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9144000" cy="51435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a03333d09_4_3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ca03333d09_4_3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a03333d09_4_3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ca03333d09_4_3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a03333d09_4_5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ca03333d09_4_5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845118" y="676370"/>
            <a:ext cx="5453762" cy="768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2100">
                <a:solidFill>
                  <a:srgbClr val="595959"/>
                </a:solidFill>
                <a:latin typeface="Comic Sans MS"/>
                <a:ea typeface="Comic Sans MS"/>
                <a:cs typeface="Comic Sans MS"/>
                <a:sym typeface="Comic Sans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1845118" y="676370"/>
            <a:ext cx="5453762" cy="768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2100">
                <a:solidFill>
                  <a:srgbClr val="595959"/>
                </a:solidFill>
                <a:latin typeface="Comic Sans MS"/>
                <a:ea typeface="Comic Sans MS"/>
                <a:cs typeface="Comic Sans MS"/>
                <a:sym typeface="Comic Sans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1528497" y="1419494"/>
            <a:ext cx="6087004" cy="23564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3" name="Shape 23"/>
        <p:cNvGrpSpPr/>
        <p:nvPr/>
      </p:nvGrpSpPr>
      <p:grpSpPr>
        <a:xfrm>
          <a:off x="0" y="0"/>
          <a:ext cx="0" cy="0"/>
          <a:chOff x="0" y="0"/>
          <a:chExt cx="0" cy="0"/>
        </a:xfrm>
      </p:grpSpPr>
      <p:sp>
        <p:nvSpPr>
          <p:cNvPr id="24" name="Google Shape;24;p4"/>
          <p:cNvSpPr/>
          <p:nvPr/>
        </p:nvSpPr>
        <p:spPr>
          <a:xfrm>
            <a:off x="0" y="0"/>
            <a:ext cx="9143981" cy="514348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 name="Google Shape;25;p4"/>
          <p:cNvSpPr/>
          <p:nvPr/>
        </p:nvSpPr>
        <p:spPr>
          <a:xfrm>
            <a:off x="254424" y="201112"/>
            <a:ext cx="8635132" cy="47412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 name="Google Shape;26;p4"/>
          <p:cNvSpPr txBox="1"/>
          <p:nvPr>
            <p:ph type="title"/>
          </p:nvPr>
        </p:nvSpPr>
        <p:spPr>
          <a:xfrm>
            <a:off x="1845118" y="676370"/>
            <a:ext cx="5453762" cy="768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2100">
                <a:solidFill>
                  <a:srgbClr val="595959"/>
                </a:solidFill>
                <a:latin typeface="Comic Sans MS"/>
                <a:ea typeface="Comic Sans MS"/>
                <a:cs typeface="Comic Sans MS"/>
                <a:sym typeface="Comic Sans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4"/>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 name="Shape 32"/>
        <p:cNvGrpSpPr/>
        <p:nvPr/>
      </p:nvGrpSpPr>
      <p:grpSpPr>
        <a:xfrm>
          <a:off x="0" y="0"/>
          <a:ext cx="0" cy="0"/>
          <a:chOff x="0" y="0"/>
          <a:chExt cx="0" cy="0"/>
        </a:xfrm>
      </p:grpSpPr>
      <p:sp>
        <p:nvSpPr>
          <p:cNvPr id="33" name="Google Shape;33;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 name="Shape 36"/>
        <p:cNvGrpSpPr/>
        <p:nvPr/>
      </p:nvGrpSpPr>
      <p:grpSpPr>
        <a:xfrm>
          <a:off x="0" y="0"/>
          <a:ext cx="0" cy="0"/>
          <a:chOff x="0" y="0"/>
          <a:chExt cx="0" cy="0"/>
        </a:xfrm>
      </p:grpSpPr>
      <p:sp>
        <p:nvSpPr>
          <p:cNvPr id="37" name="Google Shape;37;p6"/>
          <p:cNvSpPr txBox="1"/>
          <p:nvPr>
            <p:ph type="ctrTitle"/>
          </p:nvPr>
        </p:nvSpPr>
        <p:spPr>
          <a:xfrm>
            <a:off x="3042066" y="442492"/>
            <a:ext cx="3059867" cy="4673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3981" cy="514348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txBox="1"/>
          <p:nvPr>
            <p:ph type="title"/>
          </p:nvPr>
        </p:nvSpPr>
        <p:spPr>
          <a:xfrm>
            <a:off x="1845118" y="676370"/>
            <a:ext cx="5453762" cy="768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1" sz="2100" u="none" cap="none" strike="noStrike">
                <a:solidFill>
                  <a:srgbClr val="595959"/>
                </a:solidFill>
                <a:latin typeface="Comic Sans MS"/>
                <a:ea typeface="Comic Sans MS"/>
                <a:cs typeface="Comic Sans MS"/>
                <a:sym typeface="Comic Sans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528497" y="1419494"/>
            <a:ext cx="6087004" cy="23564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jp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jpg"/><Relationship Id="rId8"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9.jpg"/><Relationship Id="rId5" Type="http://schemas.openxmlformats.org/officeDocument/2006/relationships/image" Target="../media/image18.jpg"/><Relationship Id="rId6"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3.jpg"/><Relationship Id="rId5" Type="http://schemas.openxmlformats.org/officeDocument/2006/relationships/image" Target="../media/image27.jp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0.jp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8.jpg"/><Relationship Id="rId6" Type="http://schemas.openxmlformats.org/officeDocument/2006/relationships/image" Target="../media/image34.png"/><Relationship Id="rId7" Type="http://schemas.openxmlformats.org/officeDocument/2006/relationships/image" Target="../media/image3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8.jpg"/><Relationship Id="rId5"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47.jpg"/><Relationship Id="rId5" Type="http://schemas.openxmlformats.org/officeDocument/2006/relationships/image" Target="../media/image39.jpg"/><Relationship Id="rId6"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46.jp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8.png"/><Relationship Id="rId4" Type="http://schemas.openxmlformats.org/officeDocument/2006/relationships/image" Target="../media/image45.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2.png"/><Relationship Id="rId8"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55.jpg"/><Relationship Id="rId5" Type="http://schemas.openxmlformats.org/officeDocument/2006/relationships/image" Target="../media/image40.jpg"/><Relationship Id="rId6"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49.jpg"/><Relationship Id="rId5" Type="http://schemas.openxmlformats.org/officeDocument/2006/relationships/image" Target="../media/image51.jpg"/><Relationship Id="rId6" Type="http://schemas.openxmlformats.org/officeDocument/2006/relationships/image" Target="../media/image6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61.jpg"/><Relationship Id="rId5"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69.jpg"/><Relationship Id="rId5"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59.jpg"/><Relationship Id="rId5" Type="http://schemas.openxmlformats.org/officeDocument/2006/relationships/image" Target="../media/image5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56.jpg"/><Relationship Id="rId5"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67.jpg"/><Relationship Id="rId5" Type="http://schemas.openxmlformats.org/officeDocument/2006/relationships/image" Target="../media/image7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11" Type="http://schemas.openxmlformats.org/officeDocument/2006/relationships/image" Target="../media/image73.png"/><Relationship Id="rId10" Type="http://schemas.openxmlformats.org/officeDocument/2006/relationships/image" Target="../media/image75.png"/><Relationship Id="rId13" Type="http://schemas.openxmlformats.org/officeDocument/2006/relationships/image" Target="../media/image68.png"/><Relationship Id="rId12" Type="http://schemas.openxmlformats.org/officeDocument/2006/relationships/image" Target="../media/image76.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64.png"/><Relationship Id="rId9" Type="http://schemas.openxmlformats.org/officeDocument/2006/relationships/image" Target="../media/image80.png"/><Relationship Id="rId5" Type="http://schemas.openxmlformats.org/officeDocument/2006/relationships/image" Target="../media/image63.png"/><Relationship Id="rId6" Type="http://schemas.openxmlformats.org/officeDocument/2006/relationships/image" Target="../media/image71.png"/><Relationship Id="rId7" Type="http://schemas.openxmlformats.org/officeDocument/2006/relationships/image" Target="../media/image58.png"/><Relationship Id="rId8" Type="http://schemas.openxmlformats.org/officeDocument/2006/relationships/image" Target="../media/image6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4.jpg"/><Relationship Id="rId4" Type="http://schemas.openxmlformats.org/officeDocument/2006/relationships/image" Target="../media/image79.png"/><Relationship Id="rId5" Type="http://schemas.openxmlformats.org/officeDocument/2006/relationships/image" Target="../media/image77.png"/><Relationship Id="rId6" Type="http://schemas.openxmlformats.org/officeDocument/2006/relationships/image" Target="../media/image78.png"/><Relationship Id="rId7" Type="http://schemas.openxmlformats.org/officeDocument/2006/relationships/image" Target="../media/image81.png"/><Relationship Id="rId8" Type="http://schemas.openxmlformats.org/officeDocument/2006/relationships/image" Target="../media/image8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 name="Shape 45"/>
        <p:cNvGrpSpPr/>
        <p:nvPr/>
      </p:nvGrpSpPr>
      <p:grpSpPr>
        <a:xfrm>
          <a:off x="0" y="0"/>
          <a:ext cx="0" cy="0"/>
          <a:chOff x="0" y="0"/>
          <a:chExt cx="0" cy="0"/>
        </a:xfrm>
      </p:grpSpPr>
      <p:sp>
        <p:nvSpPr>
          <p:cNvPr id="46" name="Google Shape;46;p7"/>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A8D6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7" name="Google Shape;47;p7"/>
          <p:cNvGrpSpPr/>
          <p:nvPr/>
        </p:nvGrpSpPr>
        <p:grpSpPr>
          <a:xfrm>
            <a:off x="5621513" y="0"/>
            <a:ext cx="3522467" cy="2765094"/>
            <a:chOff x="5621513" y="0"/>
            <a:chExt cx="3522467" cy="2765094"/>
          </a:xfrm>
        </p:grpSpPr>
        <p:sp>
          <p:nvSpPr>
            <p:cNvPr id="48" name="Google Shape;48;p7"/>
            <p:cNvSpPr/>
            <p:nvPr/>
          </p:nvSpPr>
          <p:spPr>
            <a:xfrm>
              <a:off x="5621513" y="0"/>
              <a:ext cx="3522467" cy="27650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7"/>
            <p:cNvSpPr/>
            <p:nvPr/>
          </p:nvSpPr>
          <p:spPr>
            <a:xfrm>
              <a:off x="5707238" y="0"/>
              <a:ext cx="3436742" cy="262221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0" name="Google Shape;50;p7"/>
          <p:cNvSpPr txBox="1"/>
          <p:nvPr/>
        </p:nvSpPr>
        <p:spPr>
          <a:xfrm rot="840000">
            <a:off x="7402345" y="611021"/>
            <a:ext cx="638776" cy="254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1" lang="en-US" sz="2000">
                <a:solidFill>
                  <a:srgbClr val="DF6666"/>
                </a:solidFill>
                <a:latin typeface="Comic Sans MS"/>
                <a:ea typeface="Comic Sans MS"/>
                <a:cs typeface="Comic Sans MS"/>
                <a:sym typeface="Comic Sans MS"/>
              </a:rPr>
              <a:t>WEB</a:t>
            </a:r>
            <a:endParaRPr sz="2000">
              <a:latin typeface="Comic Sans MS"/>
              <a:ea typeface="Comic Sans MS"/>
              <a:cs typeface="Comic Sans MS"/>
              <a:sym typeface="Comic Sans MS"/>
            </a:endParaRPr>
          </a:p>
        </p:txBody>
      </p:sp>
      <p:sp>
        <p:nvSpPr>
          <p:cNvPr id="51" name="Google Shape;51;p7"/>
          <p:cNvSpPr txBox="1"/>
          <p:nvPr/>
        </p:nvSpPr>
        <p:spPr>
          <a:xfrm rot="840138">
            <a:off x="6491326" y="910763"/>
            <a:ext cx="1965194" cy="30792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1" lang="en-US" sz="2000">
                <a:solidFill>
                  <a:srgbClr val="DF6666"/>
                </a:solidFill>
                <a:latin typeface="Comic Sans MS"/>
                <a:ea typeface="Comic Sans MS"/>
                <a:cs typeface="Comic Sans MS"/>
                <a:sym typeface="Comic Sans MS"/>
              </a:rPr>
              <a:t>APPLICATION</a:t>
            </a:r>
            <a:endParaRPr sz="2000">
              <a:latin typeface="Comic Sans MS"/>
              <a:ea typeface="Comic Sans MS"/>
              <a:cs typeface="Comic Sans MS"/>
              <a:sym typeface="Comic Sans MS"/>
            </a:endParaRPr>
          </a:p>
        </p:txBody>
      </p:sp>
      <p:sp>
        <p:nvSpPr>
          <p:cNvPr id="52" name="Google Shape;52;p7"/>
          <p:cNvSpPr txBox="1"/>
          <p:nvPr/>
        </p:nvSpPr>
        <p:spPr>
          <a:xfrm rot="840019">
            <a:off x="6346156" y="1253013"/>
            <a:ext cx="2088232" cy="30792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1" lang="en-US" sz="2000">
                <a:solidFill>
                  <a:srgbClr val="DF6666"/>
                </a:solidFill>
                <a:latin typeface="Comic Sans MS"/>
                <a:ea typeface="Comic Sans MS"/>
                <a:cs typeface="Comic Sans MS"/>
                <a:sym typeface="Comic Sans MS"/>
              </a:rPr>
              <a:t>DEVELOPMENT</a:t>
            </a:r>
            <a:endParaRPr sz="2000">
              <a:latin typeface="Comic Sans MS"/>
              <a:ea typeface="Comic Sans MS"/>
              <a:cs typeface="Comic Sans MS"/>
              <a:sym typeface="Comic Sans MS"/>
            </a:endParaRPr>
          </a:p>
        </p:txBody>
      </p:sp>
      <p:sp>
        <p:nvSpPr>
          <p:cNvPr id="53" name="Google Shape;53;p7"/>
          <p:cNvSpPr txBox="1"/>
          <p:nvPr>
            <p:ph type="title"/>
          </p:nvPr>
        </p:nvSpPr>
        <p:spPr>
          <a:xfrm>
            <a:off x="2384213" y="402654"/>
            <a:ext cx="2952900" cy="5304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b="0" lang="en-US" sz="3350">
                <a:solidFill>
                  <a:srgbClr val="9900FF"/>
                </a:solidFill>
                <a:latin typeface="Arial"/>
                <a:ea typeface="Arial"/>
                <a:cs typeface="Arial"/>
                <a:sym typeface="Arial"/>
              </a:rPr>
              <a:t>Fly W</a:t>
            </a:r>
            <a:r>
              <a:rPr b="0" i="1" lang="en-US" sz="3350">
                <a:solidFill>
                  <a:srgbClr val="9900FF"/>
                </a:solidFill>
                <a:latin typeface="Arial"/>
                <a:ea typeface="Arial"/>
                <a:cs typeface="Arial"/>
                <a:sym typeface="Arial"/>
              </a:rPr>
              <a:t>ith</a:t>
            </a:r>
            <a:r>
              <a:rPr b="0" lang="en-US" sz="3350">
                <a:solidFill>
                  <a:srgbClr val="9900FF"/>
                </a:solidFill>
                <a:latin typeface="Arial"/>
                <a:ea typeface="Arial"/>
                <a:cs typeface="Arial"/>
                <a:sym typeface="Arial"/>
              </a:rPr>
              <a:t> </a:t>
            </a:r>
            <a:r>
              <a:rPr b="0" i="1" lang="en-US" sz="3350">
                <a:solidFill>
                  <a:srgbClr val="9900FF"/>
                </a:solidFill>
                <a:latin typeface="Arial"/>
                <a:ea typeface="Arial"/>
                <a:cs typeface="Arial"/>
                <a:sym typeface="Arial"/>
              </a:rPr>
              <a:t>Books</a:t>
            </a:r>
            <a:endParaRPr sz="3350">
              <a:latin typeface="Arial"/>
              <a:ea typeface="Arial"/>
              <a:cs typeface="Arial"/>
              <a:sym typeface="Arial"/>
            </a:endParaRPr>
          </a:p>
        </p:txBody>
      </p:sp>
      <p:sp>
        <p:nvSpPr>
          <p:cNvPr id="54" name="Google Shape;54;p7"/>
          <p:cNvSpPr/>
          <p:nvPr/>
        </p:nvSpPr>
        <p:spPr>
          <a:xfrm>
            <a:off x="2023921" y="1432247"/>
            <a:ext cx="4504990" cy="343919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p:nvPr/>
        </p:nvSpPr>
        <p:spPr>
          <a:xfrm>
            <a:off x="1210762" y="357671"/>
            <a:ext cx="908035" cy="711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7"/>
          <p:cNvSpPr/>
          <p:nvPr/>
        </p:nvSpPr>
        <p:spPr>
          <a:xfrm>
            <a:off x="8935875" y="4876785"/>
            <a:ext cx="49530" cy="117475"/>
          </a:xfrm>
          <a:custGeom>
            <a:rect b="b" l="l" r="r" t="t"/>
            <a:pathLst>
              <a:path extrusionOk="0" h="117475" w="49529">
                <a:moveTo>
                  <a:pt x="49410" y="117276"/>
                </a:moveTo>
                <a:lnTo>
                  <a:pt x="30062" y="117276"/>
                </a:lnTo>
                <a:lnTo>
                  <a:pt x="30062" y="23812"/>
                </a:lnTo>
                <a:lnTo>
                  <a:pt x="0" y="34825"/>
                </a:lnTo>
                <a:lnTo>
                  <a:pt x="0" y="17859"/>
                </a:lnTo>
                <a:lnTo>
                  <a:pt x="48220" y="0"/>
                </a:lnTo>
                <a:lnTo>
                  <a:pt x="49410" y="0"/>
                </a:lnTo>
                <a:lnTo>
                  <a:pt x="49410" y="117276"/>
                </a:lnTo>
                <a:close/>
              </a:path>
            </a:pathLst>
          </a:custGeom>
          <a:solidFill>
            <a:srgbClr val="B3414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16"/>
          <p:cNvSpPr txBox="1"/>
          <p:nvPr/>
        </p:nvSpPr>
        <p:spPr>
          <a:xfrm>
            <a:off x="1473549" y="439713"/>
            <a:ext cx="6689090" cy="3815715"/>
          </a:xfrm>
          <a:prstGeom prst="rect">
            <a:avLst/>
          </a:prstGeom>
          <a:noFill/>
          <a:ln>
            <a:noFill/>
          </a:ln>
        </p:spPr>
        <p:txBody>
          <a:bodyPr anchorCtr="0" anchor="t" bIns="0" lIns="0" spcFirstLastPara="1" rIns="0" wrap="square" tIns="17125">
            <a:spAutoFit/>
          </a:bodyPr>
          <a:lstStyle/>
          <a:p>
            <a:pPr indent="-457200" lvl="0" marL="469265" marR="5080" rtl="0" algn="l">
              <a:lnSpc>
                <a:spcPct val="114999"/>
              </a:lnSpc>
              <a:spcBef>
                <a:spcPts val="0"/>
              </a:spcBef>
              <a:spcAft>
                <a:spcPts val="0"/>
              </a:spcAft>
              <a:buNone/>
            </a:pPr>
            <a:r>
              <a:rPr b="1" i="1" lang="en-US" sz="1800">
                <a:solidFill>
                  <a:srgbClr val="69A84F"/>
                </a:solidFill>
                <a:latin typeface="Verdana"/>
                <a:ea typeface="Verdana"/>
                <a:cs typeface="Verdana"/>
                <a:sym typeface="Verdana"/>
              </a:rPr>
              <a:t>❏	</a:t>
            </a:r>
            <a:r>
              <a:rPr b="1" i="1" lang="en-US" sz="1800">
                <a:solidFill>
                  <a:srgbClr val="69A84F"/>
                </a:solidFill>
                <a:latin typeface="Arial"/>
                <a:ea typeface="Arial"/>
                <a:cs typeface="Arial"/>
                <a:sym typeface="Arial"/>
              </a:rPr>
              <a:t>Project Overall Idea: </a:t>
            </a:r>
            <a:r>
              <a:rPr lang="en-US" sz="1800">
                <a:latin typeface="Arial"/>
                <a:ea typeface="Arial"/>
                <a:cs typeface="Arial"/>
                <a:sym typeface="Arial"/>
              </a:rPr>
              <a:t>People who want to donate their books  can login to this website and can fill in the details of the book  like name,genre and condition of the book. If the book is in  good condition to read,then he has to give his address and  then a pick up guy comes to receive it. Donors get the points  or coupons which will be helpful to buy books from website  with low cost!! The book will be posted on the website with  title, edition, proper photo and grade of the book. Customers  who are interested to buy the book can place an order with  only delivery charges and order will be received as soon as  possible and customers can keep track of order and can  contact customer care for any further queries and updates.</a:t>
            </a:r>
            <a:endParaRPr sz="1800">
              <a:latin typeface="Arial"/>
              <a:ea typeface="Arial"/>
              <a:cs typeface="Arial"/>
              <a:sym typeface="Arial"/>
            </a:endParaRPr>
          </a:p>
        </p:txBody>
      </p:sp>
      <p:sp>
        <p:nvSpPr>
          <p:cNvPr id="133" name="Google Shape;133;p16"/>
          <p:cNvSpPr/>
          <p:nvPr/>
        </p:nvSpPr>
        <p:spPr>
          <a:xfrm>
            <a:off x="8836828" y="4874999"/>
            <a:ext cx="171674" cy="1206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7"/>
          <p:cNvGrpSpPr/>
          <p:nvPr/>
        </p:nvGrpSpPr>
        <p:grpSpPr>
          <a:xfrm>
            <a:off x="1816996" y="409599"/>
            <a:ext cx="5509988" cy="4362391"/>
            <a:chOff x="1816996" y="409599"/>
            <a:chExt cx="5509988" cy="4362391"/>
          </a:xfrm>
        </p:grpSpPr>
        <p:sp>
          <p:nvSpPr>
            <p:cNvPr id="139" name="Google Shape;139;p17"/>
            <p:cNvSpPr/>
            <p:nvPr/>
          </p:nvSpPr>
          <p:spPr>
            <a:xfrm>
              <a:off x="1816996" y="409599"/>
              <a:ext cx="5509988" cy="4362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17"/>
            <p:cNvSpPr/>
            <p:nvPr/>
          </p:nvSpPr>
          <p:spPr>
            <a:xfrm>
              <a:off x="1874146" y="447699"/>
              <a:ext cx="5395689" cy="424809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1" name="Google Shape;141;p17"/>
          <p:cNvSpPr txBox="1"/>
          <p:nvPr>
            <p:ph type="title"/>
          </p:nvPr>
        </p:nvSpPr>
        <p:spPr>
          <a:xfrm>
            <a:off x="3319306" y="1690396"/>
            <a:ext cx="2365375"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2200">
                <a:solidFill>
                  <a:srgbClr val="000000"/>
                </a:solidFill>
                <a:latin typeface="Arial"/>
                <a:ea typeface="Arial"/>
                <a:cs typeface="Arial"/>
                <a:sym typeface="Arial"/>
              </a:rPr>
              <a:t>Primary Blueprint</a:t>
            </a:r>
            <a:endParaRPr sz="2200">
              <a:latin typeface="Arial"/>
              <a:ea typeface="Arial"/>
              <a:cs typeface="Arial"/>
              <a:sym typeface="Arial"/>
            </a:endParaRPr>
          </a:p>
        </p:txBody>
      </p:sp>
      <p:grpSp>
        <p:nvGrpSpPr>
          <p:cNvPr id="142" name="Google Shape;142;p17"/>
          <p:cNvGrpSpPr/>
          <p:nvPr/>
        </p:nvGrpSpPr>
        <p:grpSpPr>
          <a:xfrm>
            <a:off x="2136345" y="2226395"/>
            <a:ext cx="4930815" cy="2917093"/>
            <a:chOff x="2136345" y="2226395"/>
            <a:chExt cx="4930815" cy="2917093"/>
          </a:xfrm>
        </p:grpSpPr>
        <p:sp>
          <p:nvSpPr>
            <p:cNvPr id="143" name="Google Shape;143;p17"/>
            <p:cNvSpPr/>
            <p:nvPr/>
          </p:nvSpPr>
          <p:spPr>
            <a:xfrm>
              <a:off x="2136345" y="4093991"/>
              <a:ext cx="4930815" cy="104949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7"/>
            <p:cNvSpPr/>
            <p:nvPr/>
          </p:nvSpPr>
          <p:spPr>
            <a:xfrm>
              <a:off x="2136345" y="2226395"/>
              <a:ext cx="4930815" cy="19818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17"/>
            <p:cNvSpPr/>
            <p:nvPr/>
          </p:nvSpPr>
          <p:spPr>
            <a:xfrm>
              <a:off x="2193495" y="2264495"/>
              <a:ext cx="4816515" cy="186759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6" name="Google Shape;146;p17"/>
          <p:cNvSpPr/>
          <p:nvPr/>
        </p:nvSpPr>
        <p:spPr>
          <a:xfrm>
            <a:off x="8836828" y="4876785"/>
            <a:ext cx="148457" cy="1172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p:nvPr/>
        </p:nvSpPr>
        <p:spPr>
          <a:xfrm>
            <a:off x="255774" y="186274"/>
            <a:ext cx="8632432" cy="47709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18"/>
          <p:cNvSpPr txBox="1"/>
          <p:nvPr>
            <p:ph type="title"/>
          </p:nvPr>
        </p:nvSpPr>
        <p:spPr>
          <a:xfrm>
            <a:off x="1650326" y="493725"/>
            <a:ext cx="15123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2000" u="sng">
                <a:solidFill>
                  <a:srgbClr val="4985E8"/>
                </a:solidFill>
                <a:latin typeface="Arial"/>
                <a:ea typeface="Arial"/>
                <a:cs typeface="Arial"/>
                <a:sym typeface="Arial"/>
              </a:rPr>
              <a:t>FEATUR</a:t>
            </a:r>
            <a:r>
              <a:rPr lang="en-US" sz="2000" u="sng">
                <a:solidFill>
                  <a:srgbClr val="4985E8"/>
                </a:solidFill>
                <a:latin typeface="Arial"/>
                <a:ea typeface="Arial"/>
                <a:cs typeface="Arial"/>
                <a:sym typeface="Arial"/>
              </a:rPr>
              <a:t>E</a:t>
            </a:r>
            <a:r>
              <a:rPr i="1" lang="en-US" sz="2000" u="sng">
                <a:solidFill>
                  <a:srgbClr val="4985E8"/>
                </a:solidFill>
                <a:latin typeface="Arial"/>
                <a:ea typeface="Arial"/>
                <a:cs typeface="Arial"/>
                <a:sym typeface="Arial"/>
              </a:rPr>
              <a:t>S</a:t>
            </a:r>
            <a:endParaRPr sz="2000">
              <a:latin typeface="Arial"/>
              <a:ea typeface="Arial"/>
              <a:cs typeface="Arial"/>
              <a:sym typeface="Arial"/>
            </a:endParaRPr>
          </a:p>
        </p:txBody>
      </p:sp>
      <p:sp>
        <p:nvSpPr>
          <p:cNvPr id="153" name="Google Shape;153;p18"/>
          <p:cNvSpPr txBox="1"/>
          <p:nvPr/>
        </p:nvSpPr>
        <p:spPr>
          <a:xfrm>
            <a:off x="1202686" y="1037565"/>
            <a:ext cx="2279100" cy="366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300">
                <a:solidFill>
                  <a:srgbClr val="595959"/>
                </a:solidFill>
                <a:latin typeface="Comic Sans MS"/>
                <a:ea typeface="Comic Sans MS"/>
                <a:cs typeface="Comic Sans MS"/>
                <a:sym typeface="Comic Sans MS"/>
              </a:rPr>
              <a:t>Better UI/UX</a:t>
            </a:r>
            <a:endParaRPr sz="2300">
              <a:latin typeface="Comic Sans MS"/>
              <a:ea typeface="Comic Sans MS"/>
              <a:cs typeface="Comic Sans MS"/>
              <a:sym typeface="Comic Sans MS"/>
            </a:endParaRPr>
          </a:p>
        </p:txBody>
      </p:sp>
      <p:grpSp>
        <p:nvGrpSpPr>
          <p:cNvPr id="154" name="Google Shape;154;p18"/>
          <p:cNvGrpSpPr/>
          <p:nvPr/>
        </p:nvGrpSpPr>
        <p:grpSpPr>
          <a:xfrm>
            <a:off x="646401" y="1829021"/>
            <a:ext cx="8361506" cy="3165040"/>
            <a:chOff x="646401" y="1829021"/>
            <a:chExt cx="8361506" cy="3165040"/>
          </a:xfrm>
        </p:grpSpPr>
        <p:sp>
          <p:nvSpPr>
            <p:cNvPr id="155" name="Google Shape;155;p18"/>
            <p:cNvSpPr/>
            <p:nvPr/>
          </p:nvSpPr>
          <p:spPr>
            <a:xfrm>
              <a:off x="646401" y="1896121"/>
              <a:ext cx="3446340" cy="21812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6" name="Google Shape;156;p18"/>
            <p:cNvSpPr/>
            <p:nvPr/>
          </p:nvSpPr>
          <p:spPr>
            <a:xfrm>
              <a:off x="5044714" y="1829021"/>
              <a:ext cx="3484042" cy="260999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18"/>
            <p:cNvSpPr/>
            <p:nvPr/>
          </p:nvSpPr>
          <p:spPr>
            <a:xfrm>
              <a:off x="8836828" y="4875148"/>
              <a:ext cx="171079" cy="11891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8" name="Google Shape;158;p18"/>
          <p:cNvSpPr txBox="1"/>
          <p:nvPr/>
        </p:nvSpPr>
        <p:spPr>
          <a:xfrm>
            <a:off x="5820002" y="1037575"/>
            <a:ext cx="1841100" cy="366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300">
                <a:solidFill>
                  <a:srgbClr val="595959"/>
                </a:solidFill>
                <a:latin typeface="Comic Sans MS"/>
                <a:ea typeface="Comic Sans MS"/>
                <a:cs typeface="Comic Sans MS"/>
                <a:sym typeface="Comic Sans MS"/>
              </a:rPr>
              <a:t>Easy Usage</a:t>
            </a:r>
            <a:endParaRPr sz="23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p:nvPr/>
        </p:nvSpPr>
        <p:spPr>
          <a:xfrm>
            <a:off x="254424" y="201112"/>
            <a:ext cx="8635132" cy="47412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19"/>
          <p:cNvSpPr txBox="1"/>
          <p:nvPr/>
        </p:nvSpPr>
        <p:spPr>
          <a:xfrm>
            <a:off x="1021623" y="1156126"/>
            <a:ext cx="2275840"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200">
                <a:solidFill>
                  <a:srgbClr val="595959"/>
                </a:solidFill>
                <a:latin typeface="Comic Sans MS"/>
                <a:ea typeface="Comic Sans MS"/>
                <a:cs typeface="Comic Sans MS"/>
                <a:sym typeface="Comic Sans MS"/>
              </a:rPr>
              <a:t>Cash on Delivery</a:t>
            </a:r>
            <a:endParaRPr sz="2200">
              <a:latin typeface="Comic Sans MS"/>
              <a:ea typeface="Comic Sans MS"/>
              <a:cs typeface="Comic Sans MS"/>
              <a:sym typeface="Comic Sans MS"/>
            </a:endParaRPr>
          </a:p>
        </p:txBody>
      </p:sp>
      <p:grpSp>
        <p:nvGrpSpPr>
          <p:cNvPr id="165" name="Google Shape;165;p19"/>
          <p:cNvGrpSpPr/>
          <p:nvPr/>
        </p:nvGrpSpPr>
        <p:grpSpPr>
          <a:xfrm>
            <a:off x="863210" y="1833546"/>
            <a:ext cx="8143148" cy="3162153"/>
            <a:chOff x="863210" y="1833546"/>
            <a:chExt cx="8143148" cy="3162153"/>
          </a:xfrm>
        </p:grpSpPr>
        <p:sp>
          <p:nvSpPr>
            <p:cNvPr id="166" name="Google Shape;166;p19"/>
            <p:cNvSpPr/>
            <p:nvPr/>
          </p:nvSpPr>
          <p:spPr>
            <a:xfrm>
              <a:off x="867973" y="2234945"/>
              <a:ext cx="3403718" cy="16859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19"/>
            <p:cNvSpPr/>
            <p:nvPr/>
          </p:nvSpPr>
          <p:spPr>
            <a:xfrm>
              <a:off x="863210" y="2230183"/>
              <a:ext cx="3413760" cy="1696085"/>
            </a:xfrm>
            <a:custGeom>
              <a:rect b="b" l="l" r="r" t="t"/>
              <a:pathLst>
                <a:path extrusionOk="0" h="1696085" w="3413760">
                  <a:moveTo>
                    <a:pt x="0" y="0"/>
                  </a:moveTo>
                  <a:lnTo>
                    <a:pt x="3413255" y="0"/>
                  </a:lnTo>
                  <a:lnTo>
                    <a:pt x="3413255" y="1695459"/>
                  </a:lnTo>
                  <a:lnTo>
                    <a:pt x="0" y="1695459"/>
                  </a:lnTo>
                  <a:lnTo>
                    <a:pt x="0" y="0"/>
                  </a:lnTo>
                  <a:close/>
                </a:path>
              </a:pathLst>
            </a:custGeom>
            <a:noFill/>
            <a:ln cap="flat" cmpd="sng" w="9525">
              <a:solidFill>
                <a:srgbClr val="1154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8" name="Google Shape;168;p19"/>
            <p:cNvSpPr/>
            <p:nvPr/>
          </p:nvSpPr>
          <p:spPr>
            <a:xfrm>
              <a:off x="5175614" y="1833546"/>
              <a:ext cx="3143243" cy="262889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19"/>
            <p:cNvSpPr/>
            <p:nvPr/>
          </p:nvSpPr>
          <p:spPr>
            <a:xfrm>
              <a:off x="8836828" y="4875148"/>
              <a:ext cx="169530" cy="12055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0" name="Google Shape;170;p19"/>
          <p:cNvSpPr txBox="1"/>
          <p:nvPr>
            <p:ph type="title"/>
          </p:nvPr>
        </p:nvSpPr>
        <p:spPr>
          <a:xfrm>
            <a:off x="5277141" y="1112476"/>
            <a:ext cx="3043555" cy="345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Clean navigational menu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20"/>
          <p:cNvSpPr txBox="1"/>
          <p:nvPr>
            <p:ph type="title"/>
          </p:nvPr>
        </p:nvSpPr>
        <p:spPr>
          <a:xfrm>
            <a:off x="1845118" y="676370"/>
            <a:ext cx="5453762" cy="768350"/>
          </a:xfrm>
          <a:prstGeom prst="rect">
            <a:avLst/>
          </a:prstGeom>
          <a:noFill/>
          <a:ln>
            <a:noFill/>
          </a:ln>
        </p:spPr>
        <p:txBody>
          <a:bodyPr anchorCtr="0" anchor="t" bIns="0" lIns="0" spcFirstLastPara="1" rIns="0" wrap="square" tIns="12700">
            <a:spAutoFit/>
          </a:bodyPr>
          <a:lstStyle/>
          <a:p>
            <a:pPr indent="0" lvl="0" marL="12700" marR="5080" rtl="0" algn="l">
              <a:lnSpc>
                <a:spcPct val="116100"/>
              </a:lnSpc>
              <a:spcBef>
                <a:spcPts val="0"/>
              </a:spcBef>
              <a:spcAft>
                <a:spcPts val="0"/>
              </a:spcAft>
              <a:buNone/>
            </a:pPr>
            <a:r>
              <a:rPr lang="en-US"/>
              <a:t>Good quality product photos with image  zoom and thumbnails</a:t>
            </a:r>
            <a:endParaRPr/>
          </a:p>
        </p:txBody>
      </p:sp>
      <p:sp>
        <p:nvSpPr>
          <p:cNvPr id="177" name="Google Shape;177;p20"/>
          <p:cNvSpPr/>
          <p:nvPr/>
        </p:nvSpPr>
        <p:spPr>
          <a:xfrm>
            <a:off x="1751221" y="1846696"/>
            <a:ext cx="5943588" cy="26098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20"/>
          <p:cNvSpPr/>
          <p:nvPr/>
        </p:nvSpPr>
        <p:spPr>
          <a:xfrm>
            <a:off x="8836828" y="4876785"/>
            <a:ext cx="174502" cy="11727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p:nvPr/>
        </p:nvSpPr>
        <p:spPr>
          <a:xfrm>
            <a:off x="255786" y="186274"/>
            <a:ext cx="8632500" cy="4770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21"/>
          <p:cNvSpPr txBox="1"/>
          <p:nvPr>
            <p:ph type="title"/>
          </p:nvPr>
        </p:nvSpPr>
        <p:spPr>
          <a:xfrm>
            <a:off x="1468646" y="550421"/>
            <a:ext cx="2407285" cy="768350"/>
          </a:xfrm>
          <a:prstGeom prst="rect">
            <a:avLst/>
          </a:prstGeom>
          <a:noFill/>
          <a:ln>
            <a:noFill/>
          </a:ln>
        </p:spPr>
        <p:txBody>
          <a:bodyPr anchorCtr="0" anchor="t" bIns="0" lIns="0" spcFirstLastPara="1" rIns="0" wrap="square" tIns="12700">
            <a:spAutoFit/>
          </a:bodyPr>
          <a:lstStyle/>
          <a:p>
            <a:pPr indent="0" lvl="0" marL="12700" marR="5080" rtl="0" algn="l">
              <a:lnSpc>
                <a:spcPct val="116100"/>
              </a:lnSpc>
              <a:spcBef>
                <a:spcPts val="0"/>
              </a:spcBef>
              <a:spcAft>
                <a:spcPts val="0"/>
              </a:spcAft>
              <a:buNone/>
            </a:pPr>
            <a:r>
              <a:rPr lang="en-US"/>
              <a:t>Wish-list and Add  to cart</a:t>
            </a:r>
            <a:endParaRPr/>
          </a:p>
        </p:txBody>
      </p:sp>
      <p:sp>
        <p:nvSpPr>
          <p:cNvPr id="185" name="Google Shape;185;p21"/>
          <p:cNvSpPr txBox="1"/>
          <p:nvPr/>
        </p:nvSpPr>
        <p:spPr>
          <a:xfrm>
            <a:off x="5554536" y="556643"/>
            <a:ext cx="2348230" cy="142748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i="1" lang="en-US" sz="2000">
                <a:solidFill>
                  <a:srgbClr val="595959"/>
                </a:solidFill>
                <a:latin typeface="Comic Sans MS"/>
                <a:ea typeface="Comic Sans MS"/>
                <a:cs typeface="Comic Sans MS"/>
                <a:sym typeface="Comic Sans MS"/>
              </a:rPr>
              <a:t>Engaging and  informative “About  Us” page with  contact details.</a:t>
            </a:r>
            <a:endParaRPr sz="2000">
              <a:latin typeface="Comic Sans MS"/>
              <a:ea typeface="Comic Sans MS"/>
              <a:cs typeface="Comic Sans MS"/>
              <a:sym typeface="Comic Sans MS"/>
            </a:endParaRPr>
          </a:p>
        </p:txBody>
      </p:sp>
      <p:grpSp>
        <p:nvGrpSpPr>
          <p:cNvPr id="186" name="Google Shape;186;p21"/>
          <p:cNvGrpSpPr/>
          <p:nvPr/>
        </p:nvGrpSpPr>
        <p:grpSpPr>
          <a:xfrm>
            <a:off x="899123" y="1610871"/>
            <a:ext cx="8110205" cy="3384714"/>
            <a:chOff x="899123" y="1610871"/>
            <a:chExt cx="8110205" cy="3384714"/>
          </a:xfrm>
        </p:grpSpPr>
        <p:sp>
          <p:nvSpPr>
            <p:cNvPr id="187" name="Google Shape;187;p21"/>
            <p:cNvSpPr/>
            <p:nvPr/>
          </p:nvSpPr>
          <p:spPr>
            <a:xfrm>
              <a:off x="899123" y="3429343"/>
              <a:ext cx="3265200" cy="1126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21"/>
            <p:cNvSpPr/>
            <p:nvPr/>
          </p:nvSpPr>
          <p:spPr>
            <a:xfrm>
              <a:off x="5104339" y="2122658"/>
              <a:ext cx="3105000" cy="2486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21"/>
            <p:cNvSpPr/>
            <p:nvPr/>
          </p:nvSpPr>
          <p:spPr>
            <a:xfrm>
              <a:off x="8836828" y="4876785"/>
              <a:ext cx="172500" cy="1188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0" name="Google Shape;190;p21"/>
            <p:cNvSpPr/>
            <p:nvPr/>
          </p:nvSpPr>
          <p:spPr>
            <a:xfrm>
              <a:off x="1251785" y="1610871"/>
              <a:ext cx="2352600" cy="21432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22"/>
          <p:cNvSpPr txBox="1"/>
          <p:nvPr>
            <p:ph type="title"/>
          </p:nvPr>
        </p:nvSpPr>
        <p:spPr>
          <a:xfrm>
            <a:off x="2042295" y="619573"/>
            <a:ext cx="334899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200"/>
              <a:t>Social media connections</a:t>
            </a:r>
            <a:endParaRPr sz="2200"/>
          </a:p>
        </p:txBody>
      </p:sp>
      <p:sp>
        <p:nvSpPr>
          <p:cNvPr id="197" name="Google Shape;197;p22"/>
          <p:cNvSpPr/>
          <p:nvPr/>
        </p:nvSpPr>
        <p:spPr>
          <a:xfrm>
            <a:off x="2138870" y="1344172"/>
            <a:ext cx="5067289" cy="285749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22"/>
          <p:cNvSpPr/>
          <p:nvPr/>
        </p:nvSpPr>
        <p:spPr>
          <a:xfrm>
            <a:off x="8836828" y="4876190"/>
            <a:ext cx="171079" cy="1195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23"/>
          <p:cNvSpPr txBox="1"/>
          <p:nvPr>
            <p:ph type="title"/>
          </p:nvPr>
        </p:nvSpPr>
        <p:spPr>
          <a:xfrm>
            <a:off x="1756174" y="938430"/>
            <a:ext cx="5173345" cy="345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Suggestions and user feedback is taken</a:t>
            </a:r>
            <a:endParaRPr/>
          </a:p>
        </p:txBody>
      </p:sp>
      <p:grpSp>
        <p:nvGrpSpPr>
          <p:cNvPr id="205" name="Google Shape;205;p23"/>
          <p:cNvGrpSpPr/>
          <p:nvPr/>
        </p:nvGrpSpPr>
        <p:grpSpPr>
          <a:xfrm>
            <a:off x="1661171" y="1780846"/>
            <a:ext cx="6026188" cy="2046545"/>
            <a:chOff x="1661171" y="1780846"/>
            <a:chExt cx="6026188" cy="2046545"/>
          </a:xfrm>
        </p:grpSpPr>
        <p:sp>
          <p:nvSpPr>
            <p:cNvPr id="206" name="Google Shape;206;p23"/>
            <p:cNvSpPr/>
            <p:nvPr/>
          </p:nvSpPr>
          <p:spPr>
            <a:xfrm>
              <a:off x="1661171" y="1780846"/>
              <a:ext cx="2800344" cy="19907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23"/>
            <p:cNvSpPr/>
            <p:nvPr/>
          </p:nvSpPr>
          <p:spPr>
            <a:xfrm>
              <a:off x="4759265" y="1836683"/>
              <a:ext cx="2928094" cy="19907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8" name="Google Shape;208;p23"/>
          <p:cNvSpPr/>
          <p:nvPr/>
        </p:nvSpPr>
        <p:spPr>
          <a:xfrm>
            <a:off x="8836828" y="4876785"/>
            <a:ext cx="171971" cy="11727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4" name="Google Shape;214;p24"/>
          <p:cNvSpPr txBox="1"/>
          <p:nvPr>
            <p:ph type="title"/>
          </p:nvPr>
        </p:nvSpPr>
        <p:spPr>
          <a:xfrm>
            <a:off x="1803894" y="827672"/>
            <a:ext cx="5770200" cy="360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200"/>
              <a:t>Secure Login and User information is safe</a:t>
            </a:r>
            <a:endParaRPr sz="2200"/>
          </a:p>
        </p:txBody>
      </p:sp>
      <p:sp>
        <p:nvSpPr>
          <p:cNvPr id="215" name="Google Shape;215;p24"/>
          <p:cNvSpPr/>
          <p:nvPr/>
        </p:nvSpPr>
        <p:spPr>
          <a:xfrm>
            <a:off x="2759169" y="1635996"/>
            <a:ext cx="4181466" cy="23717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6" name="Google Shape;216;p24"/>
          <p:cNvSpPr/>
          <p:nvPr/>
        </p:nvSpPr>
        <p:spPr>
          <a:xfrm>
            <a:off x="8836828" y="4875148"/>
            <a:ext cx="171951" cy="12055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25"/>
          <p:cNvGrpSpPr/>
          <p:nvPr/>
        </p:nvGrpSpPr>
        <p:grpSpPr>
          <a:xfrm>
            <a:off x="1974095" y="0"/>
            <a:ext cx="5195764" cy="4818764"/>
            <a:chOff x="1974095" y="0"/>
            <a:chExt cx="5195764" cy="4818764"/>
          </a:xfrm>
        </p:grpSpPr>
        <p:sp>
          <p:nvSpPr>
            <p:cNvPr id="222" name="Google Shape;222;p25"/>
            <p:cNvSpPr/>
            <p:nvPr/>
          </p:nvSpPr>
          <p:spPr>
            <a:xfrm>
              <a:off x="5343864" y="0"/>
              <a:ext cx="846048" cy="19220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3" name="Google Shape;223;p25"/>
            <p:cNvSpPr/>
            <p:nvPr/>
          </p:nvSpPr>
          <p:spPr>
            <a:xfrm>
              <a:off x="5934413" y="3"/>
              <a:ext cx="846048" cy="20368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Google Shape;224;p25"/>
            <p:cNvSpPr/>
            <p:nvPr/>
          </p:nvSpPr>
          <p:spPr>
            <a:xfrm>
              <a:off x="1974095" y="324736"/>
              <a:ext cx="5195764" cy="449402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25" name="Google Shape;225;p25"/>
          <p:cNvSpPr txBox="1"/>
          <p:nvPr/>
        </p:nvSpPr>
        <p:spPr>
          <a:xfrm>
            <a:off x="2901951" y="965200"/>
            <a:ext cx="26370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400" u="sng">
                <a:solidFill>
                  <a:srgbClr val="990000"/>
                </a:solidFill>
                <a:latin typeface="Trebuchet MS"/>
                <a:ea typeface="Trebuchet MS"/>
                <a:cs typeface="Trebuchet MS"/>
                <a:sym typeface="Trebuchet MS"/>
              </a:rPr>
              <a:t>Further</a:t>
            </a:r>
            <a:r>
              <a:rPr b="1" i="1" lang="en-US" sz="2400">
                <a:solidFill>
                  <a:srgbClr val="990000"/>
                </a:solidFill>
                <a:latin typeface="Trebuchet MS"/>
                <a:ea typeface="Trebuchet MS"/>
                <a:cs typeface="Trebuchet MS"/>
                <a:sym typeface="Trebuchet MS"/>
              </a:rPr>
              <a:t> </a:t>
            </a:r>
            <a:r>
              <a:rPr b="1" i="1" lang="en-US" sz="2400" u="sng">
                <a:solidFill>
                  <a:srgbClr val="990000"/>
                </a:solidFill>
                <a:latin typeface="Trebuchet MS"/>
                <a:ea typeface="Trebuchet MS"/>
                <a:cs typeface="Trebuchet MS"/>
                <a:sym typeface="Trebuchet MS"/>
              </a:rPr>
              <a:t>Updates</a:t>
            </a:r>
            <a:endParaRPr sz="2400">
              <a:latin typeface="Trebuchet MS"/>
              <a:ea typeface="Trebuchet MS"/>
              <a:cs typeface="Trebuchet MS"/>
              <a:sym typeface="Trebuchet MS"/>
            </a:endParaRPr>
          </a:p>
        </p:txBody>
      </p:sp>
      <p:sp>
        <p:nvSpPr>
          <p:cNvPr id="226" name="Google Shape;226;p25"/>
          <p:cNvSpPr txBox="1"/>
          <p:nvPr/>
        </p:nvSpPr>
        <p:spPr>
          <a:xfrm>
            <a:off x="2901944" y="1570990"/>
            <a:ext cx="34620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100">
                <a:solidFill>
                  <a:srgbClr val="595959"/>
                </a:solidFill>
                <a:latin typeface="Comic Sans MS"/>
                <a:ea typeface="Comic Sans MS"/>
                <a:cs typeface="Comic Sans MS"/>
                <a:sym typeface="Comic Sans MS"/>
              </a:rPr>
              <a:t>Tracking option for orders</a:t>
            </a:r>
            <a:endParaRPr sz="2100">
              <a:latin typeface="Comic Sans MS"/>
              <a:ea typeface="Comic Sans MS"/>
              <a:cs typeface="Comic Sans MS"/>
              <a:sym typeface="Comic Sans MS"/>
            </a:endParaRPr>
          </a:p>
        </p:txBody>
      </p:sp>
      <p:grpSp>
        <p:nvGrpSpPr>
          <p:cNvPr id="227" name="Google Shape;227;p25"/>
          <p:cNvGrpSpPr/>
          <p:nvPr/>
        </p:nvGrpSpPr>
        <p:grpSpPr>
          <a:xfrm>
            <a:off x="3091443" y="759233"/>
            <a:ext cx="3246843" cy="3321383"/>
            <a:chOff x="3091443" y="759233"/>
            <a:chExt cx="3246843" cy="3321383"/>
          </a:xfrm>
        </p:grpSpPr>
        <p:sp>
          <p:nvSpPr>
            <p:cNvPr id="228" name="Google Shape;228;p25"/>
            <p:cNvSpPr/>
            <p:nvPr/>
          </p:nvSpPr>
          <p:spPr>
            <a:xfrm>
              <a:off x="3091443" y="2238970"/>
              <a:ext cx="3246843" cy="184164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9" name="Google Shape;229;p25"/>
            <p:cNvSpPr/>
            <p:nvPr/>
          </p:nvSpPr>
          <p:spPr>
            <a:xfrm>
              <a:off x="5378336" y="759233"/>
              <a:ext cx="621785" cy="63349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30" name="Google Shape;230;p25"/>
          <p:cNvSpPr/>
          <p:nvPr/>
        </p:nvSpPr>
        <p:spPr>
          <a:xfrm>
            <a:off x="8836828" y="4875148"/>
            <a:ext cx="169888" cy="11950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p:nvPr/>
        </p:nvSpPr>
        <p:spPr>
          <a:xfrm>
            <a:off x="384899" y="134887"/>
            <a:ext cx="8374200" cy="4873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8"/>
          <p:cNvSpPr txBox="1"/>
          <p:nvPr>
            <p:ph type="title"/>
          </p:nvPr>
        </p:nvSpPr>
        <p:spPr>
          <a:xfrm>
            <a:off x="1231771" y="684443"/>
            <a:ext cx="2023200" cy="3099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i="1" lang="en-US" sz="1900">
                <a:solidFill>
                  <a:srgbClr val="3B77D8"/>
                </a:solidFill>
                <a:latin typeface="Verdana"/>
                <a:ea typeface="Verdana"/>
                <a:cs typeface="Verdana"/>
                <a:sym typeface="Verdana"/>
              </a:rPr>
              <a:t>❏	</a:t>
            </a:r>
            <a:r>
              <a:rPr i="1" lang="en-US" sz="1900">
                <a:solidFill>
                  <a:srgbClr val="3B77D8"/>
                </a:solidFill>
                <a:latin typeface="Arial"/>
                <a:ea typeface="Arial"/>
                <a:cs typeface="Arial"/>
                <a:sym typeface="Arial"/>
              </a:rPr>
              <a:t>Group No: </a:t>
            </a:r>
            <a:r>
              <a:rPr i="0" lang="en-US" sz="1900">
                <a:solidFill>
                  <a:srgbClr val="000000"/>
                </a:solidFill>
                <a:latin typeface="Arial"/>
                <a:ea typeface="Arial"/>
                <a:cs typeface="Arial"/>
                <a:sym typeface="Arial"/>
              </a:rPr>
              <a:t>30</a:t>
            </a:r>
            <a:endParaRPr sz="1900">
              <a:latin typeface="Arial"/>
              <a:ea typeface="Arial"/>
              <a:cs typeface="Arial"/>
              <a:sym typeface="Arial"/>
            </a:endParaRPr>
          </a:p>
        </p:txBody>
      </p:sp>
      <p:sp>
        <p:nvSpPr>
          <p:cNvPr id="63" name="Google Shape;63;p8"/>
          <p:cNvSpPr txBox="1"/>
          <p:nvPr/>
        </p:nvSpPr>
        <p:spPr>
          <a:xfrm>
            <a:off x="1289096" y="1223167"/>
            <a:ext cx="3698875" cy="2893060"/>
          </a:xfrm>
          <a:prstGeom prst="rect">
            <a:avLst/>
          </a:prstGeom>
          <a:noFill/>
          <a:ln>
            <a:noFill/>
          </a:ln>
        </p:spPr>
        <p:txBody>
          <a:bodyPr anchorCtr="0" anchor="t" bIns="0" lIns="0" spcFirstLastPara="1" rIns="0" wrap="square" tIns="17125">
            <a:spAutoFit/>
          </a:bodyPr>
          <a:lstStyle/>
          <a:p>
            <a:pPr indent="-469900" lvl="0" marL="481965" marR="0" rtl="0" algn="l">
              <a:lnSpc>
                <a:spcPct val="119210"/>
              </a:lnSpc>
              <a:spcBef>
                <a:spcPts val="0"/>
              </a:spcBef>
              <a:spcAft>
                <a:spcPts val="0"/>
              </a:spcAft>
              <a:buClr>
                <a:srgbClr val="44808E"/>
              </a:buClr>
              <a:buSzPts val="1900"/>
              <a:buFont typeface="Verdana"/>
              <a:buChar char="❏"/>
            </a:pPr>
            <a:r>
              <a:rPr b="1" i="1" lang="en-US" sz="1900">
                <a:solidFill>
                  <a:srgbClr val="44808E"/>
                </a:solidFill>
                <a:latin typeface="Arial"/>
                <a:ea typeface="Arial"/>
                <a:cs typeface="Arial"/>
                <a:sym typeface="Arial"/>
              </a:rPr>
              <a:t>Group Leader:</a:t>
            </a:r>
            <a:endParaRPr sz="1900">
              <a:latin typeface="Arial"/>
              <a:ea typeface="Arial"/>
              <a:cs typeface="Arial"/>
              <a:sym typeface="Arial"/>
            </a:endParaRPr>
          </a:p>
          <a:p>
            <a:pPr indent="0" lvl="0" marL="683260" marR="0" rtl="0" algn="l">
              <a:lnSpc>
                <a:spcPct val="119210"/>
              </a:lnSpc>
              <a:spcBef>
                <a:spcPts val="0"/>
              </a:spcBef>
              <a:spcAft>
                <a:spcPts val="0"/>
              </a:spcAft>
              <a:buNone/>
            </a:pPr>
            <a:r>
              <a:rPr i="1" lang="en-US" sz="1900">
                <a:latin typeface="Arial"/>
                <a:ea typeface="Arial"/>
                <a:cs typeface="Arial"/>
                <a:sym typeface="Arial"/>
              </a:rPr>
              <a:t>Anirudh Jakhotia</a:t>
            </a:r>
            <a:endParaRPr sz="1900">
              <a:latin typeface="Arial"/>
              <a:ea typeface="Arial"/>
              <a:cs typeface="Arial"/>
              <a:sym typeface="Arial"/>
            </a:endParaRPr>
          </a:p>
          <a:p>
            <a:pPr indent="0" lvl="0" marL="0" marR="0" rtl="0" algn="l">
              <a:lnSpc>
                <a:spcPct val="100000"/>
              </a:lnSpc>
              <a:spcBef>
                <a:spcPts val="35"/>
              </a:spcBef>
              <a:spcAft>
                <a:spcPts val="0"/>
              </a:spcAft>
              <a:buNone/>
            </a:pPr>
            <a:r>
              <a:t/>
            </a:r>
            <a:endParaRPr sz="1900">
              <a:latin typeface="Arial"/>
              <a:ea typeface="Arial"/>
              <a:cs typeface="Arial"/>
              <a:sym typeface="Arial"/>
            </a:endParaRPr>
          </a:p>
          <a:p>
            <a:pPr indent="-469900" lvl="0" marL="481965" marR="0" rtl="0" algn="l">
              <a:lnSpc>
                <a:spcPct val="119210"/>
              </a:lnSpc>
              <a:spcBef>
                <a:spcPts val="0"/>
              </a:spcBef>
              <a:spcAft>
                <a:spcPts val="0"/>
              </a:spcAft>
              <a:buClr>
                <a:srgbClr val="9900FF"/>
              </a:buClr>
              <a:buSzPts val="1900"/>
              <a:buFont typeface="Verdana"/>
              <a:buChar char="❏"/>
            </a:pPr>
            <a:r>
              <a:rPr b="1" i="1" lang="en-US" sz="1900">
                <a:solidFill>
                  <a:srgbClr val="674DA7"/>
                </a:solidFill>
                <a:latin typeface="Arial"/>
                <a:ea typeface="Arial"/>
                <a:cs typeface="Arial"/>
                <a:sym typeface="Arial"/>
              </a:rPr>
              <a:t>Group members:</a:t>
            </a:r>
            <a:endParaRPr sz="1900">
              <a:latin typeface="Arial"/>
              <a:ea typeface="Arial"/>
              <a:cs typeface="Arial"/>
              <a:sym typeface="Arial"/>
            </a:endParaRPr>
          </a:p>
          <a:p>
            <a:pPr indent="-374649" lvl="1" marL="939164" marR="0" rtl="0" algn="l">
              <a:lnSpc>
                <a:spcPct val="118421"/>
              </a:lnSpc>
              <a:spcBef>
                <a:spcPts val="0"/>
              </a:spcBef>
              <a:spcAft>
                <a:spcPts val="0"/>
              </a:spcAft>
              <a:buSzPts val="1900"/>
              <a:buFont typeface="Arial"/>
              <a:buChar char="●"/>
            </a:pPr>
            <a:r>
              <a:rPr b="0" i="1" lang="en-US" sz="1900" u="none" cap="none" strike="noStrike">
                <a:latin typeface="Arial"/>
                <a:ea typeface="Arial"/>
                <a:cs typeface="Arial"/>
                <a:sym typeface="Arial"/>
              </a:rPr>
              <a:t>Neeraj Dusa</a:t>
            </a:r>
            <a:endParaRPr b="0" i="0" sz="1900" u="none" cap="none" strike="noStrike">
              <a:latin typeface="Arial"/>
              <a:ea typeface="Arial"/>
              <a:cs typeface="Arial"/>
              <a:sym typeface="Arial"/>
            </a:endParaRPr>
          </a:p>
          <a:p>
            <a:pPr indent="-374649" lvl="1" marL="939164" marR="0" rtl="0" algn="l">
              <a:lnSpc>
                <a:spcPct val="118421"/>
              </a:lnSpc>
              <a:spcBef>
                <a:spcPts val="0"/>
              </a:spcBef>
              <a:spcAft>
                <a:spcPts val="0"/>
              </a:spcAft>
              <a:buSzPts val="1900"/>
              <a:buFont typeface="Arial"/>
              <a:buChar char="●"/>
            </a:pPr>
            <a:r>
              <a:rPr b="0" i="1" lang="en-US" sz="1900" u="none" cap="none" strike="noStrike">
                <a:latin typeface="Arial"/>
                <a:ea typeface="Arial"/>
                <a:cs typeface="Arial"/>
                <a:sym typeface="Arial"/>
              </a:rPr>
              <a:t>Harish Mullagura</a:t>
            </a:r>
            <a:endParaRPr b="0" i="0" sz="1900" u="none" cap="none" strike="noStrike">
              <a:latin typeface="Arial"/>
              <a:ea typeface="Arial"/>
              <a:cs typeface="Arial"/>
              <a:sym typeface="Arial"/>
            </a:endParaRPr>
          </a:p>
          <a:p>
            <a:pPr indent="-374649" lvl="1" marL="939164" marR="0" rtl="0" algn="l">
              <a:lnSpc>
                <a:spcPct val="118421"/>
              </a:lnSpc>
              <a:spcBef>
                <a:spcPts val="0"/>
              </a:spcBef>
              <a:spcAft>
                <a:spcPts val="0"/>
              </a:spcAft>
              <a:buSzPts val="1900"/>
              <a:buFont typeface="Arial"/>
              <a:buChar char="●"/>
            </a:pPr>
            <a:r>
              <a:rPr b="0" i="1" lang="en-US" sz="1900" u="none" cap="none" strike="noStrike">
                <a:latin typeface="Arial"/>
                <a:ea typeface="Arial"/>
                <a:cs typeface="Arial"/>
                <a:sym typeface="Arial"/>
              </a:rPr>
              <a:t>Rakesh Ganeshula</a:t>
            </a:r>
            <a:endParaRPr b="0" i="0" sz="1900" u="none" cap="none" strike="noStrike">
              <a:latin typeface="Arial"/>
              <a:ea typeface="Arial"/>
              <a:cs typeface="Arial"/>
              <a:sym typeface="Arial"/>
            </a:endParaRPr>
          </a:p>
          <a:p>
            <a:pPr indent="-374649" lvl="1" marL="939164" marR="0" rtl="0" algn="l">
              <a:lnSpc>
                <a:spcPct val="119210"/>
              </a:lnSpc>
              <a:spcBef>
                <a:spcPts val="0"/>
              </a:spcBef>
              <a:spcAft>
                <a:spcPts val="0"/>
              </a:spcAft>
              <a:buSzPts val="1900"/>
              <a:buFont typeface="Arial"/>
              <a:buChar char="●"/>
            </a:pPr>
            <a:r>
              <a:rPr b="0" i="1" lang="en-US" sz="1900" u="none" cap="none" strike="noStrike">
                <a:latin typeface="Arial"/>
                <a:ea typeface="Arial"/>
                <a:cs typeface="Arial"/>
                <a:sym typeface="Arial"/>
              </a:rPr>
              <a:t>Jayanth Sri Ram Kanduri</a:t>
            </a:r>
            <a:endParaRPr b="0" i="0" sz="1900" u="none" cap="none" strike="noStrike">
              <a:latin typeface="Arial"/>
              <a:ea typeface="Arial"/>
              <a:cs typeface="Arial"/>
              <a:sym typeface="Arial"/>
            </a:endParaRPr>
          </a:p>
          <a:p>
            <a:pPr indent="0" lvl="1" marL="0" marR="0" rtl="0" algn="l">
              <a:lnSpc>
                <a:spcPct val="100000"/>
              </a:lnSpc>
              <a:spcBef>
                <a:spcPts val="35"/>
              </a:spcBef>
              <a:spcAft>
                <a:spcPts val="0"/>
              </a:spcAft>
              <a:buSzPts val="1900"/>
              <a:buFont typeface="Arial"/>
              <a:buNone/>
            </a:pPr>
            <a:r>
              <a:t/>
            </a:r>
            <a:endParaRPr b="0" i="0" sz="1900" u="none" cap="none" strike="noStrike">
              <a:latin typeface="Arial"/>
              <a:ea typeface="Arial"/>
              <a:cs typeface="Arial"/>
              <a:sym typeface="Arial"/>
            </a:endParaRPr>
          </a:p>
          <a:p>
            <a:pPr indent="-469900" lvl="0" marL="481965" marR="0" rtl="0" algn="l">
              <a:lnSpc>
                <a:spcPct val="100000"/>
              </a:lnSpc>
              <a:spcBef>
                <a:spcPts val="0"/>
              </a:spcBef>
              <a:spcAft>
                <a:spcPts val="0"/>
              </a:spcAft>
              <a:buClr>
                <a:srgbClr val="3B77D8"/>
              </a:buClr>
              <a:buSzPts val="1900"/>
              <a:buFont typeface="Verdana"/>
              <a:buChar char="❏"/>
            </a:pPr>
            <a:r>
              <a:rPr b="1" i="1" lang="en-US" sz="1900">
                <a:solidFill>
                  <a:srgbClr val="3B77D8"/>
                </a:solidFill>
                <a:latin typeface="Arial"/>
                <a:ea typeface="Arial"/>
                <a:cs typeface="Arial"/>
                <a:sym typeface="Arial"/>
              </a:rPr>
              <a:t>Duration: </a:t>
            </a:r>
            <a:r>
              <a:rPr i="1" lang="en-US" sz="1900">
                <a:latin typeface="Arial"/>
                <a:ea typeface="Arial"/>
                <a:cs typeface="Arial"/>
                <a:sym typeface="Arial"/>
              </a:rPr>
              <a:t>6-7 hours per week</a:t>
            </a:r>
            <a:endParaRPr sz="1900">
              <a:latin typeface="Arial"/>
              <a:ea typeface="Arial"/>
              <a:cs typeface="Arial"/>
              <a:sym typeface="Arial"/>
            </a:endParaRPr>
          </a:p>
        </p:txBody>
      </p:sp>
      <p:sp>
        <p:nvSpPr>
          <p:cNvPr id="64" name="Google Shape;64;p8"/>
          <p:cNvSpPr/>
          <p:nvPr/>
        </p:nvSpPr>
        <p:spPr>
          <a:xfrm>
            <a:off x="8926796" y="4875148"/>
            <a:ext cx="81110" cy="11891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p:nvPr/>
        </p:nvSpPr>
        <p:spPr>
          <a:xfrm>
            <a:off x="255774" y="186274"/>
            <a:ext cx="8632432" cy="47709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26"/>
          <p:cNvSpPr txBox="1"/>
          <p:nvPr>
            <p:ph type="title"/>
          </p:nvPr>
        </p:nvSpPr>
        <p:spPr>
          <a:xfrm>
            <a:off x="5293024" y="829625"/>
            <a:ext cx="3099600" cy="572700"/>
          </a:xfrm>
          <a:prstGeom prst="rect">
            <a:avLst/>
          </a:prstGeom>
          <a:noFill/>
          <a:ln>
            <a:noFill/>
          </a:ln>
        </p:spPr>
        <p:txBody>
          <a:bodyPr anchorCtr="0" anchor="t" bIns="0" lIns="0" spcFirstLastPara="1" rIns="0" wrap="square" tIns="12700">
            <a:spAutoFit/>
          </a:bodyPr>
          <a:lstStyle/>
          <a:p>
            <a:pPr indent="-654685" lvl="0" marL="666750" marR="5080" rtl="0" algn="l">
              <a:lnSpc>
                <a:spcPct val="113999"/>
              </a:lnSpc>
              <a:spcBef>
                <a:spcPts val="0"/>
              </a:spcBef>
              <a:spcAft>
                <a:spcPts val="0"/>
              </a:spcAft>
              <a:buNone/>
            </a:pPr>
            <a:r>
              <a:rPr lang="en-US" sz="1700"/>
              <a:t>Bug fixes and performance  improvements</a:t>
            </a:r>
            <a:endParaRPr sz="1700"/>
          </a:p>
        </p:txBody>
      </p:sp>
      <p:sp>
        <p:nvSpPr>
          <p:cNvPr id="237" name="Google Shape;237;p26"/>
          <p:cNvSpPr txBox="1"/>
          <p:nvPr/>
        </p:nvSpPr>
        <p:spPr>
          <a:xfrm>
            <a:off x="1779646" y="914305"/>
            <a:ext cx="141287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100">
                <a:solidFill>
                  <a:srgbClr val="595959"/>
                </a:solidFill>
                <a:latin typeface="Comic Sans MS"/>
                <a:ea typeface="Comic Sans MS"/>
                <a:cs typeface="Comic Sans MS"/>
                <a:sym typeface="Comic Sans MS"/>
              </a:rPr>
              <a:t>E-Payment</a:t>
            </a:r>
            <a:endParaRPr sz="2100">
              <a:latin typeface="Comic Sans MS"/>
              <a:ea typeface="Comic Sans MS"/>
              <a:cs typeface="Comic Sans MS"/>
              <a:sym typeface="Comic Sans MS"/>
            </a:endParaRPr>
          </a:p>
        </p:txBody>
      </p:sp>
      <p:grpSp>
        <p:nvGrpSpPr>
          <p:cNvPr id="238" name="Google Shape;238;p26"/>
          <p:cNvGrpSpPr/>
          <p:nvPr/>
        </p:nvGrpSpPr>
        <p:grpSpPr>
          <a:xfrm>
            <a:off x="751848" y="1988671"/>
            <a:ext cx="8256654" cy="3007027"/>
            <a:chOff x="751848" y="1988671"/>
            <a:chExt cx="8256654" cy="3007027"/>
          </a:xfrm>
        </p:grpSpPr>
        <p:sp>
          <p:nvSpPr>
            <p:cNvPr id="239" name="Google Shape;239;p26"/>
            <p:cNvSpPr/>
            <p:nvPr/>
          </p:nvSpPr>
          <p:spPr>
            <a:xfrm>
              <a:off x="751848" y="2188538"/>
              <a:ext cx="3467443" cy="1576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0" name="Google Shape;240;p26"/>
            <p:cNvSpPr/>
            <p:nvPr/>
          </p:nvSpPr>
          <p:spPr>
            <a:xfrm>
              <a:off x="5044714" y="1988671"/>
              <a:ext cx="3467442" cy="181707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1" name="Google Shape;241;p26"/>
            <p:cNvSpPr/>
            <p:nvPr/>
          </p:nvSpPr>
          <p:spPr>
            <a:xfrm>
              <a:off x="8827750" y="4874999"/>
              <a:ext cx="180752" cy="1206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7" name="Google Shape;247;p27"/>
          <p:cNvSpPr txBox="1"/>
          <p:nvPr>
            <p:ph type="title"/>
          </p:nvPr>
        </p:nvSpPr>
        <p:spPr>
          <a:xfrm>
            <a:off x="2093016" y="869322"/>
            <a:ext cx="542163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200"/>
              <a:t>Discount offers and coupons for Donors</a:t>
            </a:r>
            <a:endParaRPr sz="2200"/>
          </a:p>
        </p:txBody>
      </p:sp>
      <p:grpSp>
        <p:nvGrpSpPr>
          <p:cNvPr id="248" name="Google Shape;248;p27"/>
          <p:cNvGrpSpPr/>
          <p:nvPr/>
        </p:nvGrpSpPr>
        <p:grpSpPr>
          <a:xfrm>
            <a:off x="2019983" y="1693121"/>
            <a:ext cx="5558976" cy="1937396"/>
            <a:chOff x="2019983" y="1693121"/>
            <a:chExt cx="5558976" cy="1937396"/>
          </a:xfrm>
        </p:grpSpPr>
        <p:sp>
          <p:nvSpPr>
            <p:cNvPr id="249" name="Google Shape;249;p27"/>
            <p:cNvSpPr/>
            <p:nvPr/>
          </p:nvSpPr>
          <p:spPr>
            <a:xfrm>
              <a:off x="2019983" y="1725296"/>
              <a:ext cx="2381232" cy="19049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0" name="Google Shape;250;p27"/>
            <p:cNvSpPr/>
            <p:nvPr/>
          </p:nvSpPr>
          <p:spPr>
            <a:xfrm>
              <a:off x="4950065" y="1693121"/>
              <a:ext cx="2628894" cy="193739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1" name="Google Shape;251;p27"/>
          <p:cNvSpPr/>
          <p:nvPr/>
        </p:nvSpPr>
        <p:spPr>
          <a:xfrm>
            <a:off x="8827750" y="4875148"/>
            <a:ext cx="157535" cy="11891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7" name="Google Shape;257;p28"/>
          <p:cNvSpPr txBox="1"/>
          <p:nvPr>
            <p:ph type="title"/>
          </p:nvPr>
        </p:nvSpPr>
        <p:spPr>
          <a:xfrm>
            <a:off x="1558597" y="974830"/>
            <a:ext cx="6478905" cy="345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Will soon provide other products along with books</a:t>
            </a:r>
            <a:endParaRPr/>
          </a:p>
        </p:txBody>
      </p:sp>
      <p:sp>
        <p:nvSpPr>
          <p:cNvPr id="258" name="Google Shape;258;p28"/>
          <p:cNvSpPr/>
          <p:nvPr/>
        </p:nvSpPr>
        <p:spPr>
          <a:xfrm>
            <a:off x="1618046" y="1807248"/>
            <a:ext cx="6310312" cy="225396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9" name="Google Shape;259;p28"/>
          <p:cNvSpPr/>
          <p:nvPr/>
        </p:nvSpPr>
        <p:spPr>
          <a:xfrm>
            <a:off x="8827750" y="4875148"/>
            <a:ext cx="180157" cy="11891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29"/>
          <p:cNvSpPr txBox="1"/>
          <p:nvPr/>
        </p:nvSpPr>
        <p:spPr>
          <a:xfrm>
            <a:off x="3042076" y="442500"/>
            <a:ext cx="2373900" cy="459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900" u="sng">
                <a:solidFill>
                  <a:srgbClr val="0B5293"/>
                </a:solidFill>
                <a:latin typeface="Arial"/>
                <a:ea typeface="Arial"/>
                <a:cs typeface="Arial"/>
                <a:sym typeface="Arial"/>
              </a:rPr>
              <a:t>Connectivity</a:t>
            </a:r>
            <a:endParaRPr sz="2900">
              <a:latin typeface="Arial"/>
              <a:ea typeface="Arial"/>
              <a:cs typeface="Arial"/>
              <a:sym typeface="Arial"/>
            </a:endParaRPr>
          </a:p>
        </p:txBody>
      </p:sp>
      <p:sp>
        <p:nvSpPr>
          <p:cNvPr id="266" name="Google Shape;266;p29"/>
          <p:cNvSpPr txBox="1"/>
          <p:nvPr/>
        </p:nvSpPr>
        <p:spPr>
          <a:xfrm>
            <a:off x="1967924" y="1005872"/>
            <a:ext cx="6243900" cy="11298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sz="2100">
                <a:solidFill>
                  <a:srgbClr val="595959"/>
                </a:solidFill>
                <a:latin typeface="Comic Sans MS"/>
                <a:ea typeface="Comic Sans MS"/>
                <a:cs typeface="Comic Sans MS"/>
                <a:sym typeface="Comic Sans MS"/>
              </a:rPr>
              <a:t>Hall of </a:t>
            </a:r>
            <a:r>
              <a:rPr b="1" lang="en-US" sz="2100">
                <a:solidFill>
                  <a:srgbClr val="595959"/>
                </a:solidFill>
                <a:latin typeface="Comic Sans MS"/>
                <a:ea typeface="Comic Sans MS"/>
                <a:cs typeface="Comic Sans MS"/>
                <a:sym typeface="Comic Sans MS"/>
              </a:rPr>
              <a:t>f</a:t>
            </a:r>
            <a:r>
              <a:rPr b="1" lang="en-US" sz="2100">
                <a:solidFill>
                  <a:srgbClr val="595959"/>
                </a:solidFill>
                <a:latin typeface="Comic Sans MS"/>
                <a:ea typeface="Comic Sans MS"/>
                <a:cs typeface="Comic Sans MS"/>
                <a:sym typeface="Comic Sans MS"/>
              </a:rPr>
              <a:t>ame : The top 15 donors are posted in  the Hall of Fame	with their Name,photo and  Contact information.</a:t>
            </a:r>
            <a:endParaRPr sz="2100">
              <a:latin typeface="Comic Sans MS"/>
              <a:ea typeface="Comic Sans MS"/>
              <a:cs typeface="Comic Sans MS"/>
              <a:sym typeface="Comic Sans MS"/>
            </a:endParaRPr>
          </a:p>
        </p:txBody>
      </p:sp>
      <p:sp>
        <p:nvSpPr>
          <p:cNvPr id="267" name="Google Shape;267;p29"/>
          <p:cNvSpPr/>
          <p:nvPr/>
        </p:nvSpPr>
        <p:spPr>
          <a:xfrm>
            <a:off x="2712894" y="2358045"/>
            <a:ext cx="4114791" cy="231457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p29"/>
          <p:cNvSpPr/>
          <p:nvPr/>
        </p:nvSpPr>
        <p:spPr>
          <a:xfrm>
            <a:off x="8827750" y="4875148"/>
            <a:ext cx="178608" cy="12055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4" name="Google Shape;274;p30"/>
          <p:cNvSpPr txBox="1"/>
          <p:nvPr>
            <p:ph type="title"/>
          </p:nvPr>
        </p:nvSpPr>
        <p:spPr>
          <a:xfrm>
            <a:off x="1845118" y="676370"/>
            <a:ext cx="5453762" cy="768350"/>
          </a:xfrm>
          <a:prstGeom prst="rect">
            <a:avLst/>
          </a:prstGeom>
          <a:noFill/>
          <a:ln>
            <a:noFill/>
          </a:ln>
        </p:spPr>
        <p:txBody>
          <a:bodyPr anchorCtr="0" anchor="t" bIns="0" lIns="0" spcFirstLastPara="1" rIns="0" wrap="square" tIns="12700">
            <a:spAutoFit/>
          </a:bodyPr>
          <a:lstStyle/>
          <a:p>
            <a:pPr indent="0" lvl="0" marL="361315" marR="5080" rtl="0" algn="l">
              <a:lnSpc>
                <a:spcPct val="114999"/>
              </a:lnSpc>
              <a:spcBef>
                <a:spcPts val="0"/>
              </a:spcBef>
              <a:spcAft>
                <a:spcPts val="0"/>
              </a:spcAft>
              <a:buNone/>
            </a:pPr>
            <a:r>
              <a:rPr lang="en-US"/>
              <a:t>Delivery can be reached for various  possible places of India</a:t>
            </a:r>
            <a:endParaRPr/>
          </a:p>
        </p:txBody>
      </p:sp>
      <p:sp>
        <p:nvSpPr>
          <p:cNvPr id="275" name="Google Shape;275;p30"/>
          <p:cNvSpPr/>
          <p:nvPr/>
        </p:nvSpPr>
        <p:spPr>
          <a:xfrm>
            <a:off x="2211945" y="1614571"/>
            <a:ext cx="4976714" cy="279939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6" name="Google Shape;276;p30"/>
          <p:cNvSpPr/>
          <p:nvPr/>
        </p:nvSpPr>
        <p:spPr>
          <a:xfrm>
            <a:off x="8827750" y="4875148"/>
            <a:ext cx="183580" cy="11891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2" name="Google Shape;282;p31"/>
          <p:cNvSpPr txBox="1"/>
          <p:nvPr/>
        </p:nvSpPr>
        <p:spPr>
          <a:xfrm>
            <a:off x="1943149" y="559674"/>
            <a:ext cx="6085840" cy="1497965"/>
          </a:xfrm>
          <a:prstGeom prst="rect">
            <a:avLst/>
          </a:prstGeom>
          <a:noFill/>
          <a:ln>
            <a:noFill/>
          </a:ln>
        </p:spPr>
        <p:txBody>
          <a:bodyPr anchorCtr="0" anchor="t" bIns="0" lIns="0" spcFirstLastPara="1" rIns="0" wrap="square" tIns="60325">
            <a:spAutoFit/>
          </a:bodyPr>
          <a:lstStyle/>
          <a:p>
            <a:pPr indent="0" lvl="0" marL="12700" marR="0" rtl="0" algn="l">
              <a:lnSpc>
                <a:spcPct val="100000"/>
              </a:lnSpc>
              <a:spcBef>
                <a:spcPts val="0"/>
              </a:spcBef>
              <a:spcAft>
                <a:spcPts val="0"/>
              </a:spcAft>
              <a:buNone/>
            </a:pPr>
            <a:r>
              <a:rPr b="1" lang="en-US" sz="2100">
                <a:solidFill>
                  <a:srgbClr val="595959"/>
                </a:solidFill>
                <a:latin typeface="Comic Sans MS"/>
                <a:ea typeface="Comic Sans MS"/>
                <a:cs typeface="Comic Sans MS"/>
                <a:sym typeface="Comic Sans MS"/>
              </a:rPr>
              <a:t>Sending email to Others</a:t>
            </a:r>
            <a:endParaRPr sz="2100">
              <a:latin typeface="Comic Sans MS"/>
              <a:ea typeface="Comic Sans MS"/>
              <a:cs typeface="Comic Sans MS"/>
              <a:sym typeface="Comic Sans MS"/>
            </a:endParaRPr>
          </a:p>
          <a:p>
            <a:pPr indent="0" lvl="0" marL="469265" marR="5080" rtl="0" algn="l">
              <a:lnSpc>
                <a:spcPct val="114999"/>
              </a:lnSpc>
              <a:spcBef>
                <a:spcPts val="0"/>
              </a:spcBef>
              <a:spcAft>
                <a:spcPts val="0"/>
              </a:spcAft>
              <a:buNone/>
            </a:pPr>
            <a:r>
              <a:rPr b="1" lang="en-US" sz="2100">
                <a:solidFill>
                  <a:srgbClr val="595959"/>
                </a:solidFill>
                <a:latin typeface="Comic Sans MS"/>
                <a:ea typeface="Comic Sans MS"/>
                <a:cs typeface="Comic Sans MS"/>
                <a:sym typeface="Comic Sans MS"/>
              </a:rPr>
              <a:t>Can send a direct email for others to  check about the website and can suggest a  book and can interact with the Donors</a:t>
            </a:r>
            <a:endParaRPr sz="2100">
              <a:latin typeface="Comic Sans MS"/>
              <a:ea typeface="Comic Sans MS"/>
              <a:cs typeface="Comic Sans MS"/>
              <a:sym typeface="Comic Sans MS"/>
            </a:endParaRPr>
          </a:p>
        </p:txBody>
      </p:sp>
      <p:sp>
        <p:nvSpPr>
          <p:cNvPr id="283" name="Google Shape;283;p31"/>
          <p:cNvSpPr/>
          <p:nvPr/>
        </p:nvSpPr>
        <p:spPr>
          <a:xfrm>
            <a:off x="2500120" y="2222170"/>
            <a:ext cx="4812315" cy="234447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4" name="Google Shape;284;p31"/>
          <p:cNvSpPr/>
          <p:nvPr/>
        </p:nvSpPr>
        <p:spPr>
          <a:xfrm>
            <a:off x="8827750" y="4875148"/>
            <a:ext cx="181496" cy="12055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0" name="Google Shape;290;p32"/>
          <p:cNvSpPr txBox="1"/>
          <p:nvPr/>
        </p:nvSpPr>
        <p:spPr>
          <a:xfrm>
            <a:off x="2256921" y="559674"/>
            <a:ext cx="5468620" cy="1497965"/>
          </a:xfrm>
          <a:prstGeom prst="rect">
            <a:avLst/>
          </a:prstGeom>
          <a:noFill/>
          <a:ln>
            <a:noFill/>
          </a:ln>
        </p:spPr>
        <p:txBody>
          <a:bodyPr anchorCtr="0" anchor="t" bIns="0" lIns="0" spcFirstLastPara="1" rIns="0" wrap="square" tIns="60325">
            <a:spAutoFit/>
          </a:bodyPr>
          <a:lstStyle/>
          <a:p>
            <a:pPr indent="0" lvl="0" marL="12700" marR="0" rtl="0" algn="l">
              <a:lnSpc>
                <a:spcPct val="100000"/>
              </a:lnSpc>
              <a:spcBef>
                <a:spcPts val="0"/>
              </a:spcBef>
              <a:spcAft>
                <a:spcPts val="0"/>
              </a:spcAft>
              <a:buNone/>
            </a:pPr>
            <a:r>
              <a:rPr b="1" lang="en-US" sz="2100">
                <a:solidFill>
                  <a:srgbClr val="595959"/>
                </a:solidFill>
                <a:latin typeface="Comic Sans MS"/>
                <a:ea typeface="Comic Sans MS"/>
                <a:cs typeface="Comic Sans MS"/>
                <a:sym typeface="Comic Sans MS"/>
              </a:rPr>
              <a:t>QNA Queries</a:t>
            </a:r>
            <a:endParaRPr sz="2100">
              <a:latin typeface="Comic Sans MS"/>
              <a:ea typeface="Comic Sans MS"/>
              <a:cs typeface="Comic Sans MS"/>
              <a:sym typeface="Comic Sans MS"/>
            </a:endParaRPr>
          </a:p>
          <a:p>
            <a:pPr indent="0" lvl="0" marL="354330" marR="5080" rtl="0" algn="l">
              <a:lnSpc>
                <a:spcPct val="114999"/>
              </a:lnSpc>
              <a:spcBef>
                <a:spcPts val="0"/>
              </a:spcBef>
              <a:spcAft>
                <a:spcPts val="0"/>
              </a:spcAft>
              <a:buNone/>
            </a:pPr>
            <a:r>
              <a:rPr b="1" lang="en-US" sz="2100">
                <a:solidFill>
                  <a:srgbClr val="595959"/>
                </a:solidFill>
                <a:latin typeface="Comic Sans MS"/>
                <a:ea typeface="Comic Sans MS"/>
                <a:cs typeface="Comic Sans MS"/>
                <a:sym typeface="Comic Sans MS"/>
              </a:rPr>
              <a:t>For any queries about the books and  other details can ask questions and will  be replied soon</a:t>
            </a:r>
            <a:endParaRPr sz="2100">
              <a:latin typeface="Comic Sans MS"/>
              <a:ea typeface="Comic Sans MS"/>
              <a:cs typeface="Comic Sans MS"/>
              <a:sym typeface="Comic Sans MS"/>
            </a:endParaRPr>
          </a:p>
        </p:txBody>
      </p:sp>
      <p:sp>
        <p:nvSpPr>
          <p:cNvPr id="291" name="Google Shape;291;p32"/>
          <p:cNvSpPr/>
          <p:nvPr/>
        </p:nvSpPr>
        <p:spPr>
          <a:xfrm>
            <a:off x="2618469" y="2181345"/>
            <a:ext cx="4837315" cy="244169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32"/>
          <p:cNvSpPr/>
          <p:nvPr/>
        </p:nvSpPr>
        <p:spPr>
          <a:xfrm>
            <a:off x="8827750" y="4875148"/>
            <a:ext cx="180157" cy="12055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8" name="Google Shape;298;p33"/>
          <p:cNvSpPr txBox="1"/>
          <p:nvPr>
            <p:ph type="title"/>
          </p:nvPr>
        </p:nvSpPr>
        <p:spPr>
          <a:xfrm>
            <a:off x="1541148" y="863998"/>
            <a:ext cx="3342004" cy="406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500" u="sng">
                <a:solidFill>
                  <a:srgbClr val="A54D79"/>
                </a:solidFill>
              </a:rPr>
              <a:t>Software Components</a:t>
            </a:r>
            <a:endParaRPr sz="2500"/>
          </a:p>
        </p:txBody>
      </p:sp>
      <p:sp>
        <p:nvSpPr>
          <p:cNvPr id="299" name="Google Shape;299;p33"/>
          <p:cNvSpPr txBox="1"/>
          <p:nvPr/>
        </p:nvSpPr>
        <p:spPr>
          <a:xfrm>
            <a:off x="1528497" y="1419494"/>
            <a:ext cx="5810885" cy="2356485"/>
          </a:xfrm>
          <a:prstGeom prst="rect">
            <a:avLst/>
          </a:prstGeom>
          <a:noFill/>
          <a:ln>
            <a:noFill/>
          </a:ln>
        </p:spPr>
        <p:txBody>
          <a:bodyPr anchorCtr="0" anchor="t" bIns="0" lIns="0" spcFirstLastPara="1" rIns="0" wrap="square" tIns="12700">
            <a:spAutoFit/>
          </a:bodyPr>
          <a:lstStyle/>
          <a:p>
            <a:pPr indent="-481965" lvl="0" marL="481965" marR="1076960" rtl="0" algn="l">
              <a:lnSpc>
                <a:spcPct val="114999"/>
              </a:lnSpc>
              <a:spcBef>
                <a:spcPts val="0"/>
              </a:spcBef>
              <a:spcAft>
                <a:spcPts val="0"/>
              </a:spcAft>
              <a:buSzPts val="1900"/>
              <a:buFont typeface="Verdana"/>
              <a:buChar char="➢"/>
            </a:pPr>
            <a:r>
              <a:rPr b="1" i="1" lang="en-US" sz="1900">
                <a:latin typeface="Roboto"/>
                <a:ea typeface="Roboto"/>
                <a:cs typeface="Roboto"/>
                <a:sym typeface="Roboto"/>
              </a:rPr>
              <a:t>HTML,CSS,JS,Python,Django,Bootstrap,  MongoDB Editor - VS Code</a:t>
            </a:r>
            <a:endParaRPr sz="1900">
              <a:latin typeface="Roboto"/>
              <a:ea typeface="Roboto"/>
              <a:cs typeface="Roboto"/>
              <a:sym typeface="Roboto"/>
            </a:endParaRPr>
          </a:p>
          <a:p>
            <a:pPr indent="-469900" lvl="0" marL="481965" marR="0" rtl="0" algn="l">
              <a:lnSpc>
                <a:spcPct val="100000"/>
              </a:lnSpc>
              <a:spcBef>
                <a:spcPts val="340"/>
              </a:spcBef>
              <a:spcAft>
                <a:spcPts val="0"/>
              </a:spcAft>
              <a:buSzPts val="1900"/>
              <a:buFont typeface="Verdana"/>
              <a:buChar char="➢"/>
            </a:pPr>
            <a:r>
              <a:rPr b="1" i="1" lang="en-US" sz="1900">
                <a:latin typeface="Roboto"/>
                <a:ea typeface="Roboto"/>
                <a:cs typeface="Roboto"/>
                <a:sym typeface="Roboto"/>
              </a:rPr>
              <a:t>Web Browser - Google Chrome</a:t>
            </a:r>
            <a:endParaRPr sz="1900">
              <a:latin typeface="Roboto"/>
              <a:ea typeface="Roboto"/>
              <a:cs typeface="Roboto"/>
              <a:sym typeface="Roboto"/>
            </a:endParaRPr>
          </a:p>
          <a:p>
            <a:pPr indent="-469900" lvl="0" marL="481965" marR="0" rtl="0" algn="l">
              <a:lnSpc>
                <a:spcPct val="100000"/>
              </a:lnSpc>
              <a:spcBef>
                <a:spcPts val="340"/>
              </a:spcBef>
              <a:spcAft>
                <a:spcPts val="0"/>
              </a:spcAft>
              <a:buSzPts val="1900"/>
              <a:buFont typeface="Verdana"/>
              <a:buChar char="➢"/>
            </a:pPr>
            <a:r>
              <a:rPr b="1" i="1" lang="en-US" sz="1900">
                <a:latin typeface="Roboto"/>
                <a:ea typeface="Roboto"/>
                <a:cs typeface="Roboto"/>
                <a:sym typeface="Roboto"/>
              </a:rPr>
              <a:t>Graphics Editor - GIMP,Adobe Photoshop</a:t>
            </a:r>
            <a:endParaRPr sz="1900">
              <a:latin typeface="Roboto"/>
              <a:ea typeface="Roboto"/>
              <a:cs typeface="Roboto"/>
              <a:sym typeface="Roboto"/>
            </a:endParaRPr>
          </a:p>
          <a:p>
            <a:pPr indent="-469900" lvl="0" marL="481965" marR="0" rtl="0" algn="l">
              <a:lnSpc>
                <a:spcPct val="100000"/>
              </a:lnSpc>
              <a:spcBef>
                <a:spcPts val="345"/>
              </a:spcBef>
              <a:spcAft>
                <a:spcPts val="0"/>
              </a:spcAft>
              <a:buSzPts val="1900"/>
              <a:buFont typeface="Verdana"/>
              <a:buChar char="➢"/>
            </a:pPr>
            <a:r>
              <a:rPr b="1" i="1" lang="en-US" sz="1900">
                <a:latin typeface="Roboto"/>
                <a:ea typeface="Roboto"/>
                <a:cs typeface="Roboto"/>
                <a:sym typeface="Roboto"/>
              </a:rPr>
              <a:t>FTP Client - Filezilla</a:t>
            </a:r>
            <a:endParaRPr sz="1900">
              <a:latin typeface="Roboto"/>
              <a:ea typeface="Roboto"/>
              <a:cs typeface="Roboto"/>
              <a:sym typeface="Roboto"/>
            </a:endParaRPr>
          </a:p>
          <a:p>
            <a:pPr indent="-469900" lvl="0" marL="481965" marR="5080" rtl="0" algn="l">
              <a:lnSpc>
                <a:spcPct val="114999"/>
              </a:lnSpc>
              <a:spcBef>
                <a:spcPts val="0"/>
              </a:spcBef>
              <a:spcAft>
                <a:spcPts val="0"/>
              </a:spcAft>
              <a:buSzPts val="1900"/>
              <a:buFont typeface="Verdana"/>
              <a:buChar char="➢"/>
            </a:pPr>
            <a:r>
              <a:rPr b="1" i="1" lang="en-US" sz="1900">
                <a:latin typeface="Roboto"/>
                <a:ea typeface="Roboto"/>
                <a:cs typeface="Roboto"/>
                <a:sym typeface="Roboto"/>
              </a:rPr>
              <a:t>New Software components to be added for further  development.</a:t>
            </a:r>
            <a:endParaRPr sz="1900">
              <a:latin typeface="Roboto"/>
              <a:ea typeface="Roboto"/>
              <a:cs typeface="Roboto"/>
              <a:sym typeface="Roboto"/>
            </a:endParaRPr>
          </a:p>
        </p:txBody>
      </p:sp>
      <p:sp>
        <p:nvSpPr>
          <p:cNvPr id="300" name="Google Shape;300;p33"/>
          <p:cNvSpPr/>
          <p:nvPr/>
        </p:nvSpPr>
        <p:spPr>
          <a:xfrm>
            <a:off x="8827750" y="4875148"/>
            <a:ext cx="181029" cy="1205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p:nvPr/>
        </p:nvSpPr>
        <p:spPr>
          <a:xfrm>
            <a:off x="384886" y="134899"/>
            <a:ext cx="8374200" cy="4873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6" name="Google Shape;306;p34"/>
          <p:cNvSpPr txBox="1"/>
          <p:nvPr>
            <p:ph type="title"/>
          </p:nvPr>
        </p:nvSpPr>
        <p:spPr>
          <a:xfrm>
            <a:off x="1939374" y="1191145"/>
            <a:ext cx="2619300" cy="397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2500" u="sng">
                <a:solidFill>
                  <a:srgbClr val="851F0B"/>
                </a:solidFill>
                <a:latin typeface="Trebuchet MS"/>
                <a:ea typeface="Trebuchet MS"/>
                <a:cs typeface="Trebuchet MS"/>
                <a:sym typeface="Trebuchet MS"/>
              </a:rPr>
              <a:t>Preliminary</a:t>
            </a:r>
            <a:r>
              <a:rPr i="1" lang="en-US" sz="2500">
                <a:solidFill>
                  <a:srgbClr val="851F0B"/>
                </a:solidFill>
                <a:latin typeface="Trebuchet MS"/>
                <a:ea typeface="Trebuchet MS"/>
                <a:cs typeface="Trebuchet MS"/>
                <a:sym typeface="Trebuchet MS"/>
              </a:rPr>
              <a:t> </a:t>
            </a:r>
            <a:r>
              <a:rPr i="1" lang="en-US" sz="2500" u="sng">
                <a:solidFill>
                  <a:srgbClr val="851F0B"/>
                </a:solidFill>
                <a:latin typeface="Trebuchet MS"/>
                <a:ea typeface="Trebuchet MS"/>
                <a:cs typeface="Trebuchet MS"/>
                <a:sym typeface="Trebuchet MS"/>
              </a:rPr>
              <a:t>work</a:t>
            </a:r>
            <a:endParaRPr sz="2500">
              <a:latin typeface="Trebuchet MS"/>
              <a:ea typeface="Trebuchet MS"/>
              <a:cs typeface="Trebuchet MS"/>
              <a:sym typeface="Trebuchet MS"/>
            </a:endParaRPr>
          </a:p>
        </p:txBody>
      </p:sp>
      <p:sp>
        <p:nvSpPr>
          <p:cNvPr id="307" name="Google Shape;307;p34"/>
          <p:cNvSpPr txBox="1"/>
          <p:nvPr/>
        </p:nvSpPr>
        <p:spPr>
          <a:xfrm>
            <a:off x="1939373" y="1828634"/>
            <a:ext cx="156210" cy="1838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latin typeface="Arial"/>
                <a:ea typeface="Arial"/>
                <a:cs typeface="Arial"/>
                <a:sym typeface="Arial"/>
              </a:rPr>
              <a:t>●</a:t>
            </a:r>
            <a:endParaRPr sz="1700">
              <a:latin typeface="Arial"/>
              <a:ea typeface="Arial"/>
              <a:cs typeface="Arial"/>
              <a:sym typeface="Arial"/>
            </a:endParaRPr>
          </a:p>
          <a:p>
            <a:pPr indent="0" lvl="0" marL="12700" marR="0" rtl="0" algn="l">
              <a:lnSpc>
                <a:spcPct val="100000"/>
              </a:lnSpc>
              <a:spcBef>
                <a:spcPts val="0"/>
              </a:spcBef>
              <a:spcAft>
                <a:spcPts val="0"/>
              </a:spcAft>
              <a:buNone/>
            </a:pPr>
            <a:r>
              <a:rPr lang="en-US" sz="1700">
                <a:latin typeface="Arial"/>
                <a:ea typeface="Arial"/>
                <a:cs typeface="Arial"/>
                <a:sym typeface="Arial"/>
              </a:rPr>
              <a:t>●</a:t>
            </a:r>
            <a:endParaRPr sz="1700">
              <a:latin typeface="Arial"/>
              <a:ea typeface="Arial"/>
              <a:cs typeface="Arial"/>
              <a:sym typeface="Arial"/>
            </a:endParaRPr>
          </a:p>
          <a:p>
            <a:pPr indent="0" lvl="0" marL="0" marR="0" rtl="0" algn="l">
              <a:lnSpc>
                <a:spcPct val="100000"/>
              </a:lnSpc>
              <a:spcBef>
                <a:spcPts val="25"/>
              </a:spcBef>
              <a:spcAft>
                <a:spcPts val="0"/>
              </a:spcAft>
              <a:buNone/>
            </a:pPr>
            <a:r>
              <a:t/>
            </a:r>
            <a:endParaRPr sz="1750">
              <a:latin typeface="Arial"/>
              <a:ea typeface="Arial"/>
              <a:cs typeface="Arial"/>
              <a:sym typeface="Arial"/>
            </a:endParaRPr>
          </a:p>
          <a:p>
            <a:pPr indent="0" lvl="0" marL="12700" marR="0" rtl="0" algn="l">
              <a:lnSpc>
                <a:spcPct val="100000"/>
              </a:lnSpc>
              <a:spcBef>
                <a:spcPts val="0"/>
              </a:spcBef>
              <a:spcAft>
                <a:spcPts val="0"/>
              </a:spcAft>
              <a:buNone/>
            </a:pPr>
            <a:r>
              <a:rPr lang="en-US" sz="1700">
                <a:latin typeface="Arial"/>
                <a:ea typeface="Arial"/>
                <a:cs typeface="Arial"/>
                <a:sym typeface="Arial"/>
              </a:rPr>
              <a:t>●</a:t>
            </a:r>
            <a:endParaRPr sz="1700">
              <a:latin typeface="Arial"/>
              <a:ea typeface="Arial"/>
              <a:cs typeface="Arial"/>
              <a:sym typeface="Arial"/>
            </a:endParaRPr>
          </a:p>
          <a:p>
            <a:pPr indent="0" lvl="0" marL="0" marR="0" rtl="0" algn="l">
              <a:lnSpc>
                <a:spcPct val="100000"/>
              </a:lnSpc>
              <a:spcBef>
                <a:spcPts val="30"/>
              </a:spcBef>
              <a:spcAft>
                <a:spcPts val="0"/>
              </a:spcAft>
              <a:buNone/>
            </a:pPr>
            <a:r>
              <a:t/>
            </a:r>
            <a:endParaRPr sz="1750">
              <a:latin typeface="Arial"/>
              <a:ea typeface="Arial"/>
              <a:cs typeface="Arial"/>
              <a:sym typeface="Arial"/>
            </a:endParaRPr>
          </a:p>
          <a:p>
            <a:pPr indent="0" lvl="0" marL="12700" marR="0" rtl="0" algn="l">
              <a:lnSpc>
                <a:spcPct val="100000"/>
              </a:lnSpc>
              <a:spcBef>
                <a:spcPts val="0"/>
              </a:spcBef>
              <a:spcAft>
                <a:spcPts val="0"/>
              </a:spcAft>
              <a:buNone/>
            </a:pPr>
            <a:r>
              <a:rPr lang="en-US" sz="1700">
                <a:latin typeface="Arial"/>
                <a:ea typeface="Arial"/>
                <a:cs typeface="Arial"/>
                <a:sym typeface="Arial"/>
              </a:rPr>
              <a:t>●</a:t>
            </a:r>
            <a:endParaRPr sz="1700">
              <a:latin typeface="Arial"/>
              <a:ea typeface="Arial"/>
              <a:cs typeface="Arial"/>
              <a:sym typeface="Arial"/>
            </a:endParaRPr>
          </a:p>
          <a:p>
            <a:pPr indent="0" lvl="0" marL="12700" marR="0" rtl="0" algn="l">
              <a:lnSpc>
                <a:spcPct val="100000"/>
              </a:lnSpc>
              <a:spcBef>
                <a:spcPts val="0"/>
              </a:spcBef>
              <a:spcAft>
                <a:spcPts val="0"/>
              </a:spcAft>
              <a:buNone/>
            </a:pPr>
            <a:r>
              <a:rPr lang="en-US" sz="1700">
                <a:latin typeface="Arial"/>
                <a:ea typeface="Arial"/>
                <a:cs typeface="Arial"/>
                <a:sym typeface="Arial"/>
              </a:rPr>
              <a:t>●</a:t>
            </a:r>
            <a:endParaRPr sz="1700">
              <a:latin typeface="Arial"/>
              <a:ea typeface="Arial"/>
              <a:cs typeface="Arial"/>
              <a:sym typeface="Arial"/>
            </a:endParaRPr>
          </a:p>
        </p:txBody>
      </p:sp>
      <p:sp>
        <p:nvSpPr>
          <p:cNvPr id="308" name="Google Shape;308;p34"/>
          <p:cNvSpPr/>
          <p:nvPr/>
        </p:nvSpPr>
        <p:spPr>
          <a:xfrm>
            <a:off x="8827750" y="4875148"/>
            <a:ext cx="178966" cy="1195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09" name="Google Shape;309;p34"/>
          <p:cNvGrpSpPr/>
          <p:nvPr/>
        </p:nvGrpSpPr>
        <p:grpSpPr>
          <a:xfrm>
            <a:off x="1363707" y="569706"/>
            <a:ext cx="6494554" cy="3856698"/>
            <a:chOff x="1363707" y="706993"/>
            <a:chExt cx="6494554" cy="3856698"/>
          </a:xfrm>
        </p:grpSpPr>
        <p:sp>
          <p:nvSpPr>
            <p:cNvPr id="310" name="Google Shape;310;p34"/>
            <p:cNvSpPr/>
            <p:nvPr/>
          </p:nvSpPr>
          <p:spPr>
            <a:xfrm>
              <a:off x="2314990" y="1853470"/>
              <a:ext cx="4903800" cy="168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1" name="Google Shape;311;p34"/>
            <p:cNvSpPr/>
            <p:nvPr/>
          </p:nvSpPr>
          <p:spPr>
            <a:xfrm>
              <a:off x="2315928" y="2149774"/>
              <a:ext cx="4772400" cy="2103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2" name="Google Shape;312;p34"/>
            <p:cNvSpPr/>
            <p:nvPr/>
          </p:nvSpPr>
          <p:spPr>
            <a:xfrm>
              <a:off x="2325453" y="2408854"/>
              <a:ext cx="618489" cy="168910"/>
            </a:xfrm>
            <a:custGeom>
              <a:rect b="b" l="l" r="r" t="t"/>
              <a:pathLst>
                <a:path extrusionOk="0" h="168910" w="618489">
                  <a:moveTo>
                    <a:pt x="55810" y="52535"/>
                  </a:moveTo>
                  <a:lnTo>
                    <a:pt x="30510" y="52535"/>
                  </a:lnTo>
                  <a:lnTo>
                    <a:pt x="30510" y="38099"/>
                  </a:lnTo>
                  <a:lnTo>
                    <a:pt x="52982" y="4960"/>
                  </a:lnTo>
                  <a:lnTo>
                    <a:pt x="71536" y="0"/>
                  </a:lnTo>
                  <a:lnTo>
                    <a:pt x="81458" y="0"/>
                  </a:lnTo>
                  <a:lnTo>
                    <a:pt x="83988" y="148"/>
                  </a:lnTo>
                  <a:lnTo>
                    <a:pt x="86469" y="446"/>
                  </a:lnTo>
                  <a:lnTo>
                    <a:pt x="89049" y="644"/>
                  </a:lnTo>
                  <a:lnTo>
                    <a:pt x="91529" y="942"/>
                  </a:lnTo>
                  <a:lnTo>
                    <a:pt x="93910" y="1339"/>
                  </a:lnTo>
                  <a:lnTo>
                    <a:pt x="95894" y="1637"/>
                  </a:lnTo>
                  <a:lnTo>
                    <a:pt x="97879" y="1984"/>
                  </a:lnTo>
                  <a:lnTo>
                    <a:pt x="99863" y="2381"/>
                  </a:lnTo>
                  <a:lnTo>
                    <a:pt x="101946" y="2679"/>
                  </a:lnTo>
                  <a:lnTo>
                    <a:pt x="104030" y="3075"/>
                  </a:lnTo>
                  <a:lnTo>
                    <a:pt x="106114" y="3571"/>
                  </a:lnTo>
                  <a:lnTo>
                    <a:pt x="104451" y="20835"/>
                  </a:lnTo>
                  <a:lnTo>
                    <a:pt x="77787" y="20835"/>
                  </a:lnTo>
                  <a:lnTo>
                    <a:pt x="73719" y="21381"/>
                  </a:lnTo>
                  <a:lnTo>
                    <a:pt x="55810" y="41572"/>
                  </a:lnTo>
                  <a:lnTo>
                    <a:pt x="55810" y="52535"/>
                  </a:lnTo>
                  <a:close/>
                </a:path>
                <a:path extrusionOk="0" h="168910" w="618489">
                  <a:moveTo>
                    <a:pt x="104179" y="23663"/>
                  </a:moveTo>
                  <a:lnTo>
                    <a:pt x="101301" y="22870"/>
                  </a:lnTo>
                  <a:lnTo>
                    <a:pt x="98077" y="22224"/>
                  </a:lnTo>
                  <a:lnTo>
                    <a:pt x="94505" y="21729"/>
                  </a:lnTo>
                  <a:lnTo>
                    <a:pt x="91033" y="21134"/>
                  </a:lnTo>
                  <a:lnTo>
                    <a:pt x="87014" y="20835"/>
                  </a:lnTo>
                  <a:lnTo>
                    <a:pt x="104451" y="20835"/>
                  </a:lnTo>
                  <a:lnTo>
                    <a:pt x="104179" y="23663"/>
                  </a:lnTo>
                  <a:close/>
                </a:path>
                <a:path extrusionOk="0" h="168910" w="618489">
                  <a:moveTo>
                    <a:pt x="98077" y="71437"/>
                  </a:moveTo>
                  <a:lnTo>
                    <a:pt x="0" y="71437"/>
                  </a:lnTo>
                  <a:lnTo>
                    <a:pt x="0" y="52535"/>
                  </a:lnTo>
                  <a:lnTo>
                    <a:pt x="98077" y="52535"/>
                  </a:lnTo>
                  <a:lnTo>
                    <a:pt x="98077" y="71437"/>
                  </a:lnTo>
                  <a:close/>
                </a:path>
                <a:path extrusionOk="0" h="168910" w="618489">
                  <a:moveTo>
                    <a:pt x="55810" y="166538"/>
                  </a:moveTo>
                  <a:lnTo>
                    <a:pt x="30510" y="166538"/>
                  </a:lnTo>
                  <a:lnTo>
                    <a:pt x="30510" y="71437"/>
                  </a:lnTo>
                  <a:lnTo>
                    <a:pt x="55810" y="71437"/>
                  </a:lnTo>
                  <a:lnTo>
                    <a:pt x="55810" y="166538"/>
                  </a:lnTo>
                  <a:close/>
                </a:path>
                <a:path extrusionOk="0" h="168910" w="618489">
                  <a:moveTo>
                    <a:pt x="197664" y="145702"/>
                  </a:moveTo>
                  <a:lnTo>
                    <a:pt x="172215" y="145702"/>
                  </a:lnTo>
                  <a:lnTo>
                    <a:pt x="172215" y="73521"/>
                  </a:lnTo>
                  <a:lnTo>
                    <a:pt x="137240" y="73521"/>
                  </a:lnTo>
                  <a:lnTo>
                    <a:pt x="137240" y="52535"/>
                  </a:lnTo>
                  <a:lnTo>
                    <a:pt x="197664" y="52535"/>
                  </a:lnTo>
                  <a:lnTo>
                    <a:pt x="197664" y="145702"/>
                  </a:lnTo>
                  <a:close/>
                </a:path>
                <a:path extrusionOk="0" h="168910" w="618489">
                  <a:moveTo>
                    <a:pt x="231151" y="166538"/>
                  </a:moveTo>
                  <a:lnTo>
                    <a:pt x="137240" y="166538"/>
                  </a:lnTo>
                  <a:lnTo>
                    <a:pt x="137240" y="145702"/>
                  </a:lnTo>
                  <a:lnTo>
                    <a:pt x="231151" y="145702"/>
                  </a:lnTo>
                  <a:lnTo>
                    <a:pt x="231151" y="166538"/>
                  </a:lnTo>
                  <a:close/>
                </a:path>
                <a:path extrusionOk="0" h="168910" w="618489">
                  <a:moveTo>
                    <a:pt x="182285" y="35222"/>
                  </a:moveTo>
                  <a:lnTo>
                    <a:pt x="180103" y="35024"/>
                  </a:lnTo>
                  <a:lnTo>
                    <a:pt x="177721" y="34230"/>
                  </a:lnTo>
                  <a:lnTo>
                    <a:pt x="175142" y="33436"/>
                  </a:lnTo>
                  <a:lnTo>
                    <a:pt x="173207" y="32047"/>
                  </a:lnTo>
                  <a:lnTo>
                    <a:pt x="170627" y="28078"/>
                  </a:lnTo>
                  <a:lnTo>
                    <a:pt x="169982" y="25746"/>
                  </a:lnTo>
                  <a:lnTo>
                    <a:pt x="169982" y="20984"/>
                  </a:lnTo>
                  <a:lnTo>
                    <a:pt x="170329" y="19099"/>
                  </a:lnTo>
                  <a:lnTo>
                    <a:pt x="171024" y="17412"/>
                  </a:lnTo>
                  <a:lnTo>
                    <a:pt x="171719" y="15626"/>
                  </a:lnTo>
                  <a:lnTo>
                    <a:pt x="182434" y="9078"/>
                  </a:lnTo>
                  <a:lnTo>
                    <a:pt x="188486" y="9078"/>
                  </a:lnTo>
                  <a:lnTo>
                    <a:pt x="191562" y="10070"/>
                  </a:lnTo>
                  <a:lnTo>
                    <a:pt x="193943" y="12054"/>
                  </a:lnTo>
                  <a:lnTo>
                    <a:pt x="196325" y="13940"/>
                  </a:lnTo>
                  <a:lnTo>
                    <a:pt x="197664" y="16421"/>
                  </a:lnTo>
                  <a:lnTo>
                    <a:pt x="197962" y="19496"/>
                  </a:lnTo>
                  <a:lnTo>
                    <a:pt x="198458" y="22572"/>
                  </a:lnTo>
                  <a:lnTo>
                    <a:pt x="197912" y="25250"/>
                  </a:lnTo>
                  <a:lnTo>
                    <a:pt x="196325" y="27532"/>
                  </a:lnTo>
                  <a:lnTo>
                    <a:pt x="194837" y="29815"/>
                  </a:lnTo>
                  <a:lnTo>
                    <a:pt x="192604" y="31353"/>
                  </a:lnTo>
                  <a:lnTo>
                    <a:pt x="189628" y="32146"/>
                  </a:lnTo>
                  <a:lnTo>
                    <a:pt x="188139" y="33436"/>
                  </a:lnTo>
                  <a:lnTo>
                    <a:pt x="186353" y="34329"/>
                  </a:lnTo>
                  <a:lnTo>
                    <a:pt x="184270" y="34826"/>
                  </a:lnTo>
                  <a:lnTo>
                    <a:pt x="182285" y="35222"/>
                  </a:lnTo>
                  <a:close/>
                </a:path>
                <a:path extrusionOk="0" h="168910" w="618489">
                  <a:moveTo>
                    <a:pt x="358000" y="70990"/>
                  </a:moveTo>
                  <a:lnTo>
                    <a:pt x="301418" y="70990"/>
                  </a:lnTo>
                  <a:lnTo>
                    <a:pt x="306082" y="64542"/>
                  </a:lnTo>
                  <a:lnTo>
                    <a:pt x="311638" y="59531"/>
                  </a:lnTo>
                  <a:lnTo>
                    <a:pt x="324636" y="52288"/>
                  </a:lnTo>
                  <a:lnTo>
                    <a:pt x="331829" y="50452"/>
                  </a:lnTo>
                  <a:lnTo>
                    <a:pt x="343735" y="50452"/>
                  </a:lnTo>
                  <a:lnTo>
                    <a:pt x="347704" y="50750"/>
                  </a:lnTo>
                  <a:lnTo>
                    <a:pt x="351573" y="51345"/>
                  </a:lnTo>
                  <a:lnTo>
                    <a:pt x="355442" y="51841"/>
                  </a:lnTo>
                  <a:lnTo>
                    <a:pt x="358469" y="52486"/>
                  </a:lnTo>
                  <a:lnTo>
                    <a:pt x="360651" y="53280"/>
                  </a:lnTo>
                  <a:lnTo>
                    <a:pt x="358000" y="70990"/>
                  </a:lnTo>
                  <a:close/>
                </a:path>
                <a:path extrusionOk="0" h="168910" w="618489">
                  <a:moveTo>
                    <a:pt x="301865" y="166538"/>
                  </a:moveTo>
                  <a:lnTo>
                    <a:pt x="276713" y="166538"/>
                  </a:lnTo>
                  <a:lnTo>
                    <a:pt x="276713" y="52535"/>
                  </a:lnTo>
                  <a:lnTo>
                    <a:pt x="300376" y="52535"/>
                  </a:lnTo>
                  <a:lnTo>
                    <a:pt x="301418" y="68312"/>
                  </a:lnTo>
                  <a:lnTo>
                    <a:pt x="301418" y="70990"/>
                  </a:lnTo>
                  <a:lnTo>
                    <a:pt x="358000" y="70990"/>
                  </a:lnTo>
                  <a:lnTo>
                    <a:pt x="357310" y="75604"/>
                  </a:lnTo>
                  <a:lnTo>
                    <a:pt x="330142" y="75604"/>
                  </a:lnTo>
                  <a:lnTo>
                    <a:pt x="326372" y="76051"/>
                  </a:lnTo>
                  <a:lnTo>
                    <a:pt x="322998" y="76943"/>
                  </a:lnTo>
                  <a:lnTo>
                    <a:pt x="319625" y="77738"/>
                  </a:lnTo>
                  <a:lnTo>
                    <a:pt x="316648" y="79027"/>
                  </a:lnTo>
                  <a:lnTo>
                    <a:pt x="314069" y="80813"/>
                  </a:lnTo>
                  <a:lnTo>
                    <a:pt x="311191" y="82500"/>
                  </a:lnTo>
                  <a:lnTo>
                    <a:pt x="308760" y="84633"/>
                  </a:lnTo>
                  <a:lnTo>
                    <a:pt x="306776" y="87213"/>
                  </a:lnTo>
                  <a:lnTo>
                    <a:pt x="304891" y="89792"/>
                  </a:lnTo>
                  <a:lnTo>
                    <a:pt x="303254" y="92769"/>
                  </a:lnTo>
                  <a:lnTo>
                    <a:pt x="301865" y="96143"/>
                  </a:lnTo>
                  <a:lnTo>
                    <a:pt x="301865" y="166538"/>
                  </a:lnTo>
                  <a:close/>
                </a:path>
                <a:path extrusionOk="0" h="168910" w="618489">
                  <a:moveTo>
                    <a:pt x="356931" y="78134"/>
                  </a:moveTo>
                  <a:lnTo>
                    <a:pt x="353161" y="77241"/>
                  </a:lnTo>
                  <a:lnTo>
                    <a:pt x="349390" y="76597"/>
                  </a:lnTo>
                  <a:lnTo>
                    <a:pt x="341850" y="75802"/>
                  </a:lnTo>
                  <a:lnTo>
                    <a:pt x="338079" y="75604"/>
                  </a:lnTo>
                  <a:lnTo>
                    <a:pt x="357310" y="75604"/>
                  </a:lnTo>
                  <a:lnTo>
                    <a:pt x="356931" y="78134"/>
                  </a:lnTo>
                  <a:close/>
                </a:path>
                <a:path extrusionOk="0" h="168910" w="618489">
                  <a:moveTo>
                    <a:pt x="485170" y="149869"/>
                  </a:moveTo>
                  <a:lnTo>
                    <a:pt x="445106" y="149869"/>
                  </a:lnTo>
                  <a:lnTo>
                    <a:pt x="448925" y="149423"/>
                  </a:lnTo>
                  <a:lnTo>
                    <a:pt x="455478" y="147637"/>
                  </a:lnTo>
                  <a:lnTo>
                    <a:pt x="464851" y="137516"/>
                  </a:lnTo>
                  <a:lnTo>
                    <a:pt x="464851" y="133746"/>
                  </a:lnTo>
                  <a:lnTo>
                    <a:pt x="464403" y="132010"/>
                  </a:lnTo>
                  <a:lnTo>
                    <a:pt x="463517" y="130521"/>
                  </a:lnTo>
                  <a:lnTo>
                    <a:pt x="462717" y="128934"/>
                  </a:lnTo>
                  <a:lnTo>
                    <a:pt x="450563" y="122485"/>
                  </a:lnTo>
                  <a:lnTo>
                    <a:pt x="447096" y="121294"/>
                  </a:lnTo>
                  <a:lnTo>
                    <a:pt x="442724" y="120203"/>
                  </a:lnTo>
                  <a:lnTo>
                    <a:pt x="430923" y="117921"/>
                  </a:lnTo>
                  <a:lnTo>
                    <a:pt x="424913" y="116283"/>
                  </a:lnTo>
                  <a:lnTo>
                    <a:pt x="392969" y="89693"/>
                  </a:lnTo>
                  <a:lnTo>
                    <a:pt x="393006" y="80119"/>
                  </a:lnTo>
                  <a:lnTo>
                    <a:pt x="420655" y="53280"/>
                  </a:lnTo>
                  <a:lnTo>
                    <a:pt x="426503" y="51395"/>
                  </a:lnTo>
                  <a:lnTo>
                    <a:pt x="432952" y="50452"/>
                  </a:lnTo>
                  <a:lnTo>
                    <a:pt x="447639" y="50452"/>
                  </a:lnTo>
                  <a:lnTo>
                    <a:pt x="454431" y="51395"/>
                  </a:lnTo>
                  <a:lnTo>
                    <a:pt x="460384" y="53280"/>
                  </a:lnTo>
                  <a:lnTo>
                    <a:pt x="466442" y="55066"/>
                  </a:lnTo>
                  <a:lnTo>
                    <a:pt x="471595" y="57596"/>
                  </a:lnTo>
                  <a:lnTo>
                    <a:pt x="480034" y="64045"/>
                  </a:lnTo>
                  <a:lnTo>
                    <a:pt x="483206" y="67865"/>
                  </a:lnTo>
                  <a:lnTo>
                    <a:pt x="483933" y="69354"/>
                  </a:lnTo>
                  <a:lnTo>
                    <a:pt x="436228" y="69354"/>
                  </a:lnTo>
                  <a:lnTo>
                    <a:pt x="432904" y="69800"/>
                  </a:lnTo>
                  <a:lnTo>
                    <a:pt x="430028" y="70693"/>
                  </a:lnTo>
                  <a:lnTo>
                    <a:pt x="427246" y="71486"/>
                  </a:lnTo>
                  <a:lnTo>
                    <a:pt x="424913" y="72578"/>
                  </a:lnTo>
                  <a:lnTo>
                    <a:pt x="423036" y="73967"/>
                  </a:lnTo>
                  <a:lnTo>
                    <a:pt x="421246" y="75157"/>
                  </a:lnTo>
                  <a:lnTo>
                    <a:pt x="419855" y="76646"/>
                  </a:lnTo>
                  <a:lnTo>
                    <a:pt x="418864" y="78432"/>
                  </a:lnTo>
                  <a:lnTo>
                    <a:pt x="417969" y="80119"/>
                  </a:lnTo>
                  <a:lnTo>
                    <a:pt x="417608" y="81557"/>
                  </a:lnTo>
                  <a:lnTo>
                    <a:pt x="417521" y="85774"/>
                  </a:lnTo>
                  <a:lnTo>
                    <a:pt x="417921" y="87560"/>
                  </a:lnTo>
                  <a:lnTo>
                    <a:pt x="419512" y="90735"/>
                  </a:lnTo>
                  <a:lnTo>
                    <a:pt x="420903" y="92124"/>
                  </a:lnTo>
                  <a:lnTo>
                    <a:pt x="422884" y="93315"/>
                  </a:lnTo>
                  <a:lnTo>
                    <a:pt x="424665" y="94604"/>
                  </a:lnTo>
                  <a:lnTo>
                    <a:pt x="442829" y="99565"/>
                  </a:lnTo>
                  <a:lnTo>
                    <a:pt x="449773" y="100856"/>
                  </a:lnTo>
                  <a:lnTo>
                    <a:pt x="456117" y="102443"/>
                  </a:lnTo>
                  <a:lnTo>
                    <a:pt x="461879" y="104328"/>
                  </a:lnTo>
                  <a:lnTo>
                    <a:pt x="467728" y="106114"/>
                  </a:lnTo>
                  <a:lnTo>
                    <a:pt x="486139" y="120996"/>
                  </a:lnTo>
                  <a:lnTo>
                    <a:pt x="488416" y="124767"/>
                  </a:lnTo>
                  <a:lnTo>
                    <a:pt x="489483" y="128934"/>
                  </a:lnTo>
                  <a:lnTo>
                    <a:pt x="489394" y="140097"/>
                  </a:lnTo>
                  <a:lnTo>
                    <a:pt x="488368" y="144114"/>
                  </a:lnTo>
                  <a:lnTo>
                    <a:pt x="485170" y="149869"/>
                  </a:lnTo>
                  <a:close/>
                </a:path>
                <a:path extrusionOk="0" h="168910" w="618489">
                  <a:moveTo>
                    <a:pt x="488816" y="86618"/>
                  </a:moveTo>
                  <a:lnTo>
                    <a:pt x="463660" y="86618"/>
                  </a:lnTo>
                  <a:lnTo>
                    <a:pt x="463660" y="84534"/>
                  </a:lnTo>
                  <a:lnTo>
                    <a:pt x="463213" y="82550"/>
                  </a:lnTo>
                  <a:lnTo>
                    <a:pt x="461431" y="78680"/>
                  </a:lnTo>
                  <a:lnTo>
                    <a:pt x="460136" y="76943"/>
                  </a:lnTo>
                  <a:lnTo>
                    <a:pt x="458450" y="75455"/>
                  </a:lnTo>
                  <a:lnTo>
                    <a:pt x="456469" y="73570"/>
                  </a:lnTo>
                  <a:lnTo>
                    <a:pt x="453935" y="72082"/>
                  </a:lnTo>
                  <a:lnTo>
                    <a:pt x="447782" y="69900"/>
                  </a:lnTo>
                  <a:lnTo>
                    <a:pt x="444163" y="69354"/>
                  </a:lnTo>
                  <a:lnTo>
                    <a:pt x="483933" y="69354"/>
                  </a:lnTo>
                  <a:lnTo>
                    <a:pt x="485514" y="72578"/>
                  </a:lnTo>
                  <a:lnTo>
                    <a:pt x="487597" y="76646"/>
                  </a:lnTo>
                  <a:lnTo>
                    <a:pt x="487708" y="76943"/>
                  </a:lnTo>
                  <a:lnTo>
                    <a:pt x="488816" y="81557"/>
                  </a:lnTo>
                  <a:lnTo>
                    <a:pt x="488816" y="86618"/>
                  </a:lnTo>
                  <a:close/>
                </a:path>
                <a:path extrusionOk="0" h="168910" w="618489">
                  <a:moveTo>
                    <a:pt x="447735" y="168771"/>
                  </a:moveTo>
                  <a:lnTo>
                    <a:pt x="432161" y="168771"/>
                  </a:lnTo>
                  <a:lnTo>
                    <a:pt x="424865" y="167679"/>
                  </a:lnTo>
                  <a:lnTo>
                    <a:pt x="412064" y="163313"/>
                  </a:lnTo>
                  <a:lnTo>
                    <a:pt x="406758" y="160436"/>
                  </a:lnTo>
                  <a:lnTo>
                    <a:pt x="402491" y="156865"/>
                  </a:lnTo>
                  <a:lnTo>
                    <a:pt x="398128" y="153293"/>
                  </a:lnTo>
                  <a:lnTo>
                    <a:pt x="389247" y="130819"/>
                  </a:lnTo>
                  <a:lnTo>
                    <a:pt x="413654" y="130819"/>
                  </a:lnTo>
                  <a:lnTo>
                    <a:pt x="413854" y="134292"/>
                  </a:lnTo>
                  <a:lnTo>
                    <a:pt x="414797" y="137269"/>
                  </a:lnTo>
                  <a:lnTo>
                    <a:pt x="416483" y="139749"/>
                  </a:lnTo>
                  <a:lnTo>
                    <a:pt x="418169" y="142130"/>
                  </a:lnTo>
                  <a:lnTo>
                    <a:pt x="420255" y="144065"/>
                  </a:lnTo>
                  <a:lnTo>
                    <a:pt x="422731" y="145554"/>
                  </a:lnTo>
                  <a:lnTo>
                    <a:pt x="425218" y="147140"/>
                  </a:lnTo>
                  <a:lnTo>
                    <a:pt x="428046" y="148282"/>
                  </a:lnTo>
                  <a:lnTo>
                    <a:pt x="431218" y="148976"/>
                  </a:lnTo>
                  <a:lnTo>
                    <a:pt x="434390" y="149571"/>
                  </a:lnTo>
                  <a:lnTo>
                    <a:pt x="437571" y="149869"/>
                  </a:lnTo>
                  <a:lnTo>
                    <a:pt x="485170" y="149869"/>
                  </a:lnTo>
                  <a:lnTo>
                    <a:pt x="483701" y="152548"/>
                  </a:lnTo>
                  <a:lnTo>
                    <a:pt x="480377" y="156120"/>
                  </a:lnTo>
                  <a:lnTo>
                    <a:pt x="476014" y="159096"/>
                  </a:lnTo>
                  <a:lnTo>
                    <a:pt x="471652" y="162173"/>
                  </a:lnTo>
                  <a:lnTo>
                    <a:pt x="466442" y="164554"/>
                  </a:lnTo>
                  <a:lnTo>
                    <a:pt x="454431" y="167927"/>
                  </a:lnTo>
                  <a:lnTo>
                    <a:pt x="447735" y="168771"/>
                  </a:lnTo>
                  <a:close/>
                </a:path>
                <a:path extrusionOk="0" h="168910" w="618489">
                  <a:moveTo>
                    <a:pt x="570540" y="52535"/>
                  </a:moveTo>
                  <a:lnTo>
                    <a:pt x="545242" y="52535"/>
                  </a:lnTo>
                  <a:lnTo>
                    <a:pt x="545242" y="24705"/>
                  </a:lnTo>
                  <a:lnTo>
                    <a:pt x="570540" y="24705"/>
                  </a:lnTo>
                  <a:lnTo>
                    <a:pt x="570540" y="52535"/>
                  </a:lnTo>
                  <a:close/>
                </a:path>
                <a:path extrusionOk="0" h="168910" w="618489">
                  <a:moveTo>
                    <a:pt x="613403" y="71437"/>
                  </a:moveTo>
                  <a:lnTo>
                    <a:pt x="517562" y="71437"/>
                  </a:lnTo>
                  <a:lnTo>
                    <a:pt x="517562" y="52535"/>
                  </a:lnTo>
                  <a:lnTo>
                    <a:pt x="613403" y="52535"/>
                  </a:lnTo>
                  <a:lnTo>
                    <a:pt x="613403" y="71437"/>
                  </a:lnTo>
                  <a:close/>
                </a:path>
                <a:path extrusionOk="0" h="168910" w="618489">
                  <a:moveTo>
                    <a:pt x="587561" y="168771"/>
                  </a:moveTo>
                  <a:lnTo>
                    <a:pt x="578627" y="168771"/>
                  </a:lnTo>
                  <a:lnTo>
                    <a:pt x="573321" y="167976"/>
                  </a:lnTo>
                  <a:lnTo>
                    <a:pt x="546185" y="141039"/>
                  </a:lnTo>
                  <a:lnTo>
                    <a:pt x="545242" y="134739"/>
                  </a:lnTo>
                  <a:lnTo>
                    <a:pt x="545242" y="71437"/>
                  </a:lnTo>
                  <a:lnTo>
                    <a:pt x="570540" y="71437"/>
                  </a:lnTo>
                  <a:lnTo>
                    <a:pt x="570540" y="130076"/>
                  </a:lnTo>
                  <a:lnTo>
                    <a:pt x="571035" y="133598"/>
                  </a:lnTo>
                  <a:lnTo>
                    <a:pt x="573026" y="139352"/>
                  </a:lnTo>
                  <a:lnTo>
                    <a:pt x="574464" y="141585"/>
                  </a:lnTo>
                  <a:lnTo>
                    <a:pt x="576341" y="143172"/>
                  </a:lnTo>
                  <a:lnTo>
                    <a:pt x="578132" y="144858"/>
                  </a:lnTo>
                  <a:lnTo>
                    <a:pt x="580265" y="146050"/>
                  </a:lnTo>
                  <a:lnTo>
                    <a:pt x="582742" y="146744"/>
                  </a:lnTo>
                  <a:lnTo>
                    <a:pt x="585323" y="147439"/>
                  </a:lnTo>
                  <a:lnTo>
                    <a:pt x="588104" y="147785"/>
                  </a:lnTo>
                  <a:lnTo>
                    <a:pt x="615699" y="147785"/>
                  </a:lnTo>
                  <a:lnTo>
                    <a:pt x="618013" y="162073"/>
                  </a:lnTo>
                  <a:lnTo>
                    <a:pt x="616136" y="163164"/>
                  </a:lnTo>
                  <a:lnTo>
                    <a:pt x="613898" y="164107"/>
                  </a:lnTo>
                  <a:lnTo>
                    <a:pt x="611317" y="164901"/>
                  </a:lnTo>
                  <a:lnTo>
                    <a:pt x="608840" y="165694"/>
                  </a:lnTo>
                  <a:lnTo>
                    <a:pt x="593905" y="168175"/>
                  </a:lnTo>
                  <a:lnTo>
                    <a:pt x="590733" y="168572"/>
                  </a:lnTo>
                  <a:lnTo>
                    <a:pt x="587561" y="168771"/>
                  </a:lnTo>
                  <a:close/>
                </a:path>
                <a:path extrusionOk="0" h="168910" w="618489">
                  <a:moveTo>
                    <a:pt x="615699" y="147785"/>
                  </a:moveTo>
                  <a:lnTo>
                    <a:pt x="593267" y="147785"/>
                  </a:lnTo>
                  <a:lnTo>
                    <a:pt x="595496" y="147686"/>
                  </a:lnTo>
                  <a:lnTo>
                    <a:pt x="600153" y="147289"/>
                  </a:lnTo>
                  <a:lnTo>
                    <a:pt x="602439" y="146992"/>
                  </a:lnTo>
                  <a:lnTo>
                    <a:pt x="604621" y="146595"/>
                  </a:lnTo>
                  <a:lnTo>
                    <a:pt x="606707" y="146297"/>
                  </a:lnTo>
                  <a:lnTo>
                    <a:pt x="610574" y="145702"/>
                  </a:lnTo>
                  <a:lnTo>
                    <a:pt x="614003" y="144958"/>
                  </a:lnTo>
                  <a:lnTo>
                    <a:pt x="615193" y="144660"/>
                  </a:lnTo>
                  <a:lnTo>
                    <a:pt x="615699" y="14778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3" name="Google Shape;313;p34"/>
            <p:cNvSpPr/>
            <p:nvPr/>
          </p:nvSpPr>
          <p:spPr>
            <a:xfrm>
              <a:off x="2324561" y="2977461"/>
              <a:ext cx="889800" cy="162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4" name="Google Shape;314;p34"/>
            <p:cNvSpPr/>
            <p:nvPr/>
          </p:nvSpPr>
          <p:spPr>
            <a:xfrm>
              <a:off x="2315928" y="3190706"/>
              <a:ext cx="4383900" cy="164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5" name="Google Shape;315;p34"/>
            <p:cNvSpPr/>
            <p:nvPr/>
          </p:nvSpPr>
          <p:spPr>
            <a:xfrm>
              <a:off x="2315928" y="3445176"/>
              <a:ext cx="4902000" cy="2124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6" name="Google Shape;316;p34"/>
            <p:cNvSpPr/>
            <p:nvPr/>
          </p:nvSpPr>
          <p:spPr>
            <a:xfrm>
              <a:off x="2324858" y="3708865"/>
              <a:ext cx="4765500" cy="207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7" name="Google Shape;317;p34"/>
            <p:cNvSpPr/>
            <p:nvPr/>
          </p:nvSpPr>
          <p:spPr>
            <a:xfrm>
              <a:off x="7034161" y="706993"/>
              <a:ext cx="824100" cy="7113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8" name="Google Shape;318;p34"/>
            <p:cNvSpPr/>
            <p:nvPr/>
          </p:nvSpPr>
          <p:spPr>
            <a:xfrm>
              <a:off x="1363707" y="4075891"/>
              <a:ext cx="660000" cy="4878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9" name="Google Shape;319;p34"/>
            <p:cNvSpPr/>
            <p:nvPr/>
          </p:nvSpPr>
          <p:spPr>
            <a:xfrm>
              <a:off x="2315928" y="2672547"/>
              <a:ext cx="4136100" cy="2079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p:nvPr/>
        </p:nvSpPr>
        <p:spPr>
          <a:xfrm>
            <a:off x="-32801" y="241237"/>
            <a:ext cx="8635200" cy="474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5" name="Google Shape;325;p35"/>
          <p:cNvSpPr txBox="1"/>
          <p:nvPr>
            <p:ph type="title"/>
          </p:nvPr>
        </p:nvSpPr>
        <p:spPr>
          <a:xfrm>
            <a:off x="3529882" y="680348"/>
            <a:ext cx="2254800" cy="397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2500" u="sng">
                <a:solidFill>
                  <a:srgbClr val="0B5293"/>
                </a:solidFill>
                <a:latin typeface="Arial"/>
                <a:ea typeface="Arial"/>
                <a:cs typeface="Arial"/>
                <a:sym typeface="Arial"/>
              </a:rPr>
              <a:t>Task</a:t>
            </a:r>
            <a:r>
              <a:rPr i="1" lang="en-US" sz="2500">
                <a:solidFill>
                  <a:srgbClr val="0B5293"/>
                </a:solidFill>
                <a:latin typeface="Arial"/>
                <a:ea typeface="Arial"/>
                <a:cs typeface="Arial"/>
                <a:sym typeface="Arial"/>
              </a:rPr>
              <a:t> </a:t>
            </a:r>
            <a:r>
              <a:rPr i="1" lang="en-US" sz="2500" u="sng">
                <a:solidFill>
                  <a:srgbClr val="0B5293"/>
                </a:solidFill>
                <a:latin typeface="Arial"/>
                <a:ea typeface="Arial"/>
                <a:cs typeface="Arial"/>
                <a:sym typeface="Arial"/>
              </a:rPr>
              <a:t>Assigned</a:t>
            </a:r>
            <a:endParaRPr sz="2500">
              <a:latin typeface="Arial"/>
              <a:ea typeface="Arial"/>
              <a:cs typeface="Arial"/>
              <a:sym typeface="Arial"/>
            </a:endParaRPr>
          </a:p>
        </p:txBody>
      </p:sp>
      <p:sp>
        <p:nvSpPr>
          <p:cNvPr id="326" name="Google Shape;326;p35"/>
          <p:cNvSpPr txBox="1"/>
          <p:nvPr/>
        </p:nvSpPr>
        <p:spPr>
          <a:xfrm>
            <a:off x="529800" y="969450"/>
            <a:ext cx="7395300" cy="1013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700"/>
              <a:t>      </a:t>
            </a:r>
            <a:endParaRPr i="1"/>
          </a:p>
          <a:p>
            <a:pPr indent="0" lvl="0" marL="12700" marR="0" rtl="0" algn="l">
              <a:lnSpc>
                <a:spcPct val="100000"/>
              </a:lnSpc>
              <a:spcBef>
                <a:spcPts val="0"/>
              </a:spcBef>
              <a:spcAft>
                <a:spcPts val="0"/>
              </a:spcAft>
              <a:buNone/>
            </a:pPr>
            <a:r>
              <a:t/>
            </a:r>
            <a:endParaRPr i="1"/>
          </a:p>
          <a:p>
            <a:pPr indent="0" lvl="0" marL="12700" marR="0" rtl="0" algn="l">
              <a:lnSpc>
                <a:spcPct val="100000"/>
              </a:lnSpc>
              <a:spcBef>
                <a:spcPts val="0"/>
              </a:spcBef>
              <a:spcAft>
                <a:spcPts val="0"/>
              </a:spcAft>
              <a:buNone/>
            </a:pPr>
            <a:r>
              <a:rPr b="1" i="1" lang="en-US" sz="1700"/>
              <a:t>        </a:t>
            </a:r>
            <a:r>
              <a:rPr b="1" i="1" lang="en-US" sz="1700">
                <a:latin typeface="Arial"/>
                <a:ea typeface="Arial"/>
                <a:cs typeface="Arial"/>
                <a:sym typeface="Arial"/>
              </a:rPr>
              <a:t>Anirudh Jakhotia :</a:t>
            </a:r>
            <a:r>
              <a:rPr b="1" i="1" lang="en-US" sz="1700"/>
              <a:t>  </a:t>
            </a:r>
            <a:r>
              <a:rPr i="1" lang="en-US" sz="1700"/>
              <a:t>Faq and Login pages (Time Taken:-2.5 weeks)</a:t>
            </a:r>
            <a:endParaRPr i="1" sz="1700"/>
          </a:p>
          <a:p>
            <a:pPr indent="0" lvl="0" marL="12700" marR="0" rtl="0" algn="l">
              <a:lnSpc>
                <a:spcPct val="100000"/>
              </a:lnSpc>
              <a:spcBef>
                <a:spcPts val="0"/>
              </a:spcBef>
              <a:spcAft>
                <a:spcPts val="0"/>
              </a:spcAft>
              <a:buNone/>
            </a:pPr>
            <a:r>
              <a:t/>
            </a:r>
            <a:endParaRPr i="1" sz="1700"/>
          </a:p>
        </p:txBody>
      </p:sp>
      <p:sp>
        <p:nvSpPr>
          <p:cNvPr id="327" name="Google Shape;327;p35"/>
          <p:cNvSpPr txBox="1"/>
          <p:nvPr/>
        </p:nvSpPr>
        <p:spPr>
          <a:xfrm>
            <a:off x="891123" y="1814270"/>
            <a:ext cx="2985000" cy="1595100"/>
          </a:xfrm>
          <a:prstGeom prst="rect">
            <a:avLst/>
          </a:prstGeom>
          <a:noFill/>
          <a:ln>
            <a:noFill/>
          </a:ln>
        </p:spPr>
        <p:txBody>
          <a:bodyPr anchorCtr="0" anchor="t" bIns="0" lIns="0" spcFirstLastPara="1" rIns="0" wrap="square" tIns="12700">
            <a:spAutoFit/>
          </a:bodyPr>
          <a:lstStyle/>
          <a:p>
            <a:pPr indent="0" lvl="0" marL="0" marR="5080" rtl="0" algn="l">
              <a:lnSpc>
                <a:spcPct val="114999"/>
              </a:lnSpc>
              <a:spcBef>
                <a:spcPts val="0"/>
              </a:spcBef>
              <a:spcAft>
                <a:spcPts val="0"/>
              </a:spcAft>
              <a:buNone/>
            </a:pPr>
            <a:r>
              <a:rPr b="1" i="1" lang="en-US" sz="1800"/>
              <a:t> </a:t>
            </a:r>
            <a:endParaRPr b="1" i="1" sz="1800"/>
          </a:p>
          <a:p>
            <a:pPr indent="0" lvl="0" marL="0" marR="5080" rtl="0" algn="l">
              <a:lnSpc>
                <a:spcPct val="114999"/>
              </a:lnSpc>
              <a:spcBef>
                <a:spcPts val="0"/>
              </a:spcBef>
              <a:spcAft>
                <a:spcPts val="0"/>
              </a:spcAft>
              <a:buNone/>
            </a:pPr>
            <a:r>
              <a:rPr b="1" i="1" lang="en-US" sz="1800">
                <a:latin typeface="Arial"/>
                <a:ea typeface="Arial"/>
                <a:cs typeface="Arial"/>
                <a:sym typeface="Arial"/>
              </a:rPr>
              <a:t>Neeraj Dusa : </a:t>
            </a:r>
            <a:r>
              <a:rPr i="1" lang="en-US" sz="1800"/>
              <a:t>Account details page and Navbar</a:t>
            </a:r>
            <a:endParaRPr i="1" sz="1800"/>
          </a:p>
          <a:p>
            <a:pPr indent="0" lvl="0" marL="12700" marR="5080" rtl="0" algn="l">
              <a:lnSpc>
                <a:spcPct val="114999"/>
              </a:lnSpc>
              <a:spcBef>
                <a:spcPts val="0"/>
              </a:spcBef>
              <a:spcAft>
                <a:spcPts val="0"/>
              </a:spcAft>
              <a:buNone/>
            </a:pPr>
            <a:r>
              <a:rPr i="1" lang="en-US" sz="1800"/>
              <a:t>(Time Taken:-2.5 weeks)</a:t>
            </a:r>
            <a:endParaRPr i="1" sz="1800"/>
          </a:p>
          <a:p>
            <a:pPr indent="0" lvl="0" marL="12700" marR="5080" rtl="0" algn="l">
              <a:lnSpc>
                <a:spcPct val="114999"/>
              </a:lnSpc>
              <a:spcBef>
                <a:spcPts val="0"/>
              </a:spcBef>
              <a:spcAft>
                <a:spcPts val="0"/>
              </a:spcAft>
              <a:buNone/>
            </a:pPr>
            <a:r>
              <a:t/>
            </a:r>
            <a:endParaRPr i="1" sz="2000"/>
          </a:p>
        </p:txBody>
      </p:sp>
      <p:sp>
        <p:nvSpPr>
          <p:cNvPr id="328" name="Google Shape;328;p35"/>
          <p:cNvSpPr txBox="1"/>
          <p:nvPr/>
        </p:nvSpPr>
        <p:spPr>
          <a:xfrm>
            <a:off x="828572" y="3107291"/>
            <a:ext cx="3546600" cy="1325400"/>
          </a:xfrm>
          <a:prstGeom prst="rect">
            <a:avLst/>
          </a:prstGeom>
          <a:noFill/>
          <a:ln>
            <a:noFill/>
          </a:ln>
        </p:spPr>
        <p:txBody>
          <a:bodyPr anchorCtr="0" anchor="t" bIns="0" lIns="0" spcFirstLastPara="1" rIns="0" wrap="square" tIns="19675">
            <a:spAutoFit/>
          </a:bodyPr>
          <a:lstStyle/>
          <a:p>
            <a:pPr indent="0" lvl="0" marL="12700" marR="5080" rtl="0" algn="l">
              <a:lnSpc>
                <a:spcPct val="115199"/>
              </a:lnSpc>
              <a:spcBef>
                <a:spcPts val="0"/>
              </a:spcBef>
              <a:spcAft>
                <a:spcPts val="0"/>
              </a:spcAft>
              <a:buNone/>
            </a:pPr>
            <a:r>
              <a:t/>
            </a:r>
            <a:endParaRPr b="1" i="1" sz="2200"/>
          </a:p>
          <a:p>
            <a:pPr indent="0" lvl="0" marL="0" marR="5080" rtl="0" algn="l">
              <a:lnSpc>
                <a:spcPct val="115199"/>
              </a:lnSpc>
              <a:spcBef>
                <a:spcPts val="0"/>
              </a:spcBef>
              <a:spcAft>
                <a:spcPts val="0"/>
              </a:spcAft>
              <a:buNone/>
            </a:pPr>
            <a:r>
              <a:rPr b="1" i="1" lang="en-US" sz="1800">
                <a:latin typeface="Arial"/>
                <a:ea typeface="Arial"/>
                <a:cs typeface="Arial"/>
                <a:sym typeface="Arial"/>
              </a:rPr>
              <a:t>Harish Mullagura :</a:t>
            </a:r>
            <a:r>
              <a:rPr i="1" lang="en-US" sz="1800">
                <a:latin typeface="Roboto"/>
                <a:ea typeface="Roboto"/>
                <a:cs typeface="Roboto"/>
                <a:sym typeface="Roboto"/>
              </a:rPr>
              <a:t>Donate page and footer and Thank you page(Time Taken :-2.5Weeks)</a:t>
            </a:r>
            <a:endParaRPr sz="1800">
              <a:latin typeface="Roboto"/>
              <a:ea typeface="Roboto"/>
              <a:cs typeface="Roboto"/>
              <a:sym typeface="Roboto"/>
            </a:endParaRPr>
          </a:p>
        </p:txBody>
      </p:sp>
      <p:sp>
        <p:nvSpPr>
          <p:cNvPr id="329" name="Google Shape;329;p35"/>
          <p:cNvSpPr txBox="1"/>
          <p:nvPr/>
        </p:nvSpPr>
        <p:spPr>
          <a:xfrm>
            <a:off x="4813788" y="1865517"/>
            <a:ext cx="3521700" cy="2374800"/>
          </a:xfrm>
          <a:prstGeom prst="rect">
            <a:avLst/>
          </a:prstGeom>
          <a:noFill/>
          <a:ln>
            <a:noFill/>
          </a:ln>
        </p:spPr>
        <p:txBody>
          <a:bodyPr anchorCtr="0" anchor="t" bIns="0" lIns="0" spcFirstLastPara="1" rIns="0" wrap="square" tIns="20300">
            <a:spAutoFit/>
          </a:bodyPr>
          <a:lstStyle/>
          <a:p>
            <a:pPr indent="0" lvl="0" marL="0" marR="898525" rtl="0" algn="l">
              <a:lnSpc>
                <a:spcPct val="114999"/>
              </a:lnSpc>
              <a:spcBef>
                <a:spcPts val="0"/>
              </a:spcBef>
              <a:spcAft>
                <a:spcPts val="0"/>
              </a:spcAft>
              <a:buNone/>
            </a:pPr>
            <a:r>
              <a:t/>
            </a:r>
            <a:endParaRPr b="1" i="1" sz="2100"/>
          </a:p>
          <a:p>
            <a:pPr indent="0" lvl="0" marL="0" marR="898525" rtl="0" algn="l">
              <a:lnSpc>
                <a:spcPct val="114999"/>
              </a:lnSpc>
              <a:spcBef>
                <a:spcPts val="0"/>
              </a:spcBef>
              <a:spcAft>
                <a:spcPts val="0"/>
              </a:spcAft>
              <a:buNone/>
            </a:pPr>
            <a:r>
              <a:rPr b="1" i="1" lang="en-US" sz="1800">
                <a:latin typeface="Arial"/>
                <a:ea typeface="Arial"/>
                <a:cs typeface="Arial"/>
                <a:sym typeface="Arial"/>
              </a:rPr>
              <a:t>Rakesh Ganeshula </a:t>
            </a:r>
            <a:r>
              <a:rPr i="1" lang="en-US" sz="1800">
                <a:latin typeface="Arial"/>
                <a:ea typeface="Arial"/>
                <a:cs typeface="Arial"/>
                <a:sym typeface="Arial"/>
              </a:rPr>
              <a:t>:  </a:t>
            </a:r>
            <a:r>
              <a:rPr i="1" lang="en-US" sz="1800">
                <a:latin typeface="Roboto"/>
                <a:ea typeface="Roboto"/>
                <a:cs typeface="Roboto"/>
                <a:sym typeface="Roboto"/>
              </a:rPr>
              <a:t>Hall of fame (Time Taken :- 2.5 Weeks)</a:t>
            </a:r>
            <a:endParaRPr sz="1800">
              <a:latin typeface="Arial"/>
              <a:ea typeface="Arial"/>
              <a:cs typeface="Arial"/>
              <a:sym typeface="Arial"/>
            </a:endParaRPr>
          </a:p>
          <a:p>
            <a:pPr indent="0" lvl="0" marL="0" marR="0" rtl="0" algn="l">
              <a:lnSpc>
                <a:spcPct val="100000"/>
              </a:lnSpc>
              <a:spcBef>
                <a:spcPts val="1525"/>
              </a:spcBef>
              <a:spcAft>
                <a:spcPts val="0"/>
              </a:spcAft>
              <a:buNone/>
            </a:pPr>
            <a:r>
              <a:rPr b="1" i="1" lang="en-US" sz="1800">
                <a:latin typeface="Arial"/>
                <a:ea typeface="Arial"/>
                <a:cs typeface="Arial"/>
                <a:sym typeface="Arial"/>
              </a:rPr>
              <a:t>Jayanth Sri Ram Kanduri :</a:t>
            </a:r>
            <a:r>
              <a:rPr lang="en-US" sz="1800"/>
              <a:t> About and Contact us pages(Time Taken:-2.5Weeks)</a:t>
            </a:r>
            <a:endParaRPr sz="1800"/>
          </a:p>
        </p:txBody>
      </p:sp>
      <p:sp>
        <p:nvSpPr>
          <p:cNvPr id="330" name="Google Shape;330;p35"/>
          <p:cNvSpPr/>
          <p:nvPr/>
        </p:nvSpPr>
        <p:spPr>
          <a:xfrm>
            <a:off x="8827750" y="4875148"/>
            <a:ext cx="181049" cy="11891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9"/>
          <p:cNvGrpSpPr/>
          <p:nvPr/>
        </p:nvGrpSpPr>
        <p:grpSpPr>
          <a:xfrm>
            <a:off x="1816996" y="409599"/>
            <a:ext cx="5509988" cy="4362391"/>
            <a:chOff x="1816996" y="409599"/>
            <a:chExt cx="5509988" cy="4362391"/>
          </a:xfrm>
        </p:grpSpPr>
        <p:sp>
          <p:nvSpPr>
            <p:cNvPr id="70" name="Google Shape;70;p9"/>
            <p:cNvSpPr/>
            <p:nvPr/>
          </p:nvSpPr>
          <p:spPr>
            <a:xfrm>
              <a:off x="1816996" y="409599"/>
              <a:ext cx="5509988" cy="4362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9"/>
            <p:cNvSpPr/>
            <p:nvPr/>
          </p:nvSpPr>
          <p:spPr>
            <a:xfrm>
              <a:off x="1874146" y="447699"/>
              <a:ext cx="5395689" cy="424809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2" name="Google Shape;72;p9"/>
          <p:cNvSpPr txBox="1"/>
          <p:nvPr/>
        </p:nvSpPr>
        <p:spPr>
          <a:xfrm>
            <a:off x="2861367" y="2391906"/>
            <a:ext cx="3093720" cy="1406525"/>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rPr lang="en-US" sz="1600">
                <a:latin typeface="Arial"/>
                <a:ea typeface="Arial"/>
                <a:cs typeface="Arial"/>
                <a:sym typeface="Arial"/>
              </a:rPr>
              <a:t>The main motivation of the project  is to help the poor by giving books  for free.The primary focus will be  to help the poor,but it will also be  helpful to other people as well.</a:t>
            </a:r>
            <a:endParaRPr sz="1600">
              <a:latin typeface="Arial"/>
              <a:ea typeface="Arial"/>
              <a:cs typeface="Arial"/>
              <a:sym typeface="Arial"/>
            </a:endParaRPr>
          </a:p>
        </p:txBody>
      </p:sp>
      <p:sp>
        <p:nvSpPr>
          <p:cNvPr id="73" name="Google Shape;73;p9"/>
          <p:cNvSpPr txBox="1"/>
          <p:nvPr>
            <p:ph type="title"/>
          </p:nvPr>
        </p:nvSpPr>
        <p:spPr>
          <a:xfrm>
            <a:off x="2871721" y="1630226"/>
            <a:ext cx="31026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2800">
                <a:solidFill>
                  <a:srgbClr val="A54D79"/>
                </a:solidFill>
                <a:latin typeface="Arial"/>
                <a:ea typeface="Arial"/>
                <a:cs typeface="Arial"/>
                <a:sym typeface="Arial"/>
              </a:rPr>
              <a:t>Project Motivation</a:t>
            </a:r>
            <a:endParaRPr sz="2800">
              <a:latin typeface="Arial"/>
              <a:ea typeface="Arial"/>
              <a:cs typeface="Arial"/>
              <a:sym typeface="Arial"/>
            </a:endParaRPr>
          </a:p>
        </p:txBody>
      </p:sp>
      <p:sp>
        <p:nvSpPr>
          <p:cNvPr id="74" name="Google Shape;74;p9"/>
          <p:cNvSpPr/>
          <p:nvPr/>
        </p:nvSpPr>
        <p:spPr>
          <a:xfrm>
            <a:off x="8928284" y="4875148"/>
            <a:ext cx="78134" cy="12055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pSp>
        <p:nvGrpSpPr>
          <p:cNvPr id="335" name="Google Shape;335;p36"/>
          <p:cNvGrpSpPr/>
          <p:nvPr/>
        </p:nvGrpSpPr>
        <p:grpSpPr>
          <a:xfrm>
            <a:off x="1816996" y="409599"/>
            <a:ext cx="5510100" cy="4362300"/>
            <a:chOff x="1816996" y="409599"/>
            <a:chExt cx="5510100" cy="4362300"/>
          </a:xfrm>
        </p:grpSpPr>
        <p:sp>
          <p:nvSpPr>
            <p:cNvPr id="336" name="Google Shape;336;p36"/>
            <p:cNvSpPr/>
            <p:nvPr/>
          </p:nvSpPr>
          <p:spPr>
            <a:xfrm>
              <a:off x="1816996" y="409599"/>
              <a:ext cx="5510100" cy="4362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Google Shape;337;p36"/>
            <p:cNvSpPr/>
            <p:nvPr/>
          </p:nvSpPr>
          <p:spPr>
            <a:xfrm>
              <a:off x="1874146" y="447699"/>
              <a:ext cx="5395800" cy="4248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38" name="Google Shape;338;p36"/>
          <p:cNvSpPr txBox="1"/>
          <p:nvPr>
            <p:ph type="title"/>
          </p:nvPr>
        </p:nvSpPr>
        <p:spPr>
          <a:xfrm>
            <a:off x="2143125" y="996550"/>
            <a:ext cx="4864800" cy="3522300"/>
          </a:xfrm>
          <a:prstGeom prst="rect">
            <a:avLst/>
          </a:prstGeom>
          <a:noFill/>
          <a:ln>
            <a:noFill/>
          </a:ln>
        </p:spPr>
        <p:txBody>
          <a:bodyPr anchorCtr="0" anchor="t" bIns="0" lIns="0" spcFirstLastPara="1" rIns="0" wrap="square" tIns="12700">
            <a:spAutoFit/>
          </a:bodyPr>
          <a:lstStyle/>
          <a:p>
            <a:pPr indent="-349250" lvl="0" marL="457200" rtl="0" algn="l">
              <a:lnSpc>
                <a:spcPct val="100000"/>
              </a:lnSpc>
              <a:spcBef>
                <a:spcPts val="0"/>
              </a:spcBef>
              <a:spcAft>
                <a:spcPts val="0"/>
              </a:spcAft>
              <a:buSzPts val="1900"/>
              <a:buFont typeface="Arial"/>
              <a:buChar char="❏"/>
            </a:pPr>
            <a:r>
              <a:rPr lang="en-US" sz="1900">
                <a:latin typeface="Arial"/>
                <a:ea typeface="Arial"/>
                <a:cs typeface="Arial"/>
                <a:sym typeface="Arial"/>
              </a:rPr>
              <a:t>Home and Shop Page was done by all the members of the team together.</a:t>
            </a:r>
            <a:endParaRPr sz="1900">
              <a:latin typeface="Arial"/>
              <a:ea typeface="Arial"/>
              <a:cs typeface="Arial"/>
              <a:sym typeface="Arial"/>
            </a:endParaRPr>
          </a:p>
          <a:p>
            <a:pPr indent="0" lvl="0" marL="457200" rtl="0" algn="l">
              <a:lnSpc>
                <a:spcPct val="100000"/>
              </a:lnSpc>
              <a:spcBef>
                <a:spcPts val="0"/>
              </a:spcBef>
              <a:spcAft>
                <a:spcPts val="0"/>
              </a:spcAft>
              <a:buNone/>
            </a:pPr>
            <a:r>
              <a:t/>
            </a:r>
            <a:endParaRPr sz="1900">
              <a:latin typeface="Arial"/>
              <a:ea typeface="Arial"/>
              <a:cs typeface="Arial"/>
              <a:sym typeface="Arial"/>
            </a:endParaRPr>
          </a:p>
          <a:p>
            <a:pPr indent="-349250" lvl="0" marL="457200" rtl="0" algn="l">
              <a:lnSpc>
                <a:spcPct val="100000"/>
              </a:lnSpc>
              <a:spcBef>
                <a:spcPts val="0"/>
              </a:spcBef>
              <a:spcAft>
                <a:spcPts val="0"/>
              </a:spcAft>
              <a:buClr>
                <a:schemeClr val="dk1"/>
              </a:buClr>
              <a:buSzPts val="1900"/>
              <a:buFont typeface="Arial"/>
              <a:buChar char="❏"/>
            </a:pPr>
            <a:r>
              <a:rPr i="0" lang="en-US" sz="1900">
                <a:solidFill>
                  <a:schemeClr val="dk1"/>
                </a:solidFill>
                <a:latin typeface="Arial"/>
                <a:ea typeface="Arial"/>
                <a:cs typeface="Arial"/>
                <a:sym typeface="Arial"/>
              </a:rPr>
              <a:t>Note :  </a:t>
            </a:r>
            <a:r>
              <a:rPr lang="en-US" sz="1900" u="sng">
                <a:latin typeface="Arial"/>
                <a:ea typeface="Arial"/>
                <a:cs typeface="Arial"/>
                <a:sym typeface="Arial"/>
              </a:rPr>
              <a:t>The work was assigned to each one of them who were specialized in such areas.</a:t>
            </a:r>
            <a:endParaRPr sz="1900" u="sng">
              <a:latin typeface="Arial"/>
              <a:ea typeface="Arial"/>
              <a:cs typeface="Arial"/>
              <a:sym typeface="Arial"/>
            </a:endParaRPr>
          </a:p>
          <a:p>
            <a:pPr indent="0" lvl="0" marL="457200" rtl="0" algn="l">
              <a:lnSpc>
                <a:spcPct val="100000"/>
              </a:lnSpc>
              <a:spcBef>
                <a:spcPts val="0"/>
              </a:spcBef>
              <a:spcAft>
                <a:spcPts val="0"/>
              </a:spcAft>
              <a:buNone/>
            </a:pPr>
            <a:r>
              <a:t/>
            </a:r>
            <a:endParaRPr sz="1900">
              <a:latin typeface="Arial"/>
              <a:ea typeface="Arial"/>
              <a:cs typeface="Arial"/>
              <a:sym typeface="Arial"/>
            </a:endParaRPr>
          </a:p>
          <a:p>
            <a:pPr indent="-349250" lvl="0" marL="457200" rtl="0" algn="l">
              <a:lnSpc>
                <a:spcPct val="100000"/>
              </a:lnSpc>
              <a:spcBef>
                <a:spcPts val="0"/>
              </a:spcBef>
              <a:spcAft>
                <a:spcPts val="0"/>
              </a:spcAft>
              <a:buClr>
                <a:srgbClr val="595959"/>
              </a:buClr>
              <a:buSzPts val="1900"/>
              <a:buFont typeface="Arial"/>
              <a:buChar char="❏"/>
            </a:pPr>
            <a:r>
              <a:rPr lang="en-US" sz="1900">
                <a:latin typeface="Arial"/>
                <a:ea typeface="Arial"/>
                <a:cs typeface="Arial"/>
                <a:sym typeface="Arial"/>
              </a:rPr>
              <a:t>But, We contribute equally in both the front-end and back-end part in developing the website.</a:t>
            </a:r>
            <a:endParaRPr sz="1900">
              <a:latin typeface="Arial"/>
              <a:ea typeface="Arial"/>
              <a:cs typeface="Arial"/>
              <a:sym typeface="Arial"/>
            </a:endParaRPr>
          </a:p>
          <a:p>
            <a:pPr indent="0" lvl="0" marL="457200" rtl="0" algn="l">
              <a:lnSpc>
                <a:spcPct val="100000"/>
              </a:lnSpc>
              <a:spcBef>
                <a:spcPts val="0"/>
              </a:spcBef>
              <a:spcAft>
                <a:spcPts val="0"/>
              </a:spcAft>
              <a:buNone/>
            </a:pPr>
            <a:r>
              <a:t/>
            </a:r>
            <a:endParaRPr sz="1900">
              <a:latin typeface="Arial"/>
              <a:ea typeface="Arial"/>
              <a:cs typeface="Arial"/>
              <a:sym typeface="Arial"/>
            </a:endParaRPr>
          </a:p>
          <a:p>
            <a:pPr indent="0" lvl="0" marL="457200" rtl="0" algn="l">
              <a:lnSpc>
                <a:spcPct val="100000"/>
              </a:lnSpc>
              <a:spcBef>
                <a:spcPts val="0"/>
              </a:spcBef>
              <a:spcAft>
                <a:spcPts val="0"/>
              </a:spcAft>
              <a:buNone/>
            </a:pPr>
            <a:r>
              <a:t/>
            </a:r>
            <a:endParaRPr sz="19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p:nvPr/>
        </p:nvSpPr>
        <p:spPr>
          <a:xfrm>
            <a:off x="384886" y="114304"/>
            <a:ext cx="8374200" cy="4873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1800"/>
          </a:p>
        </p:txBody>
      </p:sp>
      <p:sp>
        <p:nvSpPr>
          <p:cNvPr id="344" name="Google Shape;344;p37"/>
          <p:cNvSpPr txBox="1"/>
          <p:nvPr>
            <p:ph type="title"/>
          </p:nvPr>
        </p:nvSpPr>
        <p:spPr>
          <a:xfrm>
            <a:off x="1406425" y="540075"/>
            <a:ext cx="6650400" cy="397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500" u="sng">
                <a:solidFill>
                  <a:srgbClr val="851F0B"/>
                </a:solidFill>
                <a:latin typeface="Trebuchet MS"/>
                <a:ea typeface="Trebuchet MS"/>
                <a:cs typeface="Trebuchet MS"/>
                <a:sym typeface="Trebuchet MS"/>
              </a:rPr>
              <a:t>Current status of the project :</a:t>
            </a:r>
            <a:endParaRPr sz="2500">
              <a:latin typeface="Trebuchet MS"/>
              <a:ea typeface="Trebuchet MS"/>
              <a:cs typeface="Trebuchet MS"/>
              <a:sym typeface="Trebuchet MS"/>
            </a:endParaRPr>
          </a:p>
        </p:txBody>
      </p:sp>
      <p:sp>
        <p:nvSpPr>
          <p:cNvPr id="345" name="Google Shape;345;p37"/>
          <p:cNvSpPr/>
          <p:nvPr/>
        </p:nvSpPr>
        <p:spPr>
          <a:xfrm>
            <a:off x="8827750" y="4875148"/>
            <a:ext cx="179100" cy="119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6" name="Google Shape;346;p37"/>
          <p:cNvSpPr txBox="1"/>
          <p:nvPr/>
        </p:nvSpPr>
        <p:spPr>
          <a:xfrm>
            <a:off x="1457325" y="1039425"/>
            <a:ext cx="6161400" cy="357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i="1" lang="en-US" sz="2100">
                <a:solidFill>
                  <a:srgbClr val="595959"/>
                </a:solidFill>
                <a:latin typeface="Comic Sans MS"/>
                <a:ea typeface="Comic Sans MS"/>
                <a:cs typeface="Comic Sans MS"/>
                <a:sym typeface="Comic Sans MS"/>
              </a:rPr>
              <a:t>Current update :- Completed  upto fourth module.</a:t>
            </a:r>
            <a:endParaRPr i="1" sz="2100">
              <a:solidFill>
                <a:srgbClr val="595959"/>
              </a:solidFill>
              <a:latin typeface="Comic Sans MS"/>
              <a:ea typeface="Comic Sans MS"/>
              <a:cs typeface="Comic Sans MS"/>
              <a:sym typeface="Comic Sans MS"/>
            </a:endParaRPr>
          </a:p>
          <a:p>
            <a:pPr indent="-317500" lvl="0" marL="457200" rtl="0" algn="l">
              <a:spcBef>
                <a:spcPts val="0"/>
              </a:spcBef>
              <a:spcAft>
                <a:spcPts val="0"/>
              </a:spcAft>
              <a:buClr>
                <a:schemeClr val="dk1"/>
              </a:buClr>
              <a:buSzPts val="1400"/>
              <a:buChar char="➔"/>
            </a:pPr>
            <a:r>
              <a:rPr i="1" lang="en-US" sz="2100">
                <a:solidFill>
                  <a:srgbClr val="595959"/>
                </a:solidFill>
                <a:latin typeface="Comic Sans MS"/>
                <a:ea typeface="Comic Sans MS"/>
                <a:cs typeface="Comic Sans MS"/>
                <a:sym typeface="Comic Sans MS"/>
              </a:rPr>
              <a:t>Front End Part is Completely done.</a:t>
            </a:r>
            <a:endParaRPr i="1" sz="2100">
              <a:solidFill>
                <a:srgbClr val="595959"/>
              </a:solidFill>
              <a:latin typeface="Comic Sans MS"/>
              <a:ea typeface="Comic Sans MS"/>
              <a:cs typeface="Comic Sans MS"/>
              <a:sym typeface="Comic Sans MS"/>
            </a:endParaRPr>
          </a:p>
          <a:p>
            <a:pPr indent="-317500" lvl="0" marL="457200" rtl="0" algn="l">
              <a:spcBef>
                <a:spcPts val="0"/>
              </a:spcBef>
              <a:spcAft>
                <a:spcPts val="0"/>
              </a:spcAft>
              <a:buClr>
                <a:schemeClr val="dk1"/>
              </a:buClr>
              <a:buSzPts val="1400"/>
              <a:buChar char="➔"/>
            </a:pPr>
            <a:r>
              <a:rPr i="1" lang="en-US" sz="2100">
                <a:solidFill>
                  <a:srgbClr val="595959"/>
                </a:solidFill>
                <a:latin typeface="Comic Sans MS"/>
                <a:ea typeface="Comic Sans MS"/>
                <a:cs typeface="Comic Sans MS"/>
                <a:sym typeface="Comic Sans MS"/>
              </a:rPr>
              <a:t>The pages done so far :-</a:t>
            </a:r>
            <a:endParaRPr i="1" sz="2100">
              <a:solidFill>
                <a:srgbClr val="595959"/>
              </a:solidFill>
              <a:latin typeface="Comic Sans MS"/>
              <a:ea typeface="Comic Sans MS"/>
              <a:cs typeface="Comic Sans MS"/>
              <a:sym typeface="Comic Sans MS"/>
            </a:endParaRPr>
          </a:p>
          <a:p>
            <a:pPr indent="-292100" lvl="0" marL="914400" rtl="0" algn="l">
              <a:spcBef>
                <a:spcPts val="0"/>
              </a:spcBef>
              <a:spcAft>
                <a:spcPts val="0"/>
              </a:spcAft>
              <a:buClr>
                <a:schemeClr val="dk1"/>
              </a:buClr>
              <a:buSzPts val="1000"/>
              <a:buChar char="❏"/>
            </a:pPr>
            <a:r>
              <a:rPr i="1" lang="en-US" sz="1700">
                <a:solidFill>
                  <a:srgbClr val="595959"/>
                </a:solidFill>
                <a:latin typeface="Comic Sans MS"/>
                <a:ea typeface="Comic Sans MS"/>
                <a:cs typeface="Comic Sans MS"/>
                <a:sym typeface="Comic Sans MS"/>
              </a:rPr>
              <a:t>Home(Includes buttons)</a:t>
            </a:r>
            <a:endParaRPr i="1" sz="1700">
              <a:solidFill>
                <a:srgbClr val="595959"/>
              </a:solidFill>
              <a:latin typeface="Comic Sans MS"/>
              <a:ea typeface="Comic Sans MS"/>
              <a:cs typeface="Comic Sans MS"/>
              <a:sym typeface="Comic Sans MS"/>
            </a:endParaRPr>
          </a:p>
          <a:p>
            <a:pPr indent="-292100" lvl="0" marL="914400" rtl="0" algn="l">
              <a:spcBef>
                <a:spcPts val="0"/>
              </a:spcBef>
              <a:spcAft>
                <a:spcPts val="0"/>
              </a:spcAft>
              <a:buClr>
                <a:schemeClr val="dk1"/>
              </a:buClr>
              <a:buSzPts val="1000"/>
              <a:buChar char="❏"/>
            </a:pPr>
            <a:r>
              <a:rPr i="1" lang="en-US" sz="1700">
                <a:solidFill>
                  <a:srgbClr val="595959"/>
                </a:solidFill>
                <a:latin typeface="Comic Sans MS"/>
                <a:ea typeface="Comic Sans MS"/>
                <a:cs typeface="Comic Sans MS"/>
                <a:sym typeface="Comic Sans MS"/>
              </a:rPr>
              <a:t>Shop(Includes each book page,navbar,footer)</a:t>
            </a:r>
            <a:endParaRPr i="1" sz="1700">
              <a:solidFill>
                <a:srgbClr val="595959"/>
              </a:solidFill>
              <a:latin typeface="Comic Sans MS"/>
              <a:ea typeface="Comic Sans MS"/>
              <a:cs typeface="Comic Sans MS"/>
              <a:sym typeface="Comic Sans MS"/>
            </a:endParaRPr>
          </a:p>
          <a:p>
            <a:pPr indent="-292100" lvl="0" marL="914400" rtl="0" algn="l">
              <a:spcBef>
                <a:spcPts val="0"/>
              </a:spcBef>
              <a:spcAft>
                <a:spcPts val="0"/>
              </a:spcAft>
              <a:buClr>
                <a:schemeClr val="dk1"/>
              </a:buClr>
              <a:buSzPts val="1000"/>
              <a:buChar char="❏"/>
            </a:pPr>
            <a:r>
              <a:rPr i="1" lang="en-US" sz="1700">
                <a:solidFill>
                  <a:srgbClr val="595959"/>
                </a:solidFill>
                <a:latin typeface="Comic Sans MS"/>
                <a:ea typeface="Comic Sans MS"/>
                <a:cs typeface="Comic Sans MS"/>
                <a:sym typeface="Comic Sans MS"/>
              </a:rPr>
              <a:t>Donate(Includes thank you page)</a:t>
            </a:r>
            <a:endParaRPr i="1" sz="1700">
              <a:solidFill>
                <a:srgbClr val="595959"/>
              </a:solidFill>
              <a:latin typeface="Comic Sans MS"/>
              <a:ea typeface="Comic Sans MS"/>
              <a:cs typeface="Comic Sans MS"/>
              <a:sym typeface="Comic Sans MS"/>
            </a:endParaRPr>
          </a:p>
          <a:p>
            <a:pPr indent="-292100" lvl="0" marL="914400" rtl="0" algn="l">
              <a:spcBef>
                <a:spcPts val="0"/>
              </a:spcBef>
              <a:spcAft>
                <a:spcPts val="0"/>
              </a:spcAft>
              <a:buClr>
                <a:schemeClr val="dk1"/>
              </a:buClr>
              <a:buSzPts val="1000"/>
              <a:buChar char="❏"/>
            </a:pPr>
            <a:r>
              <a:rPr i="1" lang="en-US" sz="1700">
                <a:solidFill>
                  <a:srgbClr val="595959"/>
                </a:solidFill>
                <a:latin typeface="Comic Sans MS"/>
                <a:ea typeface="Comic Sans MS"/>
                <a:cs typeface="Comic Sans MS"/>
                <a:sym typeface="Comic Sans MS"/>
              </a:rPr>
              <a:t>Hall Of Fame(Includes navbar,footer)</a:t>
            </a:r>
            <a:endParaRPr i="1" sz="1700">
              <a:solidFill>
                <a:srgbClr val="595959"/>
              </a:solidFill>
              <a:latin typeface="Comic Sans MS"/>
              <a:ea typeface="Comic Sans MS"/>
              <a:cs typeface="Comic Sans MS"/>
              <a:sym typeface="Comic Sans MS"/>
            </a:endParaRPr>
          </a:p>
          <a:p>
            <a:pPr indent="-292100" lvl="0" marL="914400" rtl="0" algn="l">
              <a:spcBef>
                <a:spcPts val="0"/>
              </a:spcBef>
              <a:spcAft>
                <a:spcPts val="0"/>
              </a:spcAft>
              <a:buClr>
                <a:schemeClr val="dk1"/>
              </a:buClr>
              <a:buSzPts val="1000"/>
              <a:buChar char="❏"/>
            </a:pPr>
            <a:r>
              <a:rPr i="1" lang="en-US" sz="1700">
                <a:solidFill>
                  <a:srgbClr val="595959"/>
                </a:solidFill>
                <a:latin typeface="Comic Sans MS"/>
                <a:ea typeface="Comic Sans MS"/>
                <a:cs typeface="Comic Sans MS"/>
                <a:sym typeface="Comic Sans MS"/>
              </a:rPr>
              <a:t>About Us(Includes navbar,footer)</a:t>
            </a:r>
            <a:endParaRPr i="1" sz="1700">
              <a:solidFill>
                <a:srgbClr val="595959"/>
              </a:solidFill>
              <a:latin typeface="Comic Sans MS"/>
              <a:ea typeface="Comic Sans MS"/>
              <a:cs typeface="Comic Sans MS"/>
              <a:sym typeface="Comic Sans MS"/>
            </a:endParaRPr>
          </a:p>
          <a:p>
            <a:pPr indent="-292100" lvl="0" marL="914400" rtl="0" algn="l">
              <a:spcBef>
                <a:spcPts val="0"/>
              </a:spcBef>
              <a:spcAft>
                <a:spcPts val="0"/>
              </a:spcAft>
              <a:buClr>
                <a:schemeClr val="dk1"/>
              </a:buClr>
              <a:buSzPts val="1000"/>
              <a:buChar char="❏"/>
            </a:pPr>
            <a:r>
              <a:rPr i="1" lang="en-US" sz="1700">
                <a:solidFill>
                  <a:srgbClr val="595959"/>
                </a:solidFill>
                <a:latin typeface="Comic Sans MS"/>
                <a:ea typeface="Comic Sans MS"/>
                <a:cs typeface="Comic Sans MS"/>
                <a:sym typeface="Comic Sans MS"/>
              </a:rPr>
              <a:t>Contact Us</a:t>
            </a:r>
            <a:endParaRPr i="1" sz="1700">
              <a:solidFill>
                <a:srgbClr val="595959"/>
              </a:solidFill>
              <a:latin typeface="Comic Sans MS"/>
              <a:ea typeface="Comic Sans MS"/>
              <a:cs typeface="Comic Sans MS"/>
              <a:sym typeface="Comic Sans MS"/>
            </a:endParaRPr>
          </a:p>
          <a:p>
            <a:pPr indent="-292100" lvl="0" marL="914400" rtl="0" algn="l">
              <a:spcBef>
                <a:spcPts val="0"/>
              </a:spcBef>
              <a:spcAft>
                <a:spcPts val="0"/>
              </a:spcAft>
              <a:buClr>
                <a:schemeClr val="dk1"/>
              </a:buClr>
              <a:buSzPts val="1000"/>
              <a:buChar char="❏"/>
            </a:pPr>
            <a:r>
              <a:rPr i="1" lang="en-US" sz="1700">
                <a:solidFill>
                  <a:srgbClr val="595959"/>
                </a:solidFill>
                <a:latin typeface="Comic Sans MS"/>
                <a:ea typeface="Comic Sans MS"/>
                <a:cs typeface="Comic Sans MS"/>
                <a:sym typeface="Comic Sans MS"/>
              </a:rPr>
              <a:t>Login and Account details(Includes sign up)</a:t>
            </a:r>
            <a:endParaRPr i="1" sz="1700">
              <a:solidFill>
                <a:srgbClr val="595959"/>
              </a:solidFill>
              <a:latin typeface="Comic Sans MS"/>
              <a:ea typeface="Comic Sans MS"/>
              <a:cs typeface="Comic Sans MS"/>
              <a:sym typeface="Comic Sans MS"/>
            </a:endParaRPr>
          </a:p>
          <a:p>
            <a:pPr indent="-292100" lvl="0" marL="914400" rtl="0" algn="l">
              <a:spcBef>
                <a:spcPts val="0"/>
              </a:spcBef>
              <a:spcAft>
                <a:spcPts val="0"/>
              </a:spcAft>
              <a:buClr>
                <a:schemeClr val="dk1"/>
              </a:buClr>
              <a:buSzPts val="1000"/>
              <a:buChar char="❏"/>
            </a:pPr>
            <a:r>
              <a:rPr i="1" lang="en-US" sz="1700">
                <a:solidFill>
                  <a:srgbClr val="595959"/>
                </a:solidFill>
                <a:latin typeface="Comic Sans MS"/>
                <a:ea typeface="Comic Sans MS"/>
                <a:cs typeface="Comic Sans MS"/>
                <a:sym typeface="Comic Sans MS"/>
              </a:rPr>
              <a:t>FAQ</a:t>
            </a:r>
            <a:endParaRPr i="1">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p:nvPr/>
        </p:nvSpPr>
        <p:spPr>
          <a:xfrm>
            <a:off x="74949" y="186299"/>
            <a:ext cx="8632500" cy="4770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2" name="Google Shape;352;p38"/>
          <p:cNvSpPr txBox="1"/>
          <p:nvPr>
            <p:ph type="title"/>
          </p:nvPr>
        </p:nvSpPr>
        <p:spPr>
          <a:xfrm>
            <a:off x="1485125" y="516975"/>
            <a:ext cx="2304300" cy="274500"/>
          </a:xfrm>
          <a:prstGeom prst="rect">
            <a:avLst/>
          </a:prstGeom>
          <a:noFill/>
          <a:ln>
            <a:noFill/>
          </a:ln>
        </p:spPr>
        <p:txBody>
          <a:bodyPr anchorCtr="0" anchor="t" bIns="0" lIns="0" spcFirstLastPara="1" rIns="0" wrap="square" tIns="12700">
            <a:spAutoFit/>
          </a:bodyPr>
          <a:lstStyle/>
          <a:p>
            <a:pPr indent="0" lvl="0" marL="0" marR="5080" rtl="0" algn="l">
              <a:lnSpc>
                <a:spcPct val="113999"/>
              </a:lnSpc>
              <a:spcBef>
                <a:spcPts val="0"/>
              </a:spcBef>
              <a:spcAft>
                <a:spcPts val="0"/>
              </a:spcAft>
              <a:buNone/>
            </a:pPr>
            <a:r>
              <a:rPr lang="en-US" sz="1700"/>
              <a:t>Future Works</a:t>
            </a:r>
            <a:endParaRPr sz="1700"/>
          </a:p>
        </p:txBody>
      </p:sp>
      <p:sp>
        <p:nvSpPr>
          <p:cNvPr id="353" name="Google Shape;353;p38"/>
          <p:cNvSpPr txBox="1"/>
          <p:nvPr/>
        </p:nvSpPr>
        <p:spPr>
          <a:xfrm>
            <a:off x="4816475" y="516975"/>
            <a:ext cx="3654000" cy="4245600"/>
          </a:xfrm>
          <a:prstGeom prst="rect">
            <a:avLst/>
          </a:prstGeom>
          <a:noFill/>
          <a:ln>
            <a:noFill/>
          </a:ln>
        </p:spPr>
        <p:txBody>
          <a:bodyPr anchorCtr="0" anchor="t" bIns="0" lIns="0" spcFirstLastPara="1" rIns="0" wrap="square" tIns="12700">
            <a:spAutoFit/>
          </a:bodyPr>
          <a:lstStyle/>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We will connect to the Django Framework for all created HTML pages.</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We will use MongoDB to maintain a database </a:t>
            </a:r>
            <a:r>
              <a:rPr lang="en-US" sz="1700">
                <a:latin typeface="Calibri"/>
                <a:ea typeface="Calibri"/>
                <a:cs typeface="Calibri"/>
                <a:sym typeface="Calibri"/>
              </a:rPr>
              <a:t>of track records of each person</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b="1" lang="en-US" sz="2000">
                <a:solidFill>
                  <a:schemeClr val="dk1"/>
                </a:solidFill>
                <a:latin typeface="Calibri"/>
                <a:ea typeface="Calibri"/>
                <a:cs typeface="Calibri"/>
                <a:sym typeface="Calibri"/>
              </a:rPr>
              <a:t>Optional Future Updates :</a:t>
            </a:r>
            <a:r>
              <a:rPr lang="en-US" sz="1700">
                <a:solidFill>
                  <a:schemeClr val="dk1"/>
                </a:solidFill>
                <a:latin typeface="Calibri"/>
                <a:ea typeface="Calibri"/>
                <a:cs typeface="Calibri"/>
                <a:sym typeface="Calibri"/>
              </a:rPr>
              <a:t> </a:t>
            </a:r>
            <a:endParaRPr sz="1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Tracking of the product</a:t>
            </a:r>
            <a:endParaRPr sz="1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 Gifts and Vouchers for donors. </a:t>
            </a:r>
            <a:endParaRPr sz="1700">
              <a:latin typeface="Calibri"/>
              <a:ea typeface="Calibri"/>
              <a:cs typeface="Calibri"/>
              <a:sym typeface="Calibri"/>
            </a:endParaRPr>
          </a:p>
          <a:p>
            <a:pPr indent="0" lvl="0" marL="457200" rtl="0" algn="l">
              <a:spcBef>
                <a:spcPts val="0"/>
              </a:spcBef>
              <a:spcAft>
                <a:spcPts val="0"/>
              </a:spcAft>
              <a:buNone/>
            </a:pPr>
            <a:r>
              <a:rPr lang="en-US" sz="1700">
                <a:latin typeface="Calibri"/>
                <a:ea typeface="Calibri"/>
                <a:cs typeface="Calibri"/>
                <a:sym typeface="Calibri"/>
              </a:rPr>
              <a:t> </a:t>
            </a:r>
            <a:endParaRPr sz="1700">
              <a:latin typeface="Calibri"/>
              <a:ea typeface="Calibri"/>
              <a:cs typeface="Calibri"/>
              <a:sym typeface="Calibri"/>
            </a:endParaRPr>
          </a:p>
          <a:p>
            <a:pPr indent="0" lvl="0" marL="0" marR="0" rtl="0" algn="l">
              <a:lnSpc>
                <a:spcPct val="100000"/>
              </a:lnSpc>
              <a:spcBef>
                <a:spcPts val="0"/>
              </a:spcBef>
              <a:spcAft>
                <a:spcPts val="0"/>
              </a:spcAft>
              <a:buNone/>
            </a:pPr>
            <a:r>
              <a:t/>
            </a:r>
            <a:endParaRPr sz="1700">
              <a:latin typeface="Calibri"/>
              <a:ea typeface="Calibri"/>
              <a:cs typeface="Calibri"/>
              <a:sym typeface="Calibri"/>
            </a:endParaRPr>
          </a:p>
          <a:p>
            <a:pPr indent="0" lvl="0" marL="0" marR="0" rtl="0" algn="l">
              <a:lnSpc>
                <a:spcPct val="100000"/>
              </a:lnSpc>
              <a:spcBef>
                <a:spcPts val="0"/>
              </a:spcBef>
              <a:spcAft>
                <a:spcPts val="0"/>
              </a:spcAft>
              <a:buNone/>
            </a:pPr>
            <a:r>
              <a:t/>
            </a:r>
            <a:endParaRPr sz="1700">
              <a:latin typeface="Calibri"/>
              <a:ea typeface="Calibri"/>
              <a:cs typeface="Calibri"/>
              <a:sym typeface="Calibri"/>
            </a:endParaRPr>
          </a:p>
        </p:txBody>
      </p:sp>
      <p:sp>
        <p:nvSpPr>
          <p:cNvPr id="354" name="Google Shape;354;p38"/>
          <p:cNvSpPr txBox="1"/>
          <p:nvPr/>
        </p:nvSpPr>
        <p:spPr>
          <a:xfrm>
            <a:off x="492925" y="985850"/>
            <a:ext cx="34827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We already created Account Details page for post Log-In but it will be added once after connecting to the database.</a:t>
            </a:r>
            <a:endParaRPr sz="1700">
              <a:latin typeface="Calibri"/>
              <a:ea typeface="Calibri"/>
              <a:cs typeface="Calibri"/>
              <a:sym typeface="Calibri"/>
            </a:endParaRPr>
          </a:p>
          <a:p>
            <a:pPr indent="0" lvl="0" marL="45720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In Future, the Add to Cart page will be added with Order Summary and Wishlist.  </a:t>
            </a:r>
            <a:endParaRPr sz="1700">
              <a:latin typeface="Calibri"/>
              <a:ea typeface="Calibri"/>
              <a:cs typeface="Calibri"/>
              <a:sym typeface="Calibri"/>
            </a:endParaRPr>
          </a:p>
          <a:p>
            <a:pPr indent="0" lvl="0" marL="137160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Also, the checkout form will be added with payment page for confirmation of order.</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pSp>
        <p:nvGrpSpPr>
          <p:cNvPr id="359" name="Google Shape;359;p39"/>
          <p:cNvGrpSpPr/>
          <p:nvPr/>
        </p:nvGrpSpPr>
        <p:grpSpPr>
          <a:xfrm>
            <a:off x="1082297" y="0"/>
            <a:ext cx="7586110" cy="4854165"/>
            <a:chOff x="1082297" y="0"/>
            <a:chExt cx="7586110" cy="4854165"/>
          </a:xfrm>
        </p:grpSpPr>
        <p:sp>
          <p:nvSpPr>
            <p:cNvPr id="360" name="Google Shape;360;p39"/>
            <p:cNvSpPr/>
            <p:nvPr/>
          </p:nvSpPr>
          <p:spPr>
            <a:xfrm>
              <a:off x="1082297" y="1412772"/>
              <a:ext cx="6665111" cy="34413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1" name="Google Shape;361;p39"/>
            <p:cNvSpPr/>
            <p:nvPr/>
          </p:nvSpPr>
          <p:spPr>
            <a:xfrm>
              <a:off x="6538836" y="0"/>
              <a:ext cx="810298" cy="17215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2" name="Google Shape;362;p39"/>
            <p:cNvSpPr/>
            <p:nvPr/>
          </p:nvSpPr>
          <p:spPr>
            <a:xfrm>
              <a:off x="6827383" y="264076"/>
              <a:ext cx="229870" cy="328930"/>
            </a:xfrm>
            <a:custGeom>
              <a:rect b="b" l="l" r="r" t="t"/>
              <a:pathLst>
                <a:path extrusionOk="0" h="328930" w="229870">
                  <a:moveTo>
                    <a:pt x="108527" y="328884"/>
                  </a:moveTo>
                  <a:lnTo>
                    <a:pt x="104802" y="328884"/>
                  </a:lnTo>
                  <a:lnTo>
                    <a:pt x="101502" y="328711"/>
                  </a:lnTo>
                  <a:lnTo>
                    <a:pt x="65047" y="312133"/>
                  </a:lnTo>
                  <a:lnTo>
                    <a:pt x="60709" y="266235"/>
                  </a:lnTo>
                  <a:lnTo>
                    <a:pt x="58353" y="187189"/>
                  </a:lnTo>
                  <a:lnTo>
                    <a:pt x="38453" y="186614"/>
                  </a:lnTo>
                  <a:lnTo>
                    <a:pt x="1828" y="157650"/>
                  </a:lnTo>
                  <a:lnTo>
                    <a:pt x="0" y="142408"/>
                  </a:lnTo>
                  <a:lnTo>
                    <a:pt x="553" y="129627"/>
                  </a:lnTo>
                  <a:lnTo>
                    <a:pt x="58353" y="113134"/>
                  </a:lnTo>
                  <a:lnTo>
                    <a:pt x="58957" y="97888"/>
                  </a:lnTo>
                  <a:lnTo>
                    <a:pt x="73974" y="40721"/>
                  </a:lnTo>
                  <a:lnTo>
                    <a:pt x="120189" y="7604"/>
                  </a:lnTo>
                  <a:lnTo>
                    <a:pt x="162015" y="739"/>
                  </a:lnTo>
                  <a:lnTo>
                    <a:pt x="181952" y="0"/>
                  </a:lnTo>
                  <a:lnTo>
                    <a:pt x="197538" y="698"/>
                  </a:lnTo>
                  <a:lnTo>
                    <a:pt x="211068" y="3180"/>
                  </a:lnTo>
                  <a:lnTo>
                    <a:pt x="221078" y="8025"/>
                  </a:lnTo>
                  <a:lnTo>
                    <a:pt x="222344" y="9987"/>
                  </a:lnTo>
                  <a:lnTo>
                    <a:pt x="175377" y="9987"/>
                  </a:lnTo>
                  <a:lnTo>
                    <a:pt x="167077" y="10322"/>
                  </a:lnTo>
                  <a:lnTo>
                    <a:pt x="125612" y="16704"/>
                  </a:lnTo>
                  <a:lnTo>
                    <a:pt x="85259" y="45701"/>
                  </a:lnTo>
                  <a:lnTo>
                    <a:pt x="72581" y="88072"/>
                  </a:lnTo>
                  <a:lnTo>
                    <a:pt x="71102" y="120749"/>
                  </a:lnTo>
                  <a:lnTo>
                    <a:pt x="68327" y="122909"/>
                  </a:lnTo>
                  <a:lnTo>
                    <a:pt x="21748" y="124099"/>
                  </a:lnTo>
                  <a:lnTo>
                    <a:pt x="15203" y="124364"/>
                  </a:lnTo>
                  <a:lnTo>
                    <a:pt x="13061" y="134243"/>
                  </a:lnTo>
                  <a:lnTo>
                    <a:pt x="13668" y="149556"/>
                  </a:lnTo>
                  <a:lnTo>
                    <a:pt x="43242" y="176842"/>
                  </a:lnTo>
                  <a:lnTo>
                    <a:pt x="64302" y="177224"/>
                  </a:lnTo>
                  <a:lnTo>
                    <a:pt x="68252" y="177224"/>
                  </a:lnTo>
                  <a:lnTo>
                    <a:pt x="71152" y="179422"/>
                  </a:lnTo>
                  <a:lnTo>
                    <a:pt x="72250" y="225790"/>
                  </a:lnTo>
                  <a:lnTo>
                    <a:pt x="73581" y="264082"/>
                  </a:lnTo>
                  <a:lnTo>
                    <a:pt x="75577" y="309586"/>
                  </a:lnTo>
                  <a:lnTo>
                    <a:pt x="103327" y="318996"/>
                  </a:lnTo>
                  <a:lnTo>
                    <a:pt x="150075" y="318996"/>
                  </a:lnTo>
                  <a:lnTo>
                    <a:pt x="146995" y="321894"/>
                  </a:lnTo>
                  <a:lnTo>
                    <a:pt x="136296" y="325761"/>
                  </a:lnTo>
                  <a:lnTo>
                    <a:pt x="122756" y="328099"/>
                  </a:lnTo>
                  <a:lnTo>
                    <a:pt x="108527" y="328884"/>
                  </a:lnTo>
                  <a:close/>
                </a:path>
                <a:path extrusionOk="0" h="328930" w="229870">
                  <a:moveTo>
                    <a:pt x="150075" y="318996"/>
                  </a:moveTo>
                  <a:lnTo>
                    <a:pt x="109152" y="318996"/>
                  </a:lnTo>
                  <a:lnTo>
                    <a:pt x="119895" y="318426"/>
                  </a:lnTo>
                  <a:lnTo>
                    <a:pt x="129302" y="317000"/>
                  </a:lnTo>
                  <a:lnTo>
                    <a:pt x="136441" y="315151"/>
                  </a:lnTo>
                  <a:lnTo>
                    <a:pt x="140377" y="313309"/>
                  </a:lnTo>
                  <a:lnTo>
                    <a:pt x="140967" y="305003"/>
                  </a:lnTo>
                  <a:lnTo>
                    <a:pt x="141174" y="283215"/>
                  </a:lnTo>
                  <a:lnTo>
                    <a:pt x="140739" y="243053"/>
                  </a:lnTo>
                  <a:lnTo>
                    <a:pt x="139352" y="176967"/>
                  </a:lnTo>
                  <a:lnTo>
                    <a:pt x="141977" y="174739"/>
                  </a:lnTo>
                  <a:lnTo>
                    <a:pt x="184474" y="171821"/>
                  </a:lnTo>
                  <a:lnTo>
                    <a:pt x="205749" y="147087"/>
                  </a:lnTo>
                  <a:lnTo>
                    <a:pt x="204530" y="132924"/>
                  </a:lnTo>
                  <a:lnTo>
                    <a:pt x="144977" y="122067"/>
                  </a:lnTo>
                  <a:lnTo>
                    <a:pt x="140727" y="122067"/>
                  </a:lnTo>
                  <a:lnTo>
                    <a:pt x="137852" y="119889"/>
                  </a:lnTo>
                  <a:lnTo>
                    <a:pt x="136957" y="85336"/>
                  </a:lnTo>
                  <a:lnTo>
                    <a:pt x="136861" y="78839"/>
                  </a:lnTo>
                  <a:lnTo>
                    <a:pt x="142613" y="65963"/>
                  </a:lnTo>
                  <a:lnTo>
                    <a:pt x="157293" y="58056"/>
                  </a:lnTo>
                  <a:lnTo>
                    <a:pt x="176403" y="53672"/>
                  </a:lnTo>
                  <a:lnTo>
                    <a:pt x="195477" y="51289"/>
                  </a:lnTo>
                  <a:lnTo>
                    <a:pt x="202702" y="50517"/>
                  </a:lnTo>
                  <a:lnTo>
                    <a:pt x="214277" y="48979"/>
                  </a:lnTo>
                  <a:lnTo>
                    <a:pt x="215502" y="38127"/>
                  </a:lnTo>
                  <a:lnTo>
                    <a:pt x="216352" y="30877"/>
                  </a:lnTo>
                  <a:lnTo>
                    <a:pt x="214477" y="22614"/>
                  </a:lnTo>
                  <a:lnTo>
                    <a:pt x="182202" y="9987"/>
                  </a:lnTo>
                  <a:lnTo>
                    <a:pt x="222344" y="9987"/>
                  </a:lnTo>
                  <a:lnTo>
                    <a:pt x="226102" y="15812"/>
                  </a:lnTo>
                  <a:lnTo>
                    <a:pt x="226490" y="17449"/>
                  </a:lnTo>
                  <a:lnTo>
                    <a:pt x="229402" y="30457"/>
                  </a:lnTo>
                  <a:lnTo>
                    <a:pt x="228427" y="39004"/>
                  </a:lnTo>
                  <a:lnTo>
                    <a:pt x="197252" y="61174"/>
                  </a:lnTo>
                  <a:lnTo>
                    <a:pt x="179242" y="63441"/>
                  </a:lnTo>
                  <a:lnTo>
                    <a:pt x="164074" y="66669"/>
                  </a:lnTo>
                  <a:lnTo>
                    <a:pt x="153627" y="71567"/>
                  </a:lnTo>
                  <a:lnTo>
                    <a:pt x="149777" y="78839"/>
                  </a:lnTo>
                  <a:lnTo>
                    <a:pt x="150030" y="90626"/>
                  </a:lnTo>
                  <a:lnTo>
                    <a:pt x="150602" y="112092"/>
                  </a:lnTo>
                  <a:lnTo>
                    <a:pt x="181950" y="112490"/>
                  </a:lnTo>
                  <a:lnTo>
                    <a:pt x="199112" y="113366"/>
                  </a:lnTo>
                  <a:lnTo>
                    <a:pt x="218565" y="151823"/>
                  </a:lnTo>
                  <a:lnTo>
                    <a:pt x="217652" y="162852"/>
                  </a:lnTo>
                  <a:lnTo>
                    <a:pt x="184346" y="181881"/>
                  </a:lnTo>
                  <a:lnTo>
                    <a:pt x="152477" y="184147"/>
                  </a:lnTo>
                  <a:lnTo>
                    <a:pt x="153915" y="257448"/>
                  </a:lnTo>
                  <a:lnTo>
                    <a:pt x="154062" y="296544"/>
                  </a:lnTo>
                  <a:lnTo>
                    <a:pt x="153472" y="312535"/>
                  </a:lnTo>
                  <a:lnTo>
                    <a:pt x="152702" y="316524"/>
                  </a:lnTo>
                  <a:lnTo>
                    <a:pt x="150075" y="318996"/>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3" name="Google Shape;363;p39"/>
            <p:cNvSpPr/>
            <p:nvPr/>
          </p:nvSpPr>
          <p:spPr>
            <a:xfrm>
              <a:off x="7198460" y="0"/>
              <a:ext cx="810298" cy="17215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4" name="Google Shape;364;p39"/>
            <p:cNvSpPr/>
            <p:nvPr/>
          </p:nvSpPr>
          <p:spPr>
            <a:xfrm>
              <a:off x="7522517" y="322889"/>
              <a:ext cx="191400" cy="190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5" name="Google Shape;365;p39"/>
            <p:cNvSpPr/>
            <p:nvPr/>
          </p:nvSpPr>
          <p:spPr>
            <a:xfrm>
              <a:off x="7466810" y="291279"/>
              <a:ext cx="276225" cy="274955"/>
            </a:xfrm>
            <a:custGeom>
              <a:rect b="b" l="l" r="r" t="t"/>
              <a:pathLst>
                <a:path extrusionOk="0" h="274955" w="276225">
                  <a:moveTo>
                    <a:pt x="141573" y="274476"/>
                  </a:moveTo>
                  <a:lnTo>
                    <a:pt x="51424" y="273059"/>
                  </a:lnTo>
                  <a:lnTo>
                    <a:pt x="12180" y="247787"/>
                  </a:lnTo>
                  <a:lnTo>
                    <a:pt x="0" y="180733"/>
                  </a:lnTo>
                  <a:lnTo>
                    <a:pt x="1742" y="123195"/>
                  </a:lnTo>
                  <a:lnTo>
                    <a:pt x="4751" y="71338"/>
                  </a:lnTo>
                  <a:lnTo>
                    <a:pt x="14455" y="22786"/>
                  </a:lnTo>
                  <a:lnTo>
                    <a:pt x="60324" y="1729"/>
                  </a:lnTo>
                  <a:lnTo>
                    <a:pt x="182548" y="0"/>
                  </a:lnTo>
                  <a:lnTo>
                    <a:pt x="202308" y="101"/>
                  </a:lnTo>
                  <a:lnTo>
                    <a:pt x="247997" y="6402"/>
                  </a:lnTo>
                  <a:lnTo>
                    <a:pt x="252706" y="9984"/>
                  </a:lnTo>
                  <a:lnTo>
                    <a:pt x="186273" y="9984"/>
                  </a:lnTo>
                  <a:lnTo>
                    <a:pt x="60524" y="11707"/>
                  </a:lnTo>
                  <a:lnTo>
                    <a:pt x="22233" y="28791"/>
                  </a:lnTo>
                  <a:lnTo>
                    <a:pt x="14900" y="69473"/>
                  </a:lnTo>
                  <a:lnTo>
                    <a:pt x="11877" y="121025"/>
                  </a:lnTo>
                  <a:lnTo>
                    <a:pt x="10002" y="179105"/>
                  </a:lnTo>
                  <a:lnTo>
                    <a:pt x="11824" y="221502"/>
                  </a:lnTo>
                  <a:lnTo>
                    <a:pt x="32674" y="253764"/>
                  </a:lnTo>
                  <a:lnTo>
                    <a:pt x="110767" y="264276"/>
                  </a:lnTo>
                  <a:lnTo>
                    <a:pt x="246069" y="264466"/>
                  </a:lnTo>
                  <a:lnTo>
                    <a:pt x="236748" y="269861"/>
                  </a:lnTo>
                  <a:lnTo>
                    <a:pt x="220249" y="272111"/>
                  </a:lnTo>
                  <a:lnTo>
                    <a:pt x="197345" y="273527"/>
                  </a:lnTo>
                  <a:lnTo>
                    <a:pt x="170349" y="274265"/>
                  </a:lnTo>
                  <a:lnTo>
                    <a:pt x="141573" y="274476"/>
                  </a:lnTo>
                  <a:close/>
                </a:path>
                <a:path extrusionOk="0" h="274955" w="276225">
                  <a:moveTo>
                    <a:pt x="246069" y="264466"/>
                  </a:moveTo>
                  <a:lnTo>
                    <a:pt x="142148" y="264466"/>
                  </a:lnTo>
                  <a:lnTo>
                    <a:pt x="170351" y="264266"/>
                  </a:lnTo>
                  <a:lnTo>
                    <a:pt x="196673" y="263569"/>
                  </a:lnTo>
                  <a:lnTo>
                    <a:pt x="234623" y="260101"/>
                  </a:lnTo>
                  <a:lnTo>
                    <a:pt x="261008" y="231207"/>
                  </a:lnTo>
                  <a:lnTo>
                    <a:pt x="264048" y="206637"/>
                  </a:lnTo>
                  <a:lnTo>
                    <a:pt x="264608" y="188093"/>
                  </a:lnTo>
                  <a:lnTo>
                    <a:pt x="265504" y="145472"/>
                  </a:lnTo>
                  <a:lnTo>
                    <a:pt x="265619" y="94294"/>
                  </a:lnTo>
                  <a:lnTo>
                    <a:pt x="264073" y="56067"/>
                  </a:lnTo>
                  <a:lnTo>
                    <a:pt x="243359" y="15261"/>
                  </a:lnTo>
                  <a:lnTo>
                    <a:pt x="203965" y="10062"/>
                  </a:lnTo>
                  <a:lnTo>
                    <a:pt x="186273" y="9984"/>
                  </a:lnTo>
                  <a:lnTo>
                    <a:pt x="252706" y="9984"/>
                  </a:lnTo>
                  <a:lnTo>
                    <a:pt x="258783" y="14607"/>
                  </a:lnTo>
                  <a:lnTo>
                    <a:pt x="268270" y="29870"/>
                  </a:lnTo>
                  <a:lnTo>
                    <a:pt x="274023" y="55087"/>
                  </a:lnTo>
                  <a:lnTo>
                    <a:pt x="275672" y="94294"/>
                  </a:lnTo>
                  <a:lnTo>
                    <a:pt x="275551" y="143032"/>
                  </a:lnTo>
                  <a:lnTo>
                    <a:pt x="274667" y="185724"/>
                  </a:lnTo>
                  <a:lnTo>
                    <a:pt x="273687" y="217271"/>
                  </a:lnTo>
                  <a:lnTo>
                    <a:pt x="269889" y="236788"/>
                  </a:lnTo>
                  <a:lnTo>
                    <a:pt x="258839" y="257075"/>
                  </a:lnTo>
                  <a:lnTo>
                    <a:pt x="246069" y="264466"/>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6" name="Google Shape;366;p39"/>
            <p:cNvSpPr/>
            <p:nvPr/>
          </p:nvSpPr>
          <p:spPr>
            <a:xfrm>
              <a:off x="7858109" y="0"/>
              <a:ext cx="810298" cy="17215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7" name="Google Shape;367;p39"/>
            <p:cNvSpPr/>
            <p:nvPr/>
          </p:nvSpPr>
          <p:spPr>
            <a:xfrm>
              <a:off x="8114268" y="283854"/>
              <a:ext cx="76500" cy="2853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8" name="Google Shape;368;p39"/>
            <p:cNvSpPr/>
            <p:nvPr/>
          </p:nvSpPr>
          <p:spPr>
            <a:xfrm>
              <a:off x="8221432" y="372856"/>
              <a:ext cx="188100" cy="200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69" name="Google Shape;369;p39"/>
          <p:cNvSpPr txBox="1"/>
          <p:nvPr>
            <p:ph type="title"/>
          </p:nvPr>
        </p:nvSpPr>
        <p:spPr>
          <a:xfrm>
            <a:off x="152399" y="152399"/>
            <a:ext cx="3298190" cy="60071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1750">
            <a:spAutoFit/>
          </a:bodyPr>
          <a:lstStyle/>
          <a:p>
            <a:pPr indent="0" lvl="0" marL="85090" rtl="0" algn="l">
              <a:lnSpc>
                <a:spcPct val="100000"/>
              </a:lnSpc>
              <a:spcBef>
                <a:spcPts val="0"/>
              </a:spcBef>
              <a:spcAft>
                <a:spcPts val="0"/>
              </a:spcAft>
              <a:buNone/>
            </a:pPr>
            <a:r>
              <a:rPr b="0" i="0" lang="en-US" sz="2700">
                <a:solidFill>
                  <a:srgbClr val="124F5B"/>
                </a:solidFill>
                <a:latin typeface="Arial"/>
                <a:ea typeface="Arial"/>
                <a:cs typeface="Arial"/>
                <a:sym typeface="Arial"/>
              </a:rPr>
              <a:t>ANY QUESTIONS?</a:t>
            </a:r>
            <a:endParaRPr sz="2700">
              <a:latin typeface="Arial"/>
              <a:ea typeface="Arial"/>
              <a:cs typeface="Arial"/>
              <a:sym typeface="Arial"/>
            </a:endParaRPr>
          </a:p>
        </p:txBody>
      </p:sp>
      <p:sp>
        <p:nvSpPr>
          <p:cNvPr id="370" name="Google Shape;370;p39"/>
          <p:cNvSpPr/>
          <p:nvPr/>
        </p:nvSpPr>
        <p:spPr>
          <a:xfrm>
            <a:off x="8829238" y="4874999"/>
            <a:ext cx="179264" cy="12069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0"/>
          <p:cNvSpPr txBox="1"/>
          <p:nvPr>
            <p:ph type="title"/>
          </p:nvPr>
        </p:nvSpPr>
        <p:spPr>
          <a:xfrm>
            <a:off x="808348" y="1145277"/>
            <a:ext cx="2908935" cy="406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2500">
                <a:solidFill>
                  <a:srgbClr val="0000FF"/>
                </a:solidFill>
                <a:latin typeface="Arial"/>
                <a:ea typeface="Arial"/>
                <a:cs typeface="Arial"/>
                <a:sym typeface="Arial"/>
              </a:rPr>
              <a:t>Problem Statement</a:t>
            </a:r>
            <a:endParaRPr sz="2500">
              <a:latin typeface="Arial"/>
              <a:ea typeface="Arial"/>
              <a:cs typeface="Arial"/>
              <a:sym typeface="Arial"/>
            </a:endParaRPr>
          </a:p>
        </p:txBody>
      </p:sp>
      <p:sp>
        <p:nvSpPr>
          <p:cNvPr id="80" name="Google Shape;80;p10"/>
          <p:cNvSpPr txBox="1"/>
          <p:nvPr/>
        </p:nvSpPr>
        <p:spPr>
          <a:xfrm>
            <a:off x="827698" y="1901637"/>
            <a:ext cx="2905760" cy="2359025"/>
          </a:xfrm>
          <a:prstGeom prst="rect">
            <a:avLst/>
          </a:prstGeom>
          <a:noFill/>
          <a:ln>
            <a:noFill/>
          </a:ln>
        </p:spPr>
        <p:txBody>
          <a:bodyPr anchorCtr="0" anchor="t" bIns="0" lIns="0" spcFirstLastPara="1" rIns="0" wrap="square" tIns="12700">
            <a:spAutoFit/>
          </a:bodyPr>
          <a:lstStyle/>
          <a:p>
            <a:pPr indent="0" lvl="0" marL="12700" marR="5080" rtl="0" algn="l">
              <a:lnSpc>
                <a:spcPct val="115100"/>
              </a:lnSpc>
              <a:spcBef>
                <a:spcPts val="0"/>
              </a:spcBef>
              <a:spcAft>
                <a:spcPts val="0"/>
              </a:spcAft>
              <a:buNone/>
            </a:pPr>
            <a:r>
              <a:rPr lang="en-US" sz="1900">
                <a:latin typeface="Arial"/>
                <a:ea typeface="Arial"/>
                <a:cs typeface="Arial"/>
                <a:sym typeface="Arial"/>
              </a:rPr>
              <a:t>In these present situations,  it is difficult for poor people  to even afford food,thus  affording money for buying  books has become a big  burden for their child's  education!!</a:t>
            </a:r>
            <a:endParaRPr sz="1900">
              <a:latin typeface="Arial"/>
              <a:ea typeface="Arial"/>
              <a:cs typeface="Arial"/>
              <a:sym typeface="Arial"/>
            </a:endParaRPr>
          </a:p>
        </p:txBody>
      </p:sp>
      <p:sp>
        <p:nvSpPr>
          <p:cNvPr id="81" name="Google Shape;81;p10"/>
          <p:cNvSpPr txBox="1"/>
          <p:nvPr/>
        </p:nvSpPr>
        <p:spPr>
          <a:xfrm>
            <a:off x="5100290" y="1968821"/>
            <a:ext cx="2863215" cy="1930400"/>
          </a:xfrm>
          <a:prstGeom prst="rect">
            <a:avLst/>
          </a:prstGeom>
          <a:noFill/>
          <a:ln>
            <a:noFill/>
          </a:ln>
        </p:spPr>
        <p:txBody>
          <a:bodyPr anchorCtr="0" anchor="t" bIns="0" lIns="0" spcFirstLastPara="1" rIns="0" wrap="square" tIns="12700">
            <a:spAutoFit/>
          </a:bodyPr>
          <a:lstStyle/>
          <a:p>
            <a:pPr indent="0" lvl="0" marL="12700" marR="5080" rtl="0" algn="l">
              <a:lnSpc>
                <a:spcPct val="113599"/>
              </a:lnSpc>
              <a:spcBef>
                <a:spcPts val="0"/>
              </a:spcBef>
              <a:spcAft>
                <a:spcPts val="0"/>
              </a:spcAft>
              <a:buNone/>
            </a:pPr>
            <a:r>
              <a:rPr lang="en-US" sz="2200">
                <a:latin typeface="Arial"/>
                <a:ea typeface="Arial"/>
                <a:cs typeface="Arial"/>
                <a:sym typeface="Arial"/>
              </a:rPr>
              <a:t>This website will play a  major role in giving  books to the poor for  free which will be very  helpful for them.</a:t>
            </a:r>
            <a:endParaRPr sz="2200">
              <a:latin typeface="Arial"/>
              <a:ea typeface="Arial"/>
              <a:cs typeface="Arial"/>
              <a:sym typeface="Arial"/>
            </a:endParaRPr>
          </a:p>
        </p:txBody>
      </p:sp>
      <p:sp>
        <p:nvSpPr>
          <p:cNvPr id="82" name="Google Shape;82;p10"/>
          <p:cNvSpPr txBox="1"/>
          <p:nvPr/>
        </p:nvSpPr>
        <p:spPr>
          <a:xfrm>
            <a:off x="5217714" y="1146622"/>
            <a:ext cx="2646680" cy="406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500">
                <a:solidFill>
                  <a:srgbClr val="990000"/>
                </a:solidFill>
                <a:latin typeface="Arial"/>
                <a:ea typeface="Arial"/>
                <a:cs typeface="Arial"/>
                <a:sym typeface="Arial"/>
              </a:rPr>
              <a:t>Problem Solution</a:t>
            </a:r>
            <a:endParaRPr sz="2500">
              <a:latin typeface="Arial"/>
              <a:ea typeface="Arial"/>
              <a:cs typeface="Arial"/>
              <a:sym typeface="Arial"/>
            </a:endParaRPr>
          </a:p>
        </p:txBody>
      </p:sp>
      <p:sp>
        <p:nvSpPr>
          <p:cNvPr id="83" name="Google Shape;83;p10"/>
          <p:cNvSpPr/>
          <p:nvPr/>
        </p:nvSpPr>
        <p:spPr>
          <a:xfrm>
            <a:off x="8926052" y="4876785"/>
            <a:ext cx="85279" cy="1172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2827861" y="585699"/>
            <a:ext cx="3635375" cy="901700"/>
          </a:xfrm>
          <a:prstGeom prst="rect">
            <a:avLst/>
          </a:prstGeom>
          <a:noFill/>
          <a:ln>
            <a:noFill/>
          </a:ln>
        </p:spPr>
        <p:txBody>
          <a:bodyPr anchorCtr="0" anchor="t" bIns="0" lIns="0" spcFirstLastPara="1" rIns="0" wrap="square" tIns="12700">
            <a:spAutoFit/>
          </a:bodyPr>
          <a:lstStyle/>
          <a:p>
            <a:pPr indent="-351790" lvl="0" marL="363855" marR="5080" rtl="0" algn="l">
              <a:lnSpc>
                <a:spcPct val="114999"/>
              </a:lnSpc>
              <a:spcBef>
                <a:spcPts val="0"/>
              </a:spcBef>
              <a:spcAft>
                <a:spcPts val="0"/>
              </a:spcAft>
              <a:buNone/>
            </a:pPr>
            <a:r>
              <a:rPr i="1" lang="en-US" sz="2500">
                <a:solidFill>
                  <a:srgbClr val="38751C"/>
                </a:solidFill>
                <a:latin typeface="Arial"/>
                <a:ea typeface="Arial"/>
                <a:cs typeface="Arial"/>
                <a:sym typeface="Arial"/>
              </a:rPr>
              <a:t>Functional	Description </a:t>
            </a:r>
            <a:r>
              <a:rPr lang="en-US" sz="2500">
                <a:solidFill>
                  <a:srgbClr val="38751C"/>
                </a:solidFill>
                <a:latin typeface="Arial"/>
                <a:ea typeface="Arial"/>
                <a:cs typeface="Arial"/>
                <a:sym typeface="Arial"/>
              </a:rPr>
              <a:t> </a:t>
            </a:r>
            <a:r>
              <a:rPr lang="en-US" sz="2500">
                <a:solidFill>
                  <a:srgbClr val="DF6666"/>
                </a:solidFill>
                <a:latin typeface="Arial"/>
                <a:ea typeface="Arial"/>
                <a:cs typeface="Arial"/>
                <a:sym typeface="Arial"/>
              </a:rPr>
              <a:t>Modules : 8</a:t>
            </a:r>
            <a:endParaRPr sz="2500">
              <a:latin typeface="Arial"/>
              <a:ea typeface="Arial"/>
              <a:cs typeface="Arial"/>
              <a:sym typeface="Arial"/>
            </a:endParaRPr>
          </a:p>
        </p:txBody>
      </p:sp>
      <p:sp>
        <p:nvSpPr>
          <p:cNvPr id="89" name="Google Shape;89;p11"/>
          <p:cNvSpPr txBox="1"/>
          <p:nvPr/>
        </p:nvSpPr>
        <p:spPr>
          <a:xfrm>
            <a:off x="888923" y="2022702"/>
            <a:ext cx="3326765" cy="1540510"/>
          </a:xfrm>
          <a:prstGeom prst="rect">
            <a:avLst/>
          </a:prstGeom>
          <a:noFill/>
          <a:ln>
            <a:noFill/>
          </a:ln>
        </p:spPr>
        <p:txBody>
          <a:bodyPr anchorCtr="0" anchor="t" bIns="0" lIns="0" spcFirstLastPara="1" rIns="0" wrap="square" tIns="26650">
            <a:spAutoFit/>
          </a:bodyPr>
          <a:lstStyle/>
          <a:p>
            <a:pPr indent="-546100" lvl="0" marL="558165" marR="5080" rtl="0" algn="l">
              <a:lnSpc>
                <a:spcPct val="117200"/>
              </a:lnSpc>
              <a:spcBef>
                <a:spcPts val="0"/>
              </a:spcBef>
              <a:spcAft>
                <a:spcPts val="0"/>
              </a:spcAft>
              <a:buSzPts val="2550"/>
              <a:buFont typeface="Verdana"/>
              <a:buChar char="❖"/>
            </a:pPr>
            <a:r>
              <a:rPr b="1" i="1" lang="en-US" sz="2100">
                <a:latin typeface="Arial"/>
                <a:ea typeface="Arial"/>
                <a:cs typeface="Arial"/>
                <a:sym typeface="Arial"/>
              </a:rPr>
              <a:t>Module 1-Blueprint:  </a:t>
            </a:r>
            <a:r>
              <a:rPr lang="en-US" sz="2100">
                <a:latin typeface="Arial"/>
                <a:ea typeface="Arial"/>
                <a:cs typeface="Arial"/>
                <a:sym typeface="Arial"/>
              </a:rPr>
              <a:t>We will first create a  blueprint of our website  on a paper.</a:t>
            </a:r>
            <a:endParaRPr sz="2100">
              <a:latin typeface="Arial"/>
              <a:ea typeface="Arial"/>
              <a:cs typeface="Arial"/>
              <a:sym typeface="Arial"/>
            </a:endParaRPr>
          </a:p>
        </p:txBody>
      </p:sp>
      <p:sp>
        <p:nvSpPr>
          <p:cNvPr id="90" name="Google Shape;90;p11"/>
          <p:cNvSpPr txBox="1"/>
          <p:nvPr/>
        </p:nvSpPr>
        <p:spPr>
          <a:xfrm>
            <a:off x="4806463" y="1995270"/>
            <a:ext cx="3276600" cy="2203500"/>
          </a:xfrm>
          <a:prstGeom prst="rect">
            <a:avLst/>
          </a:prstGeom>
          <a:noFill/>
          <a:ln>
            <a:noFill/>
          </a:ln>
        </p:spPr>
        <p:txBody>
          <a:bodyPr anchorCtr="0" anchor="t" bIns="0" lIns="0" spcFirstLastPara="1" rIns="0" wrap="square" tIns="12700">
            <a:spAutoFit/>
          </a:bodyPr>
          <a:lstStyle/>
          <a:p>
            <a:pPr indent="-495300" lvl="0" marL="507365" marR="5080" rtl="0" algn="l">
              <a:lnSpc>
                <a:spcPct val="114999"/>
              </a:lnSpc>
              <a:spcBef>
                <a:spcPts val="0"/>
              </a:spcBef>
              <a:spcAft>
                <a:spcPts val="0"/>
              </a:spcAft>
              <a:buSzPts val="2150"/>
              <a:buFont typeface="Verdana"/>
              <a:buChar char="❖"/>
            </a:pPr>
            <a:r>
              <a:rPr b="1" i="1" lang="en-US" sz="2100">
                <a:latin typeface="Arial"/>
                <a:ea typeface="Arial"/>
                <a:cs typeface="Arial"/>
                <a:sym typeface="Arial"/>
              </a:rPr>
              <a:t>Module 2-Web  Design: </a:t>
            </a:r>
            <a:r>
              <a:rPr lang="en-US" sz="2100">
                <a:latin typeface="Arial"/>
                <a:ea typeface="Arial"/>
                <a:cs typeface="Arial"/>
                <a:sym typeface="Arial"/>
              </a:rPr>
              <a:t>We will start  designing our website  using HTML, CSS and  JS  for  Home page (front end).</a:t>
            </a:r>
            <a:endParaRPr sz="2100">
              <a:latin typeface="Arial"/>
              <a:ea typeface="Arial"/>
              <a:cs typeface="Arial"/>
              <a:sym typeface="Arial"/>
            </a:endParaRPr>
          </a:p>
        </p:txBody>
      </p:sp>
      <p:sp>
        <p:nvSpPr>
          <p:cNvPr id="91" name="Google Shape;91;p11"/>
          <p:cNvSpPr/>
          <p:nvPr/>
        </p:nvSpPr>
        <p:spPr>
          <a:xfrm>
            <a:off x="8932451" y="4876785"/>
            <a:ext cx="76795" cy="1189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12"/>
          <p:cNvGrpSpPr/>
          <p:nvPr/>
        </p:nvGrpSpPr>
        <p:grpSpPr>
          <a:xfrm>
            <a:off x="1816996" y="409599"/>
            <a:ext cx="5509988" cy="4362391"/>
            <a:chOff x="1816996" y="409599"/>
            <a:chExt cx="5509988" cy="4362391"/>
          </a:xfrm>
        </p:grpSpPr>
        <p:sp>
          <p:nvSpPr>
            <p:cNvPr id="97" name="Google Shape;97;p12"/>
            <p:cNvSpPr/>
            <p:nvPr/>
          </p:nvSpPr>
          <p:spPr>
            <a:xfrm>
              <a:off x="1816996" y="409599"/>
              <a:ext cx="5509988" cy="4362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12"/>
            <p:cNvSpPr/>
            <p:nvPr/>
          </p:nvSpPr>
          <p:spPr>
            <a:xfrm>
              <a:off x="1874146" y="447699"/>
              <a:ext cx="5395689" cy="424809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9" name="Google Shape;99;p12"/>
          <p:cNvSpPr txBox="1"/>
          <p:nvPr/>
        </p:nvSpPr>
        <p:spPr>
          <a:xfrm>
            <a:off x="2252272" y="1082882"/>
            <a:ext cx="4586700" cy="2370900"/>
          </a:xfrm>
          <a:prstGeom prst="rect">
            <a:avLst/>
          </a:prstGeom>
          <a:noFill/>
          <a:ln>
            <a:noFill/>
          </a:ln>
        </p:spPr>
        <p:txBody>
          <a:bodyPr anchorCtr="0" anchor="t" bIns="0" lIns="0" spcFirstLastPara="1" rIns="0" wrap="square" tIns="16500">
            <a:spAutoFit/>
          </a:bodyPr>
          <a:lstStyle/>
          <a:p>
            <a:pPr indent="-546100" lvl="0" marL="558165" marR="5080" rtl="0" algn="l">
              <a:lnSpc>
                <a:spcPct val="120500"/>
              </a:lnSpc>
              <a:spcBef>
                <a:spcPts val="0"/>
              </a:spcBef>
              <a:spcAft>
                <a:spcPts val="0"/>
              </a:spcAft>
              <a:buSzPts val="2550"/>
              <a:buFont typeface="Verdana"/>
              <a:buChar char="❖"/>
            </a:pPr>
            <a:r>
              <a:rPr b="1" i="1" lang="en-US" sz="2100">
                <a:latin typeface="Arial"/>
                <a:ea typeface="Arial"/>
                <a:cs typeface="Arial"/>
                <a:sym typeface="Arial"/>
              </a:rPr>
              <a:t>Module 3-Prototype: </a:t>
            </a:r>
            <a:r>
              <a:rPr lang="en-US" sz="2100">
                <a:latin typeface="Arial"/>
                <a:ea typeface="Arial"/>
                <a:cs typeface="Arial"/>
                <a:sym typeface="Arial"/>
              </a:rPr>
              <a:t>We will  design a login and Sign up pa</a:t>
            </a:r>
            <a:r>
              <a:rPr lang="en-US" sz="2100"/>
              <a:t>ge</a:t>
            </a:r>
            <a:r>
              <a:rPr lang="en-US" sz="2100">
                <a:latin typeface="Arial"/>
                <a:ea typeface="Arial"/>
                <a:cs typeface="Arial"/>
                <a:sym typeface="Arial"/>
              </a:rPr>
              <a:t>  after logging in, </a:t>
            </a:r>
            <a:r>
              <a:rPr lang="en-US" sz="2100"/>
              <a:t>there will be Account details page for updating information,FAQ,Contact and About Us pages</a:t>
            </a:r>
            <a:r>
              <a:rPr lang="en-US" sz="2100">
                <a:latin typeface="Arial"/>
                <a:ea typeface="Arial"/>
                <a:cs typeface="Arial"/>
                <a:sym typeface="Arial"/>
              </a:rPr>
              <a:t>.</a:t>
            </a:r>
            <a:endParaRPr sz="2100">
              <a:latin typeface="Arial"/>
              <a:ea typeface="Arial"/>
              <a:cs typeface="Arial"/>
              <a:sym typeface="Arial"/>
            </a:endParaRPr>
          </a:p>
        </p:txBody>
      </p:sp>
      <p:sp>
        <p:nvSpPr>
          <p:cNvPr id="100" name="Google Shape;100;p12"/>
          <p:cNvSpPr/>
          <p:nvPr/>
        </p:nvSpPr>
        <p:spPr>
          <a:xfrm>
            <a:off x="8930398" y="4876190"/>
            <a:ext cx="77509" cy="1195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p:nvPr/>
        </p:nvSpPr>
        <p:spPr>
          <a:xfrm>
            <a:off x="384886" y="134899"/>
            <a:ext cx="8374220" cy="4873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13"/>
          <p:cNvSpPr txBox="1"/>
          <p:nvPr/>
        </p:nvSpPr>
        <p:spPr>
          <a:xfrm>
            <a:off x="1565598" y="483756"/>
            <a:ext cx="5039995" cy="345440"/>
          </a:xfrm>
          <a:prstGeom prst="rect">
            <a:avLst/>
          </a:prstGeom>
          <a:noFill/>
          <a:ln>
            <a:noFill/>
          </a:ln>
        </p:spPr>
        <p:txBody>
          <a:bodyPr anchorCtr="0" anchor="t" bIns="0" lIns="0" spcFirstLastPara="1" rIns="0" wrap="square" tIns="12700">
            <a:spAutoFit/>
          </a:bodyPr>
          <a:lstStyle/>
          <a:p>
            <a:pPr indent="-495300" lvl="0" marL="508000" marR="0" rtl="0" algn="l">
              <a:lnSpc>
                <a:spcPct val="100000"/>
              </a:lnSpc>
              <a:spcBef>
                <a:spcPts val="0"/>
              </a:spcBef>
              <a:spcAft>
                <a:spcPts val="0"/>
              </a:spcAft>
              <a:buSzPts val="2150"/>
              <a:buFont typeface="Verdana"/>
              <a:buChar char="❖"/>
            </a:pPr>
            <a:r>
              <a:rPr b="1" i="1" lang="en-US" sz="2100">
                <a:latin typeface="Arial"/>
                <a:ea typeface="Arial"/>
                <a:cs typeface="Arial"/>
                <a:sym typeface="Arial"/>
              </a:rPr>
              <a:t>Module 4-Client Needs: </a:t>
            </a:r>
            <a:r>
              <a:rPr i="1" lang="en-US" sz="2100">
                <a:latin typeface="Arial"/>
                <a:ea typeface="Arial"/>
                <a:cs typeface="Arial"/>
                <a:sym typeface="Arial"/>
              </a:rPr>
              <a:t>On choosing</a:t>
            </a:r>
            <a:endParaRPr sz="2100">
              <a:latin typeface="Arial"/>
              <a:ea typeface="Arial"/>
              <a:cs typeface="Arial"/>
              <a:sym typeface="Arial"/>
            </a:endParaRPr>
          </a:p>
        </p:txBody>
      </p:sp>
      <p:sp>
        <p:nvSpPr>
          <p:cNvPr id="107" name="Google Shape;107;p13"/>
          <p:cNvSpPr txBox="1"/>
          <p:nvPr/>
        </p:nvSpPr>
        <p:spPr>
          <a:xfrm>
            <a:off x="1972620" y="1118483"/>
            <a:ext cx="1562100" cy="2990850"/>
          </a:xfrm>
          <a:prstGeom prst="rect">
            <a:avLst/>
          </a:prstGeom>
          <a:noFill/>
          <a:ln>
            <a:noFill/>
          </a:ln>
        </p:spPr>
        <p:txBody>
          <a:bodyPr anchorCtr="0" anchor="t" bIns="0" lIns="0" spcFirstLastPara="1" rIns="0" wrap="square" tIns="15875">
            <a:spAutoFit/>
          </a:bodyPr>
          <a:lstStyle/>
          <a:p>
            <a:pPr indent="-390525" lvl="0" marL="402590" marR="5080" rtl="0" algn="l">
              <a:lnSpc>
                <a:spcPct val="114999"/>
              </a:lnSpc>
              <a:spcBef>
                <a:spcPts val="0"/>
              </a:spcBef>
              <a:spcAft>
                <a:spcPts val="0"/>
              </a:spcAft>
              <a:buNone/>
            </a:pPr>
            <a:r>
              <a:rPr i="1" lang="en-US" sz="1300">
                <a:latin typeface="Verdana"/>
                <a:ea typeface="Verdana"/>
                <a:cs typeface="Verdana"/>
                <a:sym typeface="Verdana"/>
              </a:rPr>
              <a:t>➔	</a:t>
            </a:r>
            <a:r>
              <a:rPr b="1" i="1" lang="en-US" sz="1300">
                <a:latin typeface="Arial"/>
                <a:ea typeface="Arial"/>
                <a:cs typeface="Arial"/>
                <a:sym typeface="Arial"/>
              </a:rPr>
              <a:t>“</a:t>
            </a:r>
            <a:r>
              <a:rPr b="1" i="1" lang="en-US" sz="1300" u="sng">
                <a:latin typeface="Arial"/>
                <a:ea typeface="Arial"/>
                <a:cs typeface="Arial"/>
                <a:sym typeface="Arial"/>
              </a:rPr>
              <a:t>Buy</a:t>
            </a:r>
            <a:r>
              <a:rPr b="1" i="1" lang="en-US" sz="1300">
                <a:latin typeface="Arial"/>
                <a:ea typeface="Arial"/>
                <a:cs typeface="Arial"/>
                <a:sym typeface="Arial"/>
              </a:rPr>
              <a:t> </a:t>
            </a:r>
            <a:r>
              <a:rPr b="1" i="1" lang="en-US" sz="1300" u="sng">
                <a:latin typeface="Arial"/>
                <a:ea typeface="Arial"/>
                <a:cs typeface="Arial"/>
                <a:sym typeface="Arial"/>
              </a:rPr>
              <a:t>books</a:t>
            </a:r>
            <a:r>
              <a:rPr b="1" i="1" lang="en-US" sz="1300">
                <a:latin typeface="Arial"/>
                <a:ea typeface="Arial"/>
                <a:cs typeface="Arial"/>
                <a:sym typeface="Arial"/>
              </a:rPr>
              <a:t>”  </a:t>
            </a:r>
            <a:r>
              <a:rPr i="1" lang="en-US" sz="1300">
                <a:latin typeface="Arial"/>
                <a:ea typeface="Arial"/>
                <a:cs typeface="Arial"/>
                <a:sym typeface="Arial"/>
              </a:rPr>
              <a:t>will redirect to a  page where  there will be a  book shelf  along with a  filter and a  search bar.</a:t>
            </a:r>
            <a:endParaRPr sz="1300">
              <a:latin typeface="Arial"/>
              <a:ea typeface="Arial"/>
              <a:cs typeface="Arial"/>
              <a:sym typeface="Arial"/>
            </a:endParaRPr>
          </a:p>
          <a:p>
            <a:pPr indent="0" lvl="0" marL="402590" marR="123189" rtl="0" algn="l">
              <a:lnSpc>
                <a:spcPct val="114999"/>
              </a:lnSpc>
              <a:spcBef>
                <a:spcPts val="0"/>
              </a:spcBef>
              <a:spcAft>
                <a:spcPts val="0"/>
              </a:spcAft>
              <a:buNone/>
            </a:pPr>
            <a:r>
              <a:rPr i="1" lang="en-US" sz="1300">
                <a:latin typeface="Arial"/>
                <a:ea typeface="Arial"/>
                <a:cs typeface="Arial"/>
                <a:sym typeface="Arial"/>
              </a:rPr>
              <a:t>So, the user  can select the  desired books  and add them  to the cart.</a:t>
            </a:r>
            <a:endParaRPr sz="1300">
              <a:latin typeface="Arial"/>
              <a:ea typeface="Arial"/>
              <a:cs typeface="Arial"/>
              <a:sym typeface="Arial"/>
            </a:endParaRPr>
          </a:p>
        </p:txBody>
      </p:sp>
      <p:sp>
        <p:nvSpPr>
          <p:cNvPr id="108" name="Google Shape;108;p13"/>
          <p:cNvSpPr txBox="1"/>
          <p:nvPr/>
        </p:nvSpPr>
        <p:spPr>
          <a:xfrm>
            <a:off x="4249995" y="1121522"/>
            <a:ext cx="1548900" cy="2961600"/>
          </a:xfrm>
          <a:prstGeom prst="rect">
            <a:avLst/>
          </a:prstGeom>
          <a:noFill/>
          <a:ln>
            <a:noFill/>
          </a:ln>
        </p:spPr>
        <p:txBody>
          <a:bodyPr anchorCtr="0" anchor="t" bIns="0" lIns="0" spcFirstLastPara="1" rIns="0" wrap="square" tIns="15225">
            <a:spAutoFit/>
          </a:bodyPr>
          <a:lstStyle/>
          <a:p>
            <a:pPr indent="-381000" lvl="0" marL="393065" marR="5080" rtl="0" algn="l">
              <a:lnSpc>
                <a:spcPct val="114999"/>
              </a:lnSpc>
              <a:spcBef>
                <a:spcPts val="0"/>
              </a:spcBef>
              <a:spcAft>
                <a:spcPts val="0"/>
              </a:spcAft>
              <a:buNone/>
            </a:pPr>
            <a:r>
              <a:rPr i="1" lang="en-US" sz="1200">
                <a:latin typeface="Verdana"/>
                <a:ea typeface="Verdana"/>
                <a:cs typeface="Verdana"/>
                <a:sym typeface="Verdana"/>
              </a:rPr>
              <a:t>➔	</a:t>
            </a:r>
            <a:r>
              <a:rPr i="1" lang="en-US" sz="1200">
                <a:latin typeface="Arial"/>
                <a:ea typeface="Arial"/>
                <a:cs typeface="Arial"/>
                <a:sym typeface="Arial"/>
              </a:rPr>
              <a:t>“</a:t>
            </a:r>
            <a:r>
              <a:rPr b="1" i="1" lang="en-US" sz="1200" u="sng">
                <a:latin typeface="Arial"/>
                <a:ea typeface="Arial"/>
                <a:cs typeface="Arial"/>
                <a:sym typeface="Arial"/>
              </a:rPr>
              <a:t>Donate books</a:t>
            </a:r>
            <a:r>
              <a:rPr i="1" lang="en-US" sz="1200">
                <a:latin typeface="Arial"/>
                <a:ea typeface="Arial"/>
                <a:cs typeface="Arial"/>
                <a:sym typeface="Arial"/>
              </a:rPr>
              <a:t>”  will redirect to a  page where the  donors should fill  up the details  like the name  and address</a:t>
            </a:r>
            <a:r>
              <a:rPr i="1" lang="en-US" sz="1200"/>
              <a:t>,</a:t>
            </a:r>
            <a:endParaRPr i="1" sz="1200"/>
          </a:p>
          <a:p>
            <a:pPr indent="-381000" lvl="0" marL="393065" marR="5080" rtl="0" algn="l">
              <a:lnSpc>
                <a:spcPct val="114999"/>
              </a:lnSpc>
              <a:spcBef>
                <a:spcPts val="0"/>
              </a:spcBef>
              <a:spcAft>
                <a:spcPts val="0"/>
              </a:spcAft>
              <a:buNone/>
            </a:pPr>
            <a:r>
              <a:rPr i="1" lang="en-US" sz="1200"/>
              <a:t>        number of books,</a:t>
            </a:r>
            <a:endParaRPr i="1" sz="1200"/>
          </a:p>
          <a:p>
            <a:pPr indent="-381000" lvl="0" marL="393065" marR="5080" rtl="0" algn="l">
              <a:lnSpc>
                <a:spcPct val="114999"/>
              </a:lnSpc>
              <a:spcBef>
                <a:spcPts val="0"/>
              </a:spcBef>
              <a:spcAft>
                <a:spcPts val="0"/>
              </a:spcAft>
              <a:buNone/>
            </a:pPr>
            <a:r>
              <a:rPr i="1" lang="en-US" sz="1200"/>
              <a:t>        email and phone number,upon submission it will redirect to status of submission.</a:t>
            </a:r>
            <a:endParaRPr i="1" sz="1200"/>
          </a:p>
          <a:p>
            <a:pPr indent="-381000" lvl="0" marL="393065" marR="5080" rtl="0" algn="l">
              <a:lnSpc>
                <a:spcPct val="114999"/>
              </a:lnSpc>
              <a:spcBef>
                <a:spcPts val="0"/>
              </a:spcBef>
              <a:spcAft>
                <a:spcPts val="0"/>
              </a:spcAft>
              <a:buNone/>
            </a:pPr>
            <a:r>
              <a:rPr i="1" lang="en-US" sz="1200"/>
              <a:t>       </a:t>
            </a:r>
            <a:endParaRPr i="1" sz="1200"/>
          </a:p>
        </p:txBody>
      </p:sp>
      <p:sp>
        <p:nvSpPr>
          <p:cNvPr id="109" name="Google Shape;109;p13"/>
          <p:cNvSpPr txBox="1"/>
          <p:nvPr/>
        </p:nvSpPr>
        <p:spPr>
          <a:xfrm>
            <a:off x="6328565" y="1121522"/>
            <a:ext cx="1448435" cy="2552700"/>
          </a:xfrm>
          <a:prstGeom prst="rect">
            <a:avLst/>
          </a:prstGeom>
          <a:noFill/>
          <a:ln>
            <a:noFill/>
          </a:ln>
        </p:spPr>
        <p:txBody>
          <a:bodyPr anchorCtr="0" anchor="t" bIns="0" lIns="0" spcFirstLastPara="1" rIns="0" wrap="square" tIns="15225">
            <a:spAutoFit/>
          </a:bodyPr>
          <a:lstStyle/>
          <a:p>
            <a:pPr indent="-381000" lvl="0" marL="393065" marR="5080" rtl="0" algn="l">
              <a:lnSpc>
                <a:spcPct val="114999"/>
              </a:lnSpc>
              <a:spcBef>
                <a:spcPts val="0"/>
              </a:spcBef>
              <a:spcAft>
                <a:spcPts val="0"/>
              </a:spcAft>
              <a:buNone/>
            </a:pPr>
            <a:r>
              <a:rPr i="1" lang="en-US" sz="1200">
                <a:latin typeface="Verdana"/>
                <a:ea typeface="Verdana"/>
                <a:cs typeface="Verdana"/>
                <a:sym typeface="Verdana"/>
              </a:rPr>
              <a:t>➔	</a:t>
            </a:r>
            <a:r>
              <a:rPr i="1" lang="en-US" sz="1200">
                <a:latin typeface="Arial"/>
                <a:ea typeface="Arial"/>
                <a:cs typeface="Arial"/>
                <a:sym typeface="Arial"/>
              </a:rPr>
              <a:t>“</a:t>
            </a:r>
            <a:r>
              <a:rPr b="1" i="1" lang="en-US" sz="1200" u="sng">
                <a:latin typeface="Arial"/>
                <a:ea typeface="Arial"/>
                <a:cs typeface="Arial"/>
                <a:sym typeface="Arial"/>
              </a:rPr>
              <a:t>Hall of Fame</a:t>
            </a:r>
            <a:r>
              <a:rPr i="1" lang="en-US" sz="1200">
                <a:latin typeface="Arial"/>
                <a:ea typeface="Arial"/>
                <a:cs typeface="Arial"/>
                <a:sym typeface="Arial"/>
              </a:rPr>
              <a:t>”  will redirect to  a page where  top donors are  listed in  leaderboard  with the  number of  books donated  and can search  donors by their  donation ID.</a:t>
            </a:r>
            <a:endParaRPr sz="1200">
              <a:latin typeface="Arial"/>
              <a:ea typeface="Arial"/>
              <a:cs typeface="Arial"/>
              <a:sym typeface="Arial"/>
            </a:endParaRPr>
          </a:p>
        </p:txBody>
      </p:sp>
      <p:sp>
        <p:nvSpPr>
          <p:cNvPr id="110" name="Google Shape;110;p13"/>
          <p:cNvSpPr/>
          <p:nvPr/>
        </p:nvSpPr>
        <p:spPr>
          <a:xfrm>
            <a:off x="8927689" y="4876785"/>
            <a:ext cx="81110" cy="1172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p:nvPr/>
        </p:nvSpPr>
        <p:spPr>
          <a:xfrm>
            <a:off x="254424" y="201112"/>
            <a:ext cx="8635132" cy="47412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Google Shape;116;p14"/>
          <p:cNvSpPr txBox="1"/>
          <p:nvPr/>
        </p:nvSpPr>
        <p:spPr>
          <a:xfrm>
            <a:off x="696922" y="909004"/>
            <a:ext cx="3435300" cy="3325500"/>
          </a:xfrm>
          <a:prstGeom prst="rect">
            <a:avLst/>
          </a:prstGeom>
          <a:noFill/>
          <a:ln>
            <a:noFill/>
          </a:ln>
        </p:spPr>
        <p:txBody>
          <a:bodyPr anchorCtr="0" anchor="t" bIns="0" lIns="0" spcFirstLastPara="1" rIns="0" wrap="square" tIns="12700">
            <a:spAutoFit/>
          </a:bodyPr>
          <a:lstStyle/>
          <a:p>
            <a:pPr indent="-501650" lvl="0" marL="520065" marR="361315" rtl="0" algn="l">
              <a:lnSpc>
                <a:spcPct val="114999"/>
              </a:lnSpc>
              <a:spcBef>
                <a:spcPts val="0"/>
              </a:spcBef>
              <a:spcAft>
                <a:spcPts val="0"/>
              </a:spcAft>
              <a:buSzPts val="2150"/>
              <a:buFont typeface="Verdana"/>
              <a:buChar char="❖"/>
            </a:pPr>
            <a:r>
              <a:rPr b="1" i="1" lang="en-US" sz="2100">
                <a:latin typeface="Arial"/>
                <a:ea typeface="Arial"/>
                <a:cs typeface="Arial"/>
                <a:sym typeface="Arial"/>
              </a:rPr>
              <a:t>Module 5-Database  management and Framework:</a:t>
            </a:r>
            <a:endParaRPr b="1" i="1" sz="2100">
              <a:latin typeface="Arial"/>
              <a:ea typeface="Arial"/>
              <a:cs typeface="Arial"/>
              <a:sym typeface="Arial"/>
            </a:endParaRPr>
          </a:p>
          <a:p>
            <a:pPr indent="-479426" lvl="0" marL="520065" marR="361315" rtl="0" algn="l">
              <a:lnSpc>
                <a:spcPct val="114999"/>
              </a:lnSpc>
              <a:spcBef>
                <a:spcPts val="0"/>
              </a:spcBef>
              <a:spcAft>
                <a:spcPts val="0"/>
              </a:spcAft>
              <a:buSzPts val="1800"/>
              <a:buChar char="❖"/>
            </a:pPr>
            <a:r>
              <a:rPr i="1" lang="en-US" sz="1800"/>
              <a:t>Django </a:t>
            </a:r>
            <a:r>
              <a:rPr i="1" lang="en-US" sz="1800"/>
              <a:t>framework will be used for all created pages.</a:t>
            </a:r>
            <a:r>
              <a:rPr i="1" lang="en-US" sz="1800">
                <a:latin typeface="Arial"/>
                <a:ea typeface="Arial"/>
                <a:cs typeface="Arial"/>
                <a:sym typeface="Arial"/>
              </a:rPr>
              <a:t>By using MongoDB,we  will connect to the  database and maintain  user r</a:t>
            </a:r>
            <a:r>
              <a:rPr i="1" lang="en-US" sz="1800"/>
              <a:t>ecords</a:t>
            </a:r>
            <a:endParaRPr sz="1800">
              <a:latin typeface="Arial"/>
              <a:ea typeface="Arial"/>
              <a:cs typeface="Arial"/>
              <a:sym typeface="Arial"/>
            </a:endParaRPr>
          </a:p>
        </p:txBody>
      </p:sp>
      <p:sp>
        <p:nvSpPr>
          <p:cNvPr id="117" name="Google Shape;117;p14"/>
          <p:cNvSpPr txBox="1"/>
          <p:nvPr/>
        </p:nvSpPr>
        <p:spPr>
          <a:xfrm>
            <a:off x="4766191" y="913371"/>
            <a:ext cx="3476100" cy="2176500"/>
          </a:xfrm>
          <a:prstGeom prst="rect">
            <a:avLst/>
          </a:prstGeom>
          <a:noFill/>
          <a:ln>
            <a:noFill/>
          </a:ln>
        </p:spPr>
        <p:txBody>
          <a:bodyPr anchorCtr="0" anchor="t" bIns="0" lIns="0" spcFirstLastPara="1" rIns="0" wrap="square" tIns="12700">
            <a:spAutoFit/>
          </a:bodyPr>
          <a:lstStyle/>
          <a:p>
            <a:pPr indent="-546100" lvl="0" marL="558165" marR="5080" rtl="0" algn="l">
              <a:lnSpc>
                <a:spcPct val="114999"/>
              </a:lnSpc>
              <a:spcBef>
                <a:spcPts val="0"/>
              </a:spcBef>
              <a:spcAft>
                <a:spcPts val="0"/>
              </a:spcAft>
              <a:buSzPts val="2550"/>
              <a:buFont typeface="Verdana"/>
              <a:buChar char="❖"/>
            </a:pPr>
            <a:r>
              <a:rPr b="1" i="1" lang="en-US" sz="2500">
                <a:latin typeface="Arial"/>
                <a:ea typeface="Arial"/>
                <a:cs typeface="Arial"/>
                <a:sym typeface="Arial"/>
              </a:rPr>
              <a:t>Module 6-Tracking:  </a:t>
            </a:r>
            <a:r>
              <a:rPr lang="en-US" sz="2500">
                <a:latin typeface="Arial"/>
                <a:ea typeface="Arial"/>
                <a:cs typeface="Arial"/>
                <a:sym typeface="Arial"/>
              </a:rPr>
              <a:t>In this module, we  will have a payment  gateway and order  tracking.</a:t>
            </a:r>
            <a:endParaRPr sz="2500">
              <a:latin typeface="Arial"/>
              <a:ea typeface="Arial"/>
              <a:cs typeface="Arial"/>
              <a:sym typeface="Arial"/>
            </a:endParaRPr>
          </a:p>
        </p:txBody>
      </p:sp>
      <p:sp>
        <p:nvSpPr>
          <p:cNvPr id="118" name="Google Shape;118;p14"/>
          <p:cNvSpPr/>
          <p:nvPr/>
        </p:nvSpPr>
        <p:spPr>
          <a:xfrm>
            <a:off x="8931856" y="4875148"/>
            <a:ext cx="76923" cy="1205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p:nvPr/>
        </p:nvSpPr>
        <p:spPr>
          <a:xfrm>
            <a:off x="254424" y="201112"/>
            <a:ext cx="8635132" cy="47412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15"/>
          <p:cNvSpPr txBox="1"/>
          <p:nvPr/>
        </p:nvSpPr>
        <p:spPr>
          <a:xfrm>
            <a:off x="612423" y="1432002"/>
            <a:ext cx="3392804" cy="1684655"/>
          </a:xfrm>
          <a:prstGeom prst="rect">
            <a:avLst/>
          </a:prstGeom>
          <a:noFill/>
          <a:ln>
            <a:noFill/>
          </a:ln>
        </p:spPr>
        <p:txBody>
          <a:bodyPr anchorCtr="0" anchor="t" bIns="0" lIns="0" spcFirstLastPara="1" rIns="0" wrap="square" tIns="18400">
            <a:spAutoFit/>
          </a:bodyPr>
          <a:lstStyle/>
          <a:p>
            <a:pPr indent="-546100" lvl="0" marL="558165" marR="5080" rtl="0" algn="l">
              <a:lnSpc>
                <a:spcPct val="115100"/>
              </a:lnSpc>
              <a:spcBef>
                <a:spcPts val="0"/>
              </a:spcBef>
              <a:spcAft>
                <a:spcPts val="0"/>
              </a:spcAft>
              <a:buSzPts val="2550"/>
              <a:buFont typeface="Verdana"/>
              <a:buChar char="❖"/>
            </a:pPr>
            <a:r>
              <a:rPr b="1" i="1" lang="en-US" sz="2500">
                <a:latin typeface="Arial"/>
                <a:ea typeface="Arial"/>
                <a:cs typeface="Arial"/>
                <a:sym typeface="Arial"/>
              </a:rPr>
              <a:t>Module 7-</a:t>
            </a:r>
            <a:r>
              <a:rPr b="1" i="1" lang="en-US" sz="2300">
                <a:latin typeface="Arial"/>
                <a:ea typeface="Arial"/>
                <a:cs typeface="Arial"/>
                <a:sym typeface="Arial"/>
              </a:rPr>
              <a:t>Testing:  </a:t>
            </a:r>
            <a:r>
              <a:rPr lang="en-US" sz="2300">
                <a:latin typeface="Arial"/>
                <a:ea typeface="Arial"/>
                <a:cs typeface="Arial"/>
                <a:sym typeface="Arial"/>
              </a:rPr>
              <a:t>We will test our  website for 2-3 weeks  before deploying</a:t>
            </a:r>
            <a:endParaRPr sz="2300">
              <a:latin typeface="Arial"/>
              <a:ea typeface="Arial"/>
              <a:cs typeface="Arial"/>
              <a:sym typeface="Arial"/>
            </a:endParaRPr>
          </a:p>
        </p:txBody>
      </p:sp>
      <p:sp>
        <p:nvSpPr>
          <p:cNvPr id="125" name="Google Shape;125;p15"/>
          <p:cNvSpPr txBox="1"/>
          <p:nvPr/>
        </p:nvSpPr>
        <p:spPr>
          <a:xfrm>
            <a:off x="4778515" y="1384614"/>
            <a:ext cx="3733800" cy="2128520"/>
          </a:xfrm>
          <a:prstGeom prst="rect">
            <a:avLst/>
          </a:prstGeom>
          <a:noFill/>
          <a:ln>
            <a:noFill/>
          </a:ln>
        </p:spPr>
        <p:txBody>
          <a:bodyPr anchorCtr="0" anchor="t" bIns="0" lIns="0" spcFirstLastPara="1" rIns="0" wrap="square" tIns="12700">
            <a:spAutoFit/>
          </a:bodyPr>
          <a:lstStyle/>
          <a:p>
            <a:pPr indent="-520700" lvl="0" marL="532765" marR="5080" rtl="0" algn="l">
              <a:lnSpc>
                <a:spcPct val="114999"/>
              </a:lnSpc>
              <a:spcBef>
                <a:spcPts val="0"/>
              </a:spcBef>
              <a:spcAft>
                <a:spcPts val="0"/>
              </a:spcAft>
              <a:buSzPts val="2350"/>
              <a:buFont typeface="Verdana"/>
              <a:buChar char="❖"/>
            </a:pPr>
            <a:r>
              <a:rPr b="1" i="1" lang="en-US" sz="2300">
                <a:latin typeface="Arial"/>
                <a:ea typeface="Arial"/>
                <a:cs typeface="Arial"/>
                <a:sym typeface="Arial"/>
              </a:rPr>
              <a:t>Module 8-De</a:t>
            </a:r>
            <a:r>
              <a:rPr b="1" i="1" lang="en-US" sz="2400">
                <a:latin typeface="Arial"/>
                <a:ea typeface="Arial"/>
                <a:cs typeface="Arial"/>
                <a:sym typeface="Arial"/>
              </a:rPr>
              <a:t>ployment:  </a:t>
            </a:r>
            <a:r>
              <a:rPr i="1" lang="en-US" sz="2400">
                <a:latin typeface="Arial"/>
                <a:ea typeface="Arial"/>
                <a:cs typeface="Arial"/>
                <a:sym typeface="Arial"/>
              </a:rPr>
              <a:t>This is the last stage,  where we will deploy  the website with no  bugs</a:t>
            </a:r>
            <a:endParaRPr sz="2400">
              <a:latin typeface="Arial"/>
              <a:ea typeface="Arial"/>
              <a:cs typeface="Arial"/>
              <a:sym typeface="Arial"/>
            </a:endParaRPr>
          </a:p>
        </p:txBody>
      </p:sp>
      <p:sp>
        <p:nvSpPr>
          <p:cNvPr id="126" name="Google Shape;126;p15"/>
          <p:cNvSpPr/>
          <p:nvPr/>
        </p:nvSpPr>
        <p:spPr>
          <a:xfrm>
            <a:off x="8930309" y="4875148"/>
            <a:ext cx="76407" cy="1195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