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33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779E5B-7BCB-4B5F-9382-1F3C7438133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AD12261-C93D-4491-A18D-6AEB4B1E56B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640474"/>
          </a:xfrm>
        </p:spPr>
        <p:txBody>
          <a:bodyPr/>
          <a:lstStyle/>
          <a:p>
            <a:r>
              <a:rPr lang="en-US" dirty="0" smtClean="0"/>
              <a:t>NON VERBAL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428736"/>
            <a:ext cx="8929718" cy="21739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D:\NIT Department of HSS\IIIT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643314"/>
            <a:ext cx="8143901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picture</a:t>
            </a:r>
            <a:endParaRPr lang="en-US" dirty="0"/>
          </a:p>
        </p:txBody>
      </p:sp>
      <p:pic>
        <p:nvPicPr>
          <p:cNvPr id="2050" name="Picture 2" descr="D:\NIT Department of HSS\IIIT\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85987"/>
            <a:ext cx="7929618" cy="4549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NIT Department of HSS\IIIT\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8143899" cy="4572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NIT Department of HSS\IIIT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8143900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NIT Department of HSS\IIIT\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807246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6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NON VERBAL COMMUNICATION</vt:lpstr>
      <vt:lpstr>Read the picture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VERBAL COMMUNICATION</dc:title>
  <dc:creator>karthika.leedsuniversity@gmail.com</dc:creator>
  <cp:lastModifiedBy>karthika.leedsuniversity@gmail.com</cp:lastModifiedBy>
  <cp:revision>3</cp:revision>
  <dcterms:created xsi:type="dcterms:W3CDTF">2021-02-06T08:10:24Z</dcterms:created>
  <dcterms:modified xsi:type="dcterms:W3CDTF">2021-02-06T08:30:38Z</dcterms:modified>
</cp:coreProperties>
</file>