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72" r:id="rId12"/>
    <p:sldId id="274" r:id="rId13"/>
    <p:sldId id="275" r:id="rId14"/>
    <p:sldId id="269" r:id="rId15"/>
    <p:sldId id="277" r:id="rId16"/>
    <p:sldId id="278" r:id="rId17"/>
    <p:sldId id="279" r:id="rId18"/>
    <p:sldId id="276" r:id="rId19"/>
    <p:sldId id="281" r:id="rId20"/>
    <p:sldId id="282" r:id="rId21"/>
    <p:sldId id="283" r:id="rId22"/>
    <p:sldId id="284" r:id="rId23"/>
    <p:sldId id="285" r:id="rId24"/>
    <p:sldId id="286" r:id="rId25"/>
    <p:sldId id="28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2-02T10:52:09.289"/>
    </inkml:context>
    <inkml:brush xml:id="br0">
      <inkml:brushProperty name="width" value="0.05292" units="cm"/>
      <inkml:brushProperty name="height" value="0.05292" units="cm"/>
      <inkml:brushProperty name="color" value="#FF0000"/>
    </inkml:brush>
  </inkml:definitions>
  <inkml:trace contextRef="#ctx0" brushRef="#br0">15699 2326 12 0,'0'0'83'15,"0"0"56"-15,0 0-41 16,0 0-83-16,0 0 307 0,0 0-199 16,0 0-35-16,6 6 5 15,-6-6-29-15,0 0-16 16,0 0-5-16,0-2-9 16,-3-7 0-16,-11-1-7 15,-5 0-8-15,-4 3 13 16,4 6-17-16,-10 1 19 15,-6 9-11-15,-11 25-17 16,-6 19-6-16,-4 14-2 16,8 8 2-16,16 8 9 0,11 0-9 15,15 1-7 1,6-8 5-16,12-11 2 0,28-14-20 16,22-9 4-16,20-17-18 15,9-15 21-15,8-10-11 16,-1-27 6-16,0-16 13 15,-4-13-10-15,-11-11 4 16,-7-14-11-16,-14-8 21 16,-15-5 1-16,-16 2 1 15,-21 12 2-15,-10 10 9 16,-47 13 19-16,-30 18-15 16,-39 16-16-16,-25 23-8 15,-17 7-38-15,-1 31-186 16,21 2-359-16</inkml:trace>
  <inkml:trace contextRef="#ctx0" brushRef="#br0" timeOffset="883.2786">15305 3076 184 0,'0'0'308'16,"0"0"-205"-16,0 0 33 16,0 0 23-16,0 0-63 15,0 0-3-15,0 0-32 16,0 0-21-16,-3 8-5 15,-23 32-12-15,-25 32 8 16,-30 34-31-16,-25 22 0 16,-9 5-1-16,-9 3-14 0,-1-7 5 15,3-11 7-15,5-9-4 16,10-26 4-16,25-22 3 16,28-19 0-16,17-17-2 15,22-9-89-15,2-2-158 16,3-7-176-16</inkml:trace>
  <inkml:trace contextRef="#ctx0" brushRef="#br0" timeOffset="1433.0439">13795 4574 870 0,'0'0'0'0,"0"0"-48"16,0 0 35-16,0 0-4 15,0 0 17-15,0 0 11 16,-38-29-3-16,38 29-4 16,0 0 7-16,-5 10 6 15,-3 28-11-15,-3 21 74 16,5 18-25-16,6 7-46 15,6-3-9-15,34-8-7 16,11-14-21-16,10-15-5 16,2-16-24-16,2-17 49 15,-6-11 5-15,3-28 6 16,5-27 11-16,5-18-12 0,-5-13 36 16,-4-4-32-16,-17 1 45 15,-21 12-18-15,-21 11-33 16,-8 10-4-16,-39 18-1 15,-30 15-21-15,-22 12 20 16,-12 11 4-16,-3 14-13 16,6 18-159-16,16 2-284 15</inkml:trace>
  <inkml:trace contextRef="#ctx0" brushRef="#br0" timeOffset="2284.2543">16345 3260 72 0,'0'0'119'0,"0"0"-53"16,0 0-26-16,0 0 44 15,0 0-10-15,0 0 38 16,-45-21 45-16,42 21 3 0,3 0-58 16,0 0-47-1,0 0-47-15,0 2-8 0,9 20 0 16,11 14 20-16,9 20 42 15,10 19-28-15,7 15-2 16,11 18-6-16,9 2-10 16,11 1-7-16,11-5-9 15,0-10 4-15,-6-10 1 16,-14-14-5-16,-11-13-3 16,-15-16 1-16,-15-12-7 15,-11-13 9-15,-10-5-43 16,-6-3-60-16,0 7-14 15,-2 8-97-15,-12 8-474 0</inkml:trace>
  <inkml:trace contextRef="#ctx0" brushRef="#br0" timeOffset="2884.0327">17596 4715 697 0,'0'0'36'0,"0"0"-5"15,0 0 54-15,0 0-5 0,-82-17-36 16,53 21-39-16,-3 19 33 16,-4 10-13-16,-3 11 15 15,12 4-24-15,8 6-3 16,7 1-10-16,12-5 0 16,0-1-3-16,0-8 0 15,18-5-3-15,15-5-8 16,10-12-9-16,5-11 19 15,7-8 2-15,7-22 6 16,9-15-4-16,-3-13 0 16,-2-11-3-16,-11-6 11 0,-10-8 12 15,-18-2 4 1,-11 2 0-16,-16 3-20 0,-7 8 1 16,-28 13-8-16,-11 10-33 15,-23 20-22-15,-8 19-35 16,-14 4-204-16,-3 35-362 15</inkml:trace>
  <inkml:trace contextRef="#ctx0" brushRef="#br0" timeOffset="3896.8611">13776 5671 845 0,'0'0'61'0,"0"0"-2"16,0 0 52-16,0 0-41 15,0 0-45-15,0 0-25 16,0 6-6-16,-9 24-6 15,-15 9-123-15,-7 1-326 16</inkml:trace>
  <inkml:trace contextRef="#ctx0" brushRef="#br0" timeOffset="4049.1856">13494 6086 219 0,'0'0'632'15,"0"0"-632"-15,0 0-10 16,0 0-67-16,0 0-185 16,0 0-211-16</inkml:trace>
  <inkml:trace contextRef="#ctx0" brushRef="#br0" timeOffset="4173.9856">13166 6453 1105 0,'0'0'23'16,"0"0"-23"-16,0 0-100 16,0 0-321-16</inkml:trace>
  <inkml:trace contextRef="#ctx0" brushRef="#br0" timeOffset="4716.4715">12681 7038 1014 0,'0'0'2'0,"0"0"24"16,0 0 48-16,0 0-19 15,-91-18-33-15,66 46-19 16,-5 23-3-16,-3 13 4 15,5 18 5-15,4 8-2 0,12 6-5 16,9 9 5-16,3 2-6 16,21-9 4-16,19-15-3 15,15-24-2-15,17-23-39 16,6-27-26-16,3-12 29 16,7-43 9-16,3-23 3 15,0-23 24-15,-4-11 4 16,-18-2-2-16,-23-2-4 15,-28-1-5-15,-18 0 7 16,-18 7 0-16,-36 15-16 16,-23 24 4-16,-17 27-21 15,-9 21 30-15,-9 20-7 16,6 37-218-16,2 23-303 16</inkml:trace>
  <inkml:trace contextRef="#ctx0" brushRef="#br0" timeOffset="5369.7281">13799 7113 628 0,'0'0'280'0,"0"0"-274"16,0 0 64-16,0 0 27 16,0 0-2-16,0 0-37 15,-59-34-16-15,40 62-26 16,-11 24-12-16,-12 13-4 0,-3 10 1 16,5-3 5-16,6 1-5 15,10-7-1-15,5 0-3 16,9-7 2-16,7-9-6 15,3-8 6-15,0-12 0 16,13-12 0-16,9-12-4 16,8-6-45-16,9-27 27 15,16-23 23-15,6-14 8 16,2-6-3-16,-5 10 1 16,-12 14 2-16,-15 19-5 15,-14 17-3-15,-11 7 1 16,-2 3-2-16,-4 0-16 15,0 23 17-15,0 20 1 0,0 23 55 16,-13 23-9 0,-10 31-11-16,4 18 3 0,6 10 2 15,13-5-29-15,0-26-12 16,22-33-5-16,11-32-39 16,6-38 2-16,13-24-71 15,6-51-20-15,7-26-313 16</inkml:trace>
  <inkml:trace contextRef="#ctx0" brushRef="#br0" timeOffset="7016.5415">18852 4720 961 0,'0'0'0'16,"0"0"-55"-16,0 0 25 15,0 0 30-15,0 0 8 16,0 0 24-16,-81-68 41 0,47 68-9 15,-20 23-46 1,-14 24-4-16,-13 24 6 0,3 11 3 16,14 2 11-16,18-3 0 15,19-17-30-15,15-11-4 16,11-14 0-16,1-14-2 16,10-11-9-16,23-14-14 15,15-2 25-15,16-27 2 16,12-17 2-16,2-8-4 15,-7 3-4-15,-15 6 2 16,-17 15 4-16,-17 14 14 16,-11 13 2-16,-6 3-18 15,-2 20 9-15,-2 24 8 16,-1 17 36-16,-7 18 10 0,-23 8-45 16,-10 9 0-16,-3-8-7 15,7-11-11-15,13-12-22 16,20-17-106-16,3-21-229 15</inkml:trace>
  <inkml:trace contextRef="#ctx0" brushRef="#br0" timeOffset="7883.0093">18989 5425 588 0,'0'0'81'15,"0"0"-60"-15,0 0 28 16,0 0 25-16,0 0 11 15,0 0-10-15,6-25-16 16,16 3-35-16,11-3 43 16,0 1-32-16,0 3 0 15,-5 4-12-15,2 6-9 0,-6 2-1 16,0 4-4-16,-5 5-8 16,-5 0-1-16,-7 17-15 15,-4 17 15-15,-3 17 20 16,-10 15 10-16,-29 9-14 15,-6 1-12-15,-4-7 3 16,7-14 1-16,15-18 5 16,14-16 0-16,13-11-13 15,1-10-19-15,34 0 15 16,17-23 3-16,18-16 2 16,21-13-4-16,9-2-13 15,0-4-23-15,4 2-44 16,-4-3-141-16,-11 3-518 15</inkml:trace>
  <inkml:trace contextRef="#ctx0" brushRef="#br0" timeOffset="11866.518">20151 477 952 0,'0'0'26'16,"0"0"-13"-16,0 0 21 16,0 0 12-16,0 0-24 15,0 0 13-15,0 0-20 16,-61 95 12-16,18-18 10 16,-1 15-23-16,-2 3-9 15,4-1-5-15,3-14-36 16,6-17-51-16,11-20-43 15,12-22 27-15,7-15-1 16,3-6 10-16,6-26 68 16,15-15 20-16,9-18-8 15,7-8 14-15,-5-3 9 16,0-5 30-16,4 1 57 16,-3 6 14-16,-2 11-51 0,-3 16 2 15,-9 18-19-15,-10 12 21 16,-6 11-33-16,1 0-30 15,-1 20-30-15,3 21 30 16,1 26 88-16,-1 18-14 16,-2 12-34-16,4 2-34 15,-1-7-2-15,4-7-4 16,-2-13-12-16,-2-12-36 16,2-13-37-16,-3-13-99 15,-6-11-146-15</inkml:trace>
  <inkml:trace contextRef="#ctx0" brushRef="#br0" timeOffset="12046.2338">19843 1131 1288 0,'0'0'0'15,"0"0"-2"-15,0 0-6 16,0 0-40-16,0 0 42 15,104-79 5-15,-16 42-1 16,20-8-54-16,15-6-144 16,-3-8-461-16</inkml:trace>
  <inkml:trace contextRef="#ctx0" brushRef="#br0" timeOffset="12215.8532">21016 388 1144 0,'0'0'17'0,"0"0"-17"16,0 0 0-16,-115 117 13 16,69-59-4-16,8-2-7 15,9 1 4-15,5-3-6 16,2 4-23-16,-11-5-170 16,-8-10-278-16</inkml:trace>
  <inkml:trace contextRef="#ctx0" brushRef="#br0" timeOffset="12444.8187">20691 543 1213 0,'0'0'13'0,"0"0"4"16,0 0 28-16,0 0-2 15,0 0-23-15,0 0-20 16,6 11-2-16,13 26 2 15,5 12 9-15,4-1-8 16,4 0-1-16,-2-3-7 16,-2-5-45-16,-4-10-20 15,-4-9-108-15,-7-13-268 16</inkml:trace>
  <inkml:trace contextRef="#ctx0" brushRef="#br0" timeOffset="12607.3954">20652 742 1211 0,'0'0'13'16,"0"0"-4"-16,0 0 7 15,0 0-16-15,0 0-74 16,0 0 60-16,133-49 14 16,-68 33-72-16,0 5-90 15,-16 1-184-15</inkml:trace>
  <inkml:trace contextRef="#ctx0" brushRef="#br0" timeOffset="12892.2678">20677 819 540 0,'0'0'433'0,"0"0"-360"15,0 0-14-15,0 0 48 16,0 0-50-16,0 0-20 16,11 0-37-16,44-14-3 15,32-13 3-15,17-4 4 16,3-1 6-16,-14 1-6 0,-17 7-4 16,-21 6 1-16,-15 4-1 15,-8 5-15-15,-13 5-72 16,-10 2-46-16,-9 2-99 15,0 0-146-15</inkml:trace>
  <inkml:trace contextRef="#ctx0" brushRef="#br0" timeOffset="20933.8147">14841 2051 359 0,'0'0'109'16,"0"0"-13"-16,0 0 28 15,0 0-28-15,0 0-8 16,0 0 20-16,0 0-6 16,-81-34 16-16,68 29-102 15,-3-1-11-15,0 1 5 16,-1 1-2-16,-6-3 0 16,1 4 2-16,-5-1 1 15,-1 1-6-15,-5 1 2 16,-5 2-5-16,0 0 2 15,-2 0 2-15,4 0-6 16,0 0 0-16,-1 0 0 0,-1 0 5 16,3 9-7-16,-7 7 2 15,-1 7-11-15,-2 5 10 16,-1 2 2-16,4 1 1 16,3 2-2-16,0 0 2 15,10-1-7-15,2 1 4 16,-2 12-18-16,-3 12 0 15,-10 14 0-15,-7 13-8 16,-2 5 14-16,1-4-2 16,9-3 13-16,5-11-2 15,6-9 4-15,2 1 0 16,4-1 0-16,-2 5-3 0,-3 5-3 16,-7 6 6-1,-2 1-2-15,-2 2 1 0,5-7 1 16,2-8 0-16,3-8 3 15,5-7 0-15,-2-4-2 16,6 0 1-16,-9-3-4 16,0-1 5-16,-1-4-9 15,-2-5 9-15,4-10-3 16,9-8 5-16,11-10-5 16,9-6-3-16,-3 0 0 15,-1 0 3-15,-1-10-20 16,-3-10 1-16,1-4-3 15,-3-2 9-15,-2-3 11 16,-5 2-9-16,4-1-2 16,-2 1 13-16,-3 2-10 0,6 5 6 15,-1 4 4-15,-1 4 9 16,1 3-8-16,-5 5 6 16,-6 1-7-16,-1 3-3 15,-2 0-2-15,-1 8-4 16,4 8-7-16,-1 4-3 15,2 7 12-15,-7 3 2 16,-1 6 1-16,-5 5 4 16,-7 0 2-16,-2 3 0 15,-1 2 1-15,1-1 4 16,2 3 9-16,4 4 0 16,1 6-4-16,0 5 13 0,-2 8-11 15,1 3-2-15,-3 6 5 16,2 3-4-16,1 1 8 15,1 3 1-15,6 1-21 16,2 5-1-16,5 1 6 16,-5 2-5-16,0 1-1 15,-8 1-5-15,2-1 5 16,-3-5 0-16,0-5 2 16,-4-3-2-16,-2-6 7 15,-7 5-7-15,-9-1 3 16,-2 5-2-16,-7 2-1 15,-3-3 5-15,0-5-5 16,1-6 0-16,3-13 0 0,7-6 1 16,8-8 6-16,2-7-6 15,6-7 6-15,10-8-3 16,6-5 1-16,12-6 5 16,5 2 16-16,7-3-15 15,6 5-10-15,0 8-2 16,15 2 0-16,12 7 1 15,11 3 0-15,-2 8-10 16,3 6-17-16,-3 4 5 16,-8 6-7-16,-1-4 26 15,0 1 3-15,7 5 2 16,12-1 2-16,9 4-3 0,20-3-1 16,7 0 0-16,12 5 3 15,-3-9-6-15,-3-14 2 16,-11-17-73-16,-12-21 71 15,-19-9-17-15,-10-3-59 16,-14-20-97-16,-10-4-35 16,-11-2 8-16</inkml:trace>
  <inkml:trace contextRef="#ctx0" brushRef="#br0" timeOffset="24500.5736">26962 3195 22 0,'0'0'147'0,"0"0"-12"16,0 0-85-16,0 0 0 15,0 0 1-15,0 0-26 16,0 0-8-16,0 0-15 15,0 0 22-15,0 0 20 16,0 0 29-16,-7-3 4 16,3-1-26-16,-4-1-1 15,3 2 22-15,2 2-25 0,0 0-26 16,3 1-8-16,0-2-4 16,0-1 8-16,0 1-3 15,-5-4 16-15,-1 0-18 16,2-1 11-16,-4-1 11 15,4 2-3-15,-2 0-1 16,1 4-14-16,1-1 2 16,-1 1-10-16,2 0-1 15,-2 0-2-15,0 1 0 16,-3-2-5-16,-2 2-1 16,-5-2 0-16,5 3 1 15,-2 0 5-15,-2 10-5 16,-6 30-13-16,-9 32 6 15,-8 41 6-15,-5 49 2 16,-9 38 1-16,-10 35-2 0,-9 16-4 16,-9-6-51-16,0-23-62 15,4-41-12-15,14-51 26 16,18-51 97-16,14-37 6 16,15-26 10-16,3-13-3 15,-2-3-7-15,-2-19-81 16,-6-23-218-16</inkml:trace>
  <inkml:trace contextRef="#ctx0" brushRef="#br0" timeOffset="24806.5247">26096 4185 805 0,'0'0'61'0,"0"0"18"16,0 0 57-16,0 0-21 16,0 0-44-16,0 0-71 15,41-45-18-15,26 14 6 16,30-13 0-16,16-7-5 16,-1-1-2-16,-11 2 12 15,-16 4 1-15,-22 8 5 16,-20 12 1-16,-19 12 0 15,-14 10-11-15,-10 4 8 0,0 0 6 16,-11 0-6-16,-9 0-52 16,2 0-155-16,14 0-258 15</inkml:trace>
  <inkml:trace contextRef="#ctx0" brushRef="#br0" timeOffset="25151.2697">27349 3450 465 0,'0'0'390'0,"0"0"-375"16,0 0-13-16,-64 121 55 15,7-24 62-15,-4 15-50 16,11-5-28-16,17-7-3 16,22-19-32-16,11-15-6 15,9-15-20-15,18-15-28 16,4-14-20-16,8-15-65 15,3-7-181-15</inkml:trace>
  <inkml:trace contextRef="#ctx0" brushRef="#br0" timeOffset="25583.9808">27563 3605 595 0,'0'0'113'0,"0"0"-37"16,0 0 73-16,0 0-47 15,0 0-27-15,0 0-39 16,-8-13-17-16,8 13-9 0,0 0-10 16,0 20 0-16,1 11 10 15,-1 14 16-15,0 6-6 16,-4 1-8-16,-14-6-3 15,-1-14-6-15,4-9-3 16,4-13 12-16,6-7-5 16,5-3 0-16,0 0-7 15,0-22-41-15,23-18 12 16,12-9 15-16,6-2 14 16,0 9 4-16,-4 11 0 15,-6 13-4-15,-8 8 0 16,-4 6-1-16,-8 4 1 15,-4 0-10-15,-1 17 10 16,-2 13 26-16,-2 9-7 0,-2 5-10 16,0 1-9-16,0-10-39 15,0-8-98-15,1-10-218 16,10-12-343-16</inkml:trace>
  <inkml:trace contextRef="#ctx0" brushRef="#br0" timeOffset="29337.0677">28116 3275 113 0,'0'0'28'16,"0"0"88"-16,0 0 80 15,0 0-12-15,0 0-53 16,0 0-19-16,0 0-1 16,2-3-28-16,-2 3-13 15,0 0-27-15,0-1-22 16,3 1-16-16,14 0-5 0,18 0-6 15,17 11 6-15,9 11 1 16,-3 5 6-16,-16 20-7 16,-18 21 0-16,-24 36 1 15,-41 37 17-15,-55 31-14 16,-34 13-4-16,-22-16-344 16</inkml:trace>
  <inkml:trace contextRef="#ctx0" brushRef="#br0" timeOffset="30934.0333">29509 3185 853 0,'0'0'55'0,"0"0"-51"15,0 0-2-15,0 0 62 16,0 0 18-16,0 0-11 16,0 0-15-16,-7-3-30 15,-16 16-10-15,-22 21-3 16,-31 23-12-16,-25 19 13 15,-12 11-14-15,1-2 5 16,15-10-5-16,19-13-2 16,20-12 1-16,20-11 2 15,15-8 1-15,10-14-1 0,10-8-1 16,3-9 0-16,0 0-1 16,6 0-4-16,17 0-3 15,18 0 3-15,14 0-4 16,18 0 8-16,8-4-4 15,2-7 4-15,-1 2-22 16,-7 0-2-16,1 4 3 16,-2 0-60-16,1-6-244 15</inkml:trace>
  <inkml:trace contextRef="#ctx0" brushRef="#br0" timeOffset="31267.0909">30519 2942 954 0,'0'0'17'15,"0"0"5"-15,0 0-18 16,0 0 10-16,0 0-11 16,-94 128 11-16,76-49 11 0,-4 13 4 15,-7 11 12 1,-5 9-21-16,-9 2 23 0,-2 1-17 16,-1-6-15-16,7-16-11 15,11-18-32-15,13-24-67 16,4-19-138-16,5-15-229 15</inkml:trace>
  <inkml:trace contextRef="#ctx0" brushRef="#br0" timeOffset="31446.2538">29909 3747 937 0,'0'0'221'15,"0"0"-212"1,0 0-2-16,0 0 58 0,0 0 12 15,38-80-31-15,13 48-29 16,25-5-4-16,23-10-13 16,14-2-17-16,1-3-25 15,-3-6-95-15,-6-6-502 16</inkml:trace>
  <inkml:trace contextRef="#ctx0" brushRef="#br0" timeOffset="31734.4227">31197 2917 1128 0,'0'0'37'0,"0"0"7"16,0 0 52-16,0 0-45 16,0 0-21-16,-92 9-15 15,52 18-10-15,-7 17 5 16,-6 12-4-16,1 12 3 15,4 7 0-15,0 0-4 16,6-3-1-16,9-5 0 16,7-4-4-16,11-13-1 15,14-6-18-15,1-12-35 16,11-6-26-16,24-16-81 16,14-10-200-16,18-11-389 15</inkml:trace>
  <inkml:trace contextRef="#ctx0" brushRef="#br0" timeOffset="32136.4525">31609 2874 1113 0,'0'0'69'0,"0"0"-69"16,0 0 0-16,-92 14 9 15,53 15 30-15,-3 16-5 16,1 14-20-16,0 9-8 16,2 2 7-16,1-5-13 0,3-9 8 15,10-13-6 1,10-14-1-16,9-10 1 0,6-10-2 16,1-9-28-16,31 0-25 15,16-16 6-15,14-7 23 16,4-4 6-16,-9 5 18 15,-11 4-6-15,-13 7 15 16,-11 8 10-16,-7 3 4 16,-9 3-14-16,-6 22 37 15,0 14 11-15,-15 11 14 16,-19 10-29-16,-12 5-16 16,-2-5-13-16,5-4-13 0,8-12-2 15,17-14-43 1,14-9-84-16,4-13-171 0,19-8-294 15</inkml:trace>
  <inkml:trace contextRef="#ctx0" brushRef="#br0" timeOffset="32467.9054">31797 3358 1016 0,'0'0'77'0,"0"0"-77"16,0 0 0-16,0 0 4 16,0 0 40-16,0 0-3 15,84-66-38-15,-40 66 9 0,-2 2-9 16,-9 17 1-16,-9 2 4 16,-14 9 20-16,-10 4 7 15,-6 7-2-15,-29 5-10 16,-18-4-8-16,0-1-7 15,5-10-6-15,12-12 6 16,17-8-7-16,13-5-2 16,6-3-2-16,16-3-4 15,33 0-7-15,25-9 3 16,18-19-53-16,12-10-124 0,-4-8-322 16</inkml:trace>
  <inkml:trace contextRef="#ctx0" brushRef="#br0" timeOffset="32720.9833">32559 2815 1311 0,'0'0'0'15,"0"0"-87"-15,0 0 87 16,141 63 54-16,-74-27-25 16,-2 10-18-16,-20 11 7 0,-15 15-11 15,-27 21-4-15,-21 26-3 16,-66 22-17-16,-50 22-159 16,-49-2-703-16</inkml:trace>
  <inkml:trace contextRef="#ctx0" brushRef="#br0" timeOffset="34416.7276">28933 4279 60 0,'0'0'244'15,"0"0"-90"-15,0 0-12 16,0 0 6-16,0 0 6 16,0 0-57-16,0 0-32 15,-58-44-6-15,51 38 3 16,1-5-38-16,-2 3 7 15,1 0-7-15,-1-3-7 16,2 2 5-16,-1 1 15 16,-3 1-10-16,2 3-7 15,2 1-7-15,1 3-1 16,5 0-10-16,0 0-2 16,0 0-6-16,11 0-14 0,20 11 6 15,13 1 12-15,12-2 2 16,14-6-2-16,11-2 2 15,17-2-26-15,13 0-94 16,8-11-190-16</inkml:trace>
  <inkml:trace contextRef="#ctx0" brushRef="#br0" timeOffset="35951.6648">26952 4906 428 0,'0'0'42'0,"0"0"-42"16,0 0 10-16,0 0 14 16,0 0 50-16,0 0 13 15,-19 0-8-15,19 0 5 16,0 0-12-16,0 0-26 15,30 0-29-15,31 0-2 16,33 0 60-16,27-14-30 16,13-7-27-16,-1-5 4 15,-12 5 1-15,-16 2-13 16,-18 7-5-16,-15 4 30 16,-13 1-33-16,-11 3 14 0,-13 2-16 15,-12 2 1 1,-11 0-1-16,-9 0 3 0,-3 0 1 15,0 0 2-15,-3-1 6 16,-15-4-12-16,1 2-91 16,-2-1-115-16,5 4-60 15,5 0-149-15</inkml:trace>
  <inkml:trace contextRef="#ctx0" brushRef="#br0" timeOffset="38750.2962">14607 5375 421 0,'0'0'115'16,"0"0"-2"-16,0 0 39 16,0 0-55-16,0 0-20 15,0 0-15-15,-81-5 7 16,78 5-1-16,3 0-44 15,0 0-6-15,0-1-13 16,0-2-5-16,3-2-5 16,20-12-18-16,17-13 16 0,21-13 7 15,13-7 1 1,8-1-1-16,-2 6-4 0,-7 7-48 16,-12 11-35-16,-16 10-91 15,-20 13-98-15,-20 4-214 16</inkml:trace>
  <inkml:trace contextRef="#ctx0" brushRef="#br0" timeOffset="38931.3044">14734 5428 623 0,'0'0'60'16,"0"0"-53"-16,0 0 160 0,0 0-13 15,0 0-48-15,0 0-48 16,7-7-43-16,21-11-4 15,12-7-11-15,12-7 0 16,6 4-39-16,-6 4-33 16,-3 4-120-16,-7 6-166 15</inkml:trace>
  <inkml:trace contextRef="#ctx0" brushRef="#br0" timeOffset="56968.6389">26848 6423 123 0,'0'0'144'0,"0"0"-2"16,0 0-20-16,0 0-16 16,0 0 5-16,0 0-48 15,0 0-35-15,-15-42 17 16,14 31 0-16,-1 4-9 0,-1-1 12 15,2 3-15-15,-2-1 5 16,-3 3 4-16,4-4-3 16,-1 0-11-16,0 1-24 15,0-2 3-15,2 2 2 16,-2 6 13-16,3 0-12 16,-2 0-8-16,2 0-2 15,0 14-4-15,0 22-9 16,0 27 13-16,0 20 7 15,0 11-4-15,0-3 1 16,0-2-4-16,2-17-2 16,10-5-25-16,-2-9-12 15,-5-4 33-15,-5-1-160 0,0-5-114 16,-5-11-162 0</inkml:trace>
  <inkml:trace contextRef="#ctx0" brushRef="#br0" timeOffset="57286.4887">26826 6868 737 0,'0'0'18'16,"0"0"17"-16,0 0 67 15,0 0 1-15,0 0-29 0,15-75-59 16,25 65-6-16,11 4 9 16,7 6-13-16,0 0 2 15,-4 14-10-15,-12 15 6 16,-11 4-3-16,-13 9 0 16,-17 1-7-16,-2 10-3 15,-37 3-48-15,-15 0 24 16,-9-10 34-16,-3-5 2 15,7-18-2-15,12-8-2 16,16-11-83-16,18-4-270 16</inkml:trace>
  <inkml:trace contextRef="#ctx0" brushRef="#br0" timeOffset="57639.5836">27704 6872 1223 0,'0'0'19'0,"0"0"-6"15,0 0-13-15,0 0 3 16,0 0 19-16,-28 112-6 16,18-51-6-16,-1-3-5 15,-1-1-5-15,-1-10-7 16,7-11-27-16,6-11-102 15,0-15-267-15</inkml:trace>
  <inkml:trace contextRef="#ctx0" brushRef="#br0" timeOffset="58104.8946">28413 6656 851 0,'0'0'76'15,"19"-83"-53"-15,-13 51 61 16,-4 6 41-16,-2 14-34 16,0 9-33-16,-14 3-38 15,-11 0-20-15,-11 22-11 16,-7 21 1-16,-2 10 10 16,5 11 3-16,5-3-3 15,10-1-10-15,7-7 0 16,8-10-3-16,8-14 12 15,2-9-16-15,6-11-8 0,21-9 6 16,10-12 9-16,13-26 10 16,9-16 4-16,2-9 8 15,-1-9-4-15,-9-8-3 16,-8-4 26-16,-10-8-8 16,-9 5 2-16,-8 3-15 15,-8 10 5-15,-5 19-7 16,-2 20 12-16,1 18 3 15,-2 11 6-15,0 6-11 16,0 0-11-16,0 12-7 16,0 23-12-16,-3 26 12 15,-8 20 5-15,1 15-1 16,4 4-4-16,6-1-12 0,0-3-40 16,7-10-104-16,11-11-429 15</inkml:trace>
  <inkml:trace contextRef="#ctx0" brushRef="#br0" timeOffset="58360.5022">29084 6601 1456 0,'0'0'0'0,"0"0"-65"0,0 0 65 15,0 0 2-15,0 0 22 16,0 0-15-16,-24 14-7 16,17 25-2-16,-4 11 15 15,-7 3-8-15,0 3-7 16,-1-6 0-16,0-2-9 16,7-6-27-16,7-8-95 15,5-12-393-15</inkml:trace>
  <inkml:trace contextRef="#ctx0" brushRef="#br0" timeOffset="58968.2024">29426 6512 1257 0,'0'0'0'16,"0"0"-99"-16,0 0 99 15,0 0 40-15,0 0 5 16,0 0-2-16,20-63-22 16,-20 67-21-16,3 15 0 15,1 12 0-15,-3 5 11 16,-1 6-2-16,0-2-6 16,-3-1-3-16,-11-6 3 15,0-8-3-15,3-10-1 16,5-5-4-16,4-7-9 15,2-3 13-15,0-3-19 0,17-20-30 16,8-13 50-16,5-8 0 16,-3-1 3-16,-3 1 1 15,-3 5-4-15,1 8 3 16,-4 9 0-16,-4 8 2 16,-5 11 4-16,-1 3-3 15,0 0-6-15,-1 11 0 16,4 12 10-16,-7 10 8 15,-4 1-4-15,0 1-8 16,0-6-1-16,0-8-2 16,0-6-1-16,0-10 6 15,0-3-7-15,0-2-1 16,0-5-10-16,5-19 10 0,13-10 2 16,6-6 4-16,4-1 0 15,2 5-6-15,-2 6-1 16,2 9 1-16,-3 10 1 15,-2 9 3-15,-1 2-3 16,-5 7 1-16,-1 22 1 16,-6 7 10-16,-7 8-9 15,-5 12-3-15,0-2-1 16,0 2-60-16,0-4-134 16,0-12-632-16</inkml:trace>
  <inkml:trace contextRef="#ctx0" brushRef="#br0" timeOffset="63189.2829">26459 7933 121 0,'0'0'22'16,"0"0"-22"-16,0 0-96 0,0 0 49 16,0 0 47-16,0 0 17 15,0 0 16-15,-56-41 53 16,55 41 12-16,1 0 12 16,0 0-26-16,0 0 11 15,0 0-18-15,0 0-14 16,0 0-9-16,0-3 15 15,0 3-14-15,0 0-12 16,0 0-19-16,0 0 3 16,0 0 20-16,0 0-22 15,0 0-25-15,9-3-21 0,24 0-65 16,21-5 80 0,19-7-37-16,12-5-40 0,12-3-4 15,5-6 34-15,0-1 51 16,-5 0-3-16,-11 4 10 15,-11 2 2-15,-17 6-5 16,-12 3 3-16,-16 5 1 16,-15 6 6-16,-6 2-3 15,-9 2 16-15,0 0 22 16,0 0 19-16,0 0-51 16,-13 0 18-16,1 0-33 15,3 0-2-15,0 0-17 0,4 0 2 16,2 0 13-1,3 0-6-15,0 0 10 0,0 0 4 16,0 0 2-16,0 0-4 16,0 0-2-16,0 0-43 15,0 0-149-15</inkml:trace>
  <inkml:trace contextRef="#ctx0" brushRef="#br0" timeOffset="64719.1044">28104 7579 88 0,'0'0'106'15,"0"0"12"-15,0 0-11 0,0 0-3 16,0 0-32-16,0 0 5 16,0 0-5-16,0 0-9 15,0 0 14-15,0 0-15 16,0 0-15-16,0 0-10 15,0 0-6-15,0 3-23 16,0-3-8-16,0 0-21 16,9 0-32-16,21 0 34 15,10 0 14-15,9 0 5 16,8-3-4-16,6-11-2 16,2 2-3-16,3-2 9 15,-6-1 8-15,-7 1-8 16,-12 7 1-16,-13 1 7 15,-13 4-8-15,-10-1 4 0,-4 3 1 16,-3 0 5-16,0 0 15 16,0 0-1-16,0 0 0 15,0 0-24-15,0-3-12 16,1-2-96-16,2-5-329 16</inkml:trace>
  <inkml:trace contextRef="#ctx0" brushRef="#br0" timeOffset="67785.2287">29679 7397 247 0,'0'0'2'0,"0"0"26"0,0 0 22 16,0 0-10-16,0 0 12 16,0 0-13-16,0 0 55 15,-12-14-9-15,12 14-23 16,-1 0-8-16,-2 0 4 15,1 0-1-15,2 0-15 16,0 0 8-16,0 0-19 16,6 0-31-16,37-2-20 15,32-5 16-15,32-3 4 16,16 0 6-16,-3-2-6 16,-16 3-28-16,-23 1 28 15,-24 5 0-15,-18 0-10 0,-12 3 8 16,-7 0-9-16,-3 0-19 15,1 0-55-15,2-1-73 16,-6-4-280-16</inkml:trace>
  <inkml:trace contextRef="#ctx0" brushRef="#br0" timeOffset="92209.1516">17101 2356 62 0,'0'0'124'0,"0"0"-38"16,0 0 68-16,0 0-93 15,0 0-32-15,0 0-17 16,0 0 19-16,0-3 19 0,0 3-29 16,0-1-5-16,0 0 23 15,0-4-7-15,-3 2 12 16,0-4-24-16,0 1-5 15,3-3 11-15,0-2 9 16,0-2-32-16,0-1-6 16,3-1 1-16,13-1-6 15,4-1 8-15,2 0 0 16,2 3 8-16,-1 1-8 16,-4 6 0-16,-3 2-4 15,-6 0 0-15,1 3-7 16,1 2 7-16,-3 0-8 0,1 0 7 15,2 10-1 1,2 7 6-16,-4 5-4 0,-4 1 4 16,0-3 0-16,-2 1 0 15,1-1 0-15,0-4 2 16,0 2 4-16,3 1-1 16,-5-2-5-16,3 0 2 15,0-3-4-15,-1-3 2 16,0 2 0-16,-2-6 0 15,-2-2-5-15,1-2 5 16,-2-3 5-16,0 0-3 16,1 0 0-16,1 0 8 15,2-4 22-15,3-11-12 16,3-2-14-16,-1-5 4 16,3 1-2-16,3-1 8 0,0-1-1 15,-2-1-8-15,4 1 5 16,-1 1-10-16,-1 2 7 15,3 1-9-15,-2 2 0 16,-1 5 2-16,0 2-4 16,-3 2 2-16,-5 2 0 15,1 1 2-15,0 2-2 16,-1 3 0-16,2-1 0 16,2 1-6-16,3 0 2 15,4 0-1-15,-2 0 3 16,5 0 2-16,-4 1 0 15,-1 7 4-15,-6 1-4 0,-2 3-12 16,-5-2 7-16,-3 3-11 16,0 0-25-16,0 2 41 15,0-1 6-15,0 1-4 16,0 1 0-16,0-2 2 16,0 3-4-16,0-1-2 15,-3 3 2-15,-3 1 8 16,0 0-6-16,-3 0-2 15,3 0 0-15,-1-2 10 16,4-1-6-16,3 0-4 16,0 1-4-16,0 3 4 15,0 4 0-15,0 4 0 16,0 0 0-16,0-3 9 0,0-3-9 16,3-4-3-1,4-7 3-15,2-4 0 0,9-6 0 16,4-2-6-16,13-7-4 15,11-16 10-15,6-11 10 16,0-2 9-16,-3 0-13 16,-10 8 5-16,-10 6-9 15,-13 11-2-15,-13 9-64 16,-3 2-89-16,0 0-529 16</inkml:trace>
  <inkml:trace contextRef="#ctx0" brushRef="#br0" timeOffset="95005.7857">19353 2404 95 0,'0'0'192'0,"0"0"-41"15,0 0-1-15,0 0-21 16,0 0-28-16,0 0-1 16,0 0-64-16,-43-20-6 15,31 18 6-15,1 0-2 16,4 2-4-16,5-3 5 16,2 2-22-16,0 1-13 15,32-1-29-15,23-1-51 16,30-4 70-16,15-1 10 15,0-1-35-15,-5 0 30 0,-11 5-8 16,-11 0 13-16,-12-1-4 16,-7 2 8-16,-1 0-4 15,-2-2 15-15,-8-1-14 16,-8 1 9-16,-11 1-5 16,-11 0 25-16,-7 2 9 15,-6 1-23-15,0 0-16 16,-5 0-72-16,-16 3-375 15</inkml:trace>
  <inkml:trace contextRef="#ctx0" brushRef="#br0" timeOffset="95735.5661">21135 1951 297 0,'0'0'349'16,"0"0"-326"-16,0 0 21 15,0 0 79-15,0 0-16 16,0 0-61-16,0-12-44 15,0 15-2-15,0 14-9 16,0 11 9-16,3 8 0 16,1 13 17-16,-4 8-10 15,0 10 14-15,-14 6-11 0,-11 2-6 16,-1-2 1-16,10-6-3 16,6-6-2-16,10-11-4 15,0-11-5-15,0-13-1 16,10-6 10-16,-4-8-4 15,-2-8-3-15,-1-3 6 16,-1-1 1-16,2-1 3 16,8-18 2-16,3-12 11 15,9-9-5-15,3-1-3 16,1-1 2-16,2 7 9 16,1 8-11-16,-3 7 1 15,2 10 3-15,2 7-1 16,-3 3-1-16,1 2-4 15,-1 15 6-15,-11 8 0 0,-4 4-1 16,-8 2 31-16,-6 4-17 16,0 0 0-16,-25 0 2 15,-15-1-7-15,-12-1-13 16,-12-4-7-16,-7-5-17 16,2-7-54-16,3-11-345 15</inkml:trace>
  <inkml:trace contextRef="#ctx0" brushRef="#br0" timeOffset="104985.4503">19486 4725 264 0,'0'0'50'15,"0"0"0"-15,0 0-13 16,0 0-10-16,0 0-17 16,0 0-5-16,0 0-5 15,-33-9 8-15,33 9-13 16,-2 0 12-16,2 0 15 0,-1 0 5 16,1 0 14-16,0 0 4 15,0 0-7-15,0 0 1 16,0 0-12-16,-3 0-4 15,3 0 30-15,0 0-6 16,-3 0 12-16,3 0 2 16,-4 0-1-16,4 0-20 15,-3 0 2-15,-2 0-13 16,-1 0-4-16,-3 0-15 16,2 0 7-16,2 0-4 15,4 0 10-15,-2 0-15 16,3 0-2-16,0 0-1 0,0 0-5 15,0 0-2-15,0 0-9 16,0 1-13-16,13 3-6 16,17 0 24-16,12 3 3 15,10-7 3-15,7 0-2 16,7 0-10-16,1-11 12 16,2-3 9-16,-9 0-3 15,-7 0-4-15,-12 3-2 16,-10 6-5-16,-7 1 5 15,-10 2 8-15,-6 0-2 16,-7 2-2-16,-1 0 5 16,0 0 3-16,0 0 1 0,0 0 2 15,0 0 3 1,0 0-12-16,0 0-6 16,0 0-5-16,0 0-84 0,0 0-238 15,0 0-204-15</inkml:trace>
  <inkml:trace contextRef="#ctx0" brushRef="#br0" timeOffset="106204.3887">21266 4067 711 0,'0'0'20'0,"0"0"60"16,0 0 46-16,0 0-61 15,0 0-14-15,0 0 16 0,0-32-32 16,0 32-8-16,0 0-27 16,0 22-17-16,0 20 17 15,0 22 18-15,0 14 17 16,0 9-20-16,-7 2-9 15,-5 1 3-15,-6 2-9 16,0-5 0-16,1-5-22 16,-3-7 1-16,2-12 10 15,4-10-107-15,4-6-130 16,7-16-181-16</inkml:trace>
  <inkml:trace contextRef="#ctx0" brushRef="#br0" timeOffset="106769.495">21210 4710 699 0,'0'0'18'0,"0"0"33"16,0 0 63-16,0 0-36 15,0 0 1-15,0 0-16 16,-29-51-12-16,25 47-24 15,2-2-6-15,1 3-2 16,-2-1 10-16,3 2-11 16,0-1-8-16,0-2-9 15,7-2-1-15,22-2-9 16,16-3 9-16,11 0 2 16,4 2 1-16,-6 4-3 15,-6 4 3-15,-5 2-3 16,-5 0 0-16,4 16-2 15,-5 5 2-15,-4 8-1 0,-12 2-2 16,-7 11 2-16,-14 8 1 16,0 8 0-16,-33 1 11 15,-19-2-7-15,-19-5-4 16,-4-9-5-16,-3-11-11 16,6-6-3-16,13-7-11 15,11-7-11-15,16-2 29 16,16-6-24-16,13-4-287 15</inkml:trace>
  <inkml:trace contextRef="#ctx0" brushRef="#br0" timeOffset="107703.3738">22275 3917 272 0,'0'0'232'15,"0"0"-186"-15,0 0 55 0,0 0 47 16,0 0-65-1,0 0 2-15,-40-32-34 0,38 29-11 16,2 3-3-16,0-2 0 16,0 0-1-16,0-1-10 15,0-3-9-15,12 0-17 16,16-4-2-16,13 0 1 16,9 2 2-16,1 3-1 15,-3 5 7-15,-8 0-7 16,-8 0 0-16,-12 5 7 15,-6 10-7-15,-5 10 1 16,-9 6-1-16,-11 13 0 16,-27 9 6-16,-24 6-3 15,-20 0-3-15,-4-6-7 0,7-10 2 16,24-14 5-16,25-9 3 16,22-7-3-16,8-4 0 15,38-1 0-15,29-5 10 16,37-3 20-16,23-7-6 15,11-13-12-15,1 0-9 16,-10-2-2-16,-12 2-2 16,-12 2-43-16,-21 1-59 15,-26 2-214-15,-29 4-493 16</inkml:trace>
  <inkml:trace contextRef="#ctx0" brushRef="#br0" timeOffset="109877.1222">19614 7437 453 0,'0'0'598'16,"0"0"-591"-16,0 0-4 16,0 0-3-16,0 0-45 15,0 0-179-15,0 0 122 16,0 67-214-16</inkml:trace>
  <inkml:trace contextRef="#ctx0" brushRef="#br0" timeOffset="110025.9992">19654 8003 1248 0,'0'0'0'16,"0"0"-13"-16,0 0-159 15,0 0-119-15,-22 81-4 16</inkml:trace>
  <inkml:trace contextRef="#ctx0" brushRef="#br0" timeOffset="110159.1088">19597 8931 924 0,'0'0'0'0</inkml:trace>
  <inkml:trace contextRef="#ctx0" brushRef="#br0" timeOffset="115187.0243">21109 8517 711 0,'0'0'20'0,"0"0"-7"16,0 0 109-16,0 0 32 0,0 0-63 16,0 0-41-16,0 0-9 15,0-11-3-15,0 11-8 16,0 0-18-16,0 31-8 16,0 22 2-16,-9 26 35 15,-2 17-12-15,1 2-22 16,4-9-1-16,4-12-6 15,2-14 0-15,0-12 1 16,0-12 0-16,0-10 2 16,0-13-3-16,0-6-5 15,0-7-4-15,0-3-13 16,0 0-8-16,3-16-13 16,10-14 37-16,6-7-4 0,1-6 10 15,6 1 5-15,-3 9 3 16,2 6-8-16,3 10 2 15,5 5 3-15,5 5 2 16,1 7-4-16,-1 0 15 16,-9 5-11-16,-2 14-4 15,-8 6 20-15,-7 8-12 16,-8 3 10-16,-4-2-5 16,-5 3-7-16,-19-4 0 15,-7-4-3-15,-5-2-5 16,-4 1 2-16,-3-7-3 15,1-5 0-15,-4-5-9 16,5-5-23-16,11-6-61 0,15 0-100 16,15-17-302-1</inkml:trace>
  <inkml:trace contextRef="#ctx0" brushRef="#br0" timeOffset="115836.0414">22048 8464 394 0,'0'0'78'0,"0"0"-36"16,0 0 65-16,2-83-24 15,-2 60 3-15,0 0-46 16,0 1 28-16,-5 0-20 15,-7 1-3-15,-4 1-9 0,-5 10 8 16,-11 5-30 0,-4 5-14-16,-9 8-6 0,-8 21 6 15,12 9 23-15,1 4-9 16,14 1-7-16,10-5 4 16,10-3-2-16,6-8 0 15,0-5-5-15,0-5 4 16,16-6-1-16,10-9-4 15,6-2-3-15,16-24 6 16,7-18 1-16,5-11 34 16,-8-14-20-16,-6-5 4 15,-11-10 4-15,-7-4-10 16,-7 0-14-16,-8 5 0 16,-8 6-4-16,-5 10 4 0,0 15-3 15,-5 10 0-15,-2 18 6 16,2 10 11-16,4 7 5 15,1 5-2-15,0 0-22 16,0 10 0-16,0 33-15 16,0 23 13-16,1 19-7 15,-1 15-44-15,0 6-67 16,-4-2-108-16,-32-4-191 16</inkml:trace>
  <inkml:trace contextRef="#ctx0" brushRef="#br0" timeOffset="117603.2131">15133 7383 910 0,'0'0'10'16,"0"0"-6"-16,0 0 72 15,0 0-58-15,0 0 24 16,0 0 8-16,-16-75-35 16,16 52-8-16,0 9 2 15,0 1-6-15,0 11 18 16,0 0 15-16,-6 2-19 16,0 0-9-16,-12 0 6 0,-1 0-14 15,-7 3 0-15,-2 15 2 16,-1 6-2-16,-1 9-4 15,4 6 4-15,-1 4 0 16,8-3 0-16,7-2-1 16,9-6-2-16,3-8-7 15,3-7-12-15,12-6 5 16,7-11-10-16,8 0 18 16,9-14-9-16,7-20 1 15,2-13 8-15,-2-6 7 16,-4-5 2-16,-9-1 17 15,-10 0 1-15,-3-5 9 16,-11-1-12-16,-9 4-8 0,0 3 3 16,0 12 1-16,-3 9 1 15,-7 11 10-15,6 9-15 16,-2 8 1-16,5 9 17 16,1 0 0-16,-2 0-22 15,1 23-3-15,-1 30 0 16,2 30 4-16,-1 16 13 15,1 6-12-15,0-9-1 16,0-16-4-16,11-18-4 16,11-13-4-16,3-20-24 15,11-12-24-15,10-17-17 16,10 0-41-16,15-26-47 0,8-10-82 16,-6-9-99-1</inkml:trace>
  <inkml:trace contextRef="#ctx0" brushRef="#br0" timeOffset="119170.6591">15724 7394 956 0,'0'0'19'0,"0"0"-19"0,0 0 0 16,-3 101 16-16,12-71-16 16,9-9-3-16,-3-9 3 15,1-12 9-15,4 0 8 16,0-26 22-16,6-16-5 15,2-11-2-15,-1-1-23 16,-11 4-5-16,-2 5-2 16,-14 11-1-16,0 7 2 15,-9 7-1-15,-9 8-2 16,-4 12-9-16,-11 3 9 16,-12 28 0-16,-10 12 3 15,-2 9-2-15,11 2-1 16,15-1 6-16,18-6-6 15,13-6-7-15,13-7 7 16,27-8-37-16,11-13-19 0,15-13-25 16,17-19 23-16,8-29-111 15,8-19 5-15,1-14 23 16,-6-11 127-16,-10-6 14 16,-12-1 34-16,-20 6 34 15,-20 17-17-15,-16 16 19 16,-16 19 15-16,0 11-2 15,-9 11 101-15,-4 9-97 16,0 8 15-16,0 2-55 16,-5 26-34-16,-4 36-8 15,-4 35-1-15,7 25 1 16,3 13-3-16,13 1 2 0,3-10-2 16,0-15 0-1,0-14-1-15,0-14-2 0,0-19 1 16,0-13-32-16,0-19-51 15,0-11-76-15,0-16-103 16,0-5-107-16</inkml:trace>
  <inkml:trace contextRef="#ctx0" brushRef="#br0" timeOffset="119620.999">16488 7364 757 0,'0'0'65'0,"43"-76"17"16,-16 51 11-16,10 5-48 15,-1 6-13-15,3 13-14 0,-7 1-5 16,0 17-13 0,-18 23-8-16,-14 15-29 0,-3 13-78 15,-29 2 2-15,-8-9-11 16,1-14 62-16,7-18 39 16,12-15 23-16,11-12 7 15,9-2 120-15,0-20-123 16,12-18-4-16,25-15 0 15,11-10-4-15,13-11 17 16,7-4-2-16,1-3 2 16,-7-4 73-16,-11 3-10 15,-8 9-12-15,-14 11-21 16,-13 18-8-16,-9 12 5 16,-7 8-17-16,0 14 23 0,-7 1 12 15,-3 9-35-15,1 0-13 16,2 19-8-16,-2 24-2 15,4 19 12-15,2 15-10 16,-2 5 4-16,4 2-5 16,-4-6 0-16,0-15 0 15,5-5-1-15,0-17 0 16,10-14-32-16,20-14-50 16,15-13 5-16,10-9-77 15,6-29-164-15</inkml:trace>
  <inkml:trace contextRef="#ctx0" brushRef="#br0" timeOffset="120021.3981">17420 6727 982 0,'0'0'57'0,"0"0"-45"16,0 0 42-16,0 0-42 15,0 0-7-15,10 81 34 16,-10-16-3-16,-1 18-8 16,-24 6-13-16,-8 5 10 15,-2-14-10-15,12-17-9 16,7-23-3-16,13-19-3 0,3-11-15 16,0-10-11-1,12 0-20-15,11-13 9 0,7-16 33 16,4-7-1-16,-1-1 10 15,0 2 6-15,-4 6-7 16,3 8 6-16,-2 8 6 16,-2 13-2-16,-4 6 15 15,-12 25-1-15,-9 16 10 16,-3 14 3-16,-12 15-15 16,-24 7-11-16,-3-5-10 15,7-15-5-15,9-23-21 16,20-16-27-16,3-24-90 15,26-6-196-15,12-35-448 0</inkml:trace>
  <inkml:trace contextRef="#ctx0" brushRef="#br0" timeOffset="120244.7474">17043 7057 1035 0,'0'0'21'0,"0"0"45"16,0 0 12-16,0 0-13 16,0 0-47-16,0 0-13 15,131-70 5-15,-34 40 7 0,9-3-17 16,-7 4-16 0,-12 3-2-16,-15 6-33 0,-11 3-24 15,-12 5-122-15,-13 4-176 16</inkml:trace>
  <inkml:trace contextRef="#ctx0" brushRef="#br0" timeOffset="120553.1172">17861 7090 1161 0,'0'0'1'15,"0"0"4"-15,0 0 13 16,0 0 15-16,0 0-30 0,0 0 5 16,39-13-8-16,-25 13-57 15,-8 5-127-15,-6 23 9 16,-6 11 119-16,-14 8 56 16,4-5 11-16,7-6 11 15,9-11 24-15,6-6 38 16,19-9 42-16,9-5-16 15,8-5-54-15,9 0-20 16,7-12-26-16,11-10-10 16,-2-2-147-16,3-2-341 15</inkml:trace>
  <inkml:trace contextRef="#ctx0" brushRef="#br0" timeOffset="121119.8005">19073 6981 692 0,'0'0'0'0,"0"0"-4"16,0 0 4-16,0 0 104 15,0 0 18-15,0 0-84 16,-65-40-25-16,65 40 29 15,0 0 7-15,0-3-2 16,0 3-7-16,0 0 14 0,0 0-2 16,-1 0-13-16,-17 0 0 15,-16 19-38-15,-14 11 4 16,-10 23-5-16,-7 7 1 16,4 8 0-16,11 0-1 15,14-9 0-15,17-5-6 16,16-13-15-16,3-11-9 15,10-17 20-15,26-13 1 16,16-20-12-16,26-33 13 16,16-19 4-16,3-13-2 15,-6-8 4-15,-19 0-14 16,-18 1 16-16,-17 6 14 16,-15 9-5-16,-18 2-5 0,-4 12 0 15,-18 17-4-15,-6 15 21 16,8 16 20-16,-2 15-6 15,3 7-30-15,-15 35 2 16,-7 23-7-16,-4 22 23 16,9 15-17-16,11 10 3 15,10 2-9-15,10-5 0 16,1-8-24-16,4-14-39 16,28-14-58-16,10-9-157 15,16-20-16-15</inkml:trace>
  <inkml:trace contextRef="#ctx0" brushRef="#br0" timeOffset="122120.0149">19976 7444 862 0,'0'0'18'16,"0"0"10"-16,0 0 78 15,0 0-23-15,0 0 0 0,0 0-14 16,-10-27-36-16,10 34-16 16,-2 22-16-16,2 21 4 15,0 19 2-15,5 13-3 16,19 13 3-16,4 6-4 16,9 9-3-16,8 1 2 15,6 0 0-15,-5-7 0 16,0-8 0-16,-5-14 6 15,-4-15-8-15,-10-16 0 16,-6-13 0-16,-5-18-2 16,-7-9-7-16,-6-6 0 15,-2-5 9-15,-1 0 3 0,0 0 13 16,-3-7 4 0,-6-6-14-16,1 0-3 0,2 3 0 15,3 0-3-15,1-1-6 16,1 0-17-16,-2 0 3 15,-3-3 18-15,-5-5-17 16,-5-2-1-16,-7-1 13 16,-3-2-9-16,0 7 14 15,2 3 4-15,3 2 15 16,1 2-10-16,-3 0-6 16,4 3 15-16,-3-1-4 15,-4 4-9-15,7-2 9 16,-2 2 6-16,10 1-5 15,6 0-7-15,5 3 0 16,0 0-6-16,0 0-7 0,11 4-10 16,18 15 16-16,9 5-1 15,7 2-11-15,8 2-8 16,-4 2 10-16,3 1 3 16,-7-5 7-16,-3-7-5 15,-2-8-20-15,0-11-4 16,7 0-48-16,8-23-52 15,0-13-75-15,-8-9 23 16,-12 0 36-16,-25 1 117 16,-10 2 29-16,-10 12 53 15,-17 13 73-15,0 15-4 16,2 6 44-16,3 28-145 0,3 18-15 16,6 6-12-16,9 0-89 15,4-7-269-15</inkml:trace>
  <inkml:trace contextRef="#ctx0" brushRef="#br0" timeOffset="123237.369">21275 9699 377 0,'0'0'81'16,"0"0"-47"-16,0 0 43 0,0 0 71 16,0 0 3-16,0 0-44 15,19-26-80-15,-35 26-9 16,-6 0-8-16,-3 0-5 16,7 0-5-16,5 0 26 15,10 3 6-15,3 1-30 16,20 3 3-16,31-4-5 15,24-3 3-15,25 0 10 16,18-11-13-16,4-8 4 16,2-1-7-16,-8 1 3 15,-10 2 0-15,-18 0 0 16,-27 11-3-16,-24 3-26 16,-25 3-63-16,-12 5-188 0,-37 13 10 15</inkml:trace>
  <inkml:trace contextRef="#ctx0" brushRef="#br0" timeOffset="123403.1305">21343 9907 1039 0,'0'0'21'0,"94"21"21"16,-15-18 35-16,15-3-12 15,15-9-34-15,19-16-18 16,5-4-13-16,-5-1-28 15,-12 3-88-15,-22 2-187 16,-19 5-324-16</inkml:trace>
  <inkml:trace contextRef="#ctx0" brushRef="#br0" timeOffset="129420.4007">12071 11826 131 0,'0'0'0'16,"0"0"-64"-16,0 0 64 0,0-89 5 16,0 70 41-16,0 5 32 15,0-2-7-15,0 4 16 16,0 1-8-16,0 8-3 15,0 0-2-15,0-1 12 16,0 3 2-16,0-2-2 16,0 3-31-16,0 0-3 15,0 0-33-15,0 13-19 16,6 31 13-16,3 28 23 16,-3 41 75-16,-6 19-44 15,0 14-47-15,-3-2-15 16,-3-18-2-16,3-10-3 0,3-17-59 15,0-9-150-15,0-18-131 16,3-12-276-16</inkml:trace>
  <inkml:trace contextRef="#ctx0" brushRef="#br0" timeOffset="129836.4773">12125 12434 52 0,'0'0'302'16,"0"0"-265"-16,0 0 57 15,0 0 42-15,0 0-7 16,0 0-22-16,-70-39-23 16,70 35-19-16,0-4-62 15,0-7 9-15,22-9-3 16,17-5 0-16,16-7 10 16,14 7 4-16,8 9-20 15,1 11 2-15,1 9-2 16,-9 25-2-16,-10 22-2 0,-14 11-7 15,-21 8-12-15,-18 8-30 16,-7-5 9-16,-26 3 24 16,-20-3 7-16,-10-2-16 15,-9-5-12-15,-2-1-41 16,-5-13-167-16</inkml:trace>
  <inkml:trace contextRef="#ctx0" brushRef="#br0" timeOffset="130587.4487">13045 11308 830 0,'0'0'19'0,"0"0"-2"0,0 0 52 16,0 0 9-16,0 0-61 15,0 0 9-15,-97 117 5 16,60-56 1-16,-2 3-23 16,2-2-5-16,-2-3-4 15,-1-3-29-15,4-9-86 16,-3-7-181-16,4-18-356 16</inkml:trace>
  <inkml:trace contextRef="#ctx0" brushRef="#br0" timeOffset="130887.5621">12626 11371 585 0,'0'0'15'15,"0"0"29"-15,0 0 119 16,0 0-24-16,0 0-50 15,0 0-35-15,-12-13-40 16,12 13-3-16,3 0-6 16,15 15 1-16,9 15 84 15,9 6-31-15,2 11-19 16,2 3-4-16,1 3-15 16,2 0-9-16,2-5-5 15,4 2-7-15,-1-10-49 0,-8-6-72 16,-7-12-160-16,-18-8-274 15</inkml:trace>
  <inkml:trace contextRef="#ctx0" brushRef="#br0" timeOffset="131270.071">12577 11743 609 0,'0'0'115'16,"0"0"-91"-16,0 0 94 15,0 0 36-15,0 0-39 16,0 0-34-16,-23 0-30 16,23 0-15-16,0 0-9 15,17 0-27-15,32-13 3 0,42-16 5 16,58-24-8-16,45-23-41 15,30-13-341-15</inkml:trace>
  <inkml:trace contextRef="#ctx0" brushRef="#br0" timeOffset="150354.3809">13201 8824 242 0,'165'-56'2'0,"-1"0"11"15,-3-4-8-15,-11 4 2 0,-10 3 3 16,-11 7 10-16,-28 14-20 16,-23 12-75-16</inkml:trace>
  <inkml:trace contextRef="#ctx0" brushRef="#br0" timeOffset="152866.4322">13707 9201 284 0,'0'0'43'15,"0"0"9"-15,0 0 49 16,0 0 21-16,0 0-27 15,0 0 2-15,0 0-21 16,0 0-17-16,0 0-23 16,0 0-36-16,0 0-5 15,20 0-108-15,13 0 43 16,19-13-40-16,16-18-55 16,10-5 20-16,3-3 145 15,-7-1 0-15,-2 4 67 16,-8 3-2-16,-1 4-16 15,-8 5 34-15,-12 5-53 16,-11 4 11-16,-10 6-18 0,-12 6-21 16,-6 3 12-16,-4 0 5 15,0 0 12-15,0 0 1 16,0 0-32-16,0 0-38 16,0 0-36-16,0 0 17 15,0 0-156-15,0 0-135 16</inkml:trace>
  <inkml:trace contextRef="#ctx0" brushRef="#br0" timeOffset="161287.5693">15150 12801 337 0,'0'0'7'15,"0"0"-7"-15,0 0 20 16,0 0 74-16,-27-80 36 15,24 55-10-15,3 5-34 16,-3 7 42-16,3 9-8 16,-3 4-57-16,0 9-28 0,0 41-34 15,-10 33 37 1,-3 36 30-16,-4 16-30 0,-4 1-31 16,6-8 0-16,-5-9-7 15,6-16-3-15,2-20-23 16,0-18-6-16,6-24-45 15,6-19-57-15,3-22-158 16,0-31-134-16</inkml:trace>
  <inkml:trace contextRef="#ctx0" brushRef="#br0" timeOffset="161672.6001">15030 12844 644 0,'0'0'203'0,"2"-84"-184"15,1 56 29-15,0 14 14 0,-2 8 16 16,3 6-34-16,6 0-11 16,5 10-30-16,12 26 27 15,12 13 19-15,9 18-19 16,8 1-8-16,-1 4-13 16,-4-8-9-16,-2-4 8 15,-3-2-5-15,-4-7-3 16,-6-1-2-16,-7-11 1 15,-3-6 1-15,-11-13 0 16,-4-13-2-16,-1-7 0 16,-1-21 1-16,8-32 1 15,3-32 14-15,1-23 9 0,-7-19-1 16,-7-9 0 0,-7 2-21-16,-7 14 13 0,-19 19-14 15,-7 12 5-15,-3 15 0 16,5 12-4-16,10 19-1 15,15 10 0-15,6 13-25 16,33 10-59-16,25 6-98 16,17 4-397-16</inkml:trace>
  <inkml:trace contextRef="#ctx0" brushRef="#br0" timeOffset="161988.2571">16157 12799 801 0,'0'0'309'0,"0"0"-309"15,0 0 0-15,0 0 9 16,0 0 16-16,0 0 32 15,-75 15-19-15,87-8-14 16,21-1 11-16,13-6-9 16,10 0-14-16,12-9-3 0,2-18-7 15,6 1 3 1,-8 2-5-16,-6 1-4 0,-10 7 2 16,-10 6-64-16,-8-6-85 15,-13-1-243-15</inkml:trace>
  <inkml:trace contextRef="#ctx0" brushRef="#br0" timeOffset="162241.9086">16371 12470 1253 0,'0'0'4'15,"0"0"8"-15,0 0 35 16,0 0 15-16,0 0-19 15,0 0-23-15,-13 77 6 0,13 1-3 16,0 15-16-16,0 3-2 16,0 0 0-16,0-6-3 15,-3-8-2-15,-17-5-1 16,0-6-7-16,-2-11-5 16,3-14-12-16,12-16-28 15,7-17-72-15,10-13-267 16</inkml:trace>
  <inkml:trace contextRef="#ctx0" brushRef="#br0" timeOffset="162854.9483">17283 12204 571 0,'0'0'75'15,"0"0"-36"-15,0 0-39 16,0 0 0-16,0 0 39 16,0 0 67-16,0-50 66 0,0 50-63 15,0 0-42-15,0 19-22 16,-6 34-23-16,-11 33 26 16,-5 30 20-16,-1 12-35 15,4-1-18-15,9-19 2 16,7-19-16-16,3-16 18 15,0-20-8-15,0-11-6 16,0-8 15-16,-9-7-10 16,-3-4-5-16,1-8-2 15,4-8-3-15,4-2-22 16,3-5-44-16,0-8-71 16,3-14-182-16,16-12-637 15</inkml:trace>
  <inkml:trace contextRef="#ctx0" brushRef="#br0" timeOffset="163621.6033">18008 12319 339 0,'0'0'18'0,"0"0"80"0,0 0 70 16,0 0-14-16,0 0 6 15,0 0-26-15,-3-3-49 16,3 3-23-16,0 0-25 15,0 0-23-15,0 0-8 16,23-6-1-16,22-11-5 16,18-4 3-16,10-5 2 15,2-2-5-15,-1 0-5 16,-5 1 2-16,-8 5 0 16,-6 4-12-16,-10 2-27 15,-5 3-68-15,-10 1-225 16</inkml:trace>
  <inkml:trace contextRef="#ctx0" brushRef="#br0" timeOffset="163927.1213">18310 12450 1004 0,'0'0'193'16,"0"0"-189"-16,0 0-4 15,0 0 0-15,0 0 4 16,0 0 7-16,32 25-1 16,-12-20-1-16,10-4-9 15,8-1 5-15,1 0-6 0,4-9 1 16,-5-8 0 0,-2 3 3-16,-1-2 20 0,-5-4-7 15,-4 7 10-15,-6 1-21 16,-8 7-4-16,-9 2-1 15,-3 3-16-15,0 0-31 16,-3 0 17-16,-19 16-70 16,-7 4-177-16,-3 0-199 15</inkml:trace>
  <inkml:trace contextRef="#ctx0" brushRef="#br0" timeOffset="164638.7715">19424 11896 604 0,'0'0'40'15,"0"0"71"-15,0 0 79 16,0 0-81-16,0 0-34 15,0 0-43-15,-3-7-21 16,3 77 70-16,-3 29-26 0,-23 27-16 16,-13 6-20-1,-10 3-3-15,-3-6 2 0,7-8-13 16,5-15-4-16,8-13-1 16,16-21-29-16,2-18-15 15,14-19-34-15,0-18-96 16,11-17-183-16,10-3-123 15</inkml:trace>
  <inkml:trace contextRef="#ctx0" brushRef="#br0" timeOffset="165070.7792">19911 12392 485 0,'0'0'148'16,"0"0"32"-16,0 0-18 15,0 0-35-15,0 0-29 16,0 0-31-16,4-1-27 16,2-2-19-16,17-2-20 0,23-6-1 15,21-7 15-15,27-7-13 16,12-8 0-16,6-1-2 16,1 2 0-16,-12 3-8 15,-16 8-10-15,-20 11 0 16,-33 3-39-16,-12 4-8 15,-19 3 6-15,-1 0 10 16,0 0 14-16,-22 0 14 16,-9 3-135-16,-8 5-123 15,-3-3 28-15</inkml:trace>
  <inkml:trace contextRef="#ctx0" brushRef="#br0" timeOffset="165474.6913">20291 12005 131 0,'0'0'12'15,"0"0"104"-15,0 0 29 16,0 0-40-16,0 0 51 15,0 0-42-15,-13-46 29 16,13 46-56-16,-3 0-30 16,3 0-4-16,0 0-28 15,0 0 5-15,0 0-8 16,-3 0-11-16,3 0 16 16,0 3-11-16,-3 29-9 0,-5 28 10 15,-5 27 36-15,-6 18-17 16,-3 4-18-16,2-9-11 15,3-12-4-15,5-16-1 16,3-11 1-16,-2-8-2 16,-2-7 2-16,1-10-3 15,2-9 0-15,4-11-14 16,3-9-27-16,3-7-50 16,0 0-92-16,5-14-175 15</inkml:trace>
  <inkml:trace contextRef="#ctx0" brushRef="#br0" timeOffset="166335.1176">21528 11618 199 0,'0'0'153'16,"0"0"-124"-16,0 0-29 15,0 0 99-15,0 0 58 16,0 0 19-16,0-53-41 16,0 53-63-16,0 0-26 15,0 0-20-15,0 17-10 16,-3 29-1-16,-6 22 40 0,-9 16 35 15,0 15-46 1,-3-2-40-16,3-1-4 0,5-11-25 16,3-16-64-16,5-19-42 15,0-14-42-15,2-16-62 16,2-11-19-16,1-9-138 16</inkml:trace>
  <inkml:trace contextRef="#ctx0" brushRef="#br0" timeOffset="166687.8683">21435 12227 803 0,'0'0'81'16,"0"0"28"-16,0 0-25 0,0 0 3 15,0 0-26-15,-7-86-12 16,7 62-9-16,0-1-16 16,1 1-24-16,18-5-3 15,9 1 2-15,9 1 2 16,11 2-2-16,5 5-1 15,8 6 1-15,2 5 1 16,1 6-2-16,-4 3 2 16,-7 9-2-16,-12 19-11 15,-13 3 10-15,-18 10-1 16,-10 9 4-16,-30 4 0 16,-26 7 8-16,-20-5-3 15,-7-6 5-15,-4-4 6 16,2-13 10-16,7-4-6 15,11-13-3-15,17-5-16 0,20-9-1 16,18-2-9-16,12-13-65 16,17-19-156-16,24-12-334 15</inkml:trace>
  <inkml:trace contextRef="#ctx0" brushRef="#br0" timeOffset="167094.5083">22312 11112 492 0,'0'0'404'16,"0"0"-314"-16,0 0-37 0,0 0 22 15,0 0-6 1,-101 134 24-16,45-56-52 0,-2 3-28 16,5-3-13-16,9-11-3 15,10-11-55-15,9-16-29 16,5-18-32-16,5-14-93 16,2-8-255-16</inkml:trace>
  <inkml:trace contextRef="#ctx0" brushRef="#br0" timeOffset="167325.5583">21977 11226 1171 0,'0'0'33'0,"0"0"-25"16,0 0 10-16,0 0 32 15,0 0-20-15,0 0-8 16,71 20 27-16,-31 6-33 15,1 3-13-15,-5 5 0 16,-5-1-3-16,-6-1-5 16,-7-2-33-16,-11 1-44 15,-7-2-55-15,-3-2-232 16,-22-11-341-16</inkml:trace>
  <inkml:trace contextRef="#ctx0" brushRef="#br0" timeOffset="167553.6231">21886 11464 1277 0,'0'0'4'16,"0"0"15"-16,0 0 12 15,0 0 9-15,0 0-7 16,0 0-27-16,12-13-6 16,53-2 4-16,19-4 1 15,11-8-2-15,2-2-3 16,-12 6-7-16,-9 3-1 15,-13 6 2-15,-13 4-16 16,-11 5-40-16,-10 5-47 0,-14 0-132 16,-15 3-404-1</inkml:trace>
  <inkml:trace contextRef="#ctx0" brushRef="#br0" timeOffset="168406.1637">22637 12028 332 0,'0'0'121'16,"0"0"-51"-16,0 0 18 16,0 0 14-16,0 0-14 15,0 0 5-15,-11 0-1 16,8 0-7-16,3 0-9 16,-3 0-8-16,3 0-18 15,0 0-4-15,0 0-31 16,0 0-11-16,0 0-4 15,14 0-23-15,24 0 4 16,12 0 12-16,14 0-12 0,4-3-13 16,-3-7 20-1,-5 3 2-15,-8-3 10 0,-9 6 1 16,-7-1-1 0,-9 2-5-16,-5-4-37 0,-10 4-48 15,-4-4-13-15,-8 0-42 16,0-5 54-16,-21 1-57 15,-4-2-28-15,-10 0-135 16</inkml:trace>
  <inkml:trace contextRef="#ctx0" brushRef="#br0" timeOffset="168604.6277">22971 11751 45 0,'0'0'134'0,"0"0"6"15,0 0 47-15,0 0 15 16,0 0 0-16,0 0-38 0,12-53-74 15,-12 65-39-15,-9 18 2 16,-7 10 0-16,3 10-6 16,-4 3-25-16,5 3-14 15,3 1-5-15,-3 2-3 16,6 3-16-16,2-8-62 16,4-4-98-16,0-19-403 15</inkml:trace>
  <inkml:trace contextRef="#ctx0" brushRef="#br0" timeOffset="169188.658">24259 11206 1176 0,'0'0'39'15,"0"0"-33"-15,0 0-6 16,0 0 4-16,0 0 10 16,0 0-13-16,0 69 42 15,-8 3-8-15,-6 15-2 0,-3 9-21 16,-2-4-5-1,-1-4-6-15,1-11-1 0,3-18-1 16,5-16-16-16,5-19 6 16,4-12 4-16,2-11-4 15,0-1-8-15,0-4-2 16,12-25-11-16,14-14 32 16,7-13 0-16,2-3 0 15,0 5-7-15,0 12 4 16,-3 11 3-16,-1 12 3 15,-1 9-1-15,0 9 4 16,-1 1 0-16,0 4 10 16,-7 23 9-16,-5 12-21 15,-16 11 22-15,-1 6-4 16,-34 4-7-16,-20-2-8 16,-13 3 2-16,-9-8-9 0,-2-5 4 15,2-10 0-15,3-9 5 16,6-13 8-16,6-10-8 15,9-3-9-15,13-3 6 16,17-5-12-16,15-22-13 16,11-12-124-16,37-15-201 15,22-5-357-15</inkml:trace>
  <inkml:trace contextRef="#ctx0" brushRef="#br0" timeOffset="169418.1125">24945 10925 1234 0,'0'0'0'0,"0"0"-5"16,0 0 5-16,-90 89 13 15,56-39 4-15,-6 5 10 16,-4 6-20-16,-3-2-7 15,5-6-16-15,5-10-52 16,5-14-132-16,7-15-165 16,6-14-267-16</inkml:trace>
  <inkml:trace contextRef="#ctx0" brushRef="#br0" timeOffset="169622.3879">24667 11093 834 0,'0'0'243'0,"0"0"-231"16,0 0 7-16,0 0 29 16,0 0 19-16,0 0-20 15,24 58 1-15,-9-20-22 16,2 2-25-16,4-1-1 16,-2-6-30-16,0-4-28 15,2-8-46-15,0-11-106 16,-6-10-178-16</inkml:trace>
  <inkml:trace contextRef="#ctx0" brushRef="#br0" timeOffset="169786.3295">24612 11193 1147 0,'0'0'21'16,"0"0"4"-16,0 0 7 15,0 0 10-15,0 0 13 16,0 0-27-16,24-50-26 15,40 24-4-15,26-8-41 16,4-6-138-16,-3-2-426 16</inkml:trace>
  <inkml:trace contextRef="#ctx0" brushRef="#br0" timeOffset="170021.3763">25346 10749 1011 0,'0'0'191'16,"0"0"-189"-16,60 122 5 16,-40-41 22-16,-4 17 7 15,-12 17 21-15,-4 12-26 16,0 6-24-16,-21 2 5 16,-18-5-8-16,-13-4-3 15,-16-16 4-15,-13-21-5 16,-12-12-15-16,-14-15-36 0,-11-20-93 15,-5-20-340-15</inkml:trace>
  <inkml:trace contextRef="#ctx0" brushRef="#br0" timeOffset="170271.4717">23972 11235 29 0,'0'0'1231'0,"0"0"-1218"16,0 0-6-16,-83-25-2 16,50 50 15-16,-12 22-12 0,-3 22 37 15,2 16-26 1,7 22 6-16,14 5-13 0,19 7-2 16,6 3-7-16,38-10-3 15,23-3 0-15,19-20-33 16,19-23-113-16,9-36-394 15</inkml:trace>
  <inkml:trace contextRef="#ctx0" brushRef="#br0" timeOffset="170656.1069">25390 10570 1164 0,'0'0'0'0,"107"-55"-47"16,-39 35-59-16,-2 8 75 15,-8 7 31-15,-15 5 40 16,-11 0-7-16,-13 17 16 15,-6 13-17-15,-13 10-4 16,-13 13 23-16,-35 14-5 16,-19 5-1-16,-9-3-2 15,15-15-12-15,22-20-5 0,21-13 4 16,18-14-19 0,23-7-6-16,36 0 15 0,32-14-11 15,24-20-9-15,10-9-9 16,1-5-43-16,-5 1-84 15,-11-2-205-15</inkml:trace>
  <inkml:trace contextRef="#ctx0" brushRef="#br0" timeOffset="171221.7712">25992 11530 595 0,'0'0'86'16,"0"0"-82"-16,0 0 46 15,0 0 127-15,0 0-41 16,0 0-46-16,-6 0-8 16,4 0-20-16,1 0-19 0,1 0-16 15,0 0-13 1,0-1-5-16,0-2 1 0,11-6-7 15,18-8 12-15,16 0-7 16,11-6-4-16,6-3 1 16,0 5-2-16,-5 1-3 15,-8 0-15-15,-10 5-47 16,-12-2-90-16,-9 0-174 16,-15-2-265-16</inkml:trace>
  <inkml:trace contextRef="#ctx0" brushRef="#br0" timeOffset="171428.7481">26408 11200 982 0,'0'0'140'0,"0"0"-124"15,0 0-1-15,0 0 53 0,0 0-6 16,0 0-28 0,-52 107-5-16,37-50 3 0,-3 12-8 15,4-2-9-15,1 2-6 16,3-6-3-16,2-5-5 15,0-11 1-15,1-7-4 16,7-10-19-16,0-7-79 16,15-13-133-16,18-10-557 15</inkml:trace>
  <inkml:trace contextRef="#ctx0" brushRef="#br0" timeOffset="171787.6757">26972 11601 1328 0,'0'0'22'0,"0"0"-22"16,0 0-27-16,0 0 24 15,0 0-2-15,0 0 0 16,-10 0-5-16,10 0-26 15,0 0 35-15,0 0 1 16,0 0 7-16,-3 0-4 16,-8-3 40-16,-5-3-1 0,-1-4-25 15,1 0 7-15,7 6 4 16,4 1 8-16,4 3-21 16,1 0 2-16,0 0-10 15,0 0 2-15,0 0-9 16,0 0-2-16,0 0-18 15,9 0-53-15,19 0-62 16,13 3-93-16,9-3-379 16</inkml:trace>
  <inkml:trace contextRef="#ctx0" brushRef="#br0" timeOffset="172095.6609">27367 11536 960 0,'0'0'122'0,"0"0"-101"16,0 0 41-16,0 0 37 16,0 0-36-16,0 0-20 15,0 0-29-15,0 0-8 16,0 0 2-16,0 0-6 16,0 0-2-16,0 0-1 15,3-6 0-15,2-1 2 16,-1-2 3-16,-1 1 0 15,-3 2 0-15,0 3 1 16,0 3 12-16,0 0-3 16,0 0-11-16,0 0 0 15,0 0-3-15,2 0-16 0,5 0-41 16,9 0-55 0,11 0-219-16,11 0-606 0</inkml:trace>
  <inkml:trace contextRef="#ctx0" brushRef="#br0" timeOffset="172327.2586">27859 11497 1196 0,'0'0'46'16,"0"0"-36"-16,0 0-2 0,0 0 64 15,0 0-15-15,0 0-18 16,-3 0-24-16,3 0-15 16,3 0 0-16,2 0-41 15,-2 0-40-15,-3-7-102 16,0 3-500-16</inkml:trace>
  <inkml:trace contextRef="#ctx0" brushRef="#br0" timeOffset="173205.7785">29069 10587 1018 0,'0'0'0'16,"0"0"-51"0,0 0 9-16,-6-98 42 0,15 70 18 15,2 3 8-15,-2 12 7 16,-4 9 2-16,-3 4-35 15,-2 6-2-15,0 25 2 16,0 24 18-16,-2 16 46 16,-16 14-26-16,-5 2-22 15,-4-2-15-15,-3-6 9 16,2-16 1-16,2-14-8 16,7-12-3-16,4-14 19 15,9-13-19-15,3-6 3 16,3-4-3-16,0 0-14 0,15 0-49 15,19-20 41-15,17-4 1 16,14-1 20-16,7 1-12 16,1 5-25-16,0 8 38 15,-9 8 10-15,-9 3-10 16,-14 3 49-16,-14 19-1 16,-17 11-8-16,-10 7-4 15,-28 13 2-15,-29 3-9 16,-16 2-22-16,-10-12 0 15,-4-10-5-15,5-14 12 16,3-11 18-16,12-11-29 16,16 0-3-16,20-20-16 0,29-20-43 15,20-15-138 1,46-20-424-16</inkml:trace>
  <inkml:trace contextRef="#ctx0" brushRef="#br0" timeOffset="173409.8309">29950 10235 1152 0,'0'0'0'16,"0"0"0"-16,0 0 35 16,-96 14 13-16,57 28 9 0,-13 20-16 15,-9 15-15 1,-3-2-20-16,4 0-6 15,9-15-64-15,12-16-100 0,18-21-162 16,17-23-263-16</inkml:trace>
  <inkml:trace contextRef="#ctx0" brushRef="#br0" timeOffset="173626.4659">29690 10232 482 0,'0'0'655'0,"0"0"-645"16,0 0-10-16,0 0 42 16,0 0 18-16,0 0-17 15,20 25 12-15,-5 5-27 0,8 4-24 16,-1 2 2 0,-1-4-6-16,0 4-6 0,0-8-37 15,-5-5-75-15,-4-7-144 16,-12-13-405-16</inkml:trace>
  <inkml:trace contextRef="#ctx0" brushRef="#br0" timeOffset="173805.9632">29547 10419 1028 0,'0'0'292'16,"0"0"-292"-16,0 0 5 15,0 0 6-15,0 0 31 0,0 0 5 16,-11-4-36-16,39 4-11 15,26 0-14-15,32-9-19 16,22-4-22-16,4-8-104 16,-12-1-120-16,-23 2-258 15</inkml:trace>
  <inkml:trace contextRef="#ctx0" brushRef="#br0" timeOffset="174105.7586">30411 10040 516 0,'0'0'777'16,"0"0"-772"-16,0 0 13 0,0 0 7 16,0 0-6-16,0 0-13 15,-43 99 51-15,43-26-27 16,15 9-9-16,4 17-18 15,-5 6 5-15,-14 15-2 16,-6 11-3-16,-46 14 2 16,-35 11-5-16,-35 4-29 15,-29-6-49-15,-16-12-39 16,-6-26-97-16,7-30-146 16,16-30 92-16,11-29-24 15</inkml:trace>
  <inkml:trace contextRef="#ctx0" brushRef="#br0" timeOffset="174389.0883">28908 10330 908 0,'0'0'21'16,"0"0"-17"-16,16-79 39 15,-14 69 76-15,-2 6 9 16,0 2-37-16,-5 2-29 16,-25 13-38-16,-19 27-9 15,-15 29-4-15,-12 29 31 0,-3 15-26 16,9 17-5-16,16 4-1 16,23-2-10-16,31-6-1 15,24-10-36-15,49-25-60 16,27-30-120-16,19-34-372 15</inkml:trace>
  <inkml:trace contextRef="#ctx0" brushRef="#br0" timeOffset="175038.5893">31117 10050 569 0,'0'0'47'0,"-94"29"34"16,43 1 71-16,6 7-12 15,8 5-23-15,3-1-41 16,11-2-28-16,7-6-18 16,10-1-19-16,6-8-11 15,3-4-3-15,21-11-6 16,9-9-21-16,10 0 10 16,8-29 20-16,2-10 7 15,1-11 10-15,-7-11-5 16,-10-3-9-16,-7-12 9 15,-9-4-8-15,-9-10-4 0,-5-6-4 16,-3 5-7-16,1 10 11 16,-2 23 5-16,0 24 10 15,0 22 28-15,-2 12-9 16,-1 12-34-16,0 38 0 16,0 26 32-16,-16 26 30 15,-16 8-42-15,4 4-11 16,9-7-7-16,19-13-2 15,7-13-36-15,29-12-33 16,6-20-103-16,3-15-272 16</inkml:trace>
  <inkml:trace contextRef="#ctx0" brushRef="#br0" timeOffset="179739.231">14959 14204 640 0,'0'0'128'15,"0"0"-102"-15,0 0-11 16,0 0-9-16,0 0 28 16,0 0 1-16,-82 10 20 0,79-10 43 15,0 0-13 1,3 0-14-16,0 0-20 0,0 0-32 16,0 0-19-16,0 0-1 15,18 0-9-15,19 0 10 16,14-5 10-16,14 0-3 15,16-4-6-15,7-2 9 16,17-2-6-16,18 4 5 16,19-4 14-16,25-4 8 15,24-6-25-15,20-7 0 16,33-10-5-16,32-5-1 16,32-11 1-16,37-4-1 15,25-6 40-15,17-6-33 16,12-1-5-16,13-1 5 0,7-5 1 15,7 3 3-15,13-4 1 16,-2 9-5-16,-6 5-6 16,-14 9 3-16,-29 11-2 15,-32 10-1-15,-36 9-1 16,-31 1 5-16,-28 6-2 16,-16-3-2-16,-12-4-2 15,-13 4-6-15,-5-3 3 16,-7 4-16-16,-7 0 2 15,-13 3 18-15,-8-4-4 16,-19 0 4-16,-10 4 8 16,-8 2 11-16,-4-2-13 15,7 5-6-15,9 0 1 0,6 5-3 16,5 2-3 0,1 1-13-16,-6-2 8 0,-3-1-8 15,-6-4 18-15,-4-4-5 16,0 2 9-16,-2-2-4 15,4 0 11-15,-5-3-11 16,-5-3-10-16,-7 2-17 16,-9 1 21-16,-8 4 3 15,-7 3 3-15,-4 1 9 16,-1 4 3-16,-3 1-11 16,8-2-1-16,3 5-9 15,6-2-7-15,7 3-2 0,-1-4-26 16,-3 1-4-16,-12-2 48 15,-12 2 3-15,-8-3 13 16,-4-1-15-16,-1 3-2 16,-2-3 3-16,-5 1-5 15,-6-2 3-15,-6 4 0 16,-7 0 2-16,-8 5-1 16,-12-2-1-16,-12 1 4 15,-4 3-2-15,2-3 9 16,3 3 4-16,13 0 7 15,6 0-15-15,7-3-7 16,5 2 0-16,3-5-9 16,0-1-7-16,-3-3 7 0,-3-3 9 15,-5-4 14-15,0-3 16 16,4-2-20-16,2 2 15 16,0 0-12-16,-1 1-2 15,-3 5-1-15,-1 0 6 16,-2 2 2-16,0-2-6 15,-5 1-7-15,-3-1 2 16,-2-1 2-16,-3 4-9 16,1-8 3-16,3-1-2 15,1 3-1-15,-1-2 0 16,3 2-1-16,-5 4-3 16,-4-2 2-16,-7 1 1 0,-3 2 1 15,-6-6 8 1,6-3-6-16,2-8 4 15,7-2 5-15,6-3-11 0,3-4 0 16,-5-1-2-16,-1-1 4 16,-5-2-4-16,-3 1 4 15,-2 4-2-15,-2 3 0 16,-5 3-1-16,2 2 1 16,3-6-1-16,3-1-9 15,1-6 10-15,3-2 1 16,-1-4-1-16,-2 1-2 15,-2 1-2-15,-4 0 4 16,-1 0 0-16,-2 0 1 16,-5 0 1-16,-2-7 1 15,3-3-2-15,-3-8 5 0,4-9-4 16,-4-19-2 0,-2-13-8-16,-10-18-6 0,-7-2-16 15,-23 3 1-15,-6 10 27 16,5 16 2-16,6 9 13 15,16 8 2-15,9 1-15 16,0-5-3-16,10-9-10 16,3-9-6-16,-11 3 13 15,-2-3-1-15,-22 9-2 16,-14 17 9-16,3 13 4 16,8 20 16-16,13 17 9 15,5 12-29-15,2 4-3 16,0 1 1-16,-2 2-6 15,-6-3-4-15,-2 1 9 0,-9-1 3 16,-5-1 0-16,-5 3 0 16,-3-3-1-16,-6 3 1 15,-1 0 0-15,-3 2-1 16,-1 1 1-16,-1 1-2 16,-5 3 2-16,-5 0 0 15,-6 0 0-15,-2 0-1 16,-5 5-4-16,-1 0-6 15,0 0 9-15,-4-3 2 16,-6-2 0-16,-6 0-1 16,-8 2 1-16,-9 1 0 0,-10 1-2 15,-9 6-3 1,-10 5-1-16,-8 6-1 16,-3 5-8-16,-2 7 7 0,-1-2-15 15,3-3-8-15,6-7 3 16,8-4 9-16,18-7 19 15,14-1 1-15,1-2 8 16,8 0 2-16,0 0-6 16,2 3-1-16,7 0 0 15,3 2 0-15,5-2 4 16,5-1 0-16,0-1 5 16,0-4 1-16,5-1 3 0,0-1-2 15,-6 3-1 1,-5 1-14-16,-11 0 3 0,-13 8 1 15,-9-1-4-15,-6 6 5 16,2 1 0-16,3 0-4 16,3 1 6-16,-4-2-5 15,-2-2-2-15,-7 2 0 16,-11-2 1-16,-10 5 0 16,-9 2-1-16,-15 3-3 15,-2 2 3-15,-1-2 0 16,4-1 5-16,11-1-5 15,9-4 0-15,12-2-1 16,8-5-1-16,3 0 2 16,0 3 1-16,0-1 0 15,-4 1-1-15,-10 5-2 0,-5-2-5 16,-4 3 4 0,-3 1 3-16,5-4-1 0,4-1 1 15,4-2 1-15,3-5 1 16,4 2 1-16,-1-1-3 15,0-1 0-15,-3 2-1 16,-4 0-2-16,0-4-2 16,-3-1 5-16,-5 2 4 15,-7 3-1-15,-2 1-3 16,-6 2 3-16,0 1-2 16,2-1 1-16,-1-3 0 15,4 0-4-15,-1-2 4 0,-4 2-1 16,0 3 0-16,-7 1 0 15,2 0 2-15,-10 2-3 16,-7-1-1-16,-3 5-4 16,-7-2 5-16,1 5 6 15,3 0-4-15,4 1 0 16,10 2-2-16,4-1-4 16,4-1-9-16,-5 2 11 15,-5 3 2-15,-12 4 0 16,-6-1 0-16,-5 3 0 15,1-2-6-15,8-4 6 16,7-1 8-16,9-2-8 16,8-3 1-16,5-4-1 0,8 0 0 15,0-1-2-15,-2 5 1 16,-5 7 1-16,-14-2 6 16,-2 4-5-16,-6-3-1 15,8 0 2-15,12-2-2 16,-1-5 0-16,11 3-4 15,-1 1 4-15,-5 3 0 16,-11 8-5-16,-10-2 5 16,-2 3 4-16,7 0-4 15,7-2-4-15,25-7 4 16,12-5 0-16,17-6 4 16,3-2-9-16,5-3 10 15,2 0-6-15,-4 2 1 16,1 0 0-16,-1 2 5 0,0 6-5 15,13-1-5-15,10-4 4 16,9-1 2-16,11-9 2 16,9-1-3-16,7-8 0 15,5 0-2-15,10-3 4 16,0 0-2-16,6 0 0 16,3 0 0-16,5 0 3 15,7 0 0-15,6 0-3 16,3 0 0-16,0 0-8 15,0 0-2-15,0 0 0 16,0-6 2-16,0-1 8 16,0-3 2-16,3 4-2 15,3-1 0-15,4-3-3 0,7-2 1 16,5-5-9 0,5 0 4-16,1 1-11 0,-8 6 11 15,-1 0 7-15,-9 3-4 16,1 0 2-16,1 4 2 15,1-3 0-15,7 2-3 16,5-5 3-16,2-1 1 16,4 2-1-16,-1-1 0 15,0 1 1-15,-5 3-1 16,-5 1 0-16,-4 1 0 16,-10 1-2-16,0 2 2 15,1-5 4-15,1 5-2 0,1-6-4 16,4 5 3-16,-1-2-1 15,6 3 0-15,-3 0 0 16,-5 0-4-16,0 0 3 16,0 3-1-16,-4 9 2 15,0 5 1-15,1 4 8 16,-4 3-3-16,3-1 0 16,3 4-5-16,6-1 2 15,-3 3-1-15,4-3-4 16,1 8 2-16,2-1 0 15,2 12 5-15,-3 6-5 16,-1 4 4-16,5 5-2 16,-6-1-2-16,5-5 2 0,-3-8-1 15,2-3 0 1,3-4-1-16,-7-5 1 0,4-5 3 16,-8 7-4-16,1 0 0 15,-2 11 0-15,-2 9 0 16,1 14 2-16,-4 6-2 15,-3 9 4-15,0 5-2 16,-2 2-1-16,-1-2 0 16,0-4-1-16,0-1 0 15,0 1 1-15,0 7-1 16,0 1 0-16,0-4 0 16,5-3 1-16,10-15-1 0,3-16 0 15,-5-13-1 1,4-17-4-16,-4-9 1 0,-1-6 4 15,3-5 0-15,-6 2 2 16,3 0 7-16,-1-1-7 16,5 3-1-16,3-1 0 15,0 1-1-15,10-3-1 16,1 0-5-16,2-4 6 16,1 7 2-16,0 3 1 15,0 4 1-15,-4 5-4 16,6 5 0-16,-2 2 0 15,-1-1 0-15,7-9 0 16,9-8-5-16,18-11-1 0,18-5-9 16,33-28-10-1,25-9 8-15,22-4-9 0,10-1 14 16,5 3 12 0,-3-1 9-16,-7 6-2 0,-7 2 20 15,-3 4-12-15,-7 7-4 16,-11-1-1-16,-6 4 6 15,-21-1-14-15,-13 2 0 16,-18-1-2-16,-14 6-15 16,-13 3-32-16,-11 2-139 15,-9 5-548-15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2-09T10:50:02.009"/>
    </inkml:context>
    <inkml:brush xml:id="br0">
      <inkml:brushProperty name="width" value="0.05292" units="cm"/>
      <inkml:brushProperty name="height" value="0.05292" units="cm"/>
      <inkml:brushProperty name="color" value="#FF0000"/>
    </inkml:brush>
  </inkml:definitions>
  <inkml:trace contextRef="#ctx0" brushRef="#br0">10405 7100 394 0,'0'0'0'16,"0"0"5"-16,0 0 64 16,0 0 72-16,0 0-17 15,0 0-21-15,0 0-12 16,0 0-21-16,-58 7-19 16,52-11-14-16,0-3-12 15,3-3-9-15,3 1-13 16,0-4 5-16,0-4-5 15,9-7 1-15,15-4 7 16,6-2-5-16,10-1 4 0,0 3-5 16,2 0 4-16,1 5-4 15,-1 3-5-15,-6 3 1 16,-2 7 5 0,-10 7-6-16,0 3-1 0,-8 12-2 15,-4 27-3-15,-8 19 6 16,-4 22 4-16,-10 10 1 15,-15-8 4-15,-5-3-7 16,4-19 0-16,3-8 0 16,0-9 0-16,1-6-2 15,3-5 2-15,2-6-2 16,4-11 1-16,7-5-1 16,3-8 2-16,3-2-2 15,0 0-7-15,0-6 4 16,3-24 2-16,19-20 1 0,5-16-3 15,6-9 1-15,4-2 1 16,-1-1 1-16,0 12 0 16,1 3 1-16,-6 13-1 15,-1 10 7-15,-7 14-4 16,-10 13-2-16,-7 6 2 16,-6 7-1-16,0 0-2 15,0 0-3-15,3 0-8 16,-3 24 4-16,0 15 7 15,0 22 11-15,0 14-7 16,-3 10 7-16,-6 2-8 16,-1-2 4-16,3-3 8 0,3-8 0 15,4-12-8-15,0-9 1 16,0-17-3-16,18-9-3 16,3-10-2-16,3-8 1 15,4-5 3-15,-1-4-4 16,-1 0-6-16,0-10-15 15,4-6-44-15,1-5-80 16,-4-2-297-16</inkml:trace>
  <inkml:trace contextRef="#ctx0" brushRef="#br0" timeOffset="282.0844">11382 7308 1106 0,'0'0'0'0,"0"0"-9"15,0 0 9-15,0 0 59 16,0 0 1-16,0 0-48 16,0-13-5-16,0 26 1 15,0 4 18-15,0 11 2 16,0 5 5-16,0 10-9 15,0 6-12-15,0 9-12 16,0 5 0-16,-6 6-20 0,0-2-35 16,6-12-157-1,0-16-310-15</inkml:trace>
  <inkml:trace contextRef="#ctx0" brushRef="#br0" timeOffset="2065.3588">10350 5581 95 0,'0'0'142'15,"0"0"-10"-15,0 0-19 16,0 0-17-16,0 0-21 16,0 0 9-16,-9 0-10 15,9 0 1-15,0 0-1 0,0 0-11 16,0 0-63-16,3-3-17 15,18-8-5-15,6-2 22 16,11-1 18-16,1 5-4 16,-9 6 2-16,-7 3-9 15,-1 0 0-15,-3 14-7 16,5 9 8-16,-3 10 1 16,-3 9-9-16,-6 11 9 15,-12 8-9-15,0 10 2 16,-12 4-7-16,-15 9 2 15,-8-3-26-15,6-11 1 16,-4-14-1-16,11-13 10 0,5-19 18 16,4-8-14-1,10-12 15-15,3-4 13 16,0 0 0-16,0-24 23 16,6-14-34-16,16-17 0 0,14-20 1 15,10-8-3-15,2-5 7 16,4 5-7-16,-6 11 4 15,-4 8 1-15,-6 14 4 16,-6 8-4-16,-8 8 2 16,-5 6-2-16,-7 4 5 15,-1 7-7-15,-3 7-1 16,-3 3-2-16,0 4 8 16,-3 3 19-16,0 0-27 15,0 6-16-15,0 23 11 16,-15 20 5-16,-6 15 23 0,3 11-2 15,5 3 0-15,4 1 12 16,9-4-16-16,0-5-16 16,0-14 2-16,15-11-3 15,5-10 0-15,3-6 0 16,3-4-34-16,0-9-76 16,4-7-109-16,-6-9-221 15</inkml:trace>
  <inkml:trace contextRef="#ctx0" brushRef="#br0" timeOffset="2635.7612">11275 5990 329 0,'0'0'0'16,"0"0"30"-16,0 0 110 16,0 0 7-16,0 0-62 15,0 0 31-15,-42-45-20 16,39 39-9-16,0-1-19 16,0 0-22-16,0 2-31 15,3-4-6-15,0-2-5 16,0-3-1-16,18-1-3 0,1-2 1 15,8 4 1-15,3 0-2 16,1 6 1-16,-1 4 2 16,0 3 6-16,-5 4-9 15,-9 19-2-15,-2 7-5 16,-8 12 3-16,-6 5-2 16,0 5 5-16,-21-1-2 15,-4-5-7-15,-2 0-4 16,-1-5 4-16,5-6 7 15,7-4 3-15,10-9 0 16,6-3-6-16,0-5-6 0,19-8 12 16,7-2 6-1,14-4 4-15,-2 0 1 0,7-15 2 16,1-6-2 0,3 0 5-16,0-1 1 0,0 2-1 15,-11 5-1-15,-3 0 1 16,-14 4-3-16,-9 6-5 15,-5 1-5-15,-7 3 3 16,0 1-6-16,0-2-50 16,-10 2-139-16</inkml:trace>
  <inkml:trace contextRef="#ctx0" brushRef="#br0" timeOffset="5303.951">12766 6324 4 0,'0'0'154'15,"0"0"-55"-15,0 0 38 16,0 0-12-16,0 0-30 16,0 0-21-16,-29 0 17 15,29 0-29-15,0 0-19 16,0 0-35-16,0 0 2 0,0 0 6 15,0 0 5-15,0 0 1 16,0 0 5-16,-1 0-6 16,-2 0 5-16,2 0-3 15,-1 0-4-15,2 0 2 16,0 0-8-16,0 0-13 16,0 0 5-16,0 0-4 15,0 0 4-15,0 0-5 16,0 0 0-16,0 0 0 15,0 0 0-15,3 0 10 16,11 0-7-16,8 0 3 16,11 0-3-16,9 0-1 0,10-3-1 15,10-2-1-15,3 2 2 16,-1 3-4-16,-5-2 4 16,-5 2-4-16,3-1-2 15,1-5 4-15,6-1 0 16,11-2 0-16,1-2 1 15,1 0 4-15,4-1-5 16,-6 2-2-16,0 0 2 16,-1 1-3-16,-9 2 0 15,-3-1 3-15,-10 0 0 16,-3 4-1-16,3-3 1 16,3-2-2-16,10 3-1 15,3-1 3-15,-6-1 6 16,-3-1-6-16,-11 5 0 15,-2-3-6-15,-4 4 6 0,-5 0 0 16,3 0 2-16,-1-1-2 16,3-1 0-16,7 2 0 15,-4-1 0-15,1 1-3 16,-7 1 3-16,1 0 3 16,-4 2-3-16,-8 0 0 15,2 0 0-15,-2 0 0 16,6 0 0-16,7 0 3 15,5 0-2-15,2 0-1 16,4 0 0-16,1 0 0 16,9 0-1-16,6 0-1 15,13 0 1-15,0 0 1 0,2 0 3 16,0 0-3 0,4 0 0-16,2-2-2 0,7-4 1 15,-2 0 1-15,0-2 0 16,-2 3 3-16,-1 2-2 15,-3 0 4-15,2 0-2 16,1 0 1-16,3 0-2 16,1 3-1-16,-1-2-1 15,-4 2-1-15,-8 0 1 16,-4 0 0-16,-7 0 0 16,-5 0 1-16,-5 0-1 15,-3 0 0-15,1 2 0 16,0-2 0-16,-5 0 0 0,-8 0 0 15,-7 0 0-15,-13 0 0 16,-9 0 0-16,-8 0 2 16,-9 0-2-16,3 0 1 15,-3 0 2-15,0 0 3 16,0 0 0-16,0 0-1 16,0 0 6-16,0 0 4 15,0 0 3-15,0 0-3 16,0 0 7-16,0 0-14 15,0 0-8-15,0 0 3 16,0 0-4-16,0 0 1 16,0 0-3-16,0 0 3 0,0 0 1 15,0 0 2-15,0 0 0 16,0 0-2-16,0 0-1 16,0 0-2-16,0 0-1 15,0 0 2-15,0 0-9 16,0 0 8-16,0 0 2 15,3 0-3-15,-3 0 3 16,1 0-1-16,-1 0 1 16,0 0-3-16,0 0-4 15,0 0-13-15,0 0-28 16,0 0-106-16,0 0-177 16,0 0-264-16</inkml:trace>
  <inkml:trace contextRef="#ctx0" brushRef="#br0" timeOffset="7973.2117">12880 7849 24 0,'0'0'142'0,"0"0"-29"15,0 0 24-15,0 0-22 16,0 0-16-16,0 0 8 0,-27-13-35 16,27 13-34-1,0 0-17-15,-3 0 25 16,3 0-12-16,-3 0 7 0,0 0-16 15,0 0 5-15,0 0-14 16,0 0 8-16,3-3 2 16,0 3-19-16,0 0-7 15,0 0-1-15,0 0-1 16,0 0-2-16,0 0-3 16,0 0 2-16,0 0 5 15,0 0 0-15,0 0-5 16,0 0-4-16,9 0 2 15,10 0 4-15,8 0 0 16,9 0 1-16,2 0-3 16,4-3 1-16,3 3-3 0,-3-1 0 15,1-1 3-15,-1 2 4 16,4-3 2-16,-1-1-2 16,10 1 0-16,1 0-3 15,6-1 3-15,-1 1-4 16,-5 0 1-16,1-1-4 15,3 4 7-15,4 0 5 16,8-4-2-16,6-2 8 16,12 1-6-16,12-5 0 15,8 3 2-15,-1-3-7 16,3-2 0-16,-12 6 1 16,-9-2-1-16,-9 3-1 15,-9 2 1-15,0 3 0 16,-11 0 9-16,6 0-2 0,5 0 9 15,12 3-5-15,9-3-7 16,3 0-1-16,1-3 0 16,0-6 0-16,-4-3-2 15,-4 2 2-15,-5 0-3 16,-4 1 5-16,1 0 7 16,3 5 4-16,3-5 3 15,1 2-11-15,10-6-2 16,4 1-5-16,4-2 0 15,14 0 4-15,12-2-5 16,13-1 0-16,9-3 1 0,2 5 0 16,-8 1-1-1,-3 3 2-15,-13 2-4 0,-8 0 2 16,-15-2-8 0,-3 2 0-16,-7-2 8 0,-9-2 0 15,-13 4-3-15,-29 1 4 16,-20 2-1-16,-19 5 20 15,-7 1 24-15,-3 0-7 16,0 0-14-16,0 0-19 16,0-2-4-16,3 2 0 15,3-1 2-15,-2-1-1 16,-1 1-1-16,4 1 0 16,-4 0 1-16,1 0-1 15,-1 0 0-15,0 0-1 0,-3 0 1 16,0 0 0-16,0 0-1 15,0 0-1-15,0 0 0 16,0 0 1-16,3 0 0 16,-3 0 1-16,1 0 1 15,1 0-1-15,-2 0 1 16,0 0 1-16,0 0 2 16,1 0 0-16,-1 0-3 15,0 0-1-15,0 0 0 16,0 0 0-16,0 0-3 15,0 0 3-15,0 0-1 16,0 0 1-16,0 0 1 16,0 0 0-16,0 0 1 0,0 0 1 15,0 0-3-15,0 0-5 16,0 0 4-16,0 0-12 16,0 0 10-16,0 0-4 15,0 0 1-15,2 0 6 16,-2 0 5-16,0 0-4 15,0 0 7-15,0 0-2 16,1 0 0-16,-1 0-6 16,0 0-1-16,0 0 1 15,0 0-4-15,0 0 3 16,0 0 1-16,0 0 0 16,0 0 2-16,0 0 2 15,0 0 0-15,0 0 5 16,0 0-9-16,0 0 0 0,0 0 0 15,0 0-3-15,0 0-1 16,0 0 0-16,0 0 4 16,0 0 0-16,0 0 0 15,0-4 2-15,0 4 1 16,0 0 0-16,0 0 3 16,0 0-1-16,0 0-1 15,0 0 2-15,0 0-6 16,0 0 2-16,0 0-1 15,0 0 0-15,0 0-1 16,0 0 2-16,0 0-1 16,0 0 2-16,0 0 2 15,0 0-1-15,0 0 2 16,0 0-6-16,0 0 0 16,0 0-2-16,0 0 1 0,0 0 1 15,0 0 0-15,0 0 2 16,0 0-2-16,0 0 0 15,0 0-2-15,0 0 4 16,0 0-2-16,0 0 0 16,0 0-4-16,0 0 4 15,0 0-2-15,0 0-10 16,0 0 0-16,0 0 0 16,0 0-16-16,0 0-13 15,0 0-2-15,0 0 17 16,0-3-20-16,0-3-76 0,0-8-259 15</inkml:trace>
  <inkml:trace contextRef="#ctx0" brushRef="#br0" timeOffset="11469.4637">19144 5891 72 0,'0'0'8'15,"0"0"30"-15,0 0 83 16,0 0-8-16,0 0 15 15,0 0-15-15,-2-5-9 16,2 5-15-16,0 0-28 0,0 0 0 16,0 0-4-16,0 0-9 15,0 0-5-15,0 0-6 16,0 0 2-16,0 0-1 16,0 0-19-16,0 0-1 15,0 0-17-15,0 0-1 16,0 0-10-16,2 0 3 15,15 0 7-15,0 2 0 16,3 1 6-16,2 6-6 16,3-2-4-16,7 3 4 15,7 4 3-15,13-1-2 16,7-4-1-16,3 2 3 0,-3-4-3 16,-7 2 0-1,-5 3 0-15,-4 2-2 16,0 6 1-16,9 9 1 0,13 0 0 15,3 3 4-15,13-6-4 16,-1-3 0-16,-2-3 3 16,-6-3-2-16,-7-1 3 15,-4 3 12-15,-1-2 2 16,5 1-1-16,13-2-7 16,6 0-4-16,-3-3-5 15,-6 0 0-15,-12-2 1 16,-9-6 0-16,-16-4-2 15,-8 5 0-15,-7-6 0 16,-13 2-1-16,-4 0 2 16,-5-2 3-16,-1 0-2 0,0 0 6 15,0 0-8-15,0 0 10 16,0 0-5-16,0 0-2 16,0 0-3-16,0 0 0 15,0 0 0-15,0 0 0 16,0 0 0-16,0 0 0 15,0 0 0-15,0 0-1 16,0 0 0-16,3 0 0 16,3 0-2-16,8 3 3 15,5-2 0-15,8-1 0 16,6 0 3-16,7 0-7 16,9 0 8-16,9-4-4 15,8-3 2-15,3 0-2 0,0 0 0 16,-3 4 0-1,-6-3 0-15,-4 3 0 0,-7 0 0 16,-13-2 1-16,-7 2 1 16,-9 0 4-16,-10 3 12 15,-4-3 3-15,0 3-7 16,-3 0-8-16,-2-3-5 16,1 3-2-16,-2 0-10 15,0 0-30-15,0-2-13 16,0-3-53-16,-2 4-335 15</inkml:trace>
  <inkml:trace contextRef="#ctx0" brushRef="#br0" timeOffset="14482.5076">19556 7570 239 0,'0'0'123'0,"0"0"-10"16,0 0 54-16,0 0-76 15,0 0-82-15,0 0-7 16,0 0 0-16,0 0 7 0,0 0 11 16,0 0 23-16,0 0-4 15,0 0 6-15,0 0-14 16,0 0-6-16,0 0 3 16,0 0-10-16,0 0 15 15,0 0 15-15,6-5-8 16,2-2-15-16,5-2-11 15,-4-1-3-15,2-2-7 16,0-1 3-16,4-1-6 16,-3-2 5-16,5 2-1 15,2-3-2-15,-2 0-3 16,6 1 6-16,-2-1-2 0,6 4-4 16,-1-3 0-1,4-1 1-15,2-5 0 0,-4 2 2 16,2-7 1-16,-4 2-4 15,3-2 3-15,-2 1-3 16,-6-2 2-16,3-1 4 16,-2-2-2-16,5-1 5 15,-2-4-5-15,5 3 0 16,-6 4-4-16,1 1 1 16,-1 2 3-16,-2 4-2 15,-4-2 1-15,2 0 2 16,-5-5-5-16,2-2 9 15,3-7-8-15,-2-2-1 16,3 0 0-16,1 3-2 16,-5 2 0-16,0 9 2 0,-3 2 0 15,-4 5 0-15,1 2 0 16,-5 2 2-16,0 1-1 16,2-1-1-16,1-2 0 15,7-2-1-15,-2-5-1 16,1 4 0-16,2 1 2 15,-11 5 0-15,0 6 3 16,-3 2 3-16,-3 2 11 16,1 4-8-16,-1-2-5 15,3 0-4-15,-3 2-3 16,0 0 1-16,0 0 2 16,0 0-7-16,0 0 6 15,0 0 1-15,0 0 0 0,0 0 2 16,1 0-1-1,-1 0 2-15,0 0 0 0,0 0-3 16,0 0 0-16,0 0 0 16,5-6-2-16,2 0 2 15,3-4-1-15,4 0 1 16,-2-1 0-16,3-2 0 16,-1 4 1-16,-1-5 1 15,-1-2-2-15,-1 4 0 16,2-2-1-16,-3 3 1 15,-1 2 1-15,0-1 0 16,-5 4 3-16,3 1-3 0,-7 2 1 16,0 0 9-1,3-1-2-15,-3-6 6 0,3 1-15 16,4-1 0 0,3-2-3-16,1-1 1 0,-3 6-1 15,-1 0 3-15,-4 7 0 16,-3 0 1-16,0-2-2 15,0 2 0-15,0 0-3 16,0 0-3-16,0 0-4 16,0 0 1-16,0 0 3 15,0 0 6-15,0 0 1 16,0 0 0-16,0 0 3 16,0 0-3-16,0 0-7 15,0 0-7-15,0 0-9 16,0 0-2-16,0 2-5 0,0 5 15 15,0-4 13-15,0 1 1 16,0-4 0-16,0 0 1 16,0 1 0-16,0 2-3 15,0 4-17-15,0 3-10 16,-3 3 18-16,-1-3 5 16,1 1-8-16,3-5 12 15,0-3 1-15,0-3 2 16,0 0 7-16,0 0 15 15,0 0 14-15,0 0-3 16,0 0-3-16,0 0-6 16,0 0 1-16,0 0-9 0,0 0-11 15,0 0-3-15,0 0 2 16,0-3 4-16,0 1-8 16,0-2 2-16,0 1-1 15,0-2 4-15,0 2 7 16,0 1-6-16,0 1-3 15,0-5 6-15,0 3-3 16,0 1 3-16,0-3-8 16,0 4 3-16,-4-1-4 15,4 2 1-15,-1 0-2 16,1 0-2-16,0 0 1 16,0 0-4-16,0 0 2 15,0 0 3-15,0 0 1 0,-2 0 0 16,2 0 3-16,0 0-3 15,0 0-1-15,0 0-2 16,0 0 0-16,0 0-2 16,0 0-6-16,0 0 1 15,0 0 0-15,0 0 6 16,0 0 2-16,0 0 2 16,0 0 6-16,0 0 7 15,0 0-7-15,0 0 4 16,-1 0-10-16,1 0 0 15,0 0-2-15,0 0-11 16,0 0-4-16,0 0-6 0,0 0 11 16,0 0 8-1,0 0 4-15,0 0 3 0,0 0 2 16,0 0-3 0,0 0 1-16,0 0 10 0,0 0-11 15,0 0 0-15,0 0-4 16,0 0 0-16,0 0-3 15,0 0 2-15,0 0 1 16,0 0 2-16,0 0 0 16,0-3 1-16,0-2 5 15,0-7-1-15,8 1-5 16,2-6 3-16,2-2-3 16,-3 4 0-16,2 1 0 15,-4-3 0-15,-1 7 2 0,-3 1-1 16,0-2 5-16,2 0 6 15,1-6 4-15,-1 3-3 16,-1 1-13-16,2-1-2 16,1 2 2-16,3-3-2 15,0-4 1-15,-2 8-5 16,0-2 1-16,-1 0 5 16,-1 1 0-16,1-8 0 15,2-3 0-15,-2 3 0 16,-1 1 0-16,-3 8 5 15,0 5-2-15,-3 1-1 16,2 5 7-16,-1 0-6 16,-1 0 1-16,0 0-4 0,0 0 0 15,0 0 0-15,0 0 0 16,0 0 0-16,0 0 0 16,0 0-4-16,0 0 6 15,0 0-4-15,0 0 1 16,14 0-10-16,12 0-21 15,12 0 19-15,8 0 7 16,6 0-14-16,0 0 5 16,1 0 3-16,2 0 12 15,3-5 0-15,2-4 0 16,6 0 0-16,2 1 6 16,1-4-2-16,-5 4-2 15,-5 0 3-15,-6 0-4 0,-9 3 14 16,-1-2-8-16,-1 2 1 15,-1 0 7-15,2 2-5 16,-3-3 2-16,-5-2-5 16,-3 0-3-16,-5 1-4 15,-4 3 0-15,-11 3 2 16,-7 1-2-16,-3 0 3 16,-2-2 3-16,0 2 3 15,0-3-9-15,0 3-1 16,0 0-57-16,0 3-139 15,0 7-653-15</inkml:trace>
  <inkml:trace contextRef="#ctx0" brushRef="#br0" timeOffset="15999.2894">21545 6420 136 0,'0'0'101'0,"0"0"-39"16,0 0 126-16,0 0-15 15,0 0-34-15,0 0-26 16,0-4-19-16,0 4 0 15,-1 0-36-15,-1 0-15 16,2 0-26-16,0 0-17 16,0 0-2-16,0 0-6 15,22 0 7-15,6-3 1 16,15 3 1-16,5 0 4 0,5-2-3 16,6 2 1-1,0 0-1-15,2 0-2 0,1 0 11 16,-9 0 0-16,-5 0 2 15,0 0-5-15,-6 0-3 16,5 0 1-16,-3-2-6 16,-1 1 2-16,-1-1 0 15,-10-1 0-15,1 2 8 16,-4-1 0-16,-9-1-2 16,-3 2-1-16,-2 0-1 15,-2 1-6-15,2 0 0 16,2 0 0-16,-4 0 0 15,-1 0-4-15,-3 0 2 16,3 0 1-16,-9 0-1 16,0 0 1-16,-3 0 1 0,0 0 5 15,0 0 2-15,0 0-3 16,0 0 0-16,0 0-4 16,0 0 3-16,0 0 1 15,0 0 9-15,-2-1-1 16,-8-8-12-16,-8-2-1 15,-7-2-8-15,-1-1 6 16,4 1 1-16,4 3 2 16,7 2 4-16,1 2-4 15,6 0 1-15,1 4-1 16,0 2 0-16,3 0 3 16,0 0-2-16,-4 0 1 15,3-2-2-15,1 2-3 0,0 0-1 16,0 0 2-16,0 0-6 15,0 0-12-15,8 10 9 16,6 6 11-16,6 1-1 16,4 3 1-16,1-1 2 15,2 2-1-15,-4-1-1 16,-6-1 0-16,-4 6-8 16,-8-1-1-16,-5 5-5 15,-7 0-1-15,-21 3 1 16,-11-6-9-16,-6 2 6 15,-15-7-18-15,-4-4-12 16,-8-8-139-16,7-4-387 16</inkml:trace>
  <inkml:trace contextRef="#ctx0" brushRef="#br0" timeOffset="16832.4919">22014 5353 399 0,'0'0'71'0,"0"0"21"16,0 0 151-16,0 0-111 16,0 0-74-16,0 0-21 15,-9 0 12-15,9 0-20 16,0 0-19-16,0 0-10 16,0 0-6-16,0 5 0 15,7 3 6-15,10 4 21 0,5 2-1 16,4 0-1-16,5 1 7 15,5 0-13-15,5-1 11 16,3-2-8-16,0-2 0 16,0-1-6-16,-3-1-5 15,-3-1 1-15,-9-3-1 16,-5 2-1-16,-7-4 3 16,-7-1-1-16,-2 1-4 15,-5 0 1-15,1 1-2 16,-1 1-1-16,0-1 0 15,-3 2 0-15,0 4 0 16,0 4-7-16,-6 8 7 16,-21 8 3-16,-12 3 7 15,-4 2-6-15,5-7 2 16,3-4-6-16,10 2-20 16,3-6-39-16,6 0-56 0,0-7-123 15,6-4-354-15</inkml:trace>
  <inkml:trace contextRef="#ctx0" brushRef="#br0" timeOffset="23032.7087">15906 3006 34 0,'0'0'38'16,"0"0"48"-16,0 0-5 15,0 0-11-15,0 0-7 16,0 0-9-16,0 0-15 16,0 0-5-16,0 3 12 15,0-3-17-15,0 0-10 16,0 0-5-16,0 0-5 15,0 0-9-15,0 0-12 16,0 0-9-16,0 0-5 16,0 0 26-16,7 0 12 15,7 0 7-15,-2 0 2 16,5 0-4-16,8 0-17 16,3 0 0-16,10-4-10 0,3 3-25 15,-2-5-35-15,1 3 0 16,-8 3 35-16,1 0 25 15,-1 0 10-15,-7 0-2 16,1 0 9-16,-3 0-7 16,3 0 0-16,4 6 5 15,4-1 8-15,5-2-6 16,4 1-7-16,-3-2 2 16,2 3-2-16,-9-2 8 15,-5 0-8-15,-2-1 15 16,-1 3 4-16,2-3 25 15,9 2-20-15,7 2-19 0,2-3 4 16,7-1-9 0,3 0 0-16,1-2 5 0,5 0 23 15,7 0 38 1,-4 0-38-16,-1-2 1 0,-5-3 5 16,-5 0-6-16,2 2-4 15,3-1-11-15,7 1-11 16,3-2 7-16,7 0-7 15,3 0 0-15,-11 2 0 16,-4 3-4-16,-14 0 4 16,-7 0-4-16,-4 0 2 15,2 0 0-15,4 0 0 16,2 0-2-16,0 0 0 16,3 0 4-16,-5-3-4 15,-3 3 6-15,-3 0-8 0,-2 0 4 16,-5 0-3-16,5 0 3 15,4 0-2-15,3 0 2 16,2 0-2-16,3 0 4 16,1 0-2-16,-3 0 0 15,2 0 0-15,-3 0 2 16,-1 0-2-16,0 5 0 16,2-2 0-16,-1 1 3 15,1 0-3-15,-1 2 2 16,-2 0 0-16,2-3-2 15,1 2-7-15,-4 0 7 16,3 0 0-16,-2-1-2 0,2 0 2 16,4 0 5-16,0 0-5 15,5-1-5-15,-1-1 5 16,4-1 9-16,-2 1-9 16,-1-1 4-16,-9 3-4 15,-8-4 0-15,-4 3 2 16,-3-1-2-16,-4-1 4 15,0 0 13-15,-3 1 14 16,3-1-19-16,-5 1-6 16,3 0 2-16,-2-2-4 15,0 2-4-15,-2-1 0 16,-2-1 2-16,-2 0 2 16,-1 0-2-16,2 0 5 15,5 3-1-15,5 0-2 0,-1-1 4 16,4-1-6-16,2-1-1 15,-4 3 1-15,-3-3 0 16,-1 0-2-16,-3 3 2 16,-2-2-4-16,4 0 0 15,-5 1 2-15,9 1-5 16,5-2 5-16,7 2-8 16,4 0 8-16,2-3 2 15,1 5-2-15,-4 1-6 16,1-1 2-16,-2-2 4 15,-5 2-5-15,-2-5-31 0,-7 1 5 16,0 0 0 0,-7-1 16-16,0 3 15 0,2-3 2 15,2 0 2 1,1 0 5-16,4 0-3 0,-5 0-6 16,0 0 0-16,-5 0 0 15,-3 0-4-15,-2 0 2 16,-5 0-2-16,0 0 6 15,-5 0-2-15,0 0 2 16,2 0-2-16,1 0 0 16,-1 0 0-16,-3 0 4 15,2 0-2-15,3 0 2 16,-1 0 15-16,2-4 14 16,2 4-13-16,-2-1 5 15,0 1-13-15,-1-2-1 0,0 1 4 16,-1-1-15-16,0 1 0 15,3 1-2-15,-4-2-5 16,-3 2-10-16,1 0-12 16,-2 0-40-16,2 0-8 15,2 0-120-15,5-2-289 16</inkml:trace>
  <inkml:trace contextRef="#ctx0" brushRef="#br0" timeOffset="26297.768">21271 3180 52 0,'0'0'76'0,"0"0"-25"15,0 0 9-15,0 0-20 0,0 0-10 16,0 0 10-16,0 0 10 15,14-18 14-15,-14 18-4 16,0-2 5-16,0 1 5 16,0 1-17-16,3 0-3 15,-3-3-12-15,3 3-26 16,-2-1-12-16,3 0-6 16,-1-2 4-16,0 1-5 15,0 1-1-15,2 1 1 16,1 0-6-16,9 0 13 15,1 0 2-15,13 0 0 16,5-4 12-16,9-2-10 16,3-2-4-16,0 3 13 0,-7 1 4 15,-10 0-3-15,-7 4 5 16,-5 0-8-16,-7-1-5 16,5 1 0-16,6 0-2 15,5 0 4-15,10-3-6 16,8-3 2-16,2 3-2 15,-3-1 0-15,-5 0 0 16,-9 4-4-16,-3 0 2 16,-4 0-2-16,0 0 0 15,5 0 2-15,10 0 0 16,15 0 2-16,14 0-2 16,9-9 2-16,2-2 4 0,-6 2-6 15,-7 2 2-15,-9 3 0 16,-8 0-4-16,-6 2 4 15,-1-1-2-15,2-1 0 16,4 1-2-16,6 0 2 16,5-3 2-16,-1-2-2 15,2-1 0-15,-6 0 0 16,-3 4 2-16,-10-1-2 16,-7 4 0-16,-8-2 0 15,-7 1-2-15,-2 3 2 16,-2-1 0-16,0 0-2 15,6-1 4-15,1-1-4 16,5 3 4-16,5 0-6 16,2 0 6-16,1 0-4 15,1-3 2-15,0 1 0 16,-1-3-2-16,0 2 2 0,1 1 2 16,2-2 0-16,4 1-2 15,6 0 2-15,1 0 0 16,2 3 0-16,-4-2-2 15,-1 0 0-15,-3 2-2 16,-1-2 2-16,5 0 0 16,-4 1 8-16,9-2-8 15,-2 3 0-15,-2-1 2 16,-1 1-2-16,2-3 0 0,-2 3 0 16,3 0 4-1,-1 0-4-15,-3 0 0 0,2 0-2 16,2 0 2-16,2 0 0 15,7-3 2-15,1 1-2 16,-1-1 0-16,0 1 0 16,-2 2 0-16,-8-3 0 15,-3 3-4-15,-4 0 2 16,-2 0 0-16,-2 0 2 16,-3 0 0-16,-1 0-4 15,-3 0 4-15,7 0 4 16,6 0-4-16,3 4 2 15,2-1-2-15,-2 3 0 16,-3 1 0-16,-3-2-6 16,-7 2 4-16,1-1 0 0,2-1 2 15,4-2 0-15,7-2 4 16,0-1-2-16,5 0 11 16,-1 0 1-16,0 0-10 15,0 0-1-15,4 0-1 16,-6 0-2-16,-2 2 0 15,-3 0-2-15,-4-2 2 16,0 0 6-16,0 0 3 16,4 0 34-16,5 0-1 15,4 1-24-15,3 1-8 16,-1-2-9-16,-4 0 1 16,-5 2 0-16,-11-2-2 0,-4 3 0 15,-7-3 0 1,-4 1 1-16,-3 1-1 0,-2-1 0 15,-2 0-1-15,4 2 1 16,2-2-2-16,3 2 5 16,0-1-3-16,-2-2 0 15,-1 1 0-15,-3 4-3 16,2-2 1-16,0-1-1 16,1 2 3-16,8-4 3 15,4 4-3-15,1-4 8 16,6 1 12-16,-3-1 24 15,-1 0-18-15,-2 0-5 16,-5 0 3-16,-10 0-14 16,-1 0-9-16,-3 0-1 15,0 0 2-15,4 0 2 16,4 0-4-16,2 0-2 16,7 0 2-16,0 0 3 0,3 0-2 15,-4 0 2-15,-3-1 0 16,-2 1-1-16,-7 0-1 15,-1 0-1-15,-1 0 0 16,-1 0-1-16,2 0 2 16,4 0-1-16,1 0 0 15,4 0 1-15,-1 0-1 16,-2 0 3-16,-4 0-3 16,-3 0 3-16,-4 0-3 15,-4 0-2-15,-5 0 1 0,-1 0 1 16,0 0 0-16,0 0-2 15,0 0-1-15,0 0-2 16,0 0-3-16,0 0 7 16,0 0-6-16,0 0-36 15,0 0-82-15,0 7-27 16,0-1-143-16,-6-6-276 16</inkml:trace>
  <inkml:trace contextRef="#ctx0" brushRef="#br0" timeOffset="76140.5683">17556 13204 1082 0,'0'0'0'16,"0"0"-33"-16,0 0-14 0,0 0-358 16,0 0-145-16</inkml:trace>
  <inkml:trace contextRef="#ctx0" brushRef="#br0" timeOffset="95663.6586">18063 9574 2 0,'-91'66'15'15,"-9"12"-13"-15,-15 15 92 16,-12 18-94-16</inkml:trace>
  <inkml:trace contextRef="#ctx0" brushRef="#br0" timeOffset="241406.0315">10699 9137 297 0,'0'0'27'16,"0"0"63"-16,0 0 63 15,0 0-35-15,0 0 27 16,0 0-55-16,0 0-34 16,-12-2 7-16,9 2-15 15,3-1-4-15,-3-2-1 16,3 0 3-16,0-4-19 0,0 0-12 15,0-3-12 1,0-2-3-16,0-1 0 0,0 6 4 16,0 3 1-16,0 1-1 15,0 3 0-15,0-6 6 16,9 0-7-16,15-11-3 16,10-7 0-16,19-2-4 15,9-1 4-15,-1 1 4 16,-9 12-3-16,-7 5-1 15,-6 5 0-15,-6 4 0 16,-4 8 0-16,-3 17 4 16,-2 12-3-16,-12 12 1 15,-12 11 0-15,0 9 1 16,-17 4 2-16,-14 10-5 0,-8-8 1 16,-4-2-2-16,1-9-1 15,2-12-8 1,4-9 7-16,11-11-9 0,10-8 11 15,4-10-2-15,11-8 3 16,0-3-11-16,0-3 3 16,7-16-22-16,22-18-1 15,7-15 5-15,9-11 20 16,-2-5 0-16,-7-2 6 16,1-2 1-16,-4 4 4 15,-3 4 3-15,-2 8 5 16,-1 5-3-16,-7 11 0 15,-1 7 3-15,-9 10-11 16,-4 13 1-16,-3 4 11 16,-3 3 2-16,0 10 2 0,0 24-13 15,-9 19-2-15,-7 22 28 16,-8 15-9-16,6 3-7 16,4-4-11-16,14-12 5 15,0-17-9-15,20-4 4 16,6-12-4-16,9-14 0 15,1-7-1-15,4-17 0 16,2-6 1-16,7-12 3 16,-1-18-3-16,1-3-26 15,-1-4-72-15,-5 4-235 16</inkml:trace>
  <inkml:trace contextRef="#ctx0" brushRef="#br0" timeOffset="241956.2289">11925 9428 528 0,'0'0'43'16,"0"0"143"-16,0 0 35 0,0 0-82 15,0 0-60 1,-6-89-8-16,30 60-45 0,16-7-13 16,8 3 3-16,7 3-13 15,2 12-2-15,-8 10 2 16,-12 8-3-16,-7 0-1 16,-9 9 0-16,-12 12 1 15,-6 5-1-15,-3 9-2 16,-17 8 3-16,-12 1 4 15,-10-1 7-15,6-10-3 16,8-14-3-16,15-5 0 16,10-11 6-16,7-3-11 15,24 0-13-15,15 0 13 16,11-10 6-16,0 1 4 16,-2 9-5-16,-3 0-1 0,0 2 1 15,-10 18-3 1,-3 5-2-16,-9 7 5 0,-8 0-4 15,-16 8-1-15,-6 1 0 16,-9 4 1-16,-27 2 1 16,-10-1 1-16,-9-4 0 15,1-2 0-15,5-8-2 16,7-10-1-16,9-5-7 16,8-9-4-16,1-4-23 15,5-4-117-15,0 0-463 16</inkml:trace>
  <inkml:trace contextRef="#ctx0" brushRef="#br0" timeOffset="243988.9496">12425 6483 65 0,'0'0'101'0,"0"0"-5"16,0 0 1-16,0 0 9 15,0 0 0-15,0 0 8 16,0 0-9-16,0 0-15 15,0 0-43-15,0 0-20 16,0 0-14-16,0 0-13 16,0 0 4-16,3 0 3 0,4 0 6 15,5 3 10-15,6 11 17 16,13 8-22-16,14 14 8 16,10 8-8-16,17 11-14 15,10 11-2-15,18 2 5 16,8 2-7-16,12 5-3 15,7 2 2-15,10 2-4 16,2 3 5-16,10-2 6 16,-3 4-4-16,-13 9 7 15,-11 3 6-15,-10 2-12 16,-12-5-3-16,-6-16-2 16,-9-8-2-16,-9-13 1 0,-9-11-3 15,-11-4 4-15,1-8 4 16,-11-8-1-16,-8-1-1 15,-8-8 0-15,-11-2 0 16,-5-8 0-16,-1-1 2 16,-4-1-2-16,-3-2 1 15,1 1-1-15,1-1 0 16,4-2 0-16,2 8 0 16,5-2 2-16,3 0-2 15,-6 2 0-15,-2 0 0 16,-2-7 0-16,-2 7 1 15,-3-6 7-15,-1 1-7 16,1 0-1-16,0 1 0 0,-1 2-67 16,0 6-102-1,3 8 13-15,2 7-23 0,2 7-37 16,4-5 184-16,2 1 32 16,3-9 25-16,-6-9 39 15,-2-8 88-15,-5-4 29 16,-3 3-26-16,1-3-62 15,-3 0-19-15,4 0-18 16,3 3-29-16,2 1 3 16,0 2-26-16,4 1-2 15,-2 0 0-15,2-1 3 16,3-3-5-16,-5 2 1 16,1-5-1-16,-5 3 1 15,-2-1 1-15,-3-2-2 16,-6 0-9-16,4 0-2 0,-4 0 2 15,0 0 3-15,0 0 5 16,0 0 1-16,0 0 4 16,0 0-3-16,0 0 16 15,0 0-7-15,-13-10-10 16,-4-2 0-16,-2-1-21 16,-5 2 20-16,6-2 1 15,-1 0 11-15,2 2-3 16,7-2 0-16,1 7-5 15,6 2-2-15,3 4 17 16,0 0 1-16,0 0-19 16,0 0-11-16,15 10 6 0,9 6 5 15,-2 5 11-15,1 2-11 16,-1-4 10-16,-9 1-4 16,-6 0 1-1,-7 2-7-15,0 3-2 0,-23 4-17 16,-22 6 3-16,-16 3-31 15,-18 8-92-15,-12 2-237 16</inkml:trace>
  <inkml:trace contextRef="#ctx0" brushRef="#br0" timeOffset="245039.3771">13803 9508 254 0,'0'0'68'16,"0"0"38"-1,0 0 54-15,0 0-22 16,-82-13 8-16,76 13-45 0,3 0-26 15,3 0-12-15,0-1-7 16,0 1-34-16,18 0-22 16,28 0-4-16,32-2 4 15,38-9 11-15,33-9-11 16,27-10 0-16,10-9-14 16,12-3 11-16,0-5 3 15,-7 5 18-15,1 1 16 16,0-2-2-16,-2 6 10 15,-5-2-35-15,-15 7-7 16,-24 2 4-16,-19 3-3 16,-29 7 6-16,-14 1-7 0,-16 2-2 15,-9 1 2 1,-13-1 0-16,-8 0 1 0,-5 4 1 16,-7 1 7-1,-11 5 0-15,-7 5-8 0,-8 2 3 16,0 0 8-16,0 0-5 15,0 0-7-15,0 0 1 16,0 0-1-16,0 0 0 16,0-3 0-16,0 3 7 15,0-2 5-15,0 2-5 16,0 0 3-16,0 0-8 16,0 0-2-16,0 0-2 0,0 0-3 15,-3 0-12-15,-5 0 10 16,2-3 4-16,-9-1-3 15,-2-4 5-15,0-1 2 16,-5 1-2-16,5-1-3 16,5 4 4-16,9 2 4 15,0 1-4-15,3 2-1 16,0 0-7-16,0 0-14 16,12 0 9-16,11 8 10 15,12 6 2-15,7 5 2 16,-2 1 3-16,-1 4 2 15,-7 2-5-15,-9 8-1 16,-23 7 0-16,-3 6-1 0,-43 3-9 16,-15 8-27-1,-18 0-62-15,-12-7-223 0</inkml:trace>
  <inkml:trace contextRef="#ctx0" brushRef="#br0" timeOffset="249296.6082">20778 8732 166 0,'0'0'13'0,"0"0"2"16,0 0 8-16,0 0-23 15,0 0-8-15,0 0-27 16,-69 25-61-16,54-21 27 16</inkml:trace>
  <inkml:trace contextRef="#ctx0" brushRef="#br0" timeOffset="249790.3213">20645 8777 7 0,'0'0'121'15,"0"0"0"-15,0 0-11 16,0 0 35-16,0 0-23 16,0 0 5-16,-6 1-29 15,6-1-57-15,0 0-35 16,0 0 6-16,13 0-10 16,26 0 19-16,19 0 45 15,23-7-24-15,24-10-29 16,18-5-9-16,3-3-2 15,4 4 2-15,-1 0-4 16,-5 7-10-16,-4-1 4 16,0-1 4-16,-7-1 4 15,-11 0-2-15,-15 2 1 0,-11 0 1 16,-15-1 3-16,-13 2-5 16,-12 4 15-16,-15 1-1 15,-8-1 15-15,-5 7 0 16,-5-8-4-16,-2-2-6 15,-1 0-10-15,0-5 3 16,-16-2-12-16,-11-2-1 16,-4 6-8-16,-4 4 0 15,3 4 9-15,12 8 7 16,13 0 6-16,7 0-13 16,7 8-11-16,26 15 11 15,12 4 9-15,9-2-8 16,-1-2 4-16,-8-4 3 0,-14-2-4 15,-10-3 0-15,-12 3 0 16,-7 0-2-16,-2 8-2 16,-35 19-35-16,-26 9-22 15,-25 13-360-15</inkml:trace>
  <inkml:trace contextRef="#ctx0" brushRef="#br0" timeOffset="250472.9382">20955 10064 538 0,'0'0'69'15,"0"0"-41"1,0 0 136-16,0 0 0 0,0 0-58 15,0 0-29-15,-14-4-26 16,13 4-11-16,1 0-14 16,0 0-26-16,0 0-5 15,34 0-46-15,32-10-1 16,40-12-5-16,33-9-110 16,20-10-20-16,17 2 62 15,3 0 125-15,-1-1 39 16,-11-2-9-16,-18 6 52 15,-25 2 16-15,-26 7-31 16,-32 10-16-16,-31 11-30 16,-20 3-8-16,-15 3 9 15,0 0 77-15,-16 0-39 0,-14 0-36 16,-6 0-19-16,3 0-1 16,5 0 0-16,9 0 0 15,11-3-3-15,7 1 0 16,1 2-1-16,0 0-19 15,24 0 6-15,7 0 13 16,14 0 4-16,5 5 5 16,-2 4-8-16,-6 8 6 15,-9 3 0-15,-11 1 8 16,-11 5 3-16,-11 4-16 16,-6 2-2-16,-37 8-2 15,-19-1 0-15,-22 4-34 16,-21-4-76-16,-8-8-321 0</inkml:trace>
  <inkml:trace contextRef="#ctx0" brushRef="#br0" timeOffset="252791.4485">24157 5531 394 0,'0'0'20'16,"0"0"17"-16,0 0 71 16,0 0 37-16,0 0-44 15,0 0 14-15,0 0-51 16,0-61-32-16,0 61-25 15,0 2 0-15,-1 13-3 16,-5 9 20-16,-1 0 5 16,3 2-27-16,4-3-2 15,0-7-4-15,18-3-9 16,4-6-3-16,1-7 11 16,2 0 5-16,1-11 0 15,-6-7 7-15,-1-2-1 16,-9 0 4-16,-6-3-10 0,-4 6 13 15,0 2-13-15,-1 8 0 16,-14 7-24-16,-2 0-2 16,-3 14 23-16,4 18-31 15,2 14-78-15,14 5-202 16,0 4-134-16</inkml:trace>
  <inkml:trace contextRef="#ctx0" brushRef="#br0" timeOffset="253144.3121">24366 6461 967 0,'0'0'19'16,"0"0"-3"-16,0 0 23 15,0 0-19-15,0 0 25 16,0 0-22-16,-9 48-9 16,9-32-14-16,3-2-6 15,15-4-5-15,0-6-2 16,0-4 13-16,1 0 0 16,2-10 0-16,0-8 12 15,0-4-6-15,-9 0 1 16,-6 3 19-16,-6 7 6 0,0 1-12 15,-24 5-10-15,-6 6-10 16,-12 7-1-16,-2 23-12 16,5 11-53-16,10 6-265 15</inkml:trace>
  <inkml:trace contextRef="#ctx0" brushRef="#br0" timeOffset="253639.6548">24612 8138 533 0,'0'0'26'0,"0"0"-23"15,0 0 72-15,0 0 101 16,0 0-62-16,0 0-27 0,-21 30-29 15,17 1-19-15,1 6-24 16,3 1-15-16,1-9-10 16,16-10-16-16,4-6 7 15,4-13 9-15,5-3 10 16,6-21 3-16,1-10 12 16,-3-8 6-16,-10 4-5 15,-12 7-6-15,-12 8 10 16,0 7 16-16,-12 12-36 15,-15 4-3-15,-8 9-1 16,-7 25-18-16,-3 13-75 0,9 3-274 16</inkml:trace>
  <inkml:trace contextRef="#ctx0" brushRef="#br0" timeOffset="254021.741">24824 9215 649 0,'0'0'50'0,"0"0"75"16,0 0-20-16,0 0-21 16,0 0-28-16,0 0-11 15,-21 75 5-15,20-46-34 16,1 2-11-16,1-4-1 16,15-5-4-16,6-7-2 15,1-7-7-15,7-8-7 16,0-4 9-16,1-17 7 15,-2-4 9-15,-13 3 5 0,-10 2-2 16,-6 6 2-16,-22 8-14 16,-33 6-46-16,-32 0-484 15</inkml:trace>
  <inkml:trace contextRef="#ctx0" brushRef="#br0" timeOffset="332077.1376">7241 3869 4 0,'0'0'122'0,"0"0"-31"15,0 0-36-15,0 0-15 16,0 0 7-16,0 0 3 16,0 0-1-16,0 0-10 15,-28-9-27-15,28 8-7 16,0 1-10-16,0 0 5 16,0 0-37-16,0 0 37 15,0 0 10-15,0 0-7 16,0 0 9-16,0 0-12 15,0 1 17-15,3 5-10 0,0-5-7 16,3 2 2-16,0-3 20 16,-3 0 2-16,0 0-15 15,4 0-9-15,-2 2 33 16,-2-1-30-16,0 1 9 16,3 3-5-16,4-2 9 15,-1 0-5-15,-3 0-6 16,3-3 2-16,0 0-3 15,-3 3 10-15,-3-3 9 16,-3 0-12-16,0 0-9 16,0 0 7-16,0 0-2 15,3 0-7-15,6 0-5 0,12 0 3 16,4 0 2-16,5 0 13 16,-2 0-8-16,-1-5-8 15,-4 1 6-15,-4 4-1 16,-3 0-2-16,-2 0-2 15,8 0 2-15,11 0 0 16,6 0 0-16,7 0-3 16,-3-1-3-16,-4-6-7 15,-9 5 10-15,-3 2 3 16,-8 0 0-16,-4 0 0 16,3 0 0-16,1 2 0 15,4 6 0-15,8-4 0 16,2 1 3-16,7-2-3 0,-1-3 6 15,0 0-4 1,-5 0 9-16,-7 0 7 0,0 0 10 16,-5 0 10-16,3 0 16 15,2 0-20-15,3 0-13 16,9 1-4-16,9 2-2 16,1-2-6-16,3-1-2 15,-7 0-1-15,-2 0-4 16,-4 0 3-16,-2 3-3 15,2-1-1-15,4-1-1 16,5-1 2-16,7 0 0 16,5 0 1-16,4-3 1 15,-3-4-2-15,-4 0 3 16,-5 1-3-16,-7 5-2 0,-2 1 0 16,-1 0-2-16,-1 0 0 15,-2 0 4-15,-3 0-2 16,-3 0 0-16,-8 0 0 15,-11-2 0-15,-4-3 0 16,-7 5 17-16,-3 0 34 16,0-2 5-16,0-1-34 15,0 0-22-15,0 2-13 16,-3-2-16-16,3 3 23 16,0 0-36-16,0 0-110 15,0 0-163-15,6 3-199 16</inkml:trace>
  <inkml:trace contextRef="#ctx0" brushRef="#br0" timeOffset="333358.2243">11188 3887 45 0,'0'0'111'0,"0"0"27"16,0 0-31-16,0 0-31 15,0 0-13-15,0 0 41 16,-73-7-37-16,73 7-10 16,0 0-57-16,0 0-42 15,3 0-8-15,15 0 50 16,11 0 3-16,15 0-3 0,5 0 0 15,11-2 0-15,7-1 0 16,2 1 0-16,8 1 0 16,5 1 4-16,5 0 1 15,17 0 46 1,4 0-26-16,11 0-12 0,9 0-9 16,5-6-4-16,3-4 5 15,-2-3 10-15,-11 7-5 16,-6-1-6-16,-1-1 5 15,1 0-7-15,8-4 6 16,4-2-3-16,0-6-5 16,-2 4 4-16,-6-2-4 15,-11 4 4-15,-7 1 0 0,-12 2-4 16,-9 3 6-16,-12 4-6 16,-4 0 9-16,-1-2-7 15,7-2-4-15,2-6-4 16,10-3 3-16,4-3-11 15,3 0-39-15,-9 5 24 16,-4 5 12-16,-14 4 10 16,-12 6 7-16,-6 0 7 15,-7 0-7-15,6 0 0 16,4 0 6-16,3 0 8 16,0 0-6-16,-3 2-8 15,-7-2-24-15,-3 0-9 0,-9 1 10 16,-6-1-2-16,0 1 25 15,-4 1-2 1,0-2 4-16,1 0-4 0,3 0 9 16,-2 1-12-16,-6 3 5 15,1-2-41-15,-5 2 38 16,-4-1 1-16,-3-2 4 16,-1 2-2-16,-2-3 5 15,3 4 7-15,7-4-8 16,-2 3-4-16,3-2-2 15,-2 4-47-15,-5 0-275 16</inkml:trace>
  <inkml:trace contextRef="#ctx0" brushRef="#br0" timeOffset="334909.0611">8609 8035 72 0,'0'0'76'15,"0"0"-10"-15,0 0 19 16,0 0-7-16,0 0-46 16,0 0 121-16,-58-66-43 15,48 62 8-15,5 3-55 16,2-1 17-16,3 1-2 15,0 1-64-15,0 0-14 16,0 0-12-16,0 0-4 16,0 0 8-16,0 3 3 15,3 8 5-15,9 3 0 0,-3 5 7 16,3 1 6-16,1 3 18 16,7 4-13-16,2 2 5 15,5 2-20-15,3-1 5 16,1 1-6-16,-4-4 2 15,-2-3-2-15,-8-8 0 16,-4-8-2-16,-1-3 0 16,-6-2-4-16,9-3 8 15,10 0-6-15,14-22 4 16,19-24-4-16,17-15-52 16,16-11 50-16,13-1-6 15,0-3 4-15,7-3 6 16,-5 1 4-16,-1 3 8 0,-4 3 9 15,-10 9-5 1,-14 8-5-16,-17 15 6 0,-23 16-5 16,-17 11-6-16,-13 9 3 15,-7 4 17-15,0 0 12 16,0 0-38-16,0 0 0 16,0 0-3-16,0 0 0 15,0 0 2-15,0 0 1 16,0 0 0-16,0 0-1 15,0 0-8-15,0 0 0 16,0 0 1-16,0 0-7 16,0 0-42-16,0 0-67 15,3-12-131-15,3-2-310 16</inkml:trace>
  <inkml:trace contextRef="#ctx0" brushRef="#br0" timeOffset="336704.1206">8842 10036 19 0,'0'0'0'0,"0"0"-19"16,0 0 19-16,0 0 0 16,0 0 0-16,0 0 45 15,19-39 91-15,-19 36-38 16,0 3-20-16,0 0-26 16,0-4 19-16,-3 4-1 15,0-3-11-15,3 2-26 16,0-4 4-16,0 4-12 0,0-2-7 15,0-4-5-15,-3 5 9 16,3-2 20-16,0 1 14 16,0-2-7-16,-4 0-24 15,4 1-2-15,-3-4 5 16,0 3-11-16,3 1-3 16,-3-2 7-16,3 4-5 15,0 2-4-15,0 0-3 16,0 0-4-16,0 0-3 15,0 0-1-15,0 0-1 16,0 0-3-16,0 0-5 16,0 0-5-16,0 0-3 15,6 8 7-15,18 3 6 0,1 6 1 16,8 2 4-16,3 1 3 16,1 6 2-16,-3 1-7 15,-1 7-10-15,-9 0 6 16,-6 2-13-16,-6-2 13 15,-2-4 6-15,-4-7-2 16,-1-7 17-16,1-5-1 16,-3-5-7-16,4-2-7 15,5-1-1-15,6 1-1 16,13-4 0-16,14-8 0 16,18-25 4-16,11-16-8 15,14-11-1-15,3-8 5 16,3-9-3-16,3-8-1 0,0-5 1 15,-6 3 1-15,-9 8 0 16,-10 14 2-16,-20 16 5 16,-13 17 1-16,-17 11 6 15,-13 11 6-15,-3 3-8 16,-6 7 4-16,0 0-1 16,0 0-7-16,0 0-1 15,0 0-5-15,0 0 0 16,0 0 0-16,0 0 0 15,0 0 0-15,0 0 3 16,0 0-3-16,0 0 0 16,0 0 1-16,0 0-1 0,0 0 0 15,0 0 0 1,0 0 0-16,0 0-3 0,0 0 2 16,0 0 1-16,0 0 1 15,0 0-1-15,0 0-1 16,0 0-1-16,0 0 2 15,0 0 9-15,0 0-7 16,0 0-2-16,0 0-12 16,0 0-7-16,0 0 9 15,0 0 5-15,0 0-3 16,0 0 6-16,0 4 2 16,0-1 2-16,0-3-2 15,0 0-2-15,0 0-1 16,0 0-3-16,0 0 1 0,0 0 5 15,0 0 3-15,0 0-1 16,0 0-1-16,0 2 1 16,0-1-2-1,-3 2-10-15,3-3 0 0,0 0 10 16,0 0 0-16,0 0-37 16,0 0-54-16,0 0-90 15,0 0-50-15,0-3-94 16</inkml:trace>
  <inkml:trace contextRef="#ctx0" brushRef="#br0" timeOffset="339481.0762">18151 3971 29 0,'0'0'127'0,"0"0"-41"16,0 0-21-16,0 0 12 15,0 0-3-15,0 0-9 16,0 0-21-16,-6 1 17 15,6-1-13-15,0 0-48 16,0 0-39-16,9 0-36 16,10 0 46-16,4 0 24 15,-3 0 10-15,0 0 2 0,-5 0 8 16,-4 0-3-16,0 0-3 16,7 0 0-16,3 1-6 15,12 1 4-15,7-2 0 16,5 0-2-16,7 0-3 15,0 0 5-15,-1-4 10 16,-4 4 3-16,-6 0-20 16,-8 0 7-16,-4 0-7 15,-3 1-2-15,0 8-5 16,6 2-14-16,5 0-5 16,9-1 26-16,5 2-4 15,4-5 4-15,0-1 4 0,-2 1 1 16,-5-2-3-16,-5-3 13 15,2 1 1-15,-3 1-7 16,2-1 0-16,2-1-9 16,-4 2 0-16,0-1 0 15,5 2 0-15,0-3 0 16,13-1 3-16,-1-1-3 16,5 0 2-16,2-1 0 15,-8-6 3-15,-4 3 6 16,-5-1 10-16,-6 2-14 15,0 1 10-15,-5 2-12 16,-2 0-3-16,1 0 0 16,1 0-2-16,3 0 2 15,1 0 1-15,-2 0-3 16,0 0 2-16,5 0-2 0,3 0 0 16,2 0 44-16,7-2-25 15,-2 1-17-15,4-1 0 16,-3 0 2-16,2 0 1 15,3-1 1-15,4-3-6 16,-6 1 2-16,-1 1 0 16,-2-1 0-16,-11 3 2 15,-1-1-1-15,2-1-3 16,4-3 2-16,2-2 4 16,-4 2-6-16,-1-2 0 15,0 6-2-15,-7 1 4 16,2 2-2-16,-4 0 0 15,5 0 2-15,8 0-4 0,5-3 2 16,0 2-4-16,5-7-3 16,4 2 7-16,-3-2 0 15,2-2 0-15,-5 5 5 16,2-2-10-16,-2 4 8 16,7 1-3-16,-1 1 2 15,6 0 2-15,-3-2-2 16,7-2-2-16,-5 1 2 15,2-3-2-15,0-2 0 16,-4 2 6-16,-4-2-4 16,2 4-2-16,-7 0 0 15,5 2 0-15,2 2 5 0,-2-2-5 16,0 3-2-16,0 0 2 16,-1 0 0-16,0 3 0 15,-4-2-5-15,-1 2 5 16,0 0 2-16,1 2-2 15,-1-3 5-15,6-2-5 16,2 0 2-16,4 0-4 16,3 0 6-16,1 0-4 15,5 0 2-15,1-5-4 16,2 5 8-16,1-3-8 16,-7 3 2-16,-3-3-2 15,-3 0 2-15,-1 3 4 0,4 0 4 16,2 0 8-16,5-3 0 15,6 3 15-15,4 0-18 16,1 0 0-16,-7 0-7 16,-8 0-5-16,-8 0-1 15,-9 0 4-15,-3 0 2 16,-2 9 7-16,-3 1-3 16,-4-3-3-16,-3-1-7 15,-6-2 2-15,-6-4-2 16,-10 1 3-16,-4-1-3 15,-10 0 0-15,-5 2 4 16,-2-2-1-16,-1 0 1 16,2 0-1-16,-1 0-3 15,2 3 0-15,-2-2-3 16,-1-1 8-16,0 0-1 0,0 0 8 16,0 0 16-16,0 0 4 15,0 0-32-15,-1-4-16 16,-2-6-4-16,3 0-51 15,3 0-307-15</inkml:trace>
  <inkml:trace contextRef="#ctx0" brushRef="#br0" timeOffset="340912.3883">27409 3946 367 0,'0'0'125'0,"0"0"-106"15,0 0 10-15,0 0-12 16,0 0 42-16,0 0 40 16,-27-3-37-16,27 3-13 15,0 0 17-15,0 0-21 0,0 0-13 16,0 0-4-16,0 0 5 15,0 0-10-15,0 0-23 16,0 0-25-16,0 0 17 16,2 0 1-16,7 0-7 15,5 0 10-15,5 0 4 16,6 0 0-16,6 2 12 16,9 3-5-16,2-2 7 15,2 0-14-15,2 0-5 16,-1 1 3-16,1 3-1 15,4-4-2-15,3 3 5 16,5-1 14-16,12-1-7 16,7 0 0-16,14-3 6 15,3-1-4-15,-3 0-9 0,-4 0 0 16,-8 0 1-16,-6 0-1 16,-3-1 5-16,1-3-3 15,3 3 8-15,2 1 1 16,1 0 7-16,5 0-15 15,6 0-2-15,11 0 5 16,14 0-6-16,6 0-1 16,-2 0-10-16,-16 0-15 15,-16 0 26-15,-18 2 2 16,-5 2-2-16,-4 1 1 16,3-3 11-16,8 1 2 15,9 0-5-15,3-1-9 0,1-1-4 16,-8 3 4-16,-9 0 4 15,-7 2-4-15,-4 1 0 16,-1-3 0-16,1-1 2 16,-2-2-1-16,-7 0 4 15,-7 5-5-15,-9-3 0 16,-5 0 3-16,-6 1 1 16,-5-2 4-16,-2 0-8 15,-1 1 4-15,-1 2-4 16,4-2-1-16,0-2 1 15,-3 3 1-15,-4-4 2 16,-2 0-3-16,-4 0 3 16,0 0 5-16,0 0-8 15,6 0-8-15,13-7-66 16,6-14-457-16</inkml:trace>
  <inkml:trace contextRef="#ctx0" brushRef="#br0" timeOffset="351342.6995">12331 12676 404 0,'0'0'15'16,"0"0"-15"-16,0 0 49 15,0 0 68-15,0 0 2 16,0 0-29-16,0 0-24 16,0-8 9-16,0 2-39 15,0 0-3-15,-3 1-9 16,3 3 25-16,-4 2 6 15,-2 2-38-15,-14 39-1 16,-22 29-7-16,-22 29 10 16,-12 16 4-16,-2-7-6 15,13-11-13-15,14-24 7 16,18-18-7-16,8-11-2 0,7-11-2 16,6-3-20-1,3-7-68-15,2-3-148 0,-7-12-300 16</inkml:trace>
  <inkml:trace contextRef="#ctx0" brushRef="#br0" timeOffset="351676.4412">11831 12834 708 0,'0'0'0'0,"0"0"0"15,0 0 47-15,0 0 72 16,0 0-48-16,0 0-34 16,-23-7 8-16,23 7-16 15,6 3-14-15,14 17 12 16,6 8 28-16,9 14 4 15,7 4-23-15,4 11-17 16,5 4-11-16,4 3-8 16,2 5-2-16,1-9-53 15,0-1-78-15,-6-15-111 16,-6-16-233-16</inkml:trace>
  <inkml:trace contextRef="#ctx0" brushRef="#br0" timeOffset="352193.0696">12779 13257 711 0,'0'0'13'16,"0"0"-13"-16,0 0 75 15,0 0 95-15,0 0-73 16,0 0-41-16,-13-10-11 16,13 10 4-16,0-3 2 15,0 3-28-15,0 0-8 16,-4 0-8-16,4 24-6 0,0 8 8 16,0 7 9-1,0 1-9-15,13-6-5 0,-4-5-4 16,3 1 3-16,-6-1-2 15,-3 1 0-15,-3 3 2 16,0-2 7-16,0 0-10 16,0-3 4-16,-6-9-1 15,3-5-3-15,3-11-5 16,0 0-1-16,0 0-37 16,-7 2-61-16,-6-2-210 15</inkml:trace>
  <inkml:trace contextRef="#ctx0" brushRef="#br0" timeOffset="352959.2621">12544 15285 708 0,'0'0'45'15,"0"0"-39"-15,0 0 59 0,0 0 46 16,0 0-62-16,0 0-3 15,-28 92-10-15,1-36 18 16,-3 3-6-16,-4 8-1 16,-5-6-28-16,0 0 6 15,3-6-13-15,5-4 1 16,1-5-9-16,9-7-4 16,5-3-7-16,1-6-43 15,0-2-97-15,3-11-141 16,0-11-322-16</inkml:trace>
  <inkml:trace contextRef="#ctx0" brushRef="#br0" timeOffset="353259.4107">12080 15453 931 0,'0'0'6'0,"0"0"2"16,0 0-8-16,0 0 99 15,0 0-46-15,0 0-37 16,18-3-12-16,0 11 49 16,5 4 7-16,9 5-2 0,4 5-16 15,3 8 3-15,7 7-18 16,9 5-13-16,3 2-7 15,11-2-7-15,1-1-10 16,9-6-60-16,-4-11-111 16,-4-12-429-16</inkml:trace>
  <inkml:trace contextRef="#ctx0" brushRef="#br0" timeOffset="354026.44">13214 15649 660 0,'0'0'179'0,"0"0"-175"0,0 0 33 16,0 0 125-16,0 0-73 15,0 0-44-15,-26 0-17 16,26-4-11-16,0-1-17 15,13-10 0-15,13-5 14 16,10-6 14-16,3 3-11 16,1 6-4-16,-9 7-8 15,-1 10-5-15,-6 0-5 16,3 0-2-16,-4 13 6 16,0 4 0-16,-11 12-3 15,-6 8 4-15,-6 3-3 16,0 3 4-16,-18 3-3 0,-8-7 2 15,0-2 0 1,-1-10 1-16,5-7 2 0,0-9-3 16,11-3 2-16,5-1 2 15,3-7-4-15,3 0-5 16,0 3-12-16,16-3 1 16,10 0 10-16,5 0 6 15,4 2 6-15,3 3-6 16,-5 1 14-16,3 3-2 15,-5 5-4-15,-4 10-7 16,-8 5 2-16,-12 12 2 16,-7 7 0-16,0 5-1 15,-10-3 6-15,-15 3-2 16,-15-5 15-16,-5 1-8 16,-14 2 3-16,-3-1-3 0,-5-6 6 15,-6-6 4-15,3-9-1 16,-2-9-3-16,4-11-8 15,2-9-13-15,8 0 0 16,10-8-28-16,15-13-34 16,11-8-112-16,19-10-573 15</inkml:trace>
  <inkml:trace contextRef="#ctx0" brushRef="#br0" timeOffset="385877.5925">14865 12514 85 0,'0'0'129'16,"0"0"56"-16,0 0-32 15,0 0-68-15,0 0-62 16,0 0 260-16,0 0-203 16,0 0-10-16,12-73 8 15,-12 70-45-15,0-4 10 16,0 4-6-16,0 0-13 15,0-5-3-15,0 5 1 16,-3 3-6-16,0 0 2 0,-3 0-8 16,-9 3-10-16,-7 24 3 15,-11 10 2-15,-8 10-1 16,1 5-2-16,4 2 0 16,8 5 4-16,7 3-6 15,13 1 3-15,8-1-3 16,0-5-2-16,22-8 2 15,9-9 0-15,10-11-7 16,4-9-14-16,1-13-18 16,-5-7 9-16,-2-4 12 15,-9-13 18-15,-8-5 10 16,-8-1 15-16,-4 4 4 0,-10-5-4 16,0 4-4-16,-15 0-16 15,-9 4-5-15,-10-1-4 16,-2 13-2-16,5 4-11 15,1 0-14-15,12 12-62 16,7 7-128-16,11 1-651 16</inkml:trace>
  <inkml:trace contextRef="#ctx0" brushRef="#br0" timeOffset="386411.7822">16088 12472 726 0,'0'0'108'16,"0"0"-76"-16,0 0 118 0,0 0-66 16,0 0-35-16,0 0-26 15,0-38-1-15,-9 38-22 16,-8 7 4-16,1 10-4 15,3 2 13-15,7 4 2 16,6-2-11-16,0-2 4 16,9 5-2-16,10-5 8 15,8-2-2-15,3 3-2 16,1-3 11-16,8-3 2 16,-3 1-19-16,-3 1 16 15,-4-2-14-15,-3 8 2 16,-10 6-8-16,-9 10-1 15,-7 8 1-15,-4 4-2 16,-21-8-9-16,-2-5-36 16,0-10 24-16,2-10-58 15,2-11-21-15,-2-6-103 0,1 0-294 16</inkml:trace>
  <inkml:trace contextRef="#ctx0" brushRef="#br0" timeOffset="386614.7725">15836 12564 1023 0,'0'0'59'0,"0"0"8"16,123-106 77-16,-52 60-79 0,0 6-30 16,-2 4-16-1,-10 5-12-15,-8 5 0 0,-11 13-7 16,-8 7 0-16,-8 6-30 15,-9 0-108-15,-9 12-309 16</inkml:trace>
  <inkml:trace contextRef="#ctx0" brushRef="#br0" timeOffset="387310.4376">17407 12305 872 0,'0'0'121'16,"0"0"12"-16,0 0-36 15,0 0-53-15,0 0-35 16,0 0-8-16,16 63 40 16,-13-20-7-16,-3 1-3 15,0-5-21-15,0-3-1 16,0-6 2-16,0-4-5 16,0-7-6-16,0-7 0 15,0-3 0-15,0-6-2 16,12-3 2-16,6 0 4 15,7-3 5-15,8-16 1 16,3-12-3-16,3-2-3 16,-1-4-3-16,-1 1-1 15,-2 0 1-15,-9 7-1 0,-3 9 0 16,-10 6 3-16,-5 6 1 16,-2 6 0-16,-3 2-4 15,3 7 4-15,3 16-4 16,1 8 27-16,0 11-7 15,-3 0 1-15,-7 2-2 16,0 2-14-16,0-3 1 16,-10 3-6-16,-1 1-2 15,2-4-10-15,3 0-26 16,6-11-56-16,0-4-5 0,6-13-487 16</inkml:trace>
  <inkml:trace contextRef="#ctx0" brushRef="#br0" timeOffset="387842.4834">18803 12180 679 0,'0'0'34'0,"0"0"34"16,0 0 114-16,0 0-55 15,0 0-73-15,0 0-9 16,4-4 5-16,-4 4-14 16,0 0-5-16,0 0-1 0,0 3-4 15,1 11-16-15,4 14 48 16,-2 6-28-16,0 7-4 15,0 4-12-15,0 2-6 16,1-1 0-16,4 1-8 16,-5-2 2-16,3-4-2 15,-6-3 1-15,3-4-1 16,0-7 0-16,-3-5 0 16,0-1-3-16,0-12-5 15,0 2-31-15,0-8-56 16,0-3-99-16,-6 0-393 15</inkml:trace>
  <inkml:trace contextRef="#ctx0" brushRef="#br0" timeOffset="388677.2894">19973 12123 50 0,'0'0'521'0,"0"0"-448"16,0 0 155-16,0 0-40 16,0 0-87-16,0 0-29 15,-4 0-14-15,4-6-20 16,0-4-14-16,1-3-3 15,19 1-13-15,5-2-5 16,12 1 3-16,4 3 2 16,1 6-8-16,-7 4 5 15,1 0-1-15,-8 10-4 16,-10 11-4-16,-4 4-3 16,-14 4-2-16,0 5-21 0,-21-4 8 15,-4 3 2-15,-8-4 4 16,6-5 1-16,9-11 4 15,5-3 8-15,8-4 1 16,5-6-9-16,8 5-21 16,20-3 32-16,9 5 24 15,11 0 1-15,1 3-9 16,-6 0-8-16,-2 2-2 16,-8 8 2-16,-10 3 1 15,-6 4-6-15,-14 5-2 16,-3 2 7-16,-20 0-4 15,-13-2 3-15,-2-2-5 16,-11 0 7-16,1-4-8 16,-7-4-1-16,-1-2 0 15,5-7-10-15,10-5-4 0,8-5-29 16,14-3-62-16,16 0-383 16</inkml:trace>
  <inkml:trace contextRef="#ctx0" brushRef="#br0" timeOffset="389427.0733">21490 11976 254 0,'0'0'160'0,"0"0"54"15,0 0-33-15,0 0-40 16,0 0-20-16,0 0-92 16,-17-7-23-16,17 7-2 15,3 0 5-15,7 0 27 16,8 0 24-16,6 0 1 15,6 0-14-15,2 0-25 16,6 0-1-16,5-3-3 0,2-7-10 16,-2 4-4-1,-7-2-4-15,-11 8-15 0,-15 0-67 16,-10 0-182-16,-13 13-449 16</inkml:trace>
  <inkml:trace contextRef="#ctx0" brushRef="#br0" timeOffset="389861.5476">21544 11981 1077 0,'0'0'13'15,"0"0"-13"-15,0 0-3 16,0 0 3-16,0 0 24 15,-58 94-6-15,45-62 0 16,0 2-3-16,3-2-5 16,0 1-3-16,4-6 5 15,3-8-1-15,3-6-4 16,0-9-5-16,0-1-1 16,0-3 2-16,7 0 6 15,15 0 10-15,10-6 19 16,5-3-34-16,6 4 7 15,-1 5 8-15,-1 0-1 16,-2 8-7-16,-4 14-8 16,-7 6-1-16,-10 6-1 0,-9 2 0 15,-9-2-1-15,0 3 0 16,-25-4 6-16,-10-1 1 16,-6-1-1-16,-4-8-1 15,-3-3 1-15,5-3-4 16,5-7 0-16,12-7-2 15,19-3-81-15,9-11-221 16</inkml:trace>
  <inkml:trace contextRef="#ctx0" brushRef="#br0" timeOffset="390477.1983">22993 12035 472 0,'0'0'572'16,"0"0"-532"-16,0 0 80 15,0 0-21-15,0 0-39 0,0 0-34 16,14-20-9-16,21 10 10 16,11-4-20-16,-1 4 2 15,-3 5-6-15,-9 4 0 16,-7 1 0-16,-4 0-3 15,-5 9-2-15,-10 12-3 16,-7 2-2-16,0 7-4 16,-9 2 0-16,-15-1 5 15,-2-5 1-15,-6-6 5 16,8-3 3-16,8-8-1 0,7-4-1 16,9 1-1-1,0-1-16-15,5 7 5 0,17 2 3 16,9 6 8-16,9 4 1 15,-2 2 0-15,-4 5-1 16,-7-1 0-16,-8-1 0 16,-5 4 4-16,-13 0 0 15,-1 3-2-15,-22 0-1 16,-17 1 5-16,-13 0 1 16,-6 1-5-16,-3-12 16 15,6-4-18-15,3-10-2 16,14-12-16-16,18-7-63 15,20-20-270-15</inkml:trace>
  <inkml:trace contextRef="#ctx0" brushRef="#br0" timeOffset="391015.8476">23908 12134 784 0,'0'0'80'0,"0"0"-13"15,0 0 99-15,87-49-70 16,-46 42-46-16,4 1-2 15,1 6-8-15,-1 0-9 16,-3 10-26-16,-9 12-4 16,-7 8-1-16,-10 3-3 15,-13 6 0-15,-3 7-2 16,-19-2-3-16,-17 6-10 16,-14-1 2-16,-7-3-1 15,-5 0 17-15,5-3 2 16,8-3 19-16,13-3 21 0,19-5-17 15,10-5-20 1,7-5-5-16,17-5 1 16,18-7 10-16,18-7 2 15,6-3-9-15,4 0 0 0,1-13-3 16,-3 1 0-16,0 2-1 16,1 3 0-16,-1 4-18 15,-6 3-13-15,-7-2-5 16,-5 2-1-16,-7 0 11 15,-3-5 16-15,-5 1 3 16,-6-2-26-16,-10 1-50 16,-10 3-129-16,-2-1-486 15</inkml:trace>
  <inkml:trace contextRef="#ctx0" brushRef="#br0" timeOffset="393061.3417">15137 15279 186 0,'0'0'168'16,"0"0"-18"-16,0 0 54 16,0 0-42-16,0 0-59 15,0 0-12-15,-23-17-18 16,23 6-28-16,9-7-20 15,18-3-12-15,5-4 1 16,13 0 5-16,-3 13-8 16,-2 8 21-16,-1 4-24 0,-9 17-6 15,-5 19-2-15,-5 13 1 16,-11 11 0-16,-9 9 5 16,-6 12-4-16,-27-3-2 15,-12 4-1-15,-7-9-3 16,-6-6 4-16,4-15 4 15,6-12-1-15,10-18 2 16,8-8-4-16,5-12 6 16,8-2 12-16,-2 0 5 15,8-19 0-15,2-7-14 16,7-10-10-16,2-1-7 16,9 1 3-16,17 7-2 0,7 11 6 15,4 5 0-15,9 8 6 16,7 5 5-16,8 2 2 15,-3 18-4-15,3 7-5 16,-1 9-4-16,-2 7 1 16,-6 3 1-16,-2-1-2 15,0 0-30-15,2-6-41 16,5-16-60-16,7-23-432 16</inkml:trace>
  <inkml:trace contextRef="#ctx0" brushRef="#br0" timeOffset="393744.3164">16485 15187 352 0,'0'0'495'0,"0"0"-440"0,0 0 117 16,0 0-57-16,0 0-42 15,0 0-17-15,-33-28-42 16,42 13 1-16,12-5 1 15,1-1 10-15,5 1-10 16,-3 0 7-16,3 4 3 16,1 0-7-16,6 2-9 15,11 5 4-15,1-1-6 16,5 10-3-16,1 0-5 16,-7 3-3-16,-11 16-1 15,-8 8 4-15,-10 2-7 16,-16 2-16-16,0 2 7 15,0-7 6-15,-21 0 7 0,0-6 0 16,2-3 6 0,-5-5-2-16,8-2 3 0,2-6-1 15,9-1-3-15,5-3 0 16,0 4-7-16,8 3-13 16,16 4 16-16,9 0 4 15,-2 3 9-15,3-1-9 16,1-2 2-16,-2 1 1 15,-2 4-1-15,-1 1-2 16,-8 7 0-16,-4 4 0 16,-15 7-1-16,-3 1 4 15,-10 0-1-15,-20 0-1 16,0-6-1-16,-1-1-5 16,-5-9 1-16,-2-3 4 0,-6-3-2 15,0-5-1-15,2 1-27 16,4-10-42-16,10 0-113 15,16 0-639-15</inkml:trace>
  <inkml:trace contextRef="#ctx0" brushRef="#br0" timeOffset="394410.6474">18261 14938 128 0,'0'0'420'0,"0"0"-310"0,0 0 118 16,0 0-125-16,-13-83-23 15,1 61-8-15,-3 1-24 16,4 2-28-16,4 2 4 15,-3 7-8-15,0 7-3 16,0 3 0-16,-6 0-5 16,-10 20-6-16,4 12 6 15,-4 8 0-15,12 4-3 16,14-5-5-16,0-6-2 16,17-10 2-16,12-9-6 15,-3-8 6-15,4-6 3 16,-1-6 7-16,-5-15-4 15,0-5 5-15,-1-5-6 0,3 2 8 16,-4 3 17 0,5 3 3-16,2 7-7 0,-3 6 2 15,3 9 0-15,2 1-8 16,2 8-4-16,0 22-9 16,-3 12 3-16,-5 14 0 15,-8 3-5-15,-7 4-1 16,-10 4-1-16,0-1-3 15,-10 3 2-15,-7-7 1 16,2-2-3-16,0-14-5 16,12-12-36-16,3-14-57 15,15-20-128-15,22-5-486 16</inkml:trace>
  <inkml:trace contextRef="#ctx0" brushRef="#br0" timeOffset="395034.084">19307 14921 1009 0,'0'0'102'15,"0"0"-1"-15,0 0-3 0,0 0-51 16,0 0-2-16,0 0-18 16,3-82-11-16,16 68-9 15,5-2 0-15,1 2 1 16,8 2 0-16,0 5-5 15,-5 1-3-15,1 2 0 16,-2 4-2-16,-1 0 2 16,0 0-3-16,-6 7-2 15,-1 7 2-15,-3 6 0 16,-10 9-7-16,-6 7-6 0,0 8 6 16,-6 2 5-16,-14 3 3 15,-3-3-3-15,1-8 1 16,-1 0 1-16,-4-5-4 15,3-6 1-15,6-4 6 16,5-10 3-16,10-4-3 16,3-2-6-16,0-1 0 15,7-6-2-15,19 0 8 16,3 0 7-16,13-6 2 16,0-7-3-16,3-6-5 15,2 2 3-15,-3-3-4 16,2-2-1-16,-6 1-6 0,-4 4-5 15,-3 1-5-15,-14 6-4 16,-3 3-10-16,-6 2 7 16,-7 3-34-16,0 2-31 15,-3-3-48-15,0 3-207 16</inkml:trace>
  <inkml:trace contextRef="#ctx0" brushRef="#br0" timeOffset="396348.5746">20995 14287 595 0,'0'0'197'16,"0"0"-50"-16,0 0 45 15,0 0-99-15,0 0-32 16,0 0-26-16,14 34 7 16,-11 9 30-16,-3 9-6 15,0 7-41-15,3 7-2 16,-2 4-16-16,2-2-2 0,1-4-5 16,-2-7-2-1,-2-8-3-15,0-2-21 0,0-7-31 16,10-11-51-16,13-15-261 15</inkml:trace>
  <inkml:trace contextRef="#ctx0" brushRef="#br0" timeOffset="396927.694">21890 14472 2 0,'0'0'906'0,"0"0"-906"0,0 0 0 15,0 0 81-15,0 0 4 16,0 0-22-16,52-56 23 15,-27 40-3-15,0-1-30 16,1 8-12-16,4 1 4 16,0 6-16-16,5 2-11 15,1 7-2-15,-3 19-11 16,-4 14-5-16,-14 9 0 16,-11 8 2-16,-4 1-2 15,-13-2-5-15,-13-6-4 16,-3-7 7-16,3-10 2 15,3-7 3-15,7-9-2 16,7-10 1-16,6-1-2 16,3-4-4-16,5-2-5 15,26 2 9-15,20-2-6 0,22-2 2 16,15-23-101-16,6-4-221 16</inkml:trace>
  <inkml:trace contextRef="#ctx0" brushRef="#br0" timeOffset="397477.403">23380 14529 593 0,'0'0'127'16,"0"0"-8"-16,0 0 86 16,0 0-75-16,0 0-33 15,0 0-57-15,-30-34 22 16,17 15-14-16,-5-2-13 16,6-7-17-16,4 1 2 15,8-4-11-15,8 2-9 16,23 0 0-16,13 8-10 0,6 3-5 15,-1 6-6-15,-7 7 19 16,-6 5 0 0,-4 0 1-16,-7 3-4 0,-4 19 3 15,-14 8-8-15,-7 14 6 16,-7 10 4-16,-33 7 6 16,-11 4-2-16,-2-4-3 15,12-6-1-15,15-12 0 16,22-6-6-16,4-10-23 15,30-14-44-15,15-7 8 16,7-6-21-16,4-10-43 16,-5-16 6-16,-5-1 117 15,-13 1 6-15,-9 1 74 16,-12 0 8-16,-11 3-23 16,-1-2-34-16,-10 5-23 0,-15 8-1 15,-5 5 2-15,-3 6-3 16,2 0-84-16,7 3-366 15</inkml:trace>
  <inkml:trace contextRef="#ctx0" brushRef="#br0" timeOffset="397977.0726">24642 14165 870 0,'0'0'183'0,"0"0"-165"16,0 0 42-16,0 0-54 15,0 0 25-15,-97 39 8 16,75-12 6-16,13 0-8 0,4-3-18 16,5 1-13-1,29-2 3-15,14 4 8 0,8-5-11 16,8-5-3-16,1-3-2 15,-3-2 1-15,-8 2-2 16,-10 2 0-16,-10 4 4 16,-12 3-3-16,-11 7-1 15,-6-2 1-15,-16 3 4 16,-17 3-2-16,-9-10 9 16,-4-4-11-16,-2-8 4 15,2-10-5-15,8-2-17 16,12-6-91-16,15-27-261 15</inkml:trace>
  <inkml:trace contextRef="#ctx0" brushRef="#br0" timeOffset="398207.6685">24715 14069 1363 0,'0'0'12'16,"0"0"-1"-16,0 0 56 15,0 0-28-15,121-36 1 16,-33 12-15-16,11-1-13 16,0-1-6-16,-9-2-2 15,-17 9-2-15,-17 2-2 16,-14 3 1-16,-15 5-3 0,-12 6 2 16,-4 1-27-16,-11 2-47 15,0 0-81-15,0 2-416 16</inkml:trace>
  <inkml:trace contextRef="#ctx0" brushRef="#br0" timeOffset="482929.7461">14935 11123 128 0,'0'0'8'0,"0"0"-3"16,0 0 203-16,0 0-138 16,0 0-38-16,-42-86 65 0,35 64-31 15,-2-4-4 1,0-5-12-16,-2 8 18 0,-2 6 6 15,-6 7-38-15,-6 4-36 16,-5 6 0-16,-3 0 12 16,-3 9-6-16,1 18-6 15,3 12 0-15,2 11-2 16,4 7-4-16,13 1 6 16,10-4 4-16,3-4 2 15,0-11-8-15,16-6 2 16,7-10 0-16,2-6-4 15,2-11-26-15,3-6-19 16,-2 0-2-16,5-23 51 16,0-17 17-16,-2-6 0 0,-1-9-9 15,0-5 3-15,-9 0-1 16,-1 1 7-16,-3 6 5 16,-5 13-4-16,-6 14-2 15,-3 12 21-15,-2 8 6 16,-1 6 13-16,0 0-50 15,0 0-6-15,0 12-25 16,7 16 25-16,3 8 7 16,-1 11 6-16,1 1-5 15,0 2 0-15,6-5-8 16,3 0-136-16,5-9-198 16</inkml:trace>
  <inkml:trace contextRef="#ctx0" brushRef="#br0" timeOffset="483730.5853">16092 10575 419 0,'0'0'19'15,"0"0"32"-15,0 0 76 16,0 0-12-16,0 0-50 16,0 0-43-16,-16-10-12 15,9 27-8-15,-4 11 17 16,2 10 2-16,-1 12 15 16,4 4 3-16,3 7-6 15,-3 8-14-15,3 1-12 16,3-5-4-16,0-9-3 15,0-12 0-15,9-15 0 16,-3-10-1-16,0-5-1 16,-1-11-13-16,-3-3-5 0,-1 0-6 15,5-6 26-15,4-19 9 16,3-9-9-16,0-9-7 16,7 4-3-16,1-1-1 15,3 3 1-15,4 7 8 16,2 10 2-16,-4 6 0 15,0 12 0-15,-4 2 2 16,-2 22 8-16,-3 12 41 16,-8 15 13-16,-6 4-39 15,-3 7-15-15,-6-2 5 16,-14 0 4-16,-10-2-17 16,-1-3-2-16,-5-10 0 15,0-11-2-15,3-8 0 0,8-11-44 16,2-13-102-16,13 0-136 15</inkml:trace>
  <inkml:trace contextRef="#ctx0" brushRef="#br0" timeOffset="484513.498">17553 10704 126 0,'0'0'32'0,"0"0"14"16,0 0 69-16,0 0-13 16,0 0-21-16,0 0 28 15,0-14-41-15,0 11-16 16,0 1 16-16,0 2-10 15,0 0 10-15,-13 0-37 16,-6 18-11-16,-11 22-20 16,-8 19 0-16,-1 10 8 15,3-1-6-15,17-9 11 16,14-10-3-16,5-6-10 16,20-11 0-16,17-3 9 15,8-9-9-15,7-9 16 0,-1-11-8 16,2 0 16-16,2-9-14 15,0-13 1-15,1-6-11 16,-8 5-141-16,-13 3-377 16</inkml:trace>
  <inkml:trace contextRef="#ctx0" brushRef="#br0" timeOffset="485179.5855">18973 10740 352 0,'0'0'22'15,"0"0"-17"-15,0 0 7 0,0 0 21 16,-95-63 35-16,69 63 42 16,-7 16-61-16,5 14-24 15,-4 11 25-15,10 7 5 16,8 1-27-16,10 1-5 16,4-4-14-16,0-8-7 15,12-5 0-15,6-14-2 16,-2-6-11-16,6-9 7 15,7-4 4-15,7-28 6 16,0-19 13-16,4-14-17 16,-5-9 9-16,-8-9-9 0,-10 1 12 15,-11-2 0-15,-6 1-6 16,-5 4-4-16,-18 5-4 16,0 11-8-16,1 15 8 15,2 18 25-15,11 9 19 16,5 10 34-16,4 4-25 15,0 3-53-15,0 8-7 16,0 21 7-16,13 21 22 16,10 22 13-16,3 17 2 15,6 7-28-15,4 4-6 16,10-6-3-16,5-2-57 16,7-11-272-16</inkml:trace>
  <inkml:trace contextRef="#ctx0" brushRef="#br0" timeOffset="485830.1621">20075 10892 244 0,'0'0'0'15,"0"0"-15"-15,0 0 15 0,0 0 48 16,0 0 99-16,103-66-19 16,-81 19-17-16,1-5 14 15,-9-1-7-15,-6 5-64 16,-8 4-8-16,-2 7-27 16,-18 7-3-16,-7 10-16 15,-2 11-2-15,-3 9 2 16,-1 0 2-16,-5 26 33 15,-1 13-11-15,4 19-11 0,2 4 21 16,13 10-5 0,19-2-5-16,2-3-9 0,41-9-6 15,23-18-7-15,23-13-2 16,9-18-8-16,13-9-25 16,2-8-68-16,-12-21-172 15,-9-9-405-15</inkml:trace>
  <inkml:trace contextRef="#ctx0" brushRef="#br0" timeOffset="486380.0667">21175 10744 704 0,'0'0'0'15,"0"0"-166"-15,62-73 166 16,-37 30 10-16,1-3 72 16,-3-8-1-16,0-2 15 15,-1-2-46-15,-6 4-7 16,-5 12-6-16,-4 4 28 16,-7 9-21-16,0 5 15 15,0 9-12-15,-5 8-9 16,2 7-10-16,0 0-9 15,3 0-19-15,0 19-28 16,0 18 28-16,3 16 4 0,13 16 7 16,3 7-10-16,-2 7 2 15,-4 6 2-15,-6 4 2 16,-2-1 10-16,-2 6-5 16,2 6-8-16,4-12 0 15,2-17 11-15,7-17-4 16,8-19-10-16,7-10-1 15,3-12-3-15,3-10 3 16,-3-7-4-16,-1-7 0 16,-6-13 1-16,-8-1 3 15,-10-4-13-15,-11 1-9 16,0-2-8-16,-28 10-20 16,-11 2-17-16,-10 8 17 15,-14 6 20-15,0 0 30 16,7 0 11-16,15 0 61 15,19-4-36-15,22-12-36 0,21-11-52 16,31-18-202-16,18-12-238 16</inkml:trace>
  <inkml:trace contextRef="#ctx0" brushRef="#br0" timeOffset="486996.77">22973 10545 704 0,'0'0'11'0,"0"0"22"16,-57-72 79-16,29 63-96 16,-6 9 30-16,-15 9-29 15,-5 26-8-15,4 12 3 0,11 8 39 16,16-1-16-1,15-5-35-15,8-10 2 0,8-12-6 16,15-10-8-16,10-11-11 16,6-6 23-16,3-9 12 15,-2-15-12-15,-2-5 20 16,-7-4 5-16,-3 7-4 16,-4 2 17-16,-1 15-2 15,0 8-21-15,9 1-8 16,5 21 10-16,6 18 21 15,-5 16-12-15,-13 9-8 16,-12 2-8-16,-5-1-3 0,-8-7-2 16,0-9 5-16,-18-13 4 15,-1-13-6-15,-1-6 7 16,-2-9 9-16,3-8-3 16,0 0-7-16,5-6 4 15,11-19-4-15,3-16-14 16,19-14-25-16,26-19-38 15,17-12-75-15,7-8-279 16</inkml:trace>
  <inkml:trace contextRef="#ctx0" brushRef="#br0" timeOffset="487380.1512">23653 10215 1049 0,'0'0'53'15,"0"0"-44"-15,0 0 52 16,0 0-33-16,0 0-27 16,0 0 0-16,15 76 28 15,-9-20 5-15,-2 11-21 16,0 2-11-16,-1-1 1 16,-3-1 3-16,0-11-5 15,0-15 1-15,0-10 3 16,0-15-4-16,0-9 0 15,3-3-2-15,0-4 2 0,8-4 6 16,15-16 19 0,8-11 5-16,9-3-13 0,2 1-11 15,-9 8-2-15,-5 13-3 16,-3 12-2-16,4 0 1 16,1 17 4-16,-1 12-3 15,-3 9 1-15,-2 4-3 16,-11 0 0-16,-1 2-1 15,-6-2-31-15,-4-1-45 16,-5-6-90-16,0-7-332 16</inkml:trace>
  <inkml:trace contextRef="#ctx0" brushRef="#br0" timeOffset="498653.538">16810 10350 352 0,'0'0'29'16,"0"0"-29"-16,0 0 8 0,0 0-8 16,0 0 5-1,0 0 25-15,-82 0 35 0,79 0-9 16,-3 0 13-16,3 0-7 16,-6 0 15-16,3 0 6 15,-2 3-1-15,1-1 0 16,-6 0-31-16,3-2-9 15,6 3-22-15,2-3-7 16,1 3-2-16,1-3-8 16,0 0-3-16,-2 3 0 15,2 0-5-15,0 8 2 16,0 6 3-16,-1 5 20 16,1 1-20-16,-4-1 6 0,4-5-3 15,0-3-3-15,0 2 0 16,0-2-2-16,0 3 2 15,4 3 0-15,0 0 2 16,1 2 2-16,0 0-2 16,1-5-2-16,-3 0-2 15,0-3 2-15,1-4 0 16,2-1 0-16,-3 1 0 16,0 0 0-16,1 3 0 15,1 4 2-15,-1 4-2 16,4 4 0-16,1 8 0 15,-3-2 1-15,0-2-1 16,1-2 0-16,0-5 0 16,3-5-1-16,-1-1-1 0,1-2-4 15,-1 6 5-15,0 0 1 16,0 9 1-16,-3 4 1 16,0 4 4-16,-6 2-6 15,3-6 0-15,0-7-3 16,3-3-5-16,2-4 7 15,5 3 1-15,-4 0 1 16,2 7-1-16,-2 5 0 16,0 5 0-16,2 2 0 15,-5-2 0-15,0 1 2 16,1-5 1-16,3-4-6 16,-1-2 1-16,4-3 2 15,-3 1 0-15,-1 3 3 0,0-1-3 16,0-2 2-16,-3 1-2 15,0-6 1-15,0-3 1 16,-3 1-2-16,4-3 0 16,-3 0 0-16,1 3 0 15,-1-2-2-15,3 0 5 16,-4-2-4-16,4 1 1 16,-1-2 0-16,-2-1-2 15,2-4 2-15,0 0 0 16,-1 3-1-16,-1-3 2 15,1 4-1-15,-2-1 6 16,0 4-6-16,-3-1 0 0,6 4 0 16,-3 0 0-1,0-1 2-15,2 1-2 0,1 1-2 16,2 1 1-16,0-2-2 16,-5 3 3-16,7 0 6 15,-7 0-6-15,1 0-2 16,1-3 2-16,-2 3 0 15,1 1 3-15,1 5 1 16,4 7-1-16,0 1 1 16,-3-1 3-16,4 0-7 15,-1-5-2-15,2-6-3 16,2-1 5-16,-4-1 0 0,-3-1 0 16,1-1 4-16,-1 5-1 15,2-2-3-15,-5 8 2 16,3-2-2-1,0 0 0-15,4-1-2 0,2-2 0 16,3 0 4-16,-2 2-2 16,1 1 0-16,1 0 1 15,-6 6-1-15,2 4 6 16,0 2-5-16,0 2 6 16,2-2-2-16,-3 1-3 15,6 0-2-15,0 3 2 16,1 0-2-16,1 5 0 15,2 5 0-15,-4 2 7 16,4 2-6-16,-1 3 3 16,1-4 6-16,-1 5-5 0,1 7-3 15,2 9 6-15,-3 2-4 16,2 10 0-16,-2 2-3 16,4 2-1-16,2 6 0 15,2 3-1-15,2-5-3 16,4 3 3-16,2-4-5 15,-2 3-1-15,1 4 7 16,-1-1-1-16,4 8 1 16,-4-5 8-16,-2-3-2 15,2-2 3-15,0 0-2 0,-2-7-3 16,0 4 0 0,1 1-3-16,-1 8 1 0,-3 0 2 15,4 5-4-15,0-3 0 16,4-15-2-16,7-13-5 15,1-13-13-15,-1-13 14 16,2-3 6-16,-6-5 0 16,1 2 1-16,-8 4 4 15,0 1 2-15,-5-3 5 16,-5-4 5-16,-4-8-13 16,-4-9 15-16,-6-12-15 15,-2-6 2-15,-1-3-6 16,1 1-9-16,0 3-13 15,0 2-16-15,0-3-31 16,-30-97-1117 15,-4-10 1186-31,-11-32 0 16,-7-41 0-16,4-39 0 16,16-38 0-16,26-25 0 15,26-20 0-15,42-6 0 16,40 4 0-16,20-1 0 15,32 12 0-15,13 13 0 16,-3-1 0-16,-6 6 0 16,-27-3 0-16,-15 3 0 15,-8 0 0-15,-7 17 0 16,-9 31 0-16,-10 29 0 16,-11 32 0-16,-9 17 0 15,-5 12 0-15,-14 0 0 16,-4-5 0-16,-12-4 0 0,-10-13 0 15,2-3 0-15,-5 5 0 16,-1 7 0-16,-3 24 0 16,-6 26 0-16,-6 24 0 15,-2 22 0-15,-2 18 0 16,0 3 0-16,0-6 0 16,6-4 0-16,0-9 0 15,5-6 0-15,-3-4 0 16,-5-1 0-16,0 2 0 15,-1 6 0-15,-2 7 0 0,3 4 0 16,1 1 0 0,9-5 0-16,7-4 0 0,8-4 0 15,14-1 0-15,1 2 0 16,2 0 0-16,-3 2 0 16,0 3 0-16,4-3 0 15,3 1 0-15,-1 2 0 16,-6 10 0-16,-9 10 0 15,-5 8 0-15,-1 2 0 16,0 3 0-16,-7-4 0 16,1-3 0-16,-6 0 0 15,1-2 0-15,-2-5 0 16,-3 4 0-16,-1 4 0 16,-7 4 0-16,1 5 0 15,5 0 0-15,11 3 0 0,8-1 0 16,3 1 0-1,4-3 0-15,-1 2 0 0,10 2 0 16,8 6 0-16,3 7 0 16,-5 5 0-16,-5 5 0 15,-7 5 0-15,-5 1 0 16,5 1 0-16,-2 3 0 16,0-6 0-16,-11-4 0 15,-7-6 0-15,-5-9 0 16,-4-2 0-16,0-3 0 15,-9-1 0-15,0 1 0 16,0 0 0-16,-12 5 0 0,-4 5 0 16,-2-3 0-1,3 1 0-15,5-5 0 0,7-8 0 16,3-2 0-16,0 0 0 16,0-5 0-16,6-7 0 15,-1-1 0-15,-2 6 0 16,-3 0 0-16,0 4 0 15,0 3 0-15,0 0 0 16,0 0 0-16,0-3 0 16,0 0 0-16,0-5 0 15,2 2 0-15,4-2 0 16,-2 0 0-16,1 1 0 0,-4 0 0 16,-1 2 0-16,0 0 0 15,0 1 0 1,0-1 0-16,0-2 0 15,3 4 0-15,1-4 0 0,0 4 0 16,-4 0 7-16,0 3 91 16,0 0 14-16,0 0-15 15,0 0 3-15,0 0-10 16,0 0-13-16,3-1-21 16,-3 1-24-16,0 0-22 15,0 0 8-15,0 0 11 16,0 0 6-16,0 0-10 15,0 0-4-15,0 0-2 0,0 0 21 16,0 0-4 0,0 0-13-16,0 0 2 0,0 0 7 15,0 0-7-15,0 0-4 16,-3 0 4-16,-1 0 14 16,4 0-9-16,-4 0-11 15,4 0-2-15,0 0-5 16,0 0-8-16,-3 0-3 15,0 0-1-15,2 0-1 16,-1 0-45-16,2 0-43 16,0 0-74-16,0 0-73 15,3 0-70-15,11 0 115 0</inkml:trace>
  <inkml:trace contextRef="#ctx0" brushRef="#br0" timeOffset="500072.3435">22035 10159 29 0,'0'0'26'0,"0"0"24"15,0 0 67-15,0 0-27 0,0 0-60 16,0 0-23 0,15-33-2-16,-8 30 55 0,-4-5 37 15,-2 8 29-15,1 0 7 16,-2 0-33-16,0 0-27 16,0 0-21-16,0 0-22 15,0 0-27-15,0 0 15 16,0 0-15-16,0 0-3 15,0 0-5-15,5 7-7 16,2 3 12-16,3 7 0 16,-1-1 0-16,-1 4 0 15,3 5-2-15,-4 2 2 16,2 1 14-16,4 4-4 16,0 4 0-16,3 0-2 15,-2 9-8-15,-3 5 0 0,1 1-9 16,-3 6 20-16,0-1-8 15,0 3 5-15,4 6 9 16,2 5-5-16,4 10-6 16,4-1 5-16,-5 0-11 15,3-7 0-15,-7-8 1 16,1-5 8-16,2 0 3 16,-8-2 5-16,3-1-1 15,2 6 0-15,2 9-6 16,4 8 2-16,6 5-10 15,0 7-2-15,-1-2 0 16,-3 2-1-16,-1-5 2 0,-8-9-1 16,2-8 4-16,-1-6-3 15,2 3 3-15,-1 7-2 16,3 5 6-16,4 12-1 16,1 10-7-16,5 5 3 15,0 7-4-15,4 4 1 16,-7-13 0-16,2-1 1 15,1-10 2-15,-3-2-3 16,2 5 6-16,-4 8-1 16,0 6-5-16,1 9 1 15,1 12-1-15,7 14 1 16,4 11-2-16,4-3-1 0,5-6-2 16,-5-16-10-1,-4-16-2-15,-8-14 16 16,-6-4 6-16,2-4 2 0,5-2-6 15,2 0 7-15,6 4-9 16,1-4-21-16,-2 2 20 16,-5-6-2-16,-3-4-15 15,-2-6 2-15,-7-14-1 16,-3-8 6-16,1-12 11 16,-4-8 2-16,-1-9 6 15,-2-5 3-15,-2-3 3 16,1-1-6-16,-3 1-3 15,1 3-2-15,1 6-3 0,4-2-2 16,-5 1-4 0,1 2-8-16,-1-3 7 0,-1-3 3 15,-2-6 4-15,-2-5-4 16,-1-3-10-16,-1-3-35 16,0 1-72-16,0-2-153 15,0 4-430-15</inkml:trace>
  <inkml:trace contextRef="#ctx0" brushRef="#br0" timeOffset="504672.4202">14806 13716 19 0,'0'0'412'16,"0"0"-373"-16,0 0-15 16,0 0 30-16,0 0 56 15,0 0 33-15,0 0-20 16,5-7-38-16,-5 7-12 16,0 0-57-16,0 0 23 15,0 0-5-15,0 0-16 16,0 0 6-16,0 0-7 15,0 0 0-15,0 0 1 16,0 0 0-16,0 0-1 16,0 0-1-16,0 0-9 15,0 0-5-15,0 0-2 0,0 0-2 16,0 0-3-16,0 0-2 16,1 0 6-16,15 0-3 15,13 0 2-15,22 0 2 16,21 0 2-16,23 0-2 15,15-10-2-15,19-5-2 16,12-7-8-16,4-3-6 16,3-5 1-16,-6 1 17 15,-5-4 0-15,-11 2 2 16,-5 1 0-16,-12 5 3 0,-14 1 0 16,-15 5 3-16,-10 5 6 15,-12 4 4-15,-13 7-14 16,-12 0 3-16,-14 3-7 15,-9 0-2-15,-5 0-1 16,-4 0 2-16,4 0 0 16,-5 0-5-16,0 0-16 15,0 0-16-15,0 0-46 16,0 3-171-16,0 7-392 16</inkml:trace>
  <inkml:trace contextRef="#ctx0" brushRef="#br0" timeOffset="505685.1955">18161 13405 433 0,'0'0'73'16,"0"0"-46"-16,0 0 18 0,0 0 7 16,0 0 8-16,0 0 14 15,-16 3 19-15,16-3 13 16,0 0-41-16,0 0-51 15,0 0-14-15,12 0-8 16,10 0 8-16,17 0 3 16,13 0 4-16,14 0-5 15,5 0 3-15,11-6-3 16,6-7-4-16,5-4 7 16,7 0 5-16,12-2 21 15,5-1-8-15,15-2 4 16,11-1-25-16,7-4-2 15,9 1-2-15,-4-1-2 0,-6 0-1 16,-5 1 2 0,-6 9 3-16,0 0 14 0,12 5-2 15,0 2 45-15,5 0-21 16,1 0-32-16,-12-6-2 16,-9 1 2-16,-15-2-4 15,-9 0-1-15,-17 0 1 16,-17 3 41-16,-14 1-20 15,-15 4-2-15,-15 4-7 16,-14 3-10-16,-9 2-2 16,-8 0-2-16,-2 0 2 15,0 0-4-15,0 0 1 16,0 0-25-16,0 0-51 16,0 0-121-16,0 2-357 0</inkml:trace>
  <inkml:trace contextRef="#ctx0" brushRef="#br0" timeOffset="506480.4863">23233 13176 9 0,'0'0'387'0,"0"0"-325"15,0 0 18-15,-93 25-2 16,73-19 28-16,9-3-25 15,5 0-16-15,4-3-11 16,2 0-20-16,0 0-34 16,0 0-11-16,0 0 5 0,2 0 6 15,7 4 24-15,9 0-1 16,-3 2 7-16,10 4-16 16,8-3 4-16,5 3-17 15,7-1 1-15,12-4 5 16,15-2-1-16,13-3 19 15,12-3 0-15,4-14-10 16,-4-4 18-16,-6 1 5 16,-5 1 6-16,-11 2-5 15,-9 5-23-15,-13 1-3 16,-17 7 4-16,-12 2-12 16,-9 2-5-16,-11 0 0 0,-2 0-10 15,-2 0-19-15,-5 17-32 16,-25 12-47-16,-16 10-232 15</inkml:trace>
  <inkml:trace contextRef="#ctx0" brushRef="#br0" timeOffset="507531.5">15737 16254 685 0,'0'0'23'15,"0"0"0"-15,0 0-4 16,0 0 42-16,0 0-17 16,0 0 13-16,-25 0-6 15,25 0 14-15,0 0-11 16,0 0-23-16,0 0-6 16,0 0-4-16,0 0-21 15,6 0-10-15,21 0 5 16,18 0 5-16,22-8 9 15,27-5 12-15,17-7-12 16,23-6-1-16,22-11 10 0,19-6 7 16,26-10 0-16,14-6-13 15,7 0 9-15,-2 0-21 16,-12 2 4-16,-14 5-4 16,-15 8 20-16,-24 1-6 15,-19 10 1-15,-26 8-3 16,-30 5 3-16,-29 7-11 15,-22 9-4-15,-19 4-7 16,-9 0-22-16,-1 0 1 16,0 2-20-16,0 15-61 15,0 3-164-15,0-3-385 16</inkml:trace>
  <inkml:trace contextRef="#ctx0" brushRef="#br0" timeOffset="508197.5162">19346 15736 446 0,'0'0'17'0,"0"0"-15"16,0 0 10-16,0 0 22 16,0 0 40-16,0 0 36 0,-16 0-48 15,21 0-31-15,20 0-25 16,16 0 30-16,17 0 2 15,21 0-16-15,12-11-10 16,15-2 11-16,12-8-23 16,5 1-1-16,13-3 1 15,4-7 9-15,16 0-7 16,9-6 60-16,8-3-43 16,16-4-10-16,2-2-2 15,3 0 33-15,-5 2-23 16,-5 4-8-16,-17-1-2 15,-16 8 14-15,-18 5 2 16,-21 7 2-16,-21 3-8 0,-23 9-15 16,-20 4 3-1,-17 4-5-15,-17 0-4 0,-7 0-12 16,-7 0-16-16,0 0 0 16,0 0-29-16,0 7-96 15,0 6-175-15</inkml:trace>
  <inkml:trace contextRef="#ctx0" brushRef="#br0" timeOffset="509014.583">24000 14849 80 0,'0'0'43'0,"0"0"-33"0,0 0 46 15,0 0-54-15,0 0 39 16,0 0-39-16,-29 76 1 15,20-56 2-15,3-3 5 16,0-2-10-16,1-5 32 16,2-6-2-16,2-4 33 15,-1 0 57-15,2 0-24 16,0 0 17-16,0 0-35 16,0 0-59-16,0 0-15 15,0 0 11-15,0 0 29 16,0 0 15-16,0 0-6 15,11 0-32-15,16 0 0 16,16 0-6-16,21 0-13 0,20-16 2 16,18-14-3-16,12-4 3 15,7-5 4-15,-2 3-8 16,1-3 4-16,-7 2 27 16,-7 0 20-16,-11 7-16 15,-16 4 5-15,-21 6-16 16,-20 10-21-16,-16 3-6 15,-13 5-3-15,-6 2-11 16,-3 0-40-16,0 0-107 16,-7-3-208-16</inkml:trace>
  <inkml:trace contextRef="#ctx0" brushRef="#br0" timeOffset="510830.5829">25721 14059 367 0,'0'0'52'0,"0"0"-45"15,0 0-2-15,0 0 22 16,11-82 67-16,0 65 19 16,-5 7-25-16,0 4-13 15,-2 3-33-15,-1 0-26 16,3-5-12-16,2-5-2 16,6-9-2-16,6-7 0 0,5-8-24 15,5-7 22-15,3-6-7 16,0-1-3-16,4-4 24 15,5-6 21-15,6-6 10 16,8-12-7-16,6-11-30 16,3-8-6-16,10-7-6 15,5-5-20-15,5-9 26 16,3 1 9-16,-1-2 17 16,-2 8-16-16,1 6 2 15,2 1 48-15,-4 9-49 16,-4 10-5-16,-12 11 1 15,-15 15 7-15,-12 10 14 16,-12 13-1-16,-9 10 9 0,-8 5 3 16,-2 2-8-16,-1-7 1 15,6-8-19-15,3-9-5 16,4-6-3-16,-1 8 9 16,-3 9 4-16,-3 13-8 15,-6 6 7-15,-5 8-8 16,-2 6 6-16,-2 0-5 15,0 0 1-15,0 0-3 16,0 0-8-16,0 0-2 16,0 0 0-16,0 0 1 15,0 0 1-15,0 0 0 16,0 0-2-16,0 0 2 0,0 0 2 16,0 0-2-1,0 0 2-15,0 0-2 0,0 0-3 16,0 0 2-16,0 0-3 15,0 0-18-15,1 0-5 16,2 0-4-16,0-6 8 16,3 6 14-16,-3-4 9 15,-2 1 1-15,-1 3 0 16,0 0 2-16,0 0 1 16,0 0-1-16,0 0-1 15,0 0-2-15,0 0 3 16,0 0 1-16,0 0-3 15,0 0 0-15,0 0 1 0,0 0-2 16,0 0 0 0,0 0 0-16,0 0 1 0,0 0-1 15,0 0-3-15,0 0-8 16,0 0-15-16,0 0-9 16,0 0-11-16,0 0-25 15,0-4-100-15,0-5-270 16</inkml:trace>
  <inkml:trace contextRef="#ctx0" brushRef="#br0" timeOffset="511980.5557">25719 12240 95 0,'0'0'46'16,"0"0"52"-16,0 0-70 15,0 0 14-15,0 0 45 16,-85-39 6-16,73 36-20 15,3 1 39-15,3 2-33 16,0-3 15-16,5 3-14 16,1 0-3-16,0 0-18 15,0 0-12-15,0 0-13 16,0 0-28-16,0 0-6 16,0 0-6-16,17 0 6 15,16 13 8-15,15 2 5 16,10 1 7-16,14 4-18 15,6-1 0-15,7 7 16 0,4 4-13 16,2 4 6 0,1 8-4-16,7 8-7 0,10 6 3 15,8 6-3-15,13 13-2 16,10 6-3-16,5 5 4 16,10-1-4-16,-3-15-6 15,-8-7-90-15,-7-18 98 16,-21-11 6-16,-16-7 3 15,-13-5 5-15,-13-2-11 16,-7 0 18-16,-7-1-15 16,-9 1 7-16,-4-3-10 15,-8 0-1-15,-12-4-11 16,-5-3 9-16,-13-1 3 16,-4-4 0-16,-4-3 4 0,-1 1 13 15,0-3-3-15,0 3 7 16,0-1-2-16,0-2-9 15,0 0-7-15,0 0-3 16,0 0 0-16,0 0-13 16,2 0-1-16,-2 0 13 15,0 0-5-15,0 0 2 16,0 0 4-16,0 0 0 16,2 0-1-16,-2 0 1 15,0 2 1-15,0-2-1 16,0 0 1-16,0 0 2 15,0 0-3-15,0 3 0 16,0 0-4-16,0-2 8 0,1 5-2 16,1-2 9-1,-1-4-6-15,-1 3-1 0,0-3 1 16,0 0-3-16,0 3 1 16,0-3 5-16,0 0-5 15,0 0-3-15,0 0-4 16,0 4-29-16,-1-2-90 15,-15-2-324-15</inkml:trace>
  <inkml:trace contextRef="#ctx0" brushRef="#br0" timeOffset="526581.5374">28508 10651 174 0,'0'0'10'0,"0"0"0"16,0 0 20-16,0 0 30 15,0 0-2-15,0 0-36 0,0 0 13 16,2-66 14-16,-1 56 22 15,-1 3 26-15,0-2 13 16,0 1 3-16,0-1-30 16,0-1-14-16,0 3-11 15,-4 1 3-15,-5 2-15 16,-3 4-13-16,-3 0-17 16,-7 13 2-16,-8 18-7 15,-6 14 9-15,-1 8 8 16,-1 11 0-16,0 4-6 15,6 4 4-15,9-2-14 16,7 2 0-16,16-8-9 0,0-5-3 16,16-9-2-16,17-8-1 15,6-8 2-15,3-9 1 16,7-13-12-16,2-9 2 16,2-3 4-16,0-17 6 15,-5-12 3-15,-9-5 0 16,-11 2-1-16,-15 3 0 15,-11 0 2-15,-2 0-3 16,-18 6-1-16,-21 3-13 16,-7 6-2-16,-11 6 15 15,-1 8 5-15,3 0 4 16,10 15-8-16,14 2-1 0,15 3-17 16,16 3-89-1,25-9-210-15,30-12-376 0</inkml:trace>
  <inkml:trace contextRef="#ctx0" brushRef="#br0" timeOffset="527164.6788">29302 10495 528 0,'0'0'0'0,"0"0"5"15,0 0 19-15,0 0 61 16,0 0-37-16,0 0-5 16,-75-9-8-16,63 9 2 15,2 9 3-15,-5 15 11 0,-3 2 9 16,-1 4-10-16,4-1 2 15,1-5-21-15,8-1-18 16,6-3-7-16,0-1-6 16,17-2-3-16,15-1 3 15,12-4 15-15,5-3-1 16,6-4-10-16,-5 2 5 16,-9 4 0-16,-14 11 0 15,-18 18-9-15,-9 13 0 16,-18 13 5-16,-22 4 0 15,-9-12-1-15,4-8-3 16,4-13 12-16,11-18 2 0,7-3-3 16,4-8-12-1,6-8-35-15,2-6-73 0,5-29-274 16</inkml:trace>
  <inkml:trace contextRef="#ctx0" brushRef="#br0" timeOffset="527603.6741">29086 10643 933 0,'0'0'78'16,"0"0"-68"-16,0 0 62 16,0 0 33-16,0 0-63 15,-16-73-40-15,73 28-2 16,22-7-4-16,17 1 4 0,-1 5 6 15,-8 6-5-15,-17 5 3 16,-18 8 10-16,-13 10-6 16,-15 4 4-16,-11 8 2 15,-8 3-3-15,-5 0 2 16,0 2 7-16,0 0-5 16,0 0 2-16,0 0-6 15,0 0 3-15,0 0-5 16,0 0-9-16,0 0-4 15,0 0 3-15,0 0 1 0,0 0 0 16,0 0 2 0,0 0 4-16,0 0 1 0,0 0 2 15,0 0-4-15,0 0-5 16,0 0 0-16,0 0-1 16,0 0-15-16,0 0 0 15,0 0-20-15,0 0-33 16,4 0-30-16,2 6-183 15,4 4-241-15</inkml:trace>
  <inkml:trace contextRef="#ctx0" brushRef="#br0" timeOffset="528280.7381">30521 10265 585 0,'0'0'36'16,"0"0"122"-16,0 0 38 15,0 0-60-15,0 0-71 16,-77-77-36-16,61 77-14 15,-4 0-1-15,-8 7-11 16,-8 22-1-16,-5 8 1 16,0 9 2-16,5 4 0 15,7 7 6-15,8 1-1 16,12-5-10-16,9-10 0 16,0-10-2-16,16-13-17 15,11-10 0-15,6-10 6 16,1 0 4-16,5-30 9 0,-3-6 7 15,0-7-1-15,-5-6 3 16,-6 6 6-16,-3 6 1 16,-8 1 8-16,-3 9 3 15,-6 13-2-15,-3 5 8 16,-1 3 5-16,-1 6-20 16,0 0-10-16,0 0-8 15,2 0-1-15,2 23-3 16,-1 19 4-16,-3 17 25 15,0 11-4-15,-10 7-19 16,-8-6-2-16,3-1-2 16,6-9-31-16,8 1-64 0,1-9-122 15,6-14-215-15</inkml:trace>
  <inkml:trace contextRef="#ctx0" brushRef="#br0" timeOffset="528905.8685">30980 10380 396 0,'0'0'28'0,"0"0"11"16,0 0 209-16,0 0-34 16,0 0-76-16,0 0-67 15,-21-61-38-15,21 43-24 16,4-2 12-16,20-1-20 15,7 2 19-15,7 7 7 16,1 4-12-16,-1 5-6 0,-2 3-5 16,-9 0 5-1,-6 6-7-15,-8 14 6 0,-8 7 3 16,-5 16-1-16,-19 10-2 16,-29 16-2-16,-24 7-2 15,-9 1-1-15,-2-9-2 16,11-18 20-16,16-10-1 15,20-14-1-15,17-13 3 16,12-6-22-16,7-4 0 16,8 0 0-16,19 0 12 15,10-3 21-15,9 0-12 16,5-9-1-16,6-8-2 0,4-3 1 16,2-1-4-1,-5-4-8-15,-6 5-6 16,-12 6-1-16,-7 2 0 0,-12 5-1 15,-10 7 0-15,-7 0-6 16,-4 0-11-16,0 0-6 16,0 0-11-16,0-3-39 15,0-3-104-15,0-4-384 16</inkml:trace>
  <inkml:trace contextRef="#ctx0" brushRef="#br0" timeOffset="529202.4892">31560 10165 920 0,'0'0'19'16,"0"0"11"-16,0 0 82 15,0 0-13-15,0 0-50 16,0 0-40-16,-3 70 29 16,3-20 43-16,4 3-59 15,4-2-10-15,1-1-4 16,1-3-7-16,-2-5-2 16,-1-5-16-16,-1-8-43 15,4-5-84-15,7-18-246 0</inkml:trace>
  <inkml:trace contextRef="#ctx0" brushRef="#br0" timeOffset="529630.9983">31933 10210 644 0,'0'0'197'0,"0"0"-197"16,0 0 98-1,0 0 7-15,0 0-27 0,0 0-39 16,52-37-28-16,-21 29-9 16,-2 8 6-16,-8 0-8 15,-2 0 3-15,-5 17-3 16,-4 11 1-16,-9 10 6 15,-1 5 8-15,-17 4 0 16,-16 1-8-16,-6-7 0 16,-3-4 1-16,11-8 23 15,10-11-9-15,12-7-7 16,9-8-8-16,0 0 1 16,0-3 6-16,16 0-3 15,13 0 16-15,14-20-10 16,6-2 1-16,6-5-13 0,0 4-5 15,-7 4-8-15,-2 2-29 16,-8 3-60-16,-14 0-156 16</inkml:trace>
  <inkml:trace contextRef="#ctx0" brushRef="#br0" timeOffset="530586.135">32730 10112 186 0,'0'0'66'15,"0"0"26"-15,0 0 87 16,0 0-17-16,0 0-2 16,0 0-47-16,0 0-50 15,-14 0 3-15,14 0-25 16,0 0-20-16,0 0-21 0,1-6-9 16,19-5 9-16,11-2 9 15,8-2-5-15,-3 5 8 16,-6 3-9-16,-10 4 5 15,-9 3-4-15,-4 0 2 16,-3 0-6-16,-4 15-7 16,-5 12 7-16,-23 7 0 15,-8 2 10-15,4-2-8 16,9-9-4-16,15-4-1 16,8-3-22-16,2-4-19 15,23 0 11-15,8-2 33 16,10-5 0-16,2 0 11 15,-5-2-6-15,-2 3 6 0,-12-2 9 16,-6 7 21 0,-10 4-22-16,-10 6-17 0,-1 4 1 15,-28 7 6-15,-16 3 7 16,-14 1-8-16,-2-6-7 16,-4-5-1-1,15-13-14-15,17-9-64 0,21-5-12 16,12 0-147-16</inkml:trace>
  <inkml:trace contextRef="#ctx0" brushRef="#br0" timeOffset="531081.6455">33183 10084 777 0,'0'0'93'16,"0"0"-89"-16,0 0 34 15,0 0 92-15,85-56-62 16,-58 51-13-16,-5 1-23 16,-4 4-20-16,-3 0-8 15,-8 0-4-15,1 12-5 16,-7 10-5-16,-1 9-1 15,-15 3 0-15,-13 12 7 16,-6-3 4-16,1 1 4 0,-1-1 3 16,10-7-7-1,4-9 8-15,7-4 9 0,7-6 5 16,3-4-12-16,3-4-7 16,10-1-2-16,22-8 3 15,19 0 3-15,17-4 13 16,8-13-7-16,3 0-1 15,-6 4 19-15,-11-3-15 16,-12 6-1-16,-13 0-10 16,-13 6-4-16,-12 1-1 15,0 0 0-15,-11 3-3 16,-1 0-19-16,0 0-16 16,0 0-5-16,0 0-34 15,0 0-154-15,0 8-287 16</inkml:trace>
  <inkml:trace contextRef="#ctx0" brushRef="#br0" timeOffset="533531.1094">29266 13227 753 0,'0'0'0'16,"0"0"-33"-16,0 0 17 15,82-56 16-15,-58 49 49 16,-6 5 7-16,-5 2 19 15,-5 0-32-15,-8 19-27 16,0 10-3-16,-23 15 13 0,-13 2-2 16,-4-3-7-1,0-11-3-15,7-8 25 0,5-10-4 16,1-9-12-16,-3-5-7 16,-3 0 2-16,-1-5 4 15,0-12 8-15,4-7-10 16,8-2-18-16,8-1-2 15,14-5-9-15,5-1 1 16,30-4-17-16,16 4 21 16,3 8 4-16,-8 11 2 15,-3 6 9-15,-9 8 1 16,-2 0 4-16,-4 11-15 0,-3 12-1 16,-5 10 0-1,-7 10 0-15,-13 17 0 0,-15 16-1 16,-35 20-5-16,-22 8-16 15,-13 2 4-15,-4-10-3 16,8-23-56-16,10-20 77 16,15-23 77-16,15-16-26 15,14-9-27-15,12-5-5 16,9-13-18-16,6-13-1 16,1-12-26-16,27-4 8 15,17 9 2-15,12 4 15 16,4 12-3-16,-1 7 4 15,-4 10 2-15,-9 7-2 16,-9 19-1-16,-8 11-25 16,-9 9-119-16,0 3-188 0,3-16-279 15</inkml:trace>
  <inkml:trace contextRef="#ctx0" brushRef="#br0" timeOffset="534097.873">29682 13277 746 0,'0'0'154'0,"0"0"-136"16,0 0 46-16,0 0 54 16,0 0-32-16,0 0-19 15,-34-20-19-15,34 17-13 16,0 0-1-16,0-11-32 16,12 0-2-16,13-11-5 15,8 1 5-15,6 1 0 16,1 6 1-16,-4 4-1 15,-8 10 1-15,-7 3-1 16,-6 0 0-16,-6 3-5 0,-8 18-5 16,-1 5 5-16,0 2 5 15,-16 2 7-15,3-5-4 16,5-8-1-16,8-5-2 16,0-2-10-16,25 0-7 15,19 2 9-15,14 0-14 16,3-3 8-16,0 7 6 15,-9 4 6-15,-10 7 2 16,-12 2 5-16,-14 8 18 16,-14-1-8-16,-2 7-13 15,-24 0 8-15,-18 2-1 16,-13-3 5-16,-11-7-9 0,-7-8 3 16,3-10-8-1,6-8-1-15,15-9-21 0,21 0-19 16,25-9-102-16,6-15-549 15</inkml:trace>
  <inkml:trace contextRef="#ctx0" brushRef="#br0" timeOffset="534697.9231">30728 12794 1089 0,'0'0'19'0,"0"0"-13"16,0 0-1-16,0 0-4 15,0 0 1-15,0 0-2 0,-8 84 36 16,1-25 8 0,-3 1-21-16,5-6-22 0,0-7 2 15,4-11-4-15,1-8 2 16,0-16-1-1,0-2 2-15,0-10-2 0,11 0 3 16,14-3 7-16,11-27 4 16,13-6-4-16,1-7-1 15,-3-6-2-15,-10 9 7 16,-7 4-2-16,-12 9 5 16,-8 10-1-16,-3 10 7 15,-5 7 13-15,-1 0-12 16,2 0-5-16,7 1-19 15,4 18 2-15,7 9 13 16,2 17 13-16,-7 7-5 0,-9 6-4 16,-5 7-5-1,-2-2-14-15,-2 0 0 0,-11-4-6 16,0-3-18-16,-2-3-29 16,4-17-54-16,7-12-118 15,4-24-328-15</inkml:trace>
  <inkml:trace contextRef="#ctx0" brushRef="#br0" timeOffset="534961.5389">31557 12755 832 0,'0'0'82'15,"0"0"27"-15,0 0-6 16,0 0-17-16,0 0-40 16,0 0-24-16,0 42 19 15,7-1 13-15,-1 1-33 16,-1 8-13-16,-2 0-4 16,-1 3-4-16,-2 3-2 15,0 3-36-15,-10-3-85 16,-7-9-262-16</inkml:trace>
  <inkml:trace contextRef="#ctx0" brushRef="#br0" timeOffset="535552.6124">31924 12780 391 0,'0'0'57'0,"0"0"69"16,0 0 31-16,0 0-39 15,0 0-43-15,98-92-39 16,-62 72-14-16,3 3-4 16,-6 8 0-16,-9 4 33 15,-10 5-23-15,-11 0-28 16,-3 5 6-16,0 15-6 15,-10 11 2-15,-12 2-1 16,-5 3 4-16,3-7 19 0,10-6-9 16,7-7-15-16,7 1-1 15,2-6-19-15,17 2 5 16,5-1-20-16,3 2 30 16,-5 2 5-16,-1 4 5 15,-6 0 0-15,-9 3 14 16,-6 7 10-16,-8 5-20 15,-23 2 14-15,-15 0-4 16,-9-1 11-16,-3-6-12 16,4-3-11-16,8-12-7 15,17-4-3-15,17-8-11 16,12-3-27-16,14-3-161 16,26-21-231-16</inkml:trace>
  <inkml:trace contextRef="#ctx0" brushRef="#br0" timeOffset="535898.324">32597 12642 391 0,'0'0'168'0,"0"0"-163"15,0 0 45-15,0 0 89 0,0 0-47 16,0 0-15 0,-65 60-41-16,65-40-16 0,2 4-14 15,18-2-6-15,9 1 0 16,7 0 2-16,0 1-2 16,-2 2 0-16,-3 1 0 15,-8 2 2-15,-11 1 17 16,-12 6-5-16,0 1 18 15,-25 2-9-15,-11 0-17 16,-6-3-6-16,-1-11-52 16,4-13-78-16,6-12-78 15,9-12-205-15</inkml:trace>
  <inkml:trace contextRef="#ctx0" brushRef="#br0" timeOffset="536123.0499">32595 12768 971 0,'0'0'47'16,"0"0"-38"-16,0 0 22 15,0 0 46-15,0 0-21 16,25-89-21-16,14 59-6 16,6 3-19-16,4 1 1 15,-4 3-11-15,-5 3 2 16,-5 4-3-16,-3 2 1 15,-5 5-9-15,-2 1-68 16,2 3-134-16,-2-2-385 0</inkml:trace>
  <inkml:trace contextRef="#ctx0" brushRef="#br0" timeOffset="537464.6512">33087 12765 146 0,'0'0'0'0,"0"0"0"15,0 0 12-15,85-53 39 16,-66 37 32-16,-3 3 46 15,-6-2-7-15,-1 6 7 16,-8-1-42-16,-1 0-24 16,0-3-23-16,0-4 14 15,-1 1-12-15,-9-1-11 16,-2-2-18-16,-3 9 6 16,0-4 23-16,-1 4-5 15,0 8-12-15,-3-1 0 16,1 3-7-16,2 0-18 15,2 18 0-15,6 6 0 16,8 12-9-16,0-3 3 16,11 1-1-16,16-1-20 0,4-3 19 15,7-4-3-15,-5-1 4 16,-2 2-1-16,-6 3 7 16,-10 0-2-16,-6 6 3 15,-9 1-9-15,-12 2-15 16,-27-1-18-16,-11-6-18 15,-5-10 38-15,5-12 22 16,10-10 37-16,16 0 25 16,8-10 31-16,16-10-20 15,0-6-54-15,25-10-19 16,13-3 0-16,12-5-3 16,11-2-5-16,11-3-22 0,5 6-53 15,1 0-74-15,-8 6-319 16</inkml:trace>
  <inkml:trace contextRef="#ctx0" brushRef="#br0" timeOffset="537764.3765">33765 12477 731 0,'0'0'409'0,"0"0"-409"15,0 0 0-15,0 0 7 16,0 0 8-16,0 0-6 0,1 17 13 16,5 5 22-1,-2-1-18-15,1 6-14 0,1-4-7 16,2 2-3-16,0 0-1 16,0-3-1-16,-1 2-5 15,-4 2-15-15,-3-6-22 16,0-1-3-16,0-2-36 15,-4-7-10-15,-8-3-18 16,-3-7-44-16,3 0 13 16,-1-11-88-16,-4-12-61 15</inkml:trace>
  <inkml:trace contextRef="#ctx0" brushRef="#br0" timeOffset="537892.5588">33660 12590 369 0,'0'0'140'15,"0"0"-21"-15,0-90 161 0,24 57-130 16,4 4-62-16,7-1-41 15,2 0-9-15,-1-2-21 16,-8-9-8-16,-10 1-9 16,-11-9-95-16,-1 0-345 15</inkml:trace>
  <inkml:trace contextRef="#ctx0" brushRef="#br0" timeOffset="593166.8114">26177 4861 52 0,'0'0'71'0,"0"0"-66"16,0 0 111-16,0 0-66 15,0 0-42-15,0 0 27 16,0 0-35-16,-50-8-8 16,33 10-2-16,-4 6-10 15,-2 0 3-15,4-5 17 16,7-2 0-16,5 1 5 0,4-2 10 15,0 1 12 1,1-1 6-16,-1 0 33 0,3 2-17 16,0-2-5-16,0 0-6 15,0 0-12-15,0 0-21 16,0 0-5-16,0 0-9 16,11 2-3-16,5 2 7 15,6-1 5-15,7 0 0 16,0-1 14-16,1-2-9 15,0 0-5-15,0 0 0 16,1 1 2-16,5 2-2 16,6-2-16-16,13-1-30 15,12 0-56-15,11 0-102 0,4 0 54 16</inkml:trace>
  <inkml:trace contextRef="#ctx0" brushRef="#br0" timeOffset="593566.3748">27280 4903 37 0,'124'0'25'0,"12"0"1"16,9 0-26-16,1 0 10 16,0 0 0-16,-4 0 25 15,-3 0 33-15,-3-4 10 16,2-1 5-16,5 0-9 16,11-2 6-16,4 5-25 15,5-3-55-15,4 2-5 16,-8 3-7-16,-10 0 10 15,-13 0-1-15,-18 0 3 0,-12 0 5 16,-8 0 19-16,1 0 48 16,4 0-31-16,-3 0-20 15,-6 0-15-15,-12 0-6 16,-14-2 0-16,-11 2 0 16,-15 0 7-16,-9 0 33 15,-14 0-14-15,-5 0-1 16,-3 0 11-16,0 0-24 15,5 4 4-15,2 0-10 16,1-2-4-16,-3-1-2 16,-5 0 4-16,-2 1-4 15,-6-2 0-15,-1 0-28 16,-2 0-58-16,0 0-19 16,-11 0-89-16,-17 0-295 15</inkml:trace>
  <inkml:trace contextRef="#ctx0" brushRef="#br0" timeOffset="594355.1446">25705 4845 78 0,'0'0'50'16,"0"0"33"-16,0 0 30 15,0 0 89-15,0 0-36 16,0 0-22-16,0 0-53 15,0 0-40-15,5 0-27 0,4 0-20 16,10 0 1-16,13 0 7 16,17 0 0-16,19 0-10 15,22 0 5-15,19 0-5 16,16 0-4-16,15 0 4 16,13 0 0-16,15 0-1 15,15 0 3-15,18-4-1 16,19 4-3-16,8 0 8 15,5 0 7-15,0 3-4 16,-8 8-11-16,-13-5 3 16,-14-2-4-16,-19-4 1 15,-15 0 0-15,-19 0 8 16,-19 0-6-16,-18-2 1 16,-23-1 0-16,-16 3-1 15,-19 0-2-15,-14 0-2 0,-10 0-1 16,-11 0-9-16,-2 0-101 15,-10 1-225-15</inkml:trace>
  <inkml:trace contextRef="#ctx0" brushRef="#br0" timeOffset="600283.042">26780 5612 62 0,'0'0'28'0,"0"0"33"16,0 0 40-16,0 0-4 15,0 0 56-15,0 0-77 16,0 0-17-16,-20-61 19 16,17 58-18-16,3 3-5 15,0 0-19-15,0 0-36 0,0 0-9 16,0 9 3-1,0 22 2-15,0 15 4 0,0 16 33 16,0 9-25-16,0 4-8 16,0 3-85-16,0-11-168 15,-3-9-204-15</inkml:trace>
  <inkml:trace contextRef="#ctx0" brushRef="#br0" timeOffset="600716.7148">26770 5392 796 0,'0'0'0'0,"7"-89"-21"16,31 49-15-16,18 6 36 15,6 9 7-15,-4 11 6 16,-6 11-8-16,-11 3-5 15,-16 26-20-15,-14 24-20 16,-11 21 40-16,-18 14 11 16,-30 5 22-16,-9-4-26 15,2-15 13-15,4-16-18 16,11-16 9-16,13-14 12 16,11-11-12-16,8-7-5 15,8-7-6-15,0 0-32 16,9-2 2-16,20-14 30 0,8 0 22 15,2 6-16-15,-7 8 9 16,-3 2 33-16,-8 19-19 16,-5 18 45-16,-1 8 17 15,-2 11-34-15,1-3-31 16,8-3-26-16,8-11 0 16,15-11-80-16,13-9-90 15,6-16-129-15,2-3-140 16</inkml:trace>
  <inkml:trace contextRef="#ctx0" brushRef="#br0" timeOffset="601066.4739">27597 5640 772 0,'0'0'5'0,"0"0"17"15,0 0 45-15,-87 43 4 16,53 0-20-16,3 5-26 15,9 0-25-15,11 1 0 16,9-6-14-16,2-12-24 16,2-13-11-16,10-11-6 15,6-7-12-15,4-11 25 16,6-20 42-16,5-11 18 16,-3-2-12-16,-6 4 33 15,-9 6 46-15,-6 9-6 0,-6 8-6 16,-1 12 8-1,-2 5-12-15,0 0-20 0,0 3-49 16,0 18 10-16,0 9-4 16,0 8 17-16,0 1-11 15,0 4-12-15,14-6-50 16,13-6-127-16,7-14-91 16,7-17-191-16</inkml:trace>
  <inkml:trace contextRef="#ctx0" brushRef="#br0" timeOffset="601770.3675">27898 5704 602 0,'0'0'274'0,"0"0"-274"16,0 0 0-16,0 0 115 16,-7 85-11-16,-1-46-52 15,1-3-32-15,1-6-19 16,1-7 1-16,4-8-2 15,-1-6-2-15,2-6-25 16,0-3 0-16,0-3 10 16,0-21-20-16,0-5-24 15,5-5 31-15,11-1 24 16,4 5 3-16,0 11 6 16,-3 4-3-16,-4 15 0 15,-1 0-11-15,2 8 4 16,-2 18 7-16,2 7 46 0,0 4-17 15,4-1-12-15,6-6-17 16,6-8-7-16,8-11-19 16,3-11 13-16,4-2 0 15,2-22 10-15,1-8-7 16,-6 1-3-16,-3-6-4 16,-5 4 13-16,-7-1-2 15,-7 2 6-15,-10 6-17 16,-9 10 13-16,-1 7 4 15,-3 9 2-15,-14 0 35 0,-8 8-28 16,-9 18-5 0,-9 8 5-16,-1 7 15 0,7 0-2 15,9-4-12 1,14-3-10-16,13-6-8 0,1-9-12 16,4-8-23-16,16-11-3 15,6-3 46-15,6-27 6 16,4-12 9-16,1-8-1 15,-4-7 18-15,-5-1 13 16,-6-4 26-16,-7-2-39 16,-7 0-13-16,-8 5-7 15,0 11 3-15,0 10-8 16,-2 18 21-16,-1 10 5 16,2 9-17-16,1 1-10 15,0 11-6-15,0 18 0 0,4 21 19 16,-2 14 19-1,-2 5-12-15,0 6-19 0,0-4-7 16,0-4-5-16,1-1-72 16,14-9-138-16,6-13-285 15</inkml:trace>
  <inkml:trace contextRef="#ctx0" brushRef="#br0" timeOffset="602116.8404">28954 5600 954 0,'0'0'11'0,"0"0"8"16,0 0 94-16,0 0-23 15,0 0-39-15,0 0-46 16,-98 66-1-16,55-8 9 15,8 4 3-15,14-3-16 16,17-9-5-16,4-11-1 16,13-12-15-16,13-13-16 15,9-14 15-15,7 0 20 16,6-26-2-16,0-8 5 16,-4-6-1-16,-8 1 0 15,-12-1-2-15,-12-2-1 16,-12 4-19-16,-8 2-65 0,-26 16-151 15,-13 11-276-15</inkml:trace>
  <inkml:trace contextRef="#ctx0" brushRef="#br0" timeOffset="603316.6333">29272 5579 487 0,'0'0'208'0,"0"0"-139"16,0 0-26-16,0 0 3 15,0 0 70-15,-6 72 13 16,1-30-75-16,2-3-38 16,2-6-2-16,1-10-13 15,0-9 3-15,0-7-4 16,0-3-2-16,0-4-4 16,0 0 1-16,7-17-10 15,10-13-10-15,7-10-37 0,7 1-11 16,9 3 19-16,2 5-19 15,1 9 50-15,-9 9-6 16,-5 12 29-16,-11 1 10 16,-5 12 7-16,-2 16 54 15,-8 8-7-15,-3 6 0 16,0-1-26-16,-14-5-16 16,-2-9-9-16,4-11-9 15,5-8-2-15,5-6 4 16,2-2-5-16,0-7-1 15,0-16-43-15,0-7-35 16,15-6 8-16,6-1 60 0,3 1 1 16,1 2-9-1,-3 12 18-15,-5 8 4 0,-4 10 10 16,-5 4-12-16,-1 0-1 16,2 18 11-16,-1 7 14 15,1 3 20-15,4 2-30 16,2-5-13-16,7-5-3 15,3-9-17-15,7-5-12 16,4-6-8-16,6-6-8 16,7-21-14-16,0-12-71 15,-6-7-7-15,-8-7 74 16,-12-7 54-16,-9-2-55 16,-7-2 42-16,-7 0 15 15,0 4-1-15,0 13 8 16,-6 14 42-16,-3 15 108 0,2 13 36 15,-4 5-67-15,-8 11-65 16,-6 21-33-16,-8 11 20 16,0 10 26-16,6 6-38 15,11 0-4-15,8 7-16 16,8-6 8-16,0-2-16 16,7-8-1-16,13-10-7 15,6-13-13-15,3-7-28 16,1-14-11-16,1-6 11 15,4-14 26-15,-1-15 20 16,-1-9 0-16,0-4 2 16,-5-2-23-16,-6 4 23 0,-4 6 4 15,-9 12 9 1,-4 12 0-16,-5 10 47 0,0 0-60 16,0 19 25-16,-5 17-18 15,-8 11 77-15,6 1-54 16,5-3-30-16,2-12-8 15,5-8-11-15,15-11 5 16,4-6-28-16,6-8 21 16,6-4 16-16,4-22 1 15,0-7-18-15,-2-7-24 16,-6-1 27-16,-6 2-13 16,-5 10 3-16,-5 12 27 15,-5 13-8-15,0 4 2 16,0 33 8-16,-3 19 41 15,-4 19 74-15,-4 14-41 0,0 10-26 16,-17 2-16-16,-2-6-31 16,-2-13 4-16,-1-19 0 15,-5-9-4-15,-12-7-1 16,-16-7-10-16,-18-6-128 16,-18-10-416-16</inkml:trace>
  <inkml:trace contextRef="#ctx0" brushRef="#br0" timeOffset="608817.3693">7486 6515 492 0,'0'0'5'15,"0"0"0"-15,0 0-3 16,0 0 20-16,0 0-17 16,0 0 4-16,0 0 18 0,0 0 32 15,-82-15 10 1,79 15 6-16,3 0 31 0,0-4-49 16,0 4-57-16,3-4-37 15,22 1-67-15,28-7 45 16,33-7 59-16,29-8 24 15,31-6-2-15,17-8-15 16,14-2-5-16,8 3-2 16,-3-1 0-16,-3 2 0 15,-9 3-2-15,-15-2-18 16,-16 5 11-16,-18 4 2 16,-20 8 3-16,-20 4 0 15,-26 4-1-15,-16 5 1 16,-17-1-25-16,-10 7-40 0,-12 0 34 15,0-4 35-15,-12-4-3 16,-22-9-119-16,-11-2 14 16,-19-5 98-16,-9 4 10 15,-9-3 39-15,7 3-2 16,14 6 29-16,22 1 116 16,20 8-58-16,13 0-45 15,6 5-79-15,15 0-142 16,25 0 106-16,8 5 36 15,7 11 9-15,-3 7-7 16,-4 3-2-16,-12 4 0 16,-2 3 53-16,-10 2 9 15,-6 2-10-15,-6 5-20 16,-9 8-5-16,-3 11-27 16,-26 15-2-16,-20 13-111 0,-18 1-274 15</inkml:trace>
  <inkml:trace contextRef="#ctx0" brushRef="#br0" timeOffset="609883.7556">8053 10483 217 0,'0'0'27'15,"0"0"16"-15,0 0 56 16,0 0 12-16,0 0-27 16,0 0-32-16,-30 6 12 15,30-6-2-15,0 0-44 16,15-6-11-16,25-18-7 16,26-8 12-16,25-18-12 15,22-6 7-15,11-4-5 16,6 1-2-16,-2 3 0 15,-10 6 23-15,-9 4-6 16,-9 7 8-16,-12 1 3 16,-4 4 22-16,-6 2-29 15,-16 6-8-15,-13 6-9 16,-21 3-8-16,-10 11-5 16,-9 0 9-16,-3 2-4 0,-3 0-7 15,0 2 11-15,-3-2 3 16,0 1 22-16,-12-8-25 15,-9-4-23-15,-13-5 3 16,-8-3 10-16,-12 0 8 16,-4-1 2-16,0-5 10 15,10 5-10-15,8 5-2 16,13 6 2-16,12 6 4 16,9 4-1-16,6 3-3 15,0 0 0-15,0 0-1 0,21 0-42 16,25 3 27-1,26 7 16-15,22-6 34 0,7 2-23 16,-7 4-1-16,-12 4-6 16,-18 0-3-16,-11 3 7 15,-15 8-6-15,-8-3-2 16,-15 9 0-16,-11 5-6 16,-4 9 6-16,-16 4 2 15,-24 5 6-15,-11-4-1 16,-1-4-3-16,3-7-8 15,10-12-2-15,9-8-3 16,15-9-53-16,5-10-138 16,7 0-126-16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2-09T11:04:58.065"/>
    </inkml:context>
    <inkml:brush xml:id="br0">
      <inkml:brushProperty name="width" value="0.05292" units="cm"/>
      <inkml:brushProperty name="height" value="0.05292" units="cm"/>
      <inkml:brushProperty name="color" value="#FF0000"/>
    </inkml:brush>
  </inkml:definitions>
  <inkml:trace contextRef="#ctx0" brushRef="#br0">7911 8785 60 0,'0'0'144'0,"0"0"-126"16,0 0 191-16,0 0-95 15,0 0-50-15,0 0 58 16,0 0-8-16,-7-3-35 16,4 3-53-16,3 0-26 15,0 0-5-15,0 0 1 16,0 0 4-16,0 0-14 0,0 0-7 16,16 0 3-16,6 3 18 15,4-1-6-15,11-1 0 16,5-1-23-16,10 3 6 15,9-3-2-15,17 0-54 16,10 0 33-16,6 0-76 16,3-3-4-16,4 0-16 15,2 0 115-15,12-5 27 16,12-5 17-16,16 0 3 16,9-6-7-16,11-3-6 15,2 0-2-15,1-2-5 16,-1 2 8-16,-2 3-1 0,1-2-2 15,12 1 25-15,3 1 7 16,9-4-19-16,-3 0 4 16,-3-4-20-16,-6 4 5 15,-3-2-7-15,-9 1 0 16,-7-1 5-16,-5 0-5 16,-12 1 32-16,-13-2-8 15,-8 7 12-15,-10 3-7 16,-15 2-3-16,-10 5-22 15,-13 1 8-15,-13 4-9 16,-19 2-1-16,-12 2 7 16,-15 0 3-16,-8 0 4 15,-1 0 47-15,-3 0 56 0,0 0-60 16,0 0-34 0,0 0 0-16,0 0-14 0,0 0-11 15,0 0-2-15,0 2 2 16,0-1 4-16,0-1 26 15,0 0 3-15,0 0 11 16,0 0-17-16,0 0-19 16,0 0 4-16,0 0-10 15,0 0 8-15,0 0-8 16,0 0 4-16,0 0 1 16,0 0-2-16,0 0 4 15,0 0-5-15,0 0-4 0,0 0-1 16,0 0 1-1,0 0 0-15,0 0-5 0,0 0-5 16,0 0 8-16,0 0 2 16,0 0 0-16,0 0 2 15,0 0-2-15,0 0-17 16,0 0-10-16,0 0-60 16,-7-6-217-16</inkml:trace>
  <inkml:trace contextRef="#ctx0" brushRef="#br0" timeOffset="2819.6857">17502 5271 138 0,'0'0'86'0,"0"0"-21"16,0 0 62-16,0 0-22 15,0 0 4-15,0 0 5 16,0 0-59-16,0 0-15 15,-4 0-5-15,4 0-15 16,0 0-20-16,0 0 2 16,0 0 8-16,0 0 0 15,0 0-10-15,0 0-2 16,0 0-4-16,-4 0 6 16,4 0 23-16,0 5-19 15,0 3-4-15,0 8 2 16,0 4-2-16,0 2 4 0,8 4-2 15,1-2 7 1,-3 0-7-16,3-1-2 0,1-1 2 16,1-2-2-1,1 0 0-15,1 0 5 0,-1 1-5 16,0 2 2-16,0 0 0 16,-2 1 2-16,0 1 0 15,0 1-4-15,-1 1 5 16,-2-1-3-16,0-1-2 15,2-1 2-15,1-5-2 16,3 1 0-16,-4 1-2 16,4 4 4-16,-3 0 0 15,3 3-2-15,0 3 0 16,-3 2 0-16,4 6 0 16,-5-2 4-16,1-1-4 0,3-2 1 15,3-1-1-15,0 3 0 16,3 4 0-16,4 4 0 15,-1 0 0-15,2 3 8 16,-5 2-3-16,4-2-3 16,0-2 0-16,6-1 1 15,-7-2-3-15,5 2 2 16,2-1 0-16,-4-1 1 16,-1 5 1-16,-2-2-4 15,-2 2 0-15,-1-4 3 16,0-2 1-16,4-2-4 15,-3 0 0-15,9 4-2 0,1 7-5 16,1 3 7-16,5 3 10 16,0 2-8-16,-3-1 10 15,-4 1-8-15,6-3-2 16,2-2-2-16,2-2-4 16,6-3-8-16,1-4 12 15,-1-6 7-15,-3-1 2 16,0-6-9-16,0 2 0 15,-2-5 0-15,2-5-4 16,7-3-6-16,6-7 6 16,13-9 4-16,9-1 26 15,5-1-10-15,0 1 1 16,-8 4-11-16,-16 3-6 16,-9-3 0-16,-1 0 0 0,4-7 5 15,10 0-5-15,11-7-10 16,7-15 10-16,5-8 2 15,-5-4 1-15,-4 0-1 16,-7 1-2-16,-4 2 0 16,-9-1-4-16,-3-6 11 15,4-4-7-15,7-12 3 16,9-6 0-16,11-9-3 16,8-8 0-16,6-8 0 15,3 1 4-15,-4-2-3 16,-6 6-1-16,-11 3-8 0,-4 2 8 15,-4 2 7-15,-7-6-3 16,-2-1-4-16,0-3 2 16,1-13-2-1,5-2 1-15,0-9 5 0,2-6 0 16,-7 2-6-16,-5 2 2 16,-8 3 1-16,-6 1 3 15,4 0-5-15,4-7 8 16,13-6-9-16,8-2 0 15,6-3-4-15,-1 1 8 16,-3 8-1-16,-7 4-3 16,-6 9 0-16,-7 9 2 15,-2 5 1-15,-1 4 0 0,4 2-3 16,10-1 0 0,8 4-3-16,4 3 3 0,-6 10 0 15,-13 12 0-15,-20 12-6 16,-16 13-2-16,-16 8-76 15,-8 6-144-15,0 5-473 16</inkml:trace>
  <inkml:trace contextRef="#ctx0" brushRef="#br0" timeOffset="6369.1425">23153 3975 17 0,'0'0'15'16,"0"0"0"-16,0 0 0 16,0 0 6-16,0 0 9 15,0 0-5-15,0 0-15 16,9 0-2-16,-9 0-8 15,2 0-13-15,-1 0 8 0,-1 0-2 16,0 0-1-16,2 0 1 16,-2 0 7-16,0 0 7 15,0 0 1-15,0 0-1 16,0 0 21-16,0 0 10 16,0 0 22-16,0 0-12 15,1 0 2-15,1-2-45 16,3 1 0-16,-1 0-5 15,0 1 2-15,2-1-2 16,-1-2 10-16,-2 0 22 16,1-2-2-16,1 1 4 15,3-1-10-15,2 0-5 16,0-1-14-16,8-2 0 16,1-3-5-16,4 0 0 0,4-1 3 15,2 1-3-15,3 0 0 16,1-4 0-16,4 1 2 15,-5 0-2-15,4-1 2 16,5-2-2-16,3-2 3 16,3-2-3-16,6 2 2 15,-1-1-2-15,1 0 0 16,-3-1 0-16,-4 3 0 16,-4 4-2-16,-6 1 2 15,-6 7 9-15,-3-2-9 16,-6 3 3-16,-6-2 9 15,-4 3 11-15,-5 1 17 16,1 2-5-16,-7 1 4 16,0 0-12-16,0 0-1 0,1 0-26 15,4-6-7 1,-1-4-120-16,-1 3-202 0</inkml:trace>
  <inkml:trace contextRef="#ctx0" brushRef="#br0" timeOffset="8911.6439">22740 4631 14 0,'0'0'23'0,"0"0"-20"16,0 0 4-16,0 0-7 16,0 0 18-16,0 0 27 15,0 0-12-15,-50 34-12 16,39-28-21-16,1 5-112 15</inkml:trace>
  <inkml:trace contextRef="#ctx0" brushRef="#br0" timeOffset="9619.1968">22610 4749 24 0,'0'0'43'16,"0"0"33"-16,0 0 53 15,0 0-17-15,0 0-19 16,0 0-18-16,0 2-16 16,-1-2-26-16,-1 0 4 15,-2 0-14-15,-5 0-7 16,0 4-16-16,2-1-12 16,-2 0 10-16,6-1 4 0,3-2-2 15,0 0 0 1,0 0 5-16,0 0 8 0,0 0 33 15,0 0-3-15,0 0-24 16,0 0 33-16,0-4-16 16,3-6-8-16,9-4 2 15,4-6-11-15,10-4 3 16,3-8 6-16,9-3 5 16,6-5-12-16,3-9-1 15,2-3-6-15,1-6-8 16,3-6 1-16,7-6-1 15,1-5-3-15,8-3 0 0,2-1 2 16,1 1-5 0,6-1-3-16,-4-1 1 0,-2 4 2 15,-7 7 0 1,-10 1 3-16,-4 5-1 0,-2 2-2 16,-2-1 3-16,-5 3-2 15,-7 7 0-15,-7 9 1 16,-9 11 0-16,-7 7 15 15,-1 6 24-15,-2 2-12 16,-2 0-14-16,4-3 3 16,3-2-11-16,2-1-2 15,0 0-3-15,-3 7 3 16,-3 4-4-16,-3 6 4 16,-4 4-2-16,-3 2 0 15,0 0 4-15,0 0-5 0,0 0-2 16,0 0-3-16,0 0 0 15,0 0-4-15,0 0 5 16,0 0-12-16,0 0-11 16,0 0-8-16,0 0-19 15,-7 0-1-15,-6 8-43 16,-5 6-139-16,-7 2-314 16</inkml:trace>
  <inkml:trace contextRef="#ctx0" brushRef="#br0" timeOffset="11867.3964">22772 2929 194 0,'0'0'17'15,"0"0"-17"-15,0 0-17 16,0 0-31-16,0 0-74 16</inkml:trace>
  <inkml:trace contextRef="#ctx0" brushRef="#br0" timeOffset="12002.8992">22772 2929 131 0,'6'-63'133'0,"-14"54"-8"16,1 4 26-16,0-1-22 0,0 2-41 16,4 1-27-16,2 2-43 15,1-1-18-15,0 2-46 16,0 0-130-16,0 0 0 16,6 8 2-16</inkml:trace>
  <inkml:trace contextRef="#ctx0" brushRef="#br0" timeOffset="14671.2568">23668 4635 609 0,'0'0'56'16,"0"0"36"-16,0 0 65 0,0 0-62 15,0 0-2-15,0 0-64 16,-24-82 29-16,33 68-22 15,15-1-26-15,13 2-1 16,14 2-1-16,12 7-5 16,7 4-3-16,-3 11-1 15,-7 24 0-15,-16 16-21 16,-20 18 16-16,-16 18 1 16,-8 7-3-16,-24 2 3 15,-12-12-12-15,-3-15-5 16,1-16 3-16,2-14 17 15,3-15 2-15,5-9 5 0,-1-14-1 16,6-1 22 0,1-25 10-16,5-16-33 15,3-8-3-15,11-12 12 16,3-8 12-16,18-1-23 0,20-5-1 16,14 7 0-16,9 0 0 15,6 7 0-15,7 1 0 16,0 6-34-16,0-1-176 15,-7 4-363-15</inkml:trace>
  <inkml:trace contextRef="#ctx0" brushRef="#br0" timeOffset="15069.7528">24350 4242 564 0,'0'0'82'16,"0"0"-65"-16,0 0 42 15,80-59 58-15,-42 34-44 16,-9 4-33-16,-5 5-34 16,-10 7-6-16,-13 9-19 15,-1 0-77-15,-13 0-121 16,-13 9 15-16,-2 7 135 16,6-7 67-16,10-1 12 15,4-2 33-15,8 0 9 16,-3 5 35-16,3 7 37 15,0 13 32-15,0 14-49 16,0 9-50-16,9 15-20 0,3 5-10 16,3 8-17-16,-1 3-1 15,2 1 3-15,-3-3-11 16,-1-10 12-16,-3-11-10 16,-4-9-5-16,-5-8 4 15,0-4-5-15,-15-7 2 16,-22-3-2-16,-4-3-8 15,-2-3-51-15,-3-1-66 16,5-6-208-16</inkml:trace>
  <inkml:trace contextRef="#ctx0" brushRef="#br0" timeOffset="15403.4064">23584 5857 626 0,'0'0'142'0,"0"0"-18"16,0 0-104-16,0 0-20 15,0 0 0-15,84-61 74 16,0 1-39-16,18-13-19 15,8-6 0-15,3-7 8 16,9-8-1-16,0 0-3 16,-4 2-11-16,-15 15-1 15,-28 26-4-15,-33 22-2 0,-23 19 2 16,-19 10-2-16,0 0-2 16,-25 12-100-16,-16 20-248 15,-12 4-353-15</inkml:trace>
  <inkml:trace contextRef="#ctx0" brushRef="#br0" timeOffset="17602.3721">24315 4303 57 0,'0'0'74'0,"0"0"9"16,0 0-38-16,0 0-32 16,0 0 2-16,0 0 5 0,-37 8 10 15,31-8-15-15,2 0 14 16,1 0-6-16,-5 2-21 15,-2 1-2-15,-5-1 0 16,0 3 0-16,0 2-2 16,5-2 2-16,3-4 0 15,4 1 0-15,3-2 0 16,0 0-13-16,0 0 13 16,0 0 18-16,0 0 14 15,0 0-20-15,5 0 39 16,4 0-15-16,7-8 2 15,10-9-2-15,12-4-29 0,10-5-7 16,6-2-12-16,-3 2-23 16,-12 7-47-16,-17 11-183 15</inkml:trace>
  <inkml:trace contextRef="#ctx0" brushRef="#br0" timeOffset="22154.1508">24341 5036 27 0,'0'0'63'16,"0"0"-32"-16,0 0 77 0,0 0-33 16,0 0-30-16,0 0-20 15,0 0 0-15,0-26 46 16,0 25 7-16,0-2 7 15,-2 0-21-15,-4-2-13 16,1-4-18-16,-5 6-13 16,6-4-6-16,1 4 7 15,1 0 5-15,1 3 20 16,-1 0 9-16,1 0-7 16,1 0-31-16,-2 0-11 15,1 0-6-15,-2 0-9 16,3 0-7-16,0 6 16 15,0 7 0-15,0 8 4 0,0 3 1 16,0 3 12-16,0-1-6 16,7-4-6-16,-1-3 5 15,0-2-5-15,4-7-5 16,7-1-17-16,12-9 16 16,12 0-8-16,16-19-14 15,7-17-50-15,-3-1-203 16</inkml:trace>
  <inkml:trace contextRef="#ctx0" brushRef="#br0" timeOffset="23786.4531">23972 6174 337 0,'0'0'2'16,"0"0"11"-16,0 0 63 15,0 0 27-15,0 0-44 16,0 0-21-16,-4 0-3 16,1 0 3-16,0 0 11 15,-2 0-9-15,2-3 21 16,2 0-16-16,1 0-12 16,-2-3-10-16,2 1-10 15,-1-3 0-15,1 2-9 16,0-3 7-16,0-2 2 15,0-2-12-15,14-1-2 0,6 0-3 16,9 0 4-16,10 5 2 16,0 6-2-16,13 3-2 15,1 0 0-15,8 3-3 16,0 23-4-16,-2 5 5 16,-13 13-2-16,-11 9-16 15,-13 11 3-15,-14 8 8 16,-8-2-83-16,-10-5 94 15,-18-12 6-15,-4-12 5 16,0-9-9-16,0-11 25 16,1-14 28-16,-2-7 30 15,-1-4 2-15,-2-23-49 16,8-6-1-16,-1-9-32 16,17-9 10-16,12-11-9 0,9-10-6 15,45-9-61-15,22-3-196 16,15 1-430-16</inkml:trace>
  <inkml:trace contextRef="#ctx0" brushRef="#br0" timeOffset="26453.291">24618 6063 626 0,'0'0'14'0,"0"0"6"16,0 0 68-16,0 0 30 15,0 0-30-15,0 0-8 16,0 0-27-16,-16-24-23 16,16 19-15-16,0-3 14 15,0-1-20-15,0-4-5 16,4-5-2-16,13-4 0 16,13-3-4-16,5 1 2 15,13 7 0-15,0 10 0 16,-2 7-5-16,-9 24-5 0,-11 22-8 15,-14 13-12-15,-12 11 30 16,0 5 9-16,-20-3-3 16,-4-5 3-16,2-14-6 15,4-13 3-15,5-14-2 16,7-13-2-16,6-10-1 16,0-3 16-16,0-26 2 15,10-24 30-15,16-25-44 16,6-18-5-16,7-12 1 15,-5 5 7-15,-6 8-5 16,-6 22 2-16,-9 28 3 16,-9 22-2-16,-4 16 1 15,0 4 8-15,0 0-6 16,-10 24-10-16,-6 18 2 0,3 16 1 16,8 7 1-16,5-4-3 15,25-13-6-15,23-16-21 16,14-21-19-16,15-11 13 15,2-21-25-15,-2-25-48 16,-10-3-136-16,-19-2-241 16</inkml:trace>
  <inkml:trace contextRef="#ctx0" brushRef="#br0" timeOffset="30369.9847">25139 4509 108 0,'0'0'293'15,"0"0"-190"-15,0 0-17 16,0 0 30-16,0 0-9 0,0 0-36 16,0 0-26-1,4-31-22-15,-2 31-2 0,-2 0 6 16,1 0-9-16,-1 0-2 16,0 0 8-16,0 0-5 15,0 0 1-15,0 0-20 16,0 6-39-16,-4 17 39 15,-8 12 11-15,-9 10 10 16,-7 8 9-16,-2-5-28 16,-1 1 4-16,4-8-3 15,9-9 1-15,1-4-4 16,8-9-4-16,3-2 4 16,2-7 1-16,4-2 1 15,0-8-2-15,0 0-21 16,0 0-10-16,15 0 26 0,12 0 5 15,12-8 4-15,6-12-3 16,5-6 2-16,-1 1-6 16,-4 7 3-1,-5 3 0-15,-6 7-21 0,-4 2-150 16,-3-1-264-16</inkml:trace>
  <inkml:trace contextRef="#ctx0" brushRef="#br0" timeOffset="30786.7224">25591 4427 640 0,'0'0'11'0,"0"0"14"15,0 0 98-15,0 0-73 16,0 0-7-16,0 0-11 16,-14-3-31-16,8 24 1 15,0 9-2-15,0 9 6 16,5 0 0-16,1 0-4 16,0-10-2-16,18-5-19 15,6-10-27-15,3-8 13 16,2-6 18-16,4-6 15 15,6-20 11-15,-2-7-7 0,0-7 4 16,-4-6 17-16,-6-1 32 16,-8-3 23-16,-11-1-12 15,-8 3-21-15,-3 5-34 16,-28 9-13-16,-14 8-21 16,-10 10-36-16,-11 14 50 15,1 2-74-15,5 10-60 16,8 7-216-16</inkml:trace>
  <inkml:trace contextRef="#ctx0" brushRef="#br0" timeOffset="34020.5211">23361 3652 158 0,'0'0'176'16,"0"0"-124"-16,0 0 10 15,0 0 16-15,0 0-35 16,0 0-10-16,0 0-12 15,0-6-9-15,0 6 11 16,0 0-12-16,0 0-4 16,0 0 9-16,0 0 9 15,0 0-7-15,0 2 6 16,0-2 5-16,0 2-14 16,0 0 0-16,0-2-9 15,0 0 11-15,0 0 16 16,0 0-7-16,0 0 7 15,0 0-5-15,0 3-11 0,0 8-15 16,-8 7 18-16,1 3 17 16,-2-2-23-16,-1 0-1 15,1-5-6-15,1 3-2 16,0-6-5-16,0 1 0 16,2 4 8-16,-3-1-8 15,-4 3-3-15,-4 8 3 16,-7-1 1-16,0 3-1 15,2 2 0-15,-2-6-6 16,3 0 4-16,6-6 2 16,0-2-8-16,0 1 8 15,-1 0 0-15,-5 0 0 0,1 8-2 16,-8 2 2-16,3 1-6 16,-3 3 6-16,1-3-4 15,5-2 4-15,5-2-3 16,4-5 1-16,4-2 2 15,0 0-1-15,-1 2-5 16,-4 0 3-16,-5 8 5 16,-4 0-4-16,-5 4 4 15,-2-1-2-15,3-4 0 16,5-4 0-16,5-5 0 16,4-2 0-16,2-1 1 15,0 2-1-15,-2 4 2 16,-6 2-4-16,0 5 4 0,-5 2 0 15,2-2 5-15,-4 1-4 16,4 3-3-16,-1-3 0 16,4-2 2-1,4-2-2-15,0-4 0 0,2 1 3 16,-7 5-1-16,-5 2 4 16,-6 8-4-16,-2 0-1 15,2-7 3-15,4-2-4 16,7-6-4-16,7-9 4 15,7-4 0-15,3-2 0 16,3-2 0-16,-2 1 0 16,1-1-1-16,-1-1 1 0,-1 1 0 15,0 0 3 1,2 0 2-16,-3-2 8 0,4 0-2 16,0-1 2-16,0-1-1 15,0 0-3-15,0 0 6 16,0-3-3-16,0-11 17 15,0-8-26-15,4-10 1 16,2-7-6-16,1-9 4 16,6-2-1-16,-3 0-1 15,0 3 0-15,5 3 3 16,-6 7-3-16,2 6 0 16,-7 7 1-16,2 5 1 15,-5 0 0-15,2 3 1 16,0-2-2-16,0-2 15 15,3 2-12-15,-3 4-3 0,2 3 2 16,-4 3 8-16,-1 7-6 16,5-2 0-16,-5 3-1 15,0 0-4-15,0 0-4 16,0 0 3-16,0 0-3 16,0 0-6-16,0 0-2 15,0 0-3-15,0 4-7 16,0 6 10-16,-6 7 12 15,0 9 3-15,-2 6 2 16,-2 9-4-16,0 5 2 16,0 3 1-16,3 1-1 15,-2-3-3-15,5-5 1 0,-1-3-1 16,-1-7 3-16,2 0-3 16,-2-1 0-16,2-4 0 15,0 2 0-15,3-4 0 16,-1-1 2-16,2-1-2 15,0-3-2-15,0-8-2 16,7-2-4-16,7-7-9 16,5-1 12-16,6-2 5 15,6-2 1-15,2-12 5 16,1-5-6-16,-4 2-8 16,-5 1-34-16,1 1-93 15,-3 0-223-15</inkml:trace>
  <inkml:trace contextRef="#ctx0" brushRef="#br0" timeOffset="36705.2544">23019 4285 164 0,'0'0'80'15,"0"0"-47"-15,0 0 57 16,0 0-11-16,0 0-23 16,0 0-10-16,-3 4-6 15,3-4 2-15,0 0 11 16,-1 0-12-16,-2 0-10 16,-2 0-14-16,2 0 37 15,-1 0 16-15,2 0 5 16,2 0-23-16,0 0-29 15,0 0 0-15,0 0-16 16,0 0-7-16,0-1 0 16,0-3 0-16,0 2 24 0,0-5 7 15,6-1 5-15,3-4-18 16,4-9-1-16,6-3-3 16,4-4-2-16,7-4-7 15,5-6-5-15,0-3 10 16,3 0-10-16,-1 0 1 15,-3 5 0-15,-3-3 11 16,-1 0-12-16,2-1 5 16,0-7-5-16,7-4 0 15,10-9 0-15,7-2 0 16,3 0 3-16,2 2 0 16,-5 6-3-16,-6 7 0 15,-9 3 0-15,-4 3 1 16,-3 2-1-16,-1-3 1 15,6-8 0-15,5-1 2 0,0-3-3 16,0 0 0-16,-5 4-1 16,-3 5 3-16,-7 7-2 15,-6 6 2-15,-1 2 4 16,-3-6 2-16,8-3-7 16,2-7-2-16,13-9 1 15,1 1-1-15,2 6 2 16,-3 7 4-16,-12 13-3 15,-6 4-2-15,-7 3 3 16,-3 2-1-16,4-6-2 16,4-3 0-16,8-8 0 15,7-5 0-15,7 1 0 0,2-3 1 16,-3 7 0-16,-4 2 0 16,-12 4-1-16,-5 4 0 15,-3 0 6-15,0-1 2 16,0 0-3-16,-2 1-2 15,-1-1-2-15,-3 10 1 16,-4 1-1-16,-5 8 5 16,-2 5 4-16,-2 3 9 15,0 0-9-15,0 0-1 16,0 0-7-16,0 0-2 16,0 0-4-16,0 0-4 15,0 0-2-15,-9 3-10 16,-12 9 10-16,-13 8 10 0,-14 4-6 15,-1 2-6-15,0-4 5 16,7-4 1-16,7-2 4 16,7-6 2-1,6-2-2-15,3-2 0 0,0 1 2 16,-1-1 4-16,-7 3-4 16,-3 3-2-16,0 0 2 15,0-2 0-15,5 0 3 16,11-7-2-16,1-1 0 15,10-2-1-15,2 0 0 16,1 0 0-16,0 0 0 16,0 0 2-16,0 0 1 0,0 0-2 15,0 0-1 1,0 0-11-16,0 0-4 0,4 0-1 16,13-5 14-16,11-8 2 15,6-4 3-15,12-1 9 16,2 0-6-16,0 1 1 15,0 1-2-15,1 1-5 16,1 3 3-16,0-3 0 16,0 3-3-16,-5 2 0 15,-6 1 0-15,-11 3 5 16,-11 5-5-16,-10 1 0 16,-5 0-7-16,-2 0-7 15,0 19 0-15,0 10 14 16,-2 16 12-16,-11 11 20 15,-9 12-7-15,-7 9-4 0,-5 8-7 16,-5 9-14-16,0 0-7 16,4-7-269-16</inkml:trace>
  <inkml:trace contextRef="#ctx0" brushRef="#br0" timeOffset="43700.0024">12389 16752 67 0,'0'0'66'0,"0"0"5"16,0 0 39-16,0 0-8 15,0 0-63-15,0 0-12 16,0 0 2-16,0-4 27 16,0 4 3-16,0 0 12 15,0 0 28-15,0 0 15 0,0 0-33 16,-3 0-11-16,3 0-14 16,-3 0-29-16,3 0-7 15,0 0-14-15,0 0-6 16,-3 0-5-16,3 0 5 15,0 0 5-15,-3 0 5 16,0 0-3-16,3 0 4 16,-5 0-7-16,2 0 3 15,2 0 7-15,-1 3-13 16,1-2-1-16,1 5-9 16,0-2 6-16,0 5-4 15,0-1 3-15,0-4 1 0,4 1 1 16,4-5-32-16,-5 0-11 15,3 0 26-15,-3 0 11 16,0-6 8-16,-3-5 5 16,0-2 13-16,0 0-5 15,0 4-4-15,0 2 0 16,0-1-4-16,-6 6 7 16,0 2-9-16,-5 0-3 15,1 0-15-15,4 2 9 16,-3 13 6-16,2 2-3 15,1 9 3-15,2-4-5 16,4 1 5-16,0-3-3 16,4-4 2-16,9-7-5 0,-4-4-3 15,3-2-33 1,0-3-5-16,-3 0 45 0,-3 0 4 16,-6-13 8-16,0-2-3 15,0 1 18-15,0-3-10 16,0 0 7-16,-6 7-6 15,0 0 11-15,-5 8-5 16,7 2-7-16,1 0 11 16,3 0-22-16,0 0-4 15,0 0 0-15,0 12 0 16,0 2-1-16,0 1 1 16,0-3-6-16,1-7-13 0,4-5-22 15,-4 0-18-15,2 0 38 16,-3 0 21-16,0 0 12 15,0 0 9-15,0-7-1 16,0 1-1-16,-6 0 2 16,2 1-9-16,1 3-7 15,0 2 6-15,3 0-4 16,0 0-7-16,0 0-3 16,0 0 3-16,0 0-3 15,0 0 3-15,0 0 0 16,0 0-6-16,0 0-4 15,0 0 0-15,0 0 4 16,0 0-4-16,0 0 8 16,0 0 2-16,0 0 3 15,0 0-3-15,0 0-1 0,0-3-13 16,0 3-5-16,0 0 13 16,0 0 2-16,0 0 4 15,0 0 0-15,0-3 4 16,0 3-3-16,0 0-1 15,0 0 0-15,0 0-39 16,0 0-153-16,0 0-167 16,9 0-16-16</inkml:trace>
  <inkml:trace contextRef="#ctx0" brushRef="#br0" timeOffset="44016.9646">12544 16598 519 0,'0'0'50'0,"0"0"-31"15,0 0 58 1,0 0-77-16,0 0-23 0,0 0 7 16,15 0 6-16,0 0-100 15,1-5-162-15</inkml:trace>
  <inkml:trace contextRef="#ctx0" brushRef="#br0" timeOffset="44221.0935">12863 16388 349 0,'0'0'0'0,"0"0"0"15,0 0 18 1,0 0 56-16,0 0 16 0,0 0 5 15,33-10-49-15,-17 1-46 16,7-5-28-16,3-6-80 16,3-7-56-16,1 2-158 15</inkml:trace>
  <inkml:trace contextRef="#ctx0" brushRef="#br0" timeOffset="44376.9495">13348 15930 438 0,'0'0'117'0,"0"0"-117"16,0 0-58-16,0 0-142 16,0 0-85-16</inkml:trace>
  <inkml:trace contextRef="#ctx0" brushRef="#br0" timeOffset="44536.5816">13575 15533 404 0,'0'0'0'0,"0"0"-50"16,0 0-62-16</inkml:trace>
  <inkml:trace contextRef="#ctx0" brushRef="#br0" timeOffset="44715.0252">13967 14967 548 0,'0'0'80'0,"0"0"23"15,0 0 91-15,0 0-139 16,0 0-55-16,0 0-72 16,-12-56-144-16,18 24-55 0,4-1-27 15</inkml:trace>
  <inkml:trace contextRef="#ctx0" brushRef="#br0" timeOffset="44901.513">14289 14427 538 0,'0'0'81'0,"0"0"31"16,0 0 25-16,0 0-137 0,0 0-38 15,0 0-152-15,30-58-86 16</inkml:trace>
  <inkml:trace contextRef="#ctx0" brushRef="#br0" timeOffset="45086.9693">14527 14105 161 0,'0'0'193'15,"0"0"-45"-15,0 0 47 16,0 0 28-16,0 0-97 15,0 0-64-15,2-5-35 16,-1 3-27-16,4-3-6 16,-1 1-169-16,3-9-427 15</inkml:trace>
  <inkml:trace contextRef="#ctx0" brushRef="#br0" timeOffset="45418.7207">14929 13776 1056 0,'0'0'28'0,"0"0"-25"16,0 0 24-16,0 0 14 16,0 0-37-16,0 0 4 15,3-4-8-15,0 4 0 0,-3 0-8 16,3 0 1-16,-3 0-1 15,0 0-4-15,1 0 5 16,-1 0 7-16,2 0 6 16,-2 0-2-16,0 0 4 15,0 0-1-15,0 0 1 16,0 0-1-16,0 0-1 16,0 0-3-16,0 0-3 15,0 0-3-15,0 0-16 16,0 0-85-16,0 0-178 15,0 0-210-15</inkml:trace>
  <inkml:trace contextRef="#ctx0" brushRef="#br0" timeOffset="48255.2964">14182 16640 52 0,'0'0'0'15</inkml:trace>
  <inkml:trace contextRef="#ctx0" brushRef="#br0" timeOffset="48454.5692">14498 16391 379 0,'0'0'12'16,"0"0"-12"-16,0 0 18 15,0 0 1-15,0 0-19 0,94-81-96 16,-68 51-103 0</inkml:trace>
  <inkml:trace contextRef="#ctx0" brushRef="#br0" timeOffset="48568.9746">14883 16031 45 0,'0'0'0'0,"0"0"0"16,0 0-5-16,0 0-18 16</inkml:trace>
  <inkml:trace contextRef="#ctx0" brushRef="#br0" timeOffset="48736.2164">15272 15637 126 0,'0'0'113'0,"0"0"0"16,0 0-7-16,0 0-9 16,0 0-88-16,0 0-9 15,79-54-36-15,-70 47-96 16,9-10-245-16</inkml:trace>
  <inkml:trace contextRef="#ctx0" brushRef="#br0" timeOffset="50256.8664">18989 11014 37 0,'0'0'23'0,"0"0"33"16,0 0-56-16,0 0-46 15</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2-09T11:07:39.422"/>
    </inkml:context>
    <inkml:brush xml:id="br0">
      <inkml:brushProperty name="width" value="0.05292" units="cm"/>
      <inkml:brushProperty name="height" value="0.05292" units="cm"/>
      <inkml:brushProperty name="color" value="#FF0000"/>
    </inkml:brush>
  </inkml:definitions>
  <inkml:trace contextRef="#ctx0" brushRef="#br0">19336 9947 2 0,'0'0'40'0,"0"0"-40"15,0 0 0-15,0 0-5 16,0 0 5-16,0 0 20 15,0 0 51-15,0 0 55 16,-10-59 1-16,7 56-21 16,0 3-29-16,3 0-11 15,0 0-8-15,-1 0-13 16,1 0 10-16,0 0-9 16,0 0-4-16,0-2-32 15,19-6-10-15,28-3-24 16,28-6 19-16,31-2 5 15,18 4-10-15,13-2-7 16,9 7-25-16,5 3 9 16,9-3-5-16,13 3-65 0,1-9-68 15,-5-2-108-15</inkml:trace>
  <inkml:trace contextRef="#ctx0" brushRef="#br0" timeOffset="177.0093">21405 9660 85 0,'0'0'109'0,"0"0"-11"15,0 0 9-15,0 0 25 16,84 0-3-16,-80-1-5 16,-1-2-22-16,-3 0-15 15,0 3-11-15,0 0-25 16,0 0-2-16,0 0-24 16,0-2-25-16,2 2 0 0,4-2-34 15,6-4-53 1,1 0-92-16,-4 0-198 0</inkml:trace>
  <inkml:trace contextRef="#ctx0" brushRef="#br0" timeOffset="51149.2602">12957 9888 9 0,'0'0'96'0,"0"0"-30"16,0 0 0-16,0 0 59 0,0 0 12 15,0 0-34 1,0 0-31-16,0 0-22 0,-9-44 7 15,5 44-4-15,4 0-30 16,0 0-23-16,0 0-6 16,0 3-4-16,4 18-24 15,5 5 34-15,-3 4 0 16,-2-1 0-16,7-1-87 16,-2-10-144-16,3-11 9 15</inkml:trace>
  <inkml:trace contextRef="#ctx0" brushRef="#br0" timeOffset="51366.259">13191 9729 555 0,'0'0'151'15,"0"0"0"-15,0 0-56 16,0 0-38-16,0 0-29 15,0 0-28-15,0 23-10 16,0 8-1-16,0 4 9 16,14 11-12-16,-2-5-102 15,4-2-152-15,-3-2-258 16</inkml:trace>
  <inkml:trace contextRef="#ctx0" brushRef="#br0" timeOffset="52351.6902">19311 9772 40 0,'0'0'108'15,"0"0"8"-15,0 0 44 16,0 0-6-16,0 0-33 16,0 0-15-16,0-15-66 15,0 15-40-15,-1 12-15 16,-11 12-4-16,-12 8 15 15,2 7-17-15,-5 2 12 16,6-2-33-16,0-5-79 16,12-12-94-16,6-8-76 0</inkml:trace>
  <inkml:trace contextRef="#ctx0" brushRef="#br0" timeOffset="52530.9452">19476 9779 506 0,'0'0'200'0,"0"0"-145"15,0 0 14-15,0 0-33 16,-75 85 4-16,34-32-38 16,1-2-2-16,10-8-175 0,11-14-266 15</inkml:trace>
  <inkml:trace contextRef="#ctx0" brushRef="#br0" timeOffset="97001.6344">22588 13609 17 0,'0'0'88'0,"0"0"-88"16,0 0-10-16,0 0-2 15,0 0-1-15,0 0-33 16,0 0 22-16</inkml:trace>
  <inkml:trace contextRef="#ctx0" brushRef="#br0" timeOffset="97552.895">22588 13609 4 0,'18'-26'99'0,"-18"26"-13"15,0 0-16-15,0 0 3 16,0 0-1-16,0 0 13 0,0 0-22 16,-10 0-34-16,2 0-20 15,2 0 8-15,5 0-13 16,1 0 1-16,0 0-5 16,0 0 17-16,-3 0 22 15,3 0-14-15,-3 0-18 16,-3 0-7-16,0 0-9 15,-3 0-10-15,1 0 19 16,0 0 0-16,5 0 0 16,0 0 3-16,0 0 3 15,3 0-1-15,0 0 4 16,0 0-9-16,0 0-14 0,0 0 14 16,0 0 14-1,0 0-2-15,0 0-6 0,0 0-6 16,0 0-9-16,6 0 5 15,5 0 4-15,3 0 0 16,1 0 0-16,1 0 2 16,2-3-2-16,0 1 2 15,3-1-2-15,4 1 3 16,6 0-3-16,7-1-10 16,5-1-22-16,-1-6-21 15,0 1 4-15,-1-2 27 16,-2-1 22-16,2-2 3 15,1 0 1-15,2-1 1 16,2 0 0-16,-4 3-5 16,-5 5-12-16,-7 0 12 0,-9 4-2 15,-7 3-8-15,-3-2-2 16,-6 2 2-16,-4 0-7 16,-1 0-34-16,0 0-11 15,0 0 35-15,0 0-10 16,-13 2-61-16</inkml:trace>
  <inkml:trace contextRef="#ctx0" brushRef="#br0" timeOffset="98231.5085">22337 13782 34 0,'0'0'66'0,"0"0"20"0,0 0-8 16,0 0 17-1,0 0-3-15,0 0-22 16,0 0-22-16,2 0-39 0,12 0 17 16,3 0 5-16,3 0 35 15,-7 0-59-15,5 0-7 16,2-3-2-16,5 0-3 15,9-4 1-15,11-3-10 16,4-6-41-16,5-4-2 16,1-2 57-16,-3 1 0 15,-10 4 29-15,-9 7 34 16,-12 0-47-16,-14 10-14 0,-4 0 0 16,-1 0 3-16,-2 0-1 15,0 0 1-15,0 0 44 16,0 0 14-16,0 0-4 15,0 0-17-15,0 0-15 16,0 0-25-16,0 0 0 16,0 0-2-16,0 0 0 15,0 0-21-15,0 0-25 16,0 0-2-16,0 0 25 16,0 0 23-16,0 0 4 15,0 0-2-15,0 0 0 16,0 0-2-16,0 0 19 15,0 0-19-15,0 0 0 16,0 0-10-16,0 0-31 16,0 0-41-16,0 0-82 0,0 0-132 15</inkml:trace>
  <inkml:trace contextRef="#ctx0" brushRef="#br0" timeOffset="104537.5387">22591 14109 83 0,'0'0'53'16,"0"0"-10"-16,0 0 25 16,0 0-13-16,0 0 24 15,0 0 8-15,0 0-15 0,8-59-45 16,-4 55 13 0,-4 1 6-16,0 3 5 0,0 0 2 15,0 0-14-15,0 3-7 16,0 21-17-16,0 13 10 15,-4 10 19-15,-4 8-27 16,-2-4-1-16,-5 3-15 16,0-2 9-16,-1-2-3 15,0-7-1-15,2-2-6 16,0-7-2-16,7-7-36 16,-7-7-27-16,5-6-102 15,2-8-104-15</inkml:trace>
  <inkml:trace contextRef="#ctx0" brushRef="#br0" timeOffset="105036.2937">22639 13997 199 0,'0'0'327'0,"0"0"-294"16,0 0-28-16,0 0-5 16,0 0 43-16,0 0-1 15,-29-16-3-15,26 16-7 16,-8 13-24-16,-3 4 8 0,-7 11-16 16,-5 3 6-16,-9 4 14 15,1 2-9-15,-2-3 0 16,5-6 8-16,2-3 23 15,9-9-27-15,6-6-13 16,8-5-2-16,6-5 0 16,0 0-27-16,0 0-5 15,1-12 32-15,15-7 17 16,6-12 12-16,5 4 0 16,-2 1 3-16,-1 3-5 15,1 6-9-15,1-2-8 16,-1 3-5-16,3 2 3 15,4 1 3-15,2 3 5 16,5 3-15-16,-1 7 6 16,0 0 6-16,-2 0 16 0,-8 10-11 15,-1 10-18-15,-9 3 0 16,-3 3-7-16,-8 3-13 16,-7 3-56-16,0 0-87 15,-4 4-180-15</inkml:trace>
  <inkml:trace contextRef="#ctx0" brushRef="#br0" timeOffset="107453.2494">21006 15265 307 0,'0'0'0'0,"0"0"-25"15,0 0 12-15,0 0 13 16,0 0 35-16,34 73 28 16,-28-70-2-16,-1-3 3 15,-1 0 1-15,-4 0 13 16,6 0-30-16,1-16 19 15,8-18-6-15,5-12-8 16,-4-7-23-16,-4-6 13 0,-8 2 4 16,-2 1-6-16,-2 3-12 15,0 2-25-15,0 1 2 16,-3 6-4 0,0 8 1-16,0 7-6 0,3 9 3 15,0 6 0-15,0 11-5 16,0 3 5-16,0 0-19 15,-2 0 19-15,2 0 6 16,0 17-5-16,0 23 3 16,5 22-1-16,10 17 7 15,1 14-5-15,2 2 3 16,-1 0 6-16,-1-5 6 0,-3-7 5 16,4-10-8-1,-2-8-4-15,5-8-11 0,0-14-2 16,-1-7 0-16,2-13-14 15,0-6-22-15,-1-10-26 16,2-7-63-16,5-17-120 16,-2-19 20-16,-5-11-9 15,-6-6 126-15,-11 1 108 16,-3 6 106-16,0 9 29 16,0 10 5-16,0 16-19 15,-1 5 4-15,-1 6-22 16,2 0-70-16,0 0-33 15,0 11-2-15,11 2 2 16,10 7 18-16,-1-3-6 16,5-7-10-16,-3 0-2 0,5-10-26 15,-4 0 12-15,3-7 6 16,-4-15-13-16,1-6 19 16,-7-5 4-16,-4-3-2 15,-9 3 25-15,-3 0-5 16,-2 4-12-16,-13 7 18 15,1 4-25-15,-2 7 26 16,3 5 9-16,6 3-10 16,2 3-13-16,2 0 6 15,0 7-14-15,-2 15-2 16,-2 9 15-16,3 8-5 16,1 4-1-16,3 1-3 0,0-2 4 15,0-6-4-15,6 0-9 16,13-9 4-16,8-10-4 15,4-5-7-15,13-12-25 16,5 0-12-16,3-15-27 16,3-12 41-16,-2-6 11 15,-8-11-2-15,-4-2-7 16,-5-3 22-16,-5-4-27 16,-2 0 14-16,-9 0 17 15,-5 2-34-15,-5 10 27 16,-10 12 9-16,0 8 6 15,0 14-3-15,-7 4 14 16,0 3-7-16,-2 0-3 0,0 20-1 16,-1 13 4-16,-3 10 1 15,2 7 28-15,0 0-29 16,4-8 0-16,4-4-6 16,-1-6-4-16,4-9 0 15,0-10-4-15,0-4 0 16,4-7-12-16,6-2-11 15,2 0-4-15,1-15 31 16,3-1 13-16,0-4-13 16,-6 1 14-16,4-2-5 15,-7 4 11-15,-1 2-12 16,2 2-4-16,-2 7 4 0,1 0-8 16,0 6-4-1,0 0 2-15,2 0-10 0,1 0-2 16,-1 11 14-16,1 6 2 15,2 2 10-15,2 2 10 16,-1 1 1-16,1-5-9 16,-3 2-9-16,1-5-5 15,2-1 12-15,-1-1-7 16,-2-4 3-16,2-2-3 16,1-3-3-16,-4-3 0 15,6 0-4-15,3-5 4 16,3-15 11-16,5-9-4 15,4-9-2-15,2-5-2 16,0-9 6-16,-5-1-8 16,-4 0 1-16,-12 11-4 0,-8 11-32 15,-4 15-5-15,-7 9 18 16,-16 7-27-16,-7 0 46 16,-1 10 43-16,3 13 16 15,7 1-19-15,10-2-31 16,11 0-9-16,0-5-58 15,24-6-25-15,12-5-37 16,1-6 76-16,-2 4 44 16,-6 6-2-16,-8 4 4 15,-7 8 67-15,-10 6-4 16,-4 3 9-16,0-4-8 16,0-4-17-16,-1-9-37 0,1-8-12 15,11-6-49-15,24-13-79 16,7-17-48-16,-2-3-116 15,-11 0-144-15</inkml:trace>
  <inkml:trace contextRef="#ctx0" brushRef="#br0" timeOffset="108138.8971">22945 14961 105 0,'0'0'380'0,"0"0"-363"16,0 0 118-16,0 0 39 15,0 0-85-15,0 0 11 16,-38 107 0-16,17-66-62 0,7-6-8 16,6-9-30-16,7-6 2 15,1-11-4-15,0-7-8 16,0-2-19-16,0 0-13 15,6-5 3-15,10-21 30 16,5-7 9-16,-2 2-2 16,4 1 0-16,-8 11 1 15,4 3-3-15,0 6-17 16,-2 6 5-16,1 4 12 16,-6 0 4-16,1 1 0 15,-4 15 18-15,2 3-4 16,-1 4 6-16,-3 0 3 15,2-3-16-15,-1-3-6 0,7-4-1 16,-3-9-8 0,7-4-22-16,5 0-15 0,4-17 8 15,2-13-1-15,-2-3 6 16,-5-2 20-16,-7 5 4 16,-8 9 8-16,-5 6 0 15,-2 5 6-15,1 5 2 16,-2 5 12-16,0 0 2 15,0 0-18-15,0 0 1 16,3 8-3-16,1 8 19 16,-1 10 0-16,0 1-10 15,-2 2-2-15,2-2-9 16,2-7-30-16,1-7-69 16,3-12-237-16</inkml:trace>
  <inkml:trace contextRef="#ctx0" brushRef="#br0" timeOffset="108289.1338">23332 14797 1002 0,'0'0'56'16,"0"0"-1"-16,0 0 36 16,0 0-30-16,0 0-61 15,0 0-61-15,-46-37-273 16</inkml:trace>
  <inkml:trace contextRef="#ctx0" brushRef="#br0" timeOffset="109087.6613">23535 14928 818 0,'0'0'0'16,"0"0"4"-16,0 0 46 15,0 0 84-15,0 0-56 16,0 0-56-16,-19 19-20 16,9 21 28-16,1 4-4 15,-4 1-26-15,5-4 0 16,2-5 0-16,1-10 0 16,2-9 1-16,2-9-2 15,1-5-7-15,0-3-11 16,0 0-1-16,0-17 3 15,13-11 14-15,6-8-5 16,2 3-18-16,-4 8 12 16,-2 8-10-16,-8 10 12 0,-5 4 6 15,1 3 3-15,-3 0-1 16,3 0 4-16,3 0 0 16,4 0 2-16,7 0 5 15,0 0-7-15,5 0-14 16,4-7 1-16,3-13 6 15,2-3-1-15,-3-7 8 16,-4-1 0-16,-3-3 9 16,-3-7 15-16,0 1-8 15,-5 1 10-15,-4 6 9 16,-8 8 1-16,-1 11-6 16,0 8 10-16,0 6 12 0,0 0-16 15,-7 13-31-15,-3 19-5 16,4 8-2-16,6 9 1 15,0 10-3-15,12 5 3 16,8 8 1-16,1 1 13 16,-6-3-3-16,-7-4 14 15,-8-3-11-15,0-1 0 16,-17-7-8-16,-11-8-4 16,-2-16 2-16,-3-9-1 15,0-12 4-15,5-10-2 16,6 0-2-16,10-26-2 15,12-24-48-15,13-17-81 16,27-8-234-16</inkml:trace>
  <inkml:trace contextRef="#ctx0" brushRef="#br0" timeOffset="110319.9477">21824 16494 27 0,'0'0'686'16,"0"0"-558"-16,0 0-109 0,0 0 29 15,9-78 37-15,5 56-34 16,-1 3-8-16,0 5-10 16,3 2-21-16,1 0-9 15,5 2 3-15,7-1-1 16,8 5 8-16,5 6-5 15,0 0 10-15,-3 17 1 16,-8 14-14-16,-10 13-5 16,-6-1-1-16,-12 3 1 15,-3-3 1-15,-3-8 3 16,-10-11 3-16,1-9 20 16,2-8-5-16,2-7 13 0,2-3-10 15,1-26-7-15,5-14-18 16,0-15-12-16,19 0 0 15,16 3-22-15,4 5-10 16,0 14-3-16,-2 2-5 16,-2 5 9-16,-2 5-11 15,-1 5 5-15,-6 2-14 16,3-3-14-16,1 0-26 16,-6-6-38-16,3 0 24 15,-7-1 117-15,-8 5 10 16,-4 5 57-16,-8 7 20 15,0 6 5-15,-8 4 63 16,-8 0-54-16,-6 19-68 0,-4 15 13 16,7 9 2-16,1 4-6 15,10 1-29-15,8-7-8 16,0-5-3-16,0-13-2 16,11-12-13-16,7-8-6 15,1-3-5-15,7-17 0 16,-6-16 2-16,3-4-10 15,-10-4 5-15,-5 7 16 16,-5 7 11-16,-3 10 4 16,0 11-4-16,0 0 32 15,0 6 12-15,0 0-36 16,0 0-8-16,4 12 0 0,0 8 4 16,1 1 10-16,3-4-4 15,-2-5-1-15,2-2-7 16,6-7-2-16,7-3-5 15,7-8 5-15,9-20-7 16,1-5-1-16,-5-4 4 16,-7 0-4-16,-6 2-7 15,-13-5-6-15,-5 1 21 16,-2-4-2-16,-3 0 4 16,-17-4 0-16,2 1-2 15,-4-4-5-15,3 8-3 16,4 5 4-16,3 11-20 15,6 16 24-15,4 10 63 16,2 0-31-16,0 30-31 16,0 23 16-16,6 11 48 0,11 10-34 15,-2-7-25-15,5-8 0 16,-3-6-5-16,-4-7 0 16,-2-7 3-16,-2-8-4 15,-3-9-4-15,3-9-44 16,2-13-103-16,4-2-190 15,3-25-257-15</inkml:trace>
  <inkml:trace contextRef="#ctx0" brushRef="#br0" timeOffset="110653.5549">23012 15936 189 0,'0'0'271'0,"0"0"-271"16,0 0 0-16,0 0 73 15,0 0-4-15,80-84-48 16,-59 55-16-16,-4 3 2 16,-8 2 16-16,-9 5-2 15,0 6 26-15,0 3 30 16,-16 6 22-16,-1 4-36 16,-1 0-31-16,-8 2 13 15,7 13 16-15,4 4-26 16,3 11-17-16,8 4-7 15,1 5 12-15,3 1 17 16,0-8-8-16,0-4-10 0,0-8-14 16,9-6-8-1,9-7-10-15,5-5-23 0,6-2-41 16,5-7-30-16,2-20-99 16,-3-6-185-16</inkml:trace>
  <inkml:trace contextRef="#ctx0" brushRef="#br0" timeOffset="110909.2881">22685 15958 616 0,'0'0'187'0,"0"0"-94"0,-79 8 48 16,72-8-10-16,7 0-45 15,0 0-54-15,11-14-32 16,24-19-10-16,18-16 10 16,15-8-18-16,-3 7-7 15,-7 5-3-15,-12 11-37 16,-11 8-91-16,-11 5-58 16,-8 9 79-16,-10 10-49 15,-6 2-192-15</inkml:trace>
  <inkml:trace contextRef="#ctx0" brushRef="#br0" timeOffset="112619.5977">20333 14958 669 0,'0'0'0'16,"0"0"0"-16,0 0-9 16,0 0-16-16,0 0 1 15,0 0 24-15,-16 0 40 16,23 13 79-16,0 7 7 15,-2 7-74-15,-1 13-9 16,-1 5-32-16,0 2-11 16,0-4-27-16,0 0-118 15,1-11-137-15,3-12-229 16</inkml:trace>
  <inkml:trace contextRef="#ctx0" brushRef="#br0" timeOffset="112886.7224">20469 14918 900 0,'0'0'52'16,"0"0"0"-16,0 0 8 16,0 0 19-16,0 0-26 15,0 0-28-15,-27-7-7 16,27 7-13-16,0 0-5 15,0 0-2-15,0 1-7 16,0 17 5-16,0 7 4 0,0 7-3 16,0 1-5-16,0 4-16 15,1-1-9 1,7 0-39-16,-2 5-92 0,-3-4-259 16</inkml:trace>
  <inkml:trace contextRef="#ctx0" brushRef="#br0" timeOffset="113838.8349">23435 15461 113 0,'0'0'119'15,"0"0"11"-15,0 0-41 16,0 0 0-16,0 0-3 16,0 0 5-16,0-8-14 15,0 8 19-15,0 0-21 16,0 0 2-16,0 0-43 0,0 0-34 16,0 20 3-1,0 9 3-15,-1 5 1 0,-2 0-7 16,1 1-50-16,1-3-55 15,-1-1-68-15,-1-8-63 16,2-9-3-16,1-7 15 16</inkml:trace>
  <inkml:trace contextRef="#ctx0" brushRef="#br0" timeOffset="114034.7276">23552 15533 428 0,'0'0'81'16,"0"0"-40"-16,0 0 16 16,0 0 60-16,0 0 4 0,0 0-62 15,1-7-32-15,-4 26-27 16,-10 12-2-16,-8 5-27 16,-3 6-83-16,-1-1-105 15,-2-5-112-15</inkml:trace>
  <inkml:trace contextRef="#ctx0" brushRef="#br0" timeOffset="148987.6999">31291 11655 851 0,'0'0'0'0,"0"0"-4"0,0 0 4 15,0 0 88 1,0 0 5-16,0 0-39 0,0 0-23 16,-46-9-25-16,18 51 0 15,-12 17 19-15,-11 15 12 16,0 8-15-16,8 1-13 15,13-1-6-15,17-10-3 16,13-8-3-16,13-11-35 16,30-5-60-16,11-14-148 15,6-18-231-15</inkml:trace>
  <inkml:trace contextRef="#ctx0" brushRef="#br0" timeOffset="149337.8176">31630 11826 138 0,'0'0'780'0,"0"0"-778"16,0 0 17-16,0 0 22 16,0 0 11-16,0 0-21 15,-80 79-10-15,80-40-2 16,0-2-17-16,4-3 1 15,12-8-3-15,2-5-6 16,2-8-14-16,2-10-28 16,5-3 27-16,3-6 21 15,3-18 10-15,-2-2 6 0,-6-10 8 16,-11 2 3-16,-11 0 6 16,-3 5-33-16,-17 3-1 15,-17 12-4-15,-11 8-4 16,-7 6 6-16,0 10-18 15,4 17-49-15,17 12-154 16,23-2-234-16</inkml:trace>
  <inkml:trace contextRef="#ctx0" brushRef="#br0" timeOffset="149691.8193">32231 12094 1168 0,'0'0'0'16,"0"0"-7"-16,0 0 7 15,0 0 46-15,0 0-20 16,0 0-26-16,-41 18 1 0,21 17-1 16,-7 8 19-16,-1 4-14 15,3 1 4-15,-1-1-9 16,4-1-29-16,4-2-92 15,12-6-304-15</inkml:trace>
  <inkml:trace contextRef="#ctx0" brushRef="#br0" timeOffset="149982.079">32719 11737 851 0,'0'0'19'16,"0"0"-19"-16,0 0 0 15,0 0 14-15,0 0 39 16,0 0-15-16,-28 70 26 15,4-24-6-15,-1 1-45 16,-1 3-13-16,5-2-8 16,2-5-62-16,4-9-153 15,8-15-222-15</inkml:trace>
  <inkml:trace contextRef="#ctx0" brushRef="#br0" timeOffset="150304.3783">32856 11403 42 0,'0'0'637'0,"0"0"-633"16,0 0-4-16,0 0 50 15,0 0 28-15,0 0-42 16,62 41 54-16,-21 1-9 0,-1 12-69 16,1 4 18-16,-7 6-8 15,-13-3 4-15,-6-4-12 16,-15 3-5-16,0 3 10 16,-23 3 13-16,-24 6-23 15,-23 4-9-15,-30-3-41 16,-26-1-372-16</inkml:trace>
  <inkml:trace contextRef="#ctx0" brushRef="#br0" timeOffset="207878.1975">8748 15154 57 0,'0'0'99'0,"0"0"102"15,0 0-112-15,0 0-87 16,0 0-2-16,0 0-10 16,0 0-9-16,-26-17 4 15,25 17 15-15,-2 0 10 16,3 0 4-16,-3 0 40 16,3 0-3-16,0 0-10 15,0 0-15-15,0 0-5 16,0 0 57-16,0 0-76 15,0 0 12-15,0 0 19 16,0 0 7-16,0 0 0 16,0 0-23-16,0 0-13 0,0 0-4 15,0 0-23 1,0 0-13-16,0 0-15 0,0 0-14 16,6 0 31-16,3 0 17 15,3 6-9-15,-3-3 12 16,1 4 12-16,1-3-3 15,1 1-7-15,4-1 12 16,1 2-5-16,-1-2 5 16,3 2 5-16,1-1-5 15,-4-2 5-15,2 0-5 16,0 3 5-16,-3-4-8 16,6 4 3-16,-5-6-12 15,2 2 12-15,0-2-16 16,-3 0-21-16,6 0 25 0,-5 0 12 15,-1 0 0-15,-3 0 0 16,3 3 0-16,-6-2-7 16,4 2 7-16,1 0 0 15,5-1 2-15,2 3-4 16,9-5 4-16,4 0-4 16,-1 0 4-16,4 0 1 15,-1 0-1-15,-3 0 8 16,-5 3-3-16,2 0-4 15,-3 1 4-15,1 1-2 16,5-3-5-16,16 3 29 16,5-5-17-16,13 0-3 15,6 0-4-15,-1 0 2 0,-4-5-5 16,-5 3 12-16,-9 2-11 16,-5 0-1-16,0 0 8 15,-1 0-6-15,4 0 10 16,6 2-14-16,-1 3 0 15,1-5 0-15,6 3 5 16,-8-2-5-16,3 2 0 16,-5 0-5-16,-2 1 5 15,0 2 0-15,-4-5 0 16,5 0 0-16,3 1 0 16,-4 5 0-16,2-6 0 15,-8 7 3-15,-1-5-3 0,4 4 6 16,-3-3 11-16,5-1 1 15,-2 0-18-15,6-3 14 16,-4 0-8-16,6 0-1 16,-5 0 0-16,0 0-3 15,-4 4 7-15,-5-1-3 16,2 1 3-16,-2 2-2 16,5-4 6-16,1 3 2 15,2-5-8-15,1 0-2 16,-3 0-3-16,-4 0-2 15,-2 0 10-15,-4 0-5 16,-3 0-1-16,-2 5 17 16,2-1-6-16,1 2-3 15,-1 1-5-15,3-3-3 16,-1-1-2-16,2-1 2 0,1-2-4 16,-2 0 0-16,1 0 2 15,-4 0 12-15,-4 0 14 16,3 0 8-16,-2 0-2 15,-5 0-18-15,5 0 11 16,-3 0-1-16,-4 0 6 16,3 0-14-16,-7 0-10 15,1 0 1-15,-3-2-1 16,3 2-8-16,0-3 1 16,6 2 5-16,-3 1 5 0,-1 0-7 15,-1 0-1 1,-8 0-3-16,-7 0 2 0,-6-3 1 15,-2 3 4-15,1 0 17 16,-2 0 13-16,0 0-20 16,0 0-16-16,0 0-1 15,0-5-18-15,0-7-73 16,-6-3-347-16</inkml:trace>
  <inkml:trace contextRef="#ctx0" brushRef="#br0" timeOffset="209978.4674">9989 13375 354 0,'0'0'20'0,"0"0"-20"15,0 0-15-15,0 0 15 16,0 0 8-16,0 0 46 16,49 53-12-16,-31-46 11 15,0-3-7-15,4-4-18 16,4 0 28-16,11-23-3 16,8-14-15-16,4-10-18 15,-1-2-13-15,-5 0 10 16,-6 11-12-16,-7 9 24 15,-11 10 9-15,-8 13-1 16,-8 6-25-16,-3 0 4 16,0 0-1-16,0 12 0 15,6 2 26-15,4 2-16 0,2-7-11 16,-1-1-12-16,-1-5-2 16,-7-3-14-16,3 0 14 15,-3 0 0-15,-3 0 4 16,0 0 3-16,0 0 7 15,0-3 3-15,-3-7-14 16,-3 0 5-16,-7 3-6 16,-1 7-2-16,-2 0-37 15,-6 5 12-15,2 17 25 16,-7 11 7-16,5 10-2 16,4-1-1-16,3 2 1 15,9-5-3-15,3-6 7 16,3-9-9-16,0-4-4 0,0-10-8 15,9-5-6 1,-1-5-44-16,8 0 33 0,0-10 21 16,-1-16 16-16,9-10 5 15,-9 0-5-15,3-4 11 16,-9 8 0-16,-3 5 8 16,-2 11-1-16,-4 5-6 15,0 11 1-15,0 0-13 16,0 0-8-16,0 0-29 15,6 17-1-15,4 6 30 16,7-1 16-16,1-1-9 16,3-9-7-16,1-4-20 15,5-8-36-15,5 0 36 0,6-10 6 16,-2-17 12-16,0-2-3 16,-8 0 5-16,-1-2 0 15,-5 7 0-15,-8 7 7 16,-4 8-7-16,-10 3 4 15,0 6 7-15,0 0 4 16,0 0-13-16,3 0-2 16,-3 0-7-16,3 0 7 15,-3 0 4-15,0 0 1 16,0 0-5-16,0 0 8 16,0 0 5-16,0 0-13 15,-3 0-15-15,-10 3-6 0,-1 9 0 16,-2 10 21-16,1 7 16 15,-2 4-5-15,10 3-9 16,1 0-2-16,3-8 9 16,3-3-9-16,0-8-7 15,3-9-24-15,7-8-6 16,10 0-31-16,5-12 62 16,11-14-48-16,3-8 14 15,0-5 40-15,-2-3 0 16,-13-1 9-16,0 0 8 15,-8-1 10-15,-7 1 7 16,-3 7 2-16,-5 4-26 16,-1 8 21-16,0 5 14 15,0 9-17-15,0 0 6 16,0 10-6-16,0 0-14 0,0 0-14 16,0 10-23-16,0 21 23 15,0 10 18-15,0 16 26 16,0 5-7-16,0 1-12 15,0 0-19-15,0-14-6 16,2-9 0-16,10-7-59 16,6-17-114-16,-1-12-325 15</inkml:trace>
  <inkml:trace contextRef="#ctx0" brushRef="#br0" timeOffset="210909.4939">11112 13210 621 0,'0'0'96'16,"0"0"-91"-16,0 0-5 16,0 0-27-16,0 0-40 15,0 0-4-15,69-72 71 16,-32 46 40-16,-6 3-18 16,-8 9-6-16,-13 7 2 15,-4 4-6-15,-6 3 20 16,0 3 50-16,-3 21-46 15,-13 9 86-15,-1 10-22 16,1-3-58-16,7-1-16 16,3-9-12-16,6-7-10 15,0-7-4-15,3-6-6 0,12-7-1 16,2-3-8-16,9 0-27 16,-1-13 2-16,4-9-28 15,-2-1 50-15,-8-5 18 16,-3 6 2-16,-5 2 4 15,-5 6 15-15,-3 6 1 16,-3 5 16-16,0 3-10 16,0 0-14-16,0 3-14 15,0 9-2-15,0 7 2 16,0 1 26-16,13 1-26 16,2-9-55-16,6-4-72 15,1-6 15-15,7-2-23 0,5-5 32 16,-2-16-1-16,3-5 52 15,-2-4 30-15,-7-2 22 16,-4 1 14-16,-5 2 60 16,-7 5 9-16,-7 7 0 15,-3 7 19-15,0 10 32 16,-13 0-20-16,-4 5-72 16,-1 17-9-16,-6 11-23 15,2-3 18-15,8 3-24 16,5-11 8-16,5-5-12 15,4-4-8-15,0-9-54 16,7-4-38-16,3 0 53 16,7-4 21-16,-5-11 5 15,3-2 0-15,-3 0 21 16,-6 5 6-16,-3 4 36 0,-3 5 14 16,0 3-4-16,0 0-24 15,3 0-28-15,0 0 9 16,0 11-6-16,4 3 29 15,3-2-9-15,3-2-17 16,3-4-6-16,4-6-6 16,5 0-11-16,5-11 0 15,1-11-2-15,-1-7-6 16,-4-4-7-16,-3-1 17 16,-11-2 14-16,-5 3 2 15,-4-4 7-15,-3 4 9 16,0 0 9-16,0 10 5 0,0 9 31 15,-5 6-11 1,4 8 12-16,-3 0-33 0,4 3-30 16,0 16-6-16,-3 14 6 15,0 13 12-15,-3 9 2 16,-3 3-14-16,3 2-11 16,2-1-43-16,0 1-112 15,4-2-272-15</inkml:trace>
  <inkml:trace contextRef="#ctx0" brushRef="#br0" timeOffset="211269.1787">12320 12804 818 0,'0'0'6'0,"0"0"21"16,0 0 111-16,0 0-8 15,0 0-63-15,0 0-37 16,-34 14-28-16,16 42 15 16,-10 20 6-16,-2 13-14 15,0 4-8-15,5-4-2 16,6-3-75-16,5-7-113 16,8-13-324-16</inkml:trace>
  <inkml:trace contextRef="#ctx0" brushRef="#br0" timeOffset="211956.7318">12662 13009 511 0,'0'0'149'15,"0"0"-96"1,0 0 4-16,0 0 9 0,0 0-42 16,0 0 0-16,-48 17 17 15,31 22-18-15,4 11 28 16,3 3-16-16,7 0-34 16,3-14-1-16,3-5-10 15,16-12-11-15,5-9-54 16,1-10 42-16,8-3 9 15,0-18 20-15,-1-13-11 16,3-9 7-16,-11 4 6 16,-3-3 4-16,-13 9 0 15,-1 13 4-15,-7 8 3 0,0 5 43 16,0 4 12 0,0 7-43-16,-11 15 8 0,4 9-20 15,1 2-2-15,6-4-3 16,0-5-4-16,9-7-27 15,12-8-25-15,1-6 28 16,8-3 10-16,-2-12 3 16,8-15 5-16,-6-4-10 15,-12-1 6-15,-10 2 10 16,-8 4 4-16,-14 5 18 16,-19 6-22-16,-4 10-12 15,-5 5-24-15,5 5 34 0,8 14-9 16,16 5-37-16,7 1-129 15,6-8-232-15</inkml:trace>
  <inkml:trace contextRef="#ctx0" brushRef="#br0" timeOffset="212656.6558">13114 13023 796 0,'0'0'38'15,"0"0"-17"-15,0 0-12 16,0 0-5-16,0 0-4 16,-39 114 2-16,29-70 2 15,-1-4-2-15,5-10-2 16,6-8-4-16,0-12-21 0,0-3-43 16,0-7-5-16,0 0-38 15,4-7 54-15,16-19-16 16,-2-5 54-16,6-4-31 15,-5 3 33-15,0-2 17 16,-2 8 0-16,-5 9 47 16,-5 10-3-16,-4 7-5 15,-3 0-20-15,0 23 20 16,0 11 125-16,-10 8-71 16,4-3-57-16,0-5-24 15,6-8-12-15,0-12-21 16,0-7-29-16,6-7-5 0,0 0 8 15,8-14 27 1,5-12-22-16,-3-10-40 0,0-3 38 16,1 2 35-16,-5 3 9 15,-4 10 9-15,-2 12 18 16,1 5-10-16,-7 7 11 16,0 3-9-16,0 18 9 15,0 2 99-15,0 2-96 16,0-5-31-16,9-6 0 15,7-9-73-15,-1-5 43 16,6 0 21-16,-1-8 0 16,2-15-12-16,-3-4-14 15,-1-7 33-15,-9 3 2 0,0-3 5 16,-3 1 18 0,-2 0 25-16,0 0 24 0,-1 4 5 15,2 5-25-15,0 14-9 16,-2 3 23-16,0 7-50 15,-3 0-16-15,3 17 0 16,7 16 2-16,-4 17 51 16,1 6-21-16,1 10-22 15,-2 0-10-15,-3-3-34 16,-3-4-22-16,0-10-62 16,-9-3-92-16,-3-9-5 15,-3-11-89-15</inkml:trace>
  <inkml:trace contextRef="#ctx0" brushRef="#br0" timeOffset="213309.6473">13430 13283 229 0,'0'0'140'16,"0"-115"-44"-16,18 51-13 15,2 8-5-15,2 11-28 16,-3 15 58-16,-1 13 12 16,-9 14-64-16,0 3-40 15,-6 1-12-15,0 21-2 16,-3 14 11-16,0 10 13 15,-3 4-6-15,-6 1-17 16,0-6 11-16,1-9-6 16,7-8-8-16,1-13-5 15,0-5-21-15,0-9-33 16,0-1-15-16,9-4 74 0,6-22 6 16,4-4 0-16,5-11-2 15,-6 2 0-15,-3 0-4 16,-3 8 11-16,-3 15 10 15,-9 6-8-15,0 10 6 16,0 0-12-16,0 4-7 16,0 16-17-16,0 2 17 15,0 3 28-15,0-6-26 16,0-8-2-16,8-2-28 16,1-6 21-16,4-3 5 0,0 0-9 15,0 0 7 1,4-9 0-16,-2-2-9 15,-1 2-2-15,-1 1 9 16,0 2 4-16,-7 6 2 0,0 0 0 16,0 0 0-16,-2 0 0 15,7 0 0-15,-2-7-6 16,7-6 6-16,-1-6 6 16,6-8 0-16,-6-4-2 15,-1-3-4-15,-1-7 3 16,-10 5 5-16,0 4 11 15,-3 8 26-15,0 7 14 16,0 11 8-16,0 6-13 16,3 0-54-16,4 3-14 15,-1 14 14-15,4 10 7 0,4 5 14 16,-5 1 1-16,-3 3-16 16,-2-2-3-16,-1-2-3 15,-1-3-42-15,-2-1-124 16,0-3-130-16,-5-8-352 15</inkml:trace>
  <inkml:trace contextRef="#ctx0" brushRef="#br0" timeOffset="214189.7472">13952 13081 807 0,'0'0'50'0,"0"0"-35"0,0 0 33 16,0 0-46-16,0 0 0 15,100-67-2-15,-61 46 1 16,4 0 1-16,-4 2-4 16,-2 2-19-16,-7 1-11 15,-13 9-1-15,-7 2 24 16,-10 5 9-16,0 0 0 16,0 0 13-16,-4 5 16 15,-2 4-3-15,6 6-16 16,0 1-10-16,0-5 0 15,0-3-16-15,3 3 16 16,10-8-8-16,-3 0 8 16,-1-3 6-16,6 0-2 0,3-6 10 15,4-8-8 1,-5-2 0-16,-4-4 1 0,-4 0 3 16,-8 0 11-16,-1 7 9 15,0 4 9-15,-1 4 16 16,-8 5-14-16,-1 0-39 15,-7 0-4-15,-2 12 2 16,0 3 0-16,-1 5 5 16,4 4-5-16,3-2 0 15,7 5-12-15,6-4-7 16,0 1-50-16,0-4-43 16,16-5 14-16,6-5-37 0,5-6 40 15,5-4 16 1,4-4 30-16,5-12 44 0,-4-3 5 15,-4-2 8 1,-7 1 28-16,-4 1 1 0,-6 2 29 16,-10 5-15-16,-3 2 44 15,-3 3 4-15,0 0-52 16,-9 4-21-16,-7 3-5 16,-1 0-12-16,-2 3 16 15,-2 17-14-15,3 2-11 16,2 6 0-16,7-2-4 15,5-1-35-15,4-8-20 16,0-1-55-16,0-5-5 16,10-8 49-16,3-3 20 15,6-6 21-15,7-14-13 0,0-6 28 16,3-4-4-16,-2-3 18 16,-2-6 20-16,-2-2 68 15,-4-8 2-15,-6-4-17 16,1 3 20-16,-2 1 5 15,-9 15-6-15,1 12 3 16,-3 10-5-16,1 10-12 16,-2 2-45-16,0 0-33 15,1 0-10-15,2 19 0 16,2 15 10-16,-1 16 9 16,0 6-6-16,-4 7-3 15,0 3-32-15,0-3-65 0,0 0-73 16,19-5-292-1</inkml:trace>
  <inkml:trace contextRef="#ctx0" brushRef="#br0" timeOffset="214611.749">15140 12553 862 0,'0'0'32'0,"0"0"-10"16,0 0 31-16,0 0 1 15,0 0 15-15,0 0-36 16,-11 56 16-16,2 6 27 0,-6 19-53 15,-11 5-6-15,-3 9-14 16,-1-5-3-16,-6 2-26 16,0 0-91-16,4-5-199 15,-1-2-461-15</inkml:trace>
  <inkml:trace contextRef="#ctx0" brushRef="#br0" timeOffset="222823.7642">14630 15116 9 0,'0'0'36'15,"0"0"-14"-15,0 0-1 16,0 0 29-16,0 0 13 16,0 0 5-16,0 0 20 15,-1 0 15-15,1 0-25 16,0 0-31-16,0 0-21 16,0 0-16-16,0 0-8 15,0 0-2-15,1 0 0 16,19-4 3-16,8 4-1 15,14 0 7-15,21 0-2 16,14 0 18-16,25 0-20 16,15-6 6-16,24-10 8 0,26-4-10 15,18-6-7 1,20-7 0-16,15 1-2 0,4-2 0 16,10 0-11-16,0 6 11 15,-4 3 5-15,-8 6 8 16,-16 2-13-16,-23 2 0 15,-17 3 11-15,-26 0 11 16,-28 2 22-16,-20 3 51 16,-17 1-26-16,-20 3 5 15,-19 3-7-15,-20 0-47 16,-6 0 4-16,-6 0-21 16,-1 0 9-16,0 0-6 15,6 0-6-15,2 0-4 16,8 0-20-16,7 6-56 15,0-3-126-15,-4-3-137 16</inkml:trace>
  <inkml:trace contextRef="#ctx0" brushRef="#br0" timeOffset="232257.9351">16440 14021 161 0,'0'0'176'15,"0"0"-169"-15,37-88 11 16,-17 60 48-16,0-2-14 16,6 6-45-16,4 2-5 15,4-2-2-15,5 1 8 16,4 3-8-16,-1 4 0 16,-6 3 0-16,-8 3 2 15,-7 5-2-15,-12 3 0 16,-6 2-22-16,-3 0 22 15,0 0 0-15,0 0 51 0,0-3 47 16,0 3 7-16,-6-4-59 16,-3 1-33-16,3 1 6 15,-8-1-15-15,5 1 5 16,-1-4-5-16,0 3 2 16,4 2 7-16,-1-4 10 15,6 5 13-15,-1-4-15 16,2 4-9-16,0 0-12 15,0 0-8-15,0 0 3 16,0 0-5-16,5 0-12 16,16 0 18-16,0 9 4 15,6-2-20-15,-2-2-58 16,-4 0-70-16,-11-2-78 0</inkml:trace>
  <inkml:trace contextRef="#ctx0" brushRef="#br0" timeOffset="232840.8581">16965 13541 792 0,'0'0'26'16,"0"0"-26"-16,0 0 6 15,0 0 25-15,0 0 6 16,-104 13-13-16,68 16-11 0,3 5 16 15,2 8-5 1,8 3 8-16,7-3-18 0,10 1-14 16,6-7-5-16,0-6 0 15,3-7-18-15,15-13-31 16,12-10-1-16,7-8 18 16,4-21 14-16,3-7-7 15,-3-10 15-15,-6 10 4 16,-11 9 11-16,-12 10 5 15,-6 7 4-15,-6 10 18 16,0 0 28-16,0 0-33 16,0 17-16-16,-3 13 20 15,-3 6 12-15,-3 7-14 16,9-2-9-16,0-2-12 16,0-3-3-16,3-7 0 0,12-4-3 15,4-11-33-15,2-6-19 16,-5-8-29-16,4 0-53 15,-5-20 45-15,2-10 8 16,2-9 21-16,-5 2 41 16,-2 0 22-16,-5 11 24 15,0 6 27-15,-7 8 14 16,0 8 40-16,0 4 7 16,0 0-65-16,0 0-22 15,3 10-14-15,0 16 17 16,0 5-10-16,0 5-8 15,-3 3-10-15,3-3-54 16,-3-2-88-16,0-4-76 16,0-5-24-16</inkml:trace>
  <inkml:trace contextRef="#ctx0" brushRef="#br0" timeOffset="233060.9343">17157 13607 720 0,'0'0'8'0,"0"0"12"0,0 0 28 16,0 0-48-1,0 0 0-15,0 0-39 0,-7 0-74 16,22 19-22-16,0 8-213 15</inkml:trace>
  <inkml:trace contextRef="#ctx0" brushRef="#br0" timeOffset="233856.9383">17332 13657 757 0,'0'0'0'0,"0"0"-24"16,0 0 19-16,0 0 5 0,0 0 40 16,27 105-12-16,-24-69-19 15,3-2 12-15,0-5-13 16,2 1-8-16,1-10 0 16,0-6-8-16,5-9-11 15,-1-5-16-15,10-13 20 16,0-16-7-16,6-8 0 15,-5-2 15-15,0 6 7 16,-8 4 5-16,-7 9-3 16,-5 8 2-16,-1 7 16 15,-3 5 0-15,0 0-7 16,0 0-13-16,0 16 9 16,2 5 13-16,3-2-18 0,5 0-4 15,3-8-24-15,5-11-42 16,6 0 36-16,2-10 10 15,5-11 1-15,-1-4 10 16,-4-2-9-16,-6 1 10 16,-10 6 8-16,-7 0 3 15,-3 7 4-15,0 2 9 16,0 9 39-16,-10 2-3 16,-2 0 0-16,-3 2-14 15,3 15-4-15,-1 10-4 16,0-1-1-16,6 1-23 15,1-2-2-15,6-8-4 16,0-3-10-16,0-8-7 16,13-3-7-16,7-3-15 0,1-6-9 15,6-11 6-15,-5-2 2 16,2 2 36-16,-11 4 4 16,1 3 0-16,-8 8 4 15,-3 2-4-15,-3 0 7 16,3 2 0-16,0 13 63 15,0 4-11-15,-2 0-43 16,2-6-6-16,2-3-6 16,0-3-4-16,0-5-6 15,3-2-2-15,1 0-6 16,10-9 12-16,2-4 4 16,0 6-7-16,3 7 10 15,-8 0-5-15,-4 20 22 0,-3 10 8 16,-6 2-22-1,-3 2-8-15,1-4-28 0,7-13-53 16,-2-15-79-16,9-2-94 16,6-22-70-16</inkml:trace>
  <inkml:trace contextRef="#ctx0" brushRef="#br0" timeOffset="234056.8761">18268 13372 755 0,'0'0'69'0,"0"0"-27"15,0 0-18-15,0 0-20 16,0 0 41-16,0 126-15 16,-7-49-11-16,-9 10-19 15,2 6-2-15,2 3 0 16,9-4-139-16,3-2-191 15</inkml:trace>
  <inkml:trace contextRef="#ctx0" brushRef="#br0" timeOffset="234399.8763">18507 13699 813 0,'0'0'69'0,"0"0"-69"16,0 0-10-16,0 0 10 16,102-56 8-16,-50 30 8 0,-7 6 6 15,-5 3-9-15,-16 8-13 16,-10 6-33-16,-7 0-97 16,-7 3-79-16,0 0-98 15</inkml:trace>
  <inkml:trace contextRef="#ctx0" brushRef="#br0" timeOffset="234550.6968">18703 13575 274 0,'0'0'213'0,"0"0"-148"16,0 0-17-16,0 0 80 15,-3 82 14-15,0-35-51 16,-5 4-31-16,1 9-21 0,2 0-25 16,4-1-14-16,1-9-28 15,0-11-89-15,6-12-90 16,5-11-134-1</inkml:trace>
  <inkml:trace contextRef="#ctx0" brushRef="#br0" timeOffset="234889.1682">18916 13706 600 0,'0'0'26'0,"0"0"-10"15,-73 82 88-15,44-38 38 0,6 4-46 16,2-4-60-16,15-13-31 16,6-11-5-16,0-8-41 15,7-12-27-15,13 0 42 16,-1-20-2-16,3-13 13 16,1-6 9-16,-4 2 6 15,-5 8 4-15,-8 2 49 16,-2 13-5-16,-1 5-27 15,-3 9 12-15,0 0 4 16,0 0-14-16,0 17-17 16,0 12 28-16,0 7 7 15,0 7-29-15,0-6-12 16,6-3-97-16,4-9-144 16,4-14-265-16</inkml:trace>
  <inkml:trace contextRef="#ctx0" brushRef="#br0" timeOffset="235410.4322">19007 13844 862 0,'0'0'10'0,"0"0"-10"16,0 0 0-16,0 0 32 16,0 0-1-16,0 0 12 15,1-32-14-15,8 32-13 16,5 3 0-16,-7 16-1 15,-4 8-5-15,-3 6-10 16,0-2 8-16,0-6 4 16,0-8-11-16,0-7-1 0,0-7-21 15,3-3-34-15,20-9 15 16,5-18-7-16,6-9-18 16,8-4 19-16,-6 1 14 15,-1 6 8-15,-5 5 22 16,-8 6-5-16,-6 9-38 15,-12 3-3-15,-4 5 48 16,0 3 5-16,0-1 81 16,0 3 2-16,-7 0-50 15,1 0 4-15,-5 0 17 16,2 10 11-16,-1 15-48 0,1 12-21 16,-1 14 7-1,3 10-8-15,7 6-1 0,0-1-33 16,0-6-38-1,2-4-36-15,-2 2-16 0,0 3 12 16,-21-2 58-16,-12 0 54 16,-9-5 0-16,-16-5 0 15,-7-3 0-15,-11-10 21 16,6-12 40-16,10-12-38 16,22-12-23-16,27-22-5 15,11-26-194-15</inkml:trace>
  <inkml:trace contextRef="#ctx0" brushRef="#br0" timeOffset="235910.4153">19384 13938 314 0,'0'0'0'0,"0"0"-70"16,0 0 50-16,0 0 20 16,0 0-2-16,0 0 4 15,60-70 28-15,-60 70 28 16,0 0 56-16,0 0-19 16,-4 20-73-16,-12 6 20 0,2 7 56 15,5-3-35-15,3-3-45 16,6-5-18-16,0-5-14 15,6-7 1-15,7-4 0 16,5-6-14-16,3-3 13 16,2-17 12-16,3-10 2 15,3-9 0-15,-3-11 2 16,-3 4 12-16,-4-3-5 16,-9 3 27-16,0 5 16 15,-7 10-14-15,1 7 0 16,-1 14 44-16,-3 10-16 15,3 0-40-15,0 6-22 0,1 24-4 16,1 12 62 0,-4 18-17-16,-1 7-3 0,0 13-4 15,-7-5-24-15,-2-7-9 16,6-12-5-16,3-15-15 16,0-11-101-16,3-14-181 15,7-16-220-15</inkml:trace>
  <inkml:trace contextRef="#ctx0" brushRef="#br0" timeOffset="236080.0679">19615 13987 1108 0,'0'0'0'0,"0"0"-55"16,0 0 53-1,48-87 2-15,2 45 2 0,8-8 3 16,3 4 3-1,-2 2-8-15,-3 10-3 0,-13 7-102 16,-19 7-227-16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2-09T11:14:38.302"/>
    </inkml:context>
    <inkml:brush xml:id="br0">
      <inkml:brushProperty name="width" value="0.05292" units="cm"/>
      <inkml:brushProperty name="height" value="0.05292" units="cm"/>
      <inkml:brushProperty name="color" value="#FF0000"/>
    </inkml:brush>
  </inkml:definitions>
  <inkml:trace contextRef="#ctx0" brushRef="#br0">9522 13226 37 0,'0'0'81'0,"0"0"-56"15,0 0 101-15,0 0-58 16,0 0-6-16,0 0 7 16,0 0-21-16,0 0-24 15,0 0 12-15,0 0-19 0,0 0-1 16,0 0-2-16,3 0-2 16,3 1 32-16,0-1-17 15,7 0-11-15,-5 3 4 16,4-3-7-16,-2 0-2 15,-4 0-11-15,3 0 2 16,2 0 0-16,-4 0 3 16,2 0-5-16,-3 0 2 15,-3 0 2-15,0 0 3 16,-3 4 8-16,0-4 12 16,0 0 0-16,0 0-20 15,0 0-5-15,3 0-4 0,5 3 4 16,5 0-8-16,3 0 6 15,-4-3-9 1,3 4 7-16,-3 0 2 0,0-4-4 16,6 3 2-16,1-3-7 15,0 3 5-15,7 3-4 16,4-5-5-16,-2 3 5 16,-4 1-9-16,-3-1 12 15,-3 2-4-15,-2-2 3 16,-4 2 1-16,0-2 5 15,6-1 2-15,1-1-2 16,4 0-2-16,5-2 2 16,5 0-2-16,-3 3 11 0,-2-3-14 15,-4 2 10 1,-2 3-3-16,-2-3 0 0,-1 4 3 16,5-4-5-16,1-2-3 15,2 0 1-15,-3 0 2 16,3 0-6-16,-5 0 6 15,-4 0-7-15,-6 0 7 16,0 0-2-16,-5 0-3 16,1 0 1-16,1 0 2 15,0 0 0-15,7 0-12 16,2 2-17-16,0-2 15 16,6 0-2-16,-2 0-17 15,1 0 35-15,-1 0 9 16,-5 0 0-16,5 0-9 0,-2 0 0 15,6 0-2-15,4 0 2 16,1-4-4-16,2 1 8 16,-3-2-13-16,-2 3 16 15,2-1-7-15,-5 3 4 16,2-2 3-16,0 2-2 16,0-3-3-16,3 1-2 15,4-3 0-15,1 2 0 16,3-1 3-16,-5-3-3 15,-3 7 4-15,-5 0-2 16,-1 0-2-16,-6 0-4 16,-1 0 4-16,2 0 2 15,3 0 3-15,2 0-5 16,1 0 2-16,5 0-2 16,3-3 0-16,-2 0 2 0,2 3 3 15,-3 0 4-15,-5 0-7 16,-1 0-2-16,-3 0 3 15,6 0-1-15,-2 3 2 16,11-3-4-16,3 0 7 16,7 0-4-16,9 0-1 15,1-3 2-15,-1-3 3 16,-3-1-5-16,-3 6-2 16,-10-2-4-16,-2 3 4 15,3 0 2-15,-1 0 0 0,6 0-2 16,1-3-2-1,2 0 0-15,-2 3 2 0,-4-3 6 16,-2-1-6-16,-4 4 0 16,-7 0 0-16,-3 0-2 15,-5 0-4-15,3 0 3 16,1 0 3-16,5 0 0 16,0 0 0-16,2 0-13 15,0 0 8-15,-2 0-4 16,-5 4 4-16,-1-4-1 15,-3 3 1-15,-3-3 5 16,1 3 2-16,-1-3 1 16,6 3-3-16,-1-3 0 15,6 0 0-15,1 0-3 16,2 0 3-16,6-3-2 0,-2 0 2 16,3-4 0-16,-2 3 0 15,-3 1 0-15,-1 0-16 16,0 3 9-16,-4-3 5 15,3-1 4-15,1 1-2 16,6-1 0-16,1 2-9 16,1-1-3-16,3 2-4 15,-3-3 6-15,-3 4-4 16,-2 0 14-16,-3 0-7 16,-7 0-19-16,3 0 7 15,-3 0 0-15,3 5 2 16,-2-5 9-16,-5 0-6 15,-4 3 4-15,3-3 0 0,-8 2 5 16,4-2-7 0,-5 4 7-16,-2-4-2 0,-3 3 2 15,4-3 5-15,4 0-2 16,0 4 2-16,6-4 0 16,-3 0 0-16,-1 0 0 15,6 0 0-15,-8 0 2 16,1 0 5-16,1 0-7 15,0 0 13-15,2 0 1 16,3 0-2-16,-1 0-4 16,7 0-1-16,2 0-7 15,6 0 0-15,9 0 2 16,-3 0 3-16,7 0 3 16,-3 0-4-16,-6 0 1 0,3 0 5 15,-4 0-10-15,-3 3 2 16,3 0-2-16,1 0 0 15,2-3 5-15,0 0 5 16,3 0-10-16,1 0 2 16,-2 0 1-16,-2 0-1 15,-1 0-4-15,-3 0 4 16,-5 4 1-16,3 0-3 16,2-1 2-16,2 0-2 15,4 3 5-15,2-6 2 0,5 0-5 16,-1 0-2-1,1 0 3-15,-1 0 6 0,-1 0-9 16,0 0 0-16,-4 1 0 16,-2 6 0-16,-2-5 2 15,1 5 3-15,6-4 0 16,0 1-3-16,3-1-2 16,1-3 0-16,-4 0 3 15,1 0-3-15,-3 0 2 16,-4 0-2-16,-7 0 2 15,4 0 8-15,1 4 2 16,4 2-10-16,9-2 10 16,9 1 6-16,5 0-9 15,2-3-4-15,-1-2 4 16,-3 0-7-16,-3 0 30 0,-4 0 2 16,1 0-15-16,0 0-19 15,-1 0 3-15,-7 0 3 16,-1 3-6-16,-1 0-4 15,-2-1 4-15,2 0 0 16,0-2-13-16,2 3 2 16,2-3 11-16,-1 0 0 15,3 0-3-15,-3 0-1 16,3 0 0-16,1 0 4 16,-1 0 0-16,0 0 0 15,-3 0 0-15,0 0 2 16,-3 0-2-16,2 0 6 0,1 0-12 15,2 0 6-15,13 0-5 16,-3 0 3-16,8 0-7 16,-7 0-4-16,-3-3 8 15,-1-1 5-15,-8-2 2 16,-1 2-2-16,-2-1 10 16,0 0-6-16,1-3 9 15,3 1-8-15,7-3-5 16,-3 1-5-16,8 1 3 15,-1-1 2-15,-1 2 2 16,-2 3 5-16,-9-2 11 16,-2 6-5-16,-3-4-11 15,-2 1 11-15,3 3-6 16,2-1-5-16,0-2 2 16,1 3-4-16,-1-2-2 0,-6 2 2 15,-1 0 4-15,1 0 3 16,-1 0-14-16,0 0 5 15,0 0-4-15,1 0 6 16,4 0 4-16,7 0-4 16,-2 0 7-16,4 0-7 15,3 0 0-15,-1-3 0 16,-5-2-5-16,1 2 3 16,-2 1 4-16,-2 1 0 15,4-2 1-15,2 0-3 0,9 0 8 16,7-4-8-1,6 4 4-15,0-6-4 0,0 1 0 16,-3-1-2-16,-2-2-2 16,-3 5 4-16,-6-1 4 15,-6 1 11-15,-7 3-7 16,-4 2-6-16,-4-2 9 16,3 3 8-16,0-4-15 15,5 4-2-15,-1 0 2 16,-2 0 2-16,-3 0-6 15,-3 0 0-15,0 0 6 16,0 0 0-16,-1-3-6 16,-3 3 0-16,1-3-2 15,2 3 4-15,-1-3 4 16,4-1-6-16,-4 0 0 0,-5 1-2 16,0 0 0-16,-1 3 4 15,0 0-2-15,-4 0 2 16,1 0 2-16,2 0-4 15,1 0-2-15,-4 0 2 16,5 0 4-16,-4 0-4 16,2 0-10-16,-7 3 10 15,2 4 2-15,3-6 2 16,-2 5-8-16,5-3 6 16,3 4-4-16,4-3 4 15,-1 1 0-15,-3-2 0 16,-1-2-2-16,-4 3 0 0,1-4 0 15,1 3 2-15,3 0 2 16,2 0 6-16,4 0 5 16,4 0-5-16,1-1 1 15,2-2 0-15,-6 3-7 16,-1-3 3-16,-7 0-1 16,1 2 0-16,-3-2-5 15,-3 3-1-15,-1 1 4 16,1-1 7-16,3 2-4 15,-1-3-7-15,-2 1 2 16,-1 0-4-16,-8-2 2 16,-2-1 0-16,-7 3 5 15,-4-3-1-15,-5 0 4 16,-2 0 1-16,5 0 7 16,-2 2-5-16,1-2-1 0,1 3-7 15,-2-1-3-15,-1-2 0 16,-3 0 2-16,-1 0-2 15,-1 0 0-15,-1 0 0 16,0 0 2-16,0 0-4 16,0 0 2-16,0 3-37 15,0-3-72-15,-3 3-136 16,-14-3-196-16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2-09T11:16:50.354"/>
    </inkml:context>
    <inkml:brush xml:id="br0">
      <inkml:brushProperty name="width" value="0.05292" units="cm"/>
      <inkml:brushProperty name="height" value="0.05292" units="cm"/>
      <inkml:brushProperty name="color" value="#FF0000"/>
    </inkml:brush>
  </inkml:definitions>
  <inkml:trace contextRef="#ctx0" brushRef="#br0">6324 7461 27 0,'0'0'18'15,"0"0"-18"-15,0 0 0 16,0 0 65-16,0 0-65 15</inkml:trace>
  <inkml:trace contextRef="#ctx0" brushRef="#br0" timeOffset="53952.2785">15369 10075 32 0,'0'0'58'16,"0"0"-32"-16,0 0-6 15,0 0 18-15,0 0-26 16,0 0 6-16,0 0-18 0,-2-6 0 15,2 6-3-15,0 0 1 16,0 0-6-16,0 0 3 16,0 0 0-16,0 0 5 15,0 0 10-15,0 0 31 16,0 0 1-16,0 0-37 16,0 0 0-16,0 0 25 15,0 0-7-15,0 3-23 16,0-1 5-16,0 0 2 15,2-2 8-15,3 0-10 16,-1 3 47-16,-1-3-20 0,-3 0 0 16,0 0 6-1,0 0-9-15,0 0-3 0,3 0-26 16,0 5 0-16,3-3 0 16,0 1 0-16,2 0-2 15,1 0-3-15,1-2-2 16,-4 2 7-16,4 1-2 15,-6-1-1-15,5 0 3 16,1 0 0-16,6 0-2 16,-7 0-5-16,4 5 7 15,-2-2-19-15,1 1 19 16,2-2 0-16,1 0 0 16,5 0 0-16,0 0-17 15,2-5 14-15,-2 3 3 0,3-3 8 16,2 2 4-16,2-2-5 15,-5 1 7-15,4 2-9 16,-3 3 7-16,3-4-12 16,-8 0 0-16,3 2 0 15,-2 2 0-15,4-4 5 16,5 1-5-16,9-3 4 16,8 0 1-16,5 0-5 15,1 0 5-15,1-5 9 16,-3 5-14-16,-7 0 17 15,-4 0-17-15,-1 0 4 16,2 0 1-16,3 0 2 0,4 0-2 16,9 0 1-16,2 0 15 15,7 0-9-15,6 0 15 16,5 0 53-16,-3 0-53 16,-1 0-18-16,-12 0-9 15,-7 5 2-15,-2-5-8 16,2 2 10-16,5-2-4 15,5 0 0-15,9 3 0 16,-2-3 0-16,2 0 0 16,-4 0 6-16,-3 0 5 15,-7 4-9-15,-5-1-4 16,-7 4-1-16,-2-1 3 16,-1-2-2-16,1 1 2 15,5-1 2-15,13-3 3 16,15-1-5-16,9 0-11 0,4 0 9 15,-1 0-15-15,-6 0 11 16,-4-1-5-16,-13-1-6 16,-2 2 17-16,-3-2 0 15,-8 2 0-15,5 0 0 16,-2 0 0-16,5 0 0 16,4 0 0-16,1 0 0 15,1 0 0-15,-1 0 2 16,0-3-4-16,-6 3 0 15,5 0 2-15,-2 0-3 16,-4 0 12-16,-3 0-15 16,-3 0 6-16,0 0-3 15,4 0 3-15,2 0-2 0,0 0 0 16,1 0 2-16,3 0 7 16,-11 0-3-16,-2 7-2 15,-3-3-2-15,-4 0 0 16,-3 1 0-16,-2 2-2 15,6-4 2-15,3 0-2 16,6 0 2-16,4-2 0 16,2-1 0-16,1 0-7 15,3 0 7-15,-3 0 7 16,1 0-7-16,-4 0 0 16,-5 0-2-16,2 0-5 15,-1 0 7-15,7 0 11 0,8 0-11 16,11-3 0-16,6-4-4 15,1-3 4-15,-3 6 0 16,-6-2 2-16,0 2 0 16,-5 1 0-16,-5 1-2 15,-2 2 0-15,5 0 0 16,-5 0 3-16,11 0 1 16,7 0-4-16,-1 0 0 15,-1 0 0-15,-4 0 0 16,-9 0 0-16,-9 0 0 15,-4 0 2-15,-9 0-2 16,-4 0 9-16,12 0-7 0,3 2 17 16,8 6-3-16,4-5-16 15,-2-1 5-15,-2 1-3 16,-2-2 0-16,-6 2 2 16,-3-3-4-16,2 4 4 15,5-3-4-15,5 1 0 16,7-2 0-16,4 0-6 15,4 0 8-15,4 0-2 16,4 0 0-16,5 0-4 16,-2 0 4-16,0-3 0 15,-3-4 2-15,-4 5-2 16,-2-2 2-16,-2 1 2 16,3 0-2-16,7-2 7 15,2 3-9-15,4 1 2 16,-4-1-2-16,-1-2-4 0,0 4-7 15,-1 0 11-15,-6 0 6 16,-6 0-6-16,-5 0 0 16,-3 0 5-16,2 0-1 15,1 0 2-15,3 4-4 16,3-1 6-16,3-1-4 16,3 3 2-16,-3-2-6 15,-4 0 2-15,-5 1-4 16,-5-2 2-16,-2 5-4 15,0-4 4-15,2 0 0 0,5 0 0 16,3 0 0 0,6-2-2-16,3 3 2 15,2-1 0-15,-2-1 2 0,0-1-2 16,-2 6 2-16,1 0-4 16,0-1 2-16,-2 0 0 15,-2 1 0-15,-1-4 2 16,3-2 14-16,2-1 3 15,-3 0 8-15,-1 2-14 16,-4-2 4-16,-4 0 10 16,-7 1-27-16,-2-1 7 15,-6 5-7-15,-4 0 2 16,-3 4 0-16,2-1 5 16,0-6 1-16,1 5-4 15,-2-4-2-15,1 2-1 0,-6 0-1 16,-7-2 2-16,-7-3-4 15,-12 0 2-15,-6 0 0 16,-6 0 0-16,-5 0 4 16,-2 0 1-16,1 0 7 15,-2 0 4-15,4 0-11 16,2 0-5-16,1 0 0 16,1 0-2-16,-1 0 2 15,-2 0 2-15,-1 0-2 16,1 0 0-16,2 0 0 15,2 0 1-15,0 0-1 16,2 0 0-16,2 0 0 0,0 0-1 16,4 0 1-16,-1 0 0 15,0 0 0-15,0 0 1 16,-2 0 4-16,-2 0-3 16,-2 0-2-16,0 0 1 15,-3 0-1-15,-1 0 0 16,0 0 0-16,1 0 0 15,-1 0-9-15,1 0-1 16,2 0 5-16,2 0 2 16,1-3 3-16,-1-2 5 15,1 3-5-15,-6-1 0 16,0 3 0-16,-2-3 1 16,-1 3-1-16,-1 0 4 15,0 0-4-15,-2 0 0 16,0 0 0-16,0 0 6 0,0 0-4 15,0 0-2-15,0 0-5 16,0 0 2-16,0 0-13 16,0 0 10-16,0 0 0 15,0 0-3-15,0 0 9 16,0 0 2-16,0 0-1 16,0 0 8-16,0 0-6 15,0 0-3-15,0 0 4 16,0 0-2-16,0 0-2 15,0 0 6-15,0 0 4 0,0 0-1 16,0 0 6-16,0-1 1 16,0-5 6-1,0 4 1-15,0-6-10 0,0-1-13 16,0 2-2-16,0 0 2 16,0-1 0-16,0 3 0 15,0-1-1-15,0 3 1 16,0-1 3-16,-2 1-3 15,2 2 1-15,0 1-1 16,-2 0 0-16,2 0-4 16,0 0-2-16,0 0-6 15,-1 0-3-15,1 0 0 16,-2 0-8-16,1 0 0 0,1 0-3 16,-2 0 5-1,2 0 5-15,0 0 11 0,0 0-2 16,0 0-4-16,0 0 11 15,0 0 2-15,-1 0 12 16,-1-3-1-16,2-6 9 16,-1-5-16-16,-1 3 6 15,2 0-9-15,0-3 0 16,0 1-3-16,0 4-3 16,0-2-4-16,0 5-5 15,0-2 2-15,0 2 10 16,0 3 7-16,0 3-2 15,0 0 0-15,0 0-5 16,0 0-2-16,0 0-12 0,0 0-28 16,0 17-8-16,-7 2 44 15,-1 8-2-15,-1-5 6 16,3-1 2-16,3-9 10 16,2-4-8-16,1-8 0 15,0 0 0-15,0 0 7 16,0 0 14-16,0-11 9 15,3-9-25-15,3-2 4 16,0-5-8-16,-2 0 3 16,-2 3-6-16,-2 2 0 15,0 3-32-15,0 1-35 16,0-2-287-16</inkml:trace>
  <inkml:trace contextRef="#ctx0" brushRef="#br0" timeOffset="69736.4154">18170 14307 611 0,'0'0'0'0,"0"0"-47"16,0 0-45-16,0 0 39 16,0 0 53-16,0 0 7 15,0 0 13-15,-25 0 2 16,25 0 4-16,0 0 1 16,0 0-10-16,0 0-7 15,0 0 6-15,0 0-4 16,0 0 0-16,0 0-12 15,0 0 5-15,0 0-3 16,0 0 19-16,12 0-4 0,-3 0 35 16,5 0-15-16,-1 0-6 15,0 0-18-15,-1 0-9 16,-2 0-2-16,4 0-2 16,-2 0 5-16,-1 0-5 15,0 0-2-15,0 3-3 16,3-2 1-16,1 2 4 15,5-1 2-15,0 2-2 16,2-4-7-16,-2 1 7 16,6-1 0-16,-6 3-13 15,5-3 13-15,-6 3 0 16,1-3 11-16,-4 3-13 16,-3-3 4-16,0 3-2 15,4 1 0-15,2-1-2 16,10-3-5-16,2 0 3 0,5 0 4 15,-1 0 0-15,-3 0 4 16,-4 0-4-16,-8 0 9 16,-4 0 11-16,-6 0-11 15,4 0-1-15,-5 0-5 16,4 0 1-16,5 0-4 16,4 0-2-16,2 0 2 15,6 0 0-15,6-3 0 16,3-1 12-16,-5 1 16 15,3 0-9-15,-1 0-5 16,0-1 0-16,0 4-10 16,-2-4 2-16,3 4 0 0,5-2-4 15,6 2-2-15,4-4 8 16,-1 1-10-16,-1 0 6 16,-4 0 0-16,-8 2 3 15,-5 1-3-15,-3 0-4 16,-8 0-2-16,-3 0 2 15,-1 0 0-15,-3 0 0 16,5 0 2-16,-4 0 6 16,3 0-8-16,1 0 0 15,-2 0 0-15,0 0 0 16,-2 0 0-16,-1 0 0 16,0 0 2-16,-3 0-2 15,0 0 2-15,2 1-2 16,5 2 0-16,6-3 0 15,6 3 0-15,5-3 5 0,9 0-5 16,0 0 8-16,4 0 5 16,3-3 4-16,3-1-3 15,-3-2 21-15,0 2-31 16,1-2 17-16,-2 2-2 16,2 1-17-16,8-4 2 15,4 2-2-15,-1 0-2 16,1 0-5-16,-6 2 5 15,-7 2 0-15,-2-2 0 16,-2 3-1-16,1 0-1 16,0 0 4-16,-2 0 2 15,0 0 0-15,-2 0-4 0,3 0 1 16,-2 0-2-16,0 0-4 16,-1-3 5-16,3 3 1 15,-3-2 4-15,4 2-5 16,0 0 13-16,0 0 1 15,3-2-3-15,4 2-11 16,3 0 3-16,4 0 4 16,0-3-4-16,1 3-3 15,-3 0-3-15,2 0 3 16,-2-3 5-16,4 2-4 16,5-4 4-16,3 1 1 15,1-3 4-15,3 3-8 16,5-5 3-16,2 2-3 0,2 4-1 15,-2-4 3 1,1 3-4-16,3 2 0 0,4-1 0 16,2-1 0-16,2-3 3 15,-4 4-2-15,4-6 5 16,-1 4 3-16,3 3-2 16,-2-2-5-16,-1-2 4 15,-2 4-3-15,-4-3-4 16,2 2 4-16,-1-1-3 15,1 1 2-15,-3 3 1 16,-6-2-3-16,-3 2 2 16,-7 0-2-16,-2-5 4 0,-6 2-3 15,-3 0 0-15,-5 3 2 16,-7-2 1-16,-7 0-3 16,-9 2 5-16,-13 0-2 15,-7 0 7-15,-8-2-4 16,-4 2-1-16,-1 0 5 15,0 0 3-15,0 0 2 16,0 0-4-16,0 0-3 16,0 0-2-16,0 0-2 15,0 0 1-15,0 0-6 16,0 0 0-16,0 0 1 16,0 0-1-16,0 0 2 15,0 0 0-15,0 0-2 16,0 0-2-16,0 0 2 15,0 0-3-15,0 0 3 0,0 0 1 16,0 0 1-16,0 0-2 16,0 0-2-16,0 0 2 15,0 0 3-15,0 0-3 16,0 0-1-16,0 0 1 16,0 0 0-16,0 0 0 15,0 0 1-15,0 0-1 16,0 0 0-16,0 0 0 15,0 0 0-15,0 0 0 16,0 0-1-16,0 0 1 16,0 0 0-16,0 0-2 15,0 0 1-15,0 0 1 0,0 0 0 16,0 0 0 0,0 0 0-16,0 0-1 0,0 0 1 15,0 0-3-15,0 0 3 16,0 0 0-16,0 0 0 15,0 0-2-15,0 0 2 16,0 0-2-16,0 0-3 16,0 0-2-16,0 0 7 15,0 0 2-15,0 0-2 16,0 0-3-16,0 0 3 16,0 0 0-16,0 0-6 15,0 0 1-15,0 0 1 16,0 0-6-16,0 0 4 0,0 0 2 15,0 0 3 1,0 0 1-16,0 0 0 0,0 0 0 16,0 0-1-16,0 0-1 15,0 0-1-15,0 0-14 16,0 0-1-16,0 0-14 16,0 0-23-16,0 0-31 15,-3 0-86-15,-7-3-145 16</inkml:trace>
  <inkml:trace contextRef="#ctx0" brushRef="#br0" timeOffset="117954.5184">16582 16250 433 0,'0'0'282'16,"0"0"-186"-16,0 0-96 16,0 0 11-16,0 0 22 15,0 0 20-15,0 0-24 16,-33-1 7-16,27-2 0 16,3 3-1-16,-3 0-16 15,3-3-1-15,3 3 3 16,-4 0-15-16,4 0-6 15,0 0-2-15,0 0-1 16,0 0 3-16,0 0 0 16,0 0 0-16,0 0 0 15,0-3 3-15,0 3-3 0,0 0 0 16,0 0-4-16,0 0-3 16,0 0-3-16,10 6 7 15,3 4 3-15,10-3 0 16,-4 0 0-16,0 2 2 15,4-5 1-15,-4 1-3 16,4 0-3-16,-1-3 3 16,5 0 5-16,1-2-5 15,5 0 0-15,6 0 1 16,4 0-1-16,6 0 2 16,5-4-1-16,-1-6-1 15,1 3 0-15,-1 4-3 0,5-1 3 16,-3 1 0-16,3 3 2 15,2-3-2-15,1-1-2 16,3 1 2-16,5-3-1 16,3 2-3-16,2-2 4 15,2-1-3-15,-8 0 3 16,-3 4 0-16,-7 3 0 16,-3 0 0-16,-3 0 0 15,8 0 0-15,7 0-1 16,-3 0 1-16,8 0 0 15,3 0 0-15,-1-3-2 16,2-4 2-16,-8 7 0 16,-3-2 0-16,-4 2 0 0,1 0-3 15,3 0 3-15,6 0 0 16,7 0 0-16,-5 0-2 16,1 0-3-16,0 0 0 15,-6 0 5-15,1 0 0 16,-5 5-84-16,-5-1 84 15,-4-1 0-15,1 3 0 16,-2 2 0-16,10-5-4 16,9 0-3-16,3-3-37 15,6 0 43-15,-2 0-5 16,-3 0 10-16,-10 0-4 16,-5 3 0-16,-3 0 2 15,-10 2-2-15,0 0 3 16,-4-1-3-16,2 2 0 0,7-6-3 15,10 1 4-15,5-1-1 16,2 0 2-16,2 0-2 16,-2 0 2-16,-4 0 8 15,0 0-1-15,1 0-1 16,-2 0-8-16,0 0 2 16,-2 0-2-16,5 0 0 15,0 0-2-15,2 0 0 16,-1 0 0-16,-4-1 2 15,0 1 4-15,-5 0-4 16,2 0 0-16,1 0 5 16,4 0-1-16,2 0-2 15,6 0-2-15,9 1 2 16,0-1-6-16,3 0 4 0,-2 0 0 16,-5 0 2-16,-6 0-2 15,-4 0 2-15,-2 0-6 16,-1 0 8-16,3 3-8 15,1 0 10-15,3-3-10 16,10 0 6-16,5 0-2 16,-3 0 4-16,3 0-2 15,-1-3-2-15,1-1 0 16,-1-2 1-16,2 2 3 16,-3 4 4-16,2-3-7 15,1 1-1-15,3 2-3 0,3-5-3 16,7-1 6-16,5-4-5 15,-3 0 5-15,0 0 1 16,-7 1 1-16,-12-4 6 16,-3 1-3-16,-9 3-5 15,-10-4 2-15,-2 6-2 16,-3 0 2-16,-1 4 10 16,4-3-10-16,-2 5-2 15,0-1 2-15,2 2 1 16,-1 0-1-16,2 0 0 15,1 0 0-15,-6 2 6 16,-4 5-1-16,-8-2-5 0,-4 0 9 16,-6-1-11-16,-1 2 3 15,0-1-3-15,-2 0 2 16,-1-3 3-16,-3 3-3 16,-6-1 4-16,-5 2 0 15,-8-3 6-15,-5-2-12 16,-5-1 0-16,-1 0 0 15,0 0 11-15,0 0-4 16,0 0-1-16,0 0 0 16,0 0 0-16,0 0-6 15,0 0-38-15,0-9-150 16,0-25-560-16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2-09T11:20:30.934"/>
    </inkml:context>
    <inkml:brush xml:id="br0">
      <inkml:brushProperty name="width" value="0.05292" units="cm"/>
      <inkml:brushProperty name="height" value="0.05292" units="cm"/>
      <inkml:brushProperty name="color" value="#FF0000"/>
    </inkml:brush>
  </inkml:definitions>
  <inkml:trace contextRef="#ctx0" brushRef="#br0">20722 7536 113 0,'0'0'53'0,"0"0"63"15,0 0 65-15,0 0-75 16,0 0-40-16,0 0 34 16,0 0-7-16,0 0-13 0,-12-7-27 15,12 7-8 1,0-1-17-16,0 1-8 0,0 0-20 16,0-1-1-16,13 1 1 15,14-3 0-15,9-1 7 16,11 3-3-16,8-4-2 15,6 1-2-15,8 1 0 16,6-1 3-16,6 0 4 16,1 0-7-16,5-1 6 15,1 4-1-15,3-1 5 16,0 1-2-16,0-1 4 16,-6 2-10-16,-5-3-1 0,-5 0 5 15,-11-1 5-15,-8-1-7 16,-7 0 1-16,-7-3 5 15,-4 1 2-15,-5 2-9 16,0-2 4-16,-11 1-7 16,-4 4-2-16,-9-3 1 15,-8 5-16-15,-1-4-31 16,-16 4-106-16,-28 0-505 16</inkml:trace>
  <inkml:trace contextRef="#ctx0" brushRef="#br0" timeOffset="846.5669">20733 7620 386 0,'0'0'176'15,"0"0"-162"-15,0 0 102 16,0 0 60-16,0 0-79 16,0 0-48-16,-7 0-22 15,7 0 4-15,0 0-10 0,0 0 0 16,0 0 0-16,0 0-1 15,0 0-10 1,0 0-3-16,0 0-7 0,19 0-19 16,14 0 19-16,13-5 26 15,18-2-16-15,15-2-2 16,12-5-4-16,7-1-3 16,1 3 2-16,-5-1 1 15,-9 4-2-15,-14 2-1 16,-9 2 0-16,-16 1 2 15,-11 3 1-15,-8-2-4 16,-4 3 5-16,-10-2 1 16,-3 2 1-16,-2 0 4 15,-4-2-1-15,1 2 1 16,0-2 0-16,1 2 0 0,-1-2 0 16,7 2-3-16,3-2 1 15,2 0-4-15,-1-2 0 16,-6 4-2-16,-2 0 2 15,-3 0 0-15,-2 0 0 16,-3 0-2-16,0 0 3 16,0 0 2-16,0 0-1 15,0 0-7-15,4 0 0 16,-1 0-3-16,3 0 3 16,3 0 0-16,-3 0 2 0,-1 0-1 15,-3 0 1 1,-2 0-2-16,0 0 4 0,0 0-1 15,0 0 5-15,0 0 0 16,0 0-4-16,0 0-3 16,0 0-1-16,1 0-2 15,2 0 2-15,4 0-1 16,-4 0 1-16,0 0 1 16,-2 0-1-16,-1 0 1 15,0 0-1-15,0 0 0 16,0 0 3-16,0 0-2 15,0 0 3-15,0 0-1 16,0 0-3-16,0 0-4 16,0 0-46-16,5-1-103 15,8-8-260-15</inkml:trace>
  <inkml:trace contextRef="#ctx0" brushRef="#br0" timeOffset="5464.7599">20463 7224 45 0,'0'0'78'0,"0"0"-40"16,0 0-38-16,0 0-104 15</inkml:trace>
  <inkml:trace contextRef="#ctx0" brushRef="#br0" timeOffset="27913.3755">8817 10207 83 0,'0'0'75'0,"0"0"1"0,0 0-33 15,0 0-16-15,0 0-12 16,0 0 20-16,0 0 20 15,-17-12 25-15,17 12 2 16,-3 0-13-16,3 0-8 16,0 0 8-16,0 0-43 15,0 0-19-15,0 0-7 16,0 0-11-16,0 0-9 16,0-2-28-16,6-1 32 15,6 1 14-15,0-1 4 16,0 3-2-16,1-3 3 15,4 3-3-15,5-4 0 0,5 2 0 16,4-1 6-16,5-5-6 16,-3 2-2-16,0-2-7 15,-2 3-25-15,-4 3 20 16,-2 1 7-16,-1 1 5 16,6 0-3-16,-2 0 3 15,8 0 2-15,6 0-31 16,-3-1 13-16,7-2 6 15,-4 3 0-15,-3 0 0 16,-1 0-12-16,1 0 19 16,0 0 5-16,7 0 10 15,3 0-3-15,-1 5-2 16,10-3-5-16,2-2 7 16,1 3 0-16,0-3-4 15,-5 0-3-15,3 0-3 0,-4 0 3 16,-1 0 3-1,1 0 4-15,-3 0 4 0,-1 0 1 16,0 0-9-16,-2-3-3 16,6 1 2-16,3 0 5 15,-7-1-7-15,2 3 5 16,-4 0-3-16,-4 0 3 16,-2 0-5-16,2 0-2 15,0 0 2-15,0 3 0 16,8-3 7-16,6 0-3 15,11 0 15-15,6-7 22 16,5-2 30-16,2-2-36 0,-4 5-35 16,-4 3-2-1,-5 0 2-15,3 1 9 0,5 2-9 16,2 0 4-16,8 0-4 16,0-2 0-1,3-4 17-15,-3-1-17 0,0 0-2 16,-1 3 2-16,-10-2 12 15,-2 2-5-15,-2 3-5 16,-3-1 10-16,6 2 5 16,5 0-5-16,5-2-8 15,8 2 0-15,6 0-2 16,-6-3 6-16,-6 2 15 16,-12-2-3-16,-7 3 6 0,-1 0 7 15,1 0-3 1,-5 0-6-16,1 0-1 0,-3 0-17 15,-4 0-6-15,-9-3 0 16,-4 0 0-16,-6 3 0 16,-9-2 0-16,-5 2 6 15,-4 0-2-15,1 0-3 16,-3 0 7-16,4 0-8 16,-4 0 5-16,-2 0 3 15,-1 0-8-15,-4 0 0 16,6 0 0-16,-6 2 0 15,2-2 0-15,5 3 0 16,0-3 0-16,5 0 0 16,-2 0 0-16,1 0 0 15,-7 0 1-15,-7 0-1 0,-6 0 2 16,-2 0 2-16,-1 0 1 16,0 0 1-16,0 0-6 15,-4 0-2-15,-18 0-105 16,-11 0-340-16</inkml:trace>
  <inkml:trace contextRef="#ctx0" brushRef="#br0" timeOffset="30146.0781">9012 15054 100 0,'0'0'184'0,"0"0"-131"15,0 0-13-15,0 0-28 16,0 0 0-16,0 0 1 15,0-3 19-15,0 3 28 16,0 0 17-16,0 0-9 16,0 0-15-16,0 0-18 15,0 0-17-15,0 0-18 16,0 0-2-16,6 0 0 16,0 0 2-16,0 0 4 0,4 0 0 15,-2 0 1-15,4 0-1 16,-2 0-2-16,2 0 1 15,6 0-1-15,-3 0-2 16,7 0-2-16,2 0 2 16,6 3-5-16,4 0-12 15,2 1 8-15,3-2 9 16,7 1 0-16,-1-3-7 16,1 0 7-16,2 0 5 15,4 0-5-15,3 0 2 16,5-5-2-16,1-5-2 15,-3 0 2-15,0-4 4 16,-1 1-4-16,-6 0 0 16,1 3 0-16,0 1-4 15,-4 2 4-15,4 4 6 0,3 2-6 16,5 1 0-16,1 0-2 16,7-4 2-16,10 2-2 15,3-5 2-15,1-6 0 16,-9 1 2-16,-6 0-2 15,-6 3 0-15,-3 2 0 16,2 3-2-16,1-1 4 16,3 5-4-16,5-4 2 15,-2 4-133-15,2-1 133 16,-1-2 8-16,-5-2-8 16,1 1 0-16,-3 0 0 15,-4 1 0-15,-6 0-3 0,1 0-11 16,0 3 7-1,3 0 2-15,-1 0 5 0,6-3-2 16,5 3 4-16,-4 0 1 16,-1 0-3-16,-3 0-3 15,-2-1 3-15,-3-6 3 16,-7 4-1-16,-2-8 3 16,-1 9-3-16,1-4 3 15,2 5-3-15,4 1 3 16,2 0 0-16,4 0 2 15,5 0 11-15,-2 0-9 16,-3 0 1-16,0 0-6 16,-4 0 17-16,-1 0-19 0,6 0 5 15,-1 0-7-15,-4 0 9 16,4 0-2-16,-3 0-3 16,3 0 5-16,5 0-9 15,-2 0 2-15,0 0 1 16,-1 0-1-16,0 0 0 15,-8 0-2-15,-4 0 0 16,1 0-4-16,-1 0 4 16,4 0 0-16,3 0 0 15,-1 0-5-15,4 0 3 16,-3-6-11-16,-6-1 1 16,-3 0 8-16,-5 0 4 0,-2 7 2 15,-3-3-2 1,3 3 0-16,5 0 4 0,4 0 1 15,1 0-3-15,-1 0 1 16,-2 0-3-16,-4 0 0 16,-6 0 2-16,-7 0-2 15,0 0 2-15,-6 0 5 16,2 0-1-16,1 0-3 16,6 0 3-16,-4 0-4 15,-1 3-2-15,-5-1 0 16,-2 0 0-16,-8-2 3 15,-3 3 1-15,-3-3 0 16,1 0 32-16,-4 0 12 16,0 0 6-16,0 0-36 15,0 0-18-15,1 0 6 0,4 0-6 16,2 0 0-16,3 4-94 16,-4 2-165-16</inkml:trace>
  <inkml:trace contextRef="#ctx0" brushRef="#br0" timeOffset="75550.2221">3126 12712 70 0,'0'0'15'0,"0"0"-15"16,0 0-20-16,0 0-13 15,0 0 1-15</inkml:trace>
  <inkml:trace contextRef="#ctx0" brushRef="#br0" timeOffset="77410.082">3126 12712 50 0,'-107'-46'108'16,"107"46"-34"-16,0 0 6 16,0 0-8-16,0 0-13 15,0 0-20-15,0 0-5 0,0 0-34 16,0 0 5 0,0 0-3-16,0 0 32 0,0 0 6 15,0 0 0 1,0 0-28-16,0 0-3 0,0 0-9 15,7 0-9-15,2 0 9 16,9 0 4-16,0 0 1 16,6 0 2-16,-2 0-5 15,2 0-4-15,3 0 2 16,4 0 0-16,6-3 0 16,-1 2 2-16,3-5-2 15,0-1 2-15,1 4-2 16,-4-4 0-16,-5 7 3 15,-1 0-1-15,-5 0-2 16,-2 0 0-16,2 0 0 0,2 3-2 16,6 0 2-1,7-2 0-15,3-1 0 0,5 0 0 16,0 0 4-16,4 0-1 16,-10 0-6-16,1 0 3 15,-9 0 0-15,-4 5 5 16,0 0-5-16,3 1-7 15,4 0 7-15,5-3 0 16,4 2 0-16,-4-5-7 16,1 0-9-16,-7 0-12 15,-5 0 5-15,-4 3 6 16,3 0-7-16,-2 0-41 0,-1 0-1 16,4 2 19-1,2-5 15-15,0 3 15 0,0-1 7 16,1-2 10-16,-4 3 0 15,-3-2 0-15,-2-1 5 16,-1 3 0-16,-6-3-5 16,1 4 0-16,-5-1 0 15,-1 0-3-15,-1 3 3 16,3-1 0-16,-3 0 0 16,0 2 0-16,1 1 3 15,-2-2-3-15,-2 2 0 16,4 3 0-16,4-5 2 15,2 1-2-15,3 0 0 16,2-4-2-16,3 0-13 16,0-3 0-16,0 0-48 0,-2 4 43 15,2 2-18-15,-5-2 21 16,1 3 11-16,4 2 6 16,-2-6 0-16,3 5 0 15,2-5 0-15,9-3 0 16,4 0-25-16,2 0 5 15,1 0-3-15,-1 0 23 16,-2 0 0-16,-7 0 3 16,1 3 2-16,-4 0 0 15,3 4 10-15,1-7-10 16,2 0 5-16,3 0-7 16,1 0-3-16,-3 0 2 0,-1 3-2 15,-3-2 5 1,1 2-2-16,-1 0-1 0,-2-1 11 15,5-2 0-15,4 0 12 16,-1 0-13-16,0 0 4 16,1 0-14-16,-4 0 1 15,-2 0 2-15,3 0-5 16,-1 1 7-16,0-1 8 16,1 4 0-16,5-4-7 15,1 0-6-15,5-4 3 16,4-5-5-16,-3 1 0 15,-7 2 0-15,-5 3 0 16,-4 3 3-16,-9 0-1 0,1 0-2 16,5 3-2-16,1-3 2 15,8 0 5-15,7-10 0 16,-2 0 7-16,2-3-7 16,-7 6-5-16,-8 4 0 15,-10-1-2-15,-5 4 2 16,-2 0 0-16,-4 0 0 15,-1 0 0-15,4 0 0 16,-2 0 7-16,-1 0-4 16,-4 0 2-16,-3 0 15 15,-3-6 49-15,-3-1 26 16,0 0 8-16,0-8-48 0,0-1-30 16,0-4 0-1,-3-4-21-15,-6 1 25 0,3 0 25 16,-1 4-26-16,1 2 9 15,0-3 22-15,-2 6-27 16,2-5-26-16,-4-1 10 16,4 3 1-16,0-2-9 15,0-1-8-15,2 1 4 16,-2-2-4-16,1 1-2 16,-1 0-1-16,3-3 3 15,-3 3 1-15,-1 0 1 16,1 1-2-16,-3 2 0 15,1 1-2-15,1-4 1 16,-2 4-1-16,0-1-2 16,3 1 1-16,-3-1 3 0,0 3 0 15,3 2-2-15,-3 1 2 16,2 1 0-16,4 4 2 16,-3 0-2-16,3 2 0 15,1-2 0-15,1 2 0 16,-4 1 0-16,5-1 0 15,-3-3 2-15,-1 5-2 16,1 1 0-16,3-2-2 16,-3 0 2-16,3 3-4 15,-3 0-8-15,3 0 4 0,-3 0-5 16,3 0 4 0,-3 0-18-16,3 0 6 0,0 0-23 15,0 0-65 1,0 0-44-16,0 0-8 0,0 7 117 15,-3 6 19-15,3-4-42 16,-3 2 67-16,0-2 2 16,3 4 11-16,-3-2 19 15,3 0-12-15,0 1-13 16,0-1-4-16,0 1-3 16,0-2-22-16,0-1-18 15,0 1-50-15,0 0-24 16,0 4-4-16</inkml:trace>
  <inkml:trace contextRef="#ctx0" brushRef="#br0" timeOffset="78040.5544">3581 12654 22 0,'0'0'7'15,"0"0"-7"-15,0 0-12 16,0 0-5-16</inkml:trace>
  <inkml:trace contextRef="#ctx0" brushRef="#br0" timeOffset="78661.5624">3253 12668 294 0,'0'0'65'0,"0"0"-20"16,0 0 38-1,0 0-8-15,0 0-9 0,0 0-6 16,-3-2-47-16,3 2-13 16,0 0-20-16,9 0 20 15,7 0-2-15,1 2 8 16,8 6-12-16,2-5 12 15,4 1-10-15,2-4 6 16,7 0-2-16,-1 0 2 16,0 0 3-16,-5 0-5 15,-1 0 5-15,4 0-3 16,-4 0 0-16,9 0 0 0,4 0-2 16,0 0 0-1,8 0 0-15,-2 0 5 0,-1 0-5 16,1 2 0-16,0 1 0 15,1 5-7-15,-1 5 7 16,9 0 2-16,6 0-2 16,9 0 5-16,9-3-5 15,6-10 0-15,6 0-5 16,-3 0 10-16,-3-6 0 16,-12 0-3-16,-6 3 5 15,-4 1 48-15,2 2-4 16,1 0-30-16,8 0 22 15,10 0-41-15,5 0 4 16,1 0-2-16,-5 0 2 16,-15 0-6-16,-9 0 2 0,-16 0-2 15,-8-3 6-15,-7 3-4 16,-8 0 2-16,-4 0-4 16,-9 0-8-16,-6 0-12 15,-2 0-59-15,-7 0-101 16,0 0-233-16</inkml:trace>
  <inkml:trace contextRef="#ctx0" brushRef="#br0" timeOffset="79447.3291">3266 12673 52 0,'0'0'172'16,"0"0"-97"-16,0 0 20 16,0 0-17-16,0 0-17 15,0 0-13-15,42-5 1 16,-6 5 16-16,3-2-38 16,10 2-12-16,3 0-10 15,3 0-1-15,17 0 0 16,11 0-4-16,16 2 0 15,11 1 3-15,12-3-3 16,5 0 2-16,6 5-2 16,1 1 0-16,-4-3 0 0,3 0 4 15,4-3 3-15,5 0 4 16,7-6 15-16,5-14-9 16,-5 0-7-16,-9 0-6 15,-21 1-4-15,-25 6 0 16,-25 6-2-16,-20 7 2 15,-18 0-31-15,-20 0-89 16,-11 7-199-16</inkml:trace>
  <inkml:trace contextRef="#ctx0" brushRef="#br0" timeOffset="80114.0752">3603 12696 136 0,'0'0'20'16,"0"0"-7"-16,130-13 52 0,-61 13-35 16,2 0-2-16,4 10-23 15,5 6 0-15,8 1 22 16,11 0 35-16,7-2-25 15,10-1 0-15,5-4 31 16,9-1-23-16,4-3 12 16,5-6 5-16,-2 0-44 15,-4 0-11-15,-8-13 4 16,-10-3 28-16,-5-4 19 16,-13 1-39-16,-12 2-17 15,-13 1 2-15,-17 3-4 16,-13 6 9-16,-17 2-9 15,-13 2 0-15,-6 3 0 16,-6 0 18-16,0 0 22 16,0 0-2-16,0 0-38 0,3 0-14 15,3-6-114-15,7-7-281 16</inkml:trace>
  <inkml:trace contextRef="#ctx0" brushRef="#br0" timeOffset="108359.2137">5180 16307 100 0,'0'0'134'15,"0"0"-66"1,0 0-68-16,0 0-8 0,0 0-27 15,0 0 15-15,0 0 5 16,0 0 10-16,48-44 5 16,-48 44 15-16,0 0 13 15,0 0 4-15,3 0 8 16,-3 0-7-16,7-3-4 16,2-1-1-16,0 2 1 15,6-3-2-15,3-1-27 16,1 3 2-16,5 3 1 15,-3 0-6-15,6 0-4 16,3 0-15-16,-2 0 0 16,8 0-18-16,4 0 26 0,2 0-6 15,7 0 12-15,2 0 8 16,4 0 10-16,0 0 20 16,5 0-25-16,-5-3 27 15,0 3-17-15,-1 0-3 16,1 0 7-16,2 0-11 15,1 0-6-15,3 0 1 16,2 0-3-16,7 0-3 16,0 0 3-16,0-4 3 15,-1-3-3-15,-2 1 0 16,0 6 0-16,-6 0 0 16,0 0 2-16,-3 0 3 15,-5 3-10-15,2 3 3 16,0-2 2-16,6 0 0 15,5-4 0-15,1 3 0 0,3-3 2 16,0 0-2-16,-4 3 12 16,-5-3 8-16,3 3 11 15,-1 0-14-15,-2-3 1 16,3 0-15-16,-1 0-1 16,2 0-2-16,1 0 3 15,1 0-6-15,-1 0-13 16,-2 0 11-16,-3 0 0 15,-3 0-11-15,-7 0-4 16,1 0-6-16,-4 0-16 0,-2 0 6 16,2 0-39-1,-5 0-2-15,-4 0 37 0,-2 0 40 16,-1-6 0-16,1 3 5 16,2 0-3-16,0 3 8 15,4 0-7-15,2 0 7 16,7 0 12-16,-1 0-14 15,4 0 9-15,-6 0 1 16,-4 0 14-16,1 0 28 16,-1 0-24-16,4 0-6 15,3 0 1-15,-1 3 10 16,1 0-36-16,-5 0 4 16,-2 0-2-16,0-3-4 0,-9 0 6 15,-3 0-2 1,-7 0 3-16,-4 0-6 0,-6 0 6 15,-2-3-8-15,-7 3-2 16,-4 0 19-16,3-3 22 16,-3 0-13-16,0 3-13 15,0-3 9-15,0-1-17 16,0 4-5-16,-3 0 7 16,4 0-2-16,-4 0-3 15,0 0 5-15,0 0 4 16,0 0 8-16,0 0 4 15,0 0-17-15,0 0 1 16,0 0-5-16,0 0-4 16,0 0-21-16,3-3-73 0,5 3-57 15,-2 0-62-15,-3 0-176 16</inkml:trace>
  <inkml:trace contextRef="#ctx0" brushRef="#br0" timeOffset="247137.523">21100 4448 4 0,'0'0'53'0,"0"0"0"16,0 0-25-16,0 0 23 15,0 0-23-15,0 0-11 16,0 0 38-16,10-62 8 16,-4 49-19-16,0-1-19 15,-2 0 2-15,-1 2 7 16,-1 4 41-16,-2 2 1 0,0 3-46 15,0 0 6-15,-3 3-29 16,-11 0 4-16,-3 0-11 16,-3 0 0-16,-2 5 0 15,1 2 5-15,3 4 12 16,4 2-17-16,1-2 25 16,4 3-5-16,0 0-18 15,2-2 11-15,-2 2-5 16,3 0 7-16,1-1 8 15,2-1-11-15,2-4 5 16,1-2-7-16,0-2-10 16,12 3-10-16,10 2 10 15,6 1 14-15,7 4 8 16,-1 3 5-16,1 3-12 0,1 2-4 16,-7 4 8-16,3-2-6 15,-6-4-11-15,-2-3 1 16,-8-6 10-16,-3 0 13 15,-10-2-11-15,-3 2 0 16,-8 8-12-16,-26 12 1 16,-25 9 15-16,-13 5-19 15,-6-7-23-15,8-8 0 16,18-13-12-16,22-11-46 16,24-6-71-16,6 0-230 15</inkml:trace>
  <inkml:trace contextRef="#ctx0" brushRef="#br0" timeOffset="247662.0822">21789 4325 724 0,'0'0'31'15,"0"0"21"-15,0 0 27 0,0 0-34 16,-43 86 58-16,29-22-27 16,5 6-42-16,0-2-4 15,5-3-17-15,1-8-11 16,-3-5 0-16,6-12-2 16,-7-10-1-16,0-12-43 15,0-11-129-15,-4-7-121 16,2-19-214-16</inkml:trace>
  <inkml:trace contextRef="#ctx0" brushRef="#br0" timeOffset="247969.7299">21765 4311 312 0,'0'0'97'0,"0"0"98"16,0 0 27-16,0 0-79 15,0 0-56-15,0 0-62 16,30-29-25-16,-30 40-30 15,-13 14 16-15,-7 6 14 16,-7 1 5-16,2-2-5 16,1-5-3-16,10-5-6 15,7-5 9-15,5 0 0 16,2-3-10-16,6 2-13 16,19 2 23-16,8 2 10 15,8 8 6-15,1 2-4 16,-1 9 24-16,-3 4-4 15,-6 5 17-15,0 4-27 0,-1-3-14 16,7-3-8 0,8-14-48-16,12-16-307 0</inkml:trace>
  <inkml:trace contextRef="#ctx0" brushRef="#br0" timeOffset="248235.7534">22697 4277 876 0,'0'0'10'16,"-98"3"-10"-16,45 19 66 16,7 6-30-16,19 1-33 15,24 3-3-15,9 2-24 16,47 2-6-16,21 0 26 15,11 1-7-15,0-1-60 16,-21 1-23-16,-29 7 36 16,-35 13 51-16,-51 20 7 15,-66 13-9-15,-58 10-485 16</inkml:trace>
  <inkml:trace contextRef="#ctx0" brushRef="#br0" timeOffset="254073.7551">27807 3964 581 0,'0'0'70'15,"0"0"-1"-15,0 0 20 16,0 0-16-16,0 0-53 16,0 0-6-16,0 0 59 15,2 93 4-15,-2-45-33 16,-11 4-26-16,-8 1-6 15,-5 4-12-15,-3 1-23 16,0 1-81-16,3-14-314 16</inkml:trace>
  <inkml:trace contextRef="#ctx0" brushRef="#br0" timeOffset="254735.725">27977 3925 431 0,'0'0'22'16,"0"0"27"-16,0 0 37 15,0 0 21-15,0 0-1 16,0 0-54-16,-86-19-35 16,51 22 19-16,-3 12-18 15,2 4 1-15,5 2-2 16,2 6-12-16,4 0-3 16,5 2 11-16,6-1-13 0,5 2-4 15,7-1 1-15,2-3-1 16,11 3 4-16,20 0 13 15,15-3-7-15,8-2-5 16,-2-4 12-16,-1-5-8 16,-9 1 8-16,-13-2-12 15,-5 5 1-15,-9 3 9 16,-9 2 9-16,-6 5-8 16,-2 3 4-16,-24 1 4 15,-13-1 1-15,-16-1-6 16,-14-6-9-16,-12-2-4 15,-3-5 1-15,6-4-6 0,20-6 6 16,25-5-3 0,23-3 0-16,14 0-59 15,50-14-209-15,34-14 109 0,36-13-83 16</inkml:trace>
  <inkml:trace contextRef="#ctx0" brushRef="#br0" timeOffset="255119.07">28935 3853 715 0,'0'0'16'0,"0"0"21"0,0 0 63 16,0 0 18-1,0 0-40-15,0 0-26 0,-3-11-25 16,3 11 6-16,0 0-26 15,0 7-7-15,-12 26 0 16,-15 19 26-16,-14 17 8 16,-12 4-22-16,-4 2-7 15,-1-5 0-15,6-9-5 16,7-10 0-16,5-6 3 16,10-6-1-16,8-8-1 15,7-11-1-15,9-5 0 16,4-9-4-16,2 1-11 15,2-3 5-15,22-3 10 16,18-1 5-16,20 0-5 16,16-18 5-16,8-4-5 0,0-3-31 15,-3 0-79-15,-10-2-207 16,-18-2-379-16</inkml:trace>
  <inkml:trace contextRef="#ctx0" brushRef="#br0" timeOffset="255770.5589">29365 4032 830 0,'0'0'76'0,"0"0"-19"16,0 0-25-16,0 0-32 0,0 0 0 15,0 0 16-15,-22 118 10 16,8-71-14-16,2 0-7 15,-3-7 1-15,3-8 5 16,4-10 3-16,0-7-14 16,3-7 4-16,5-3-4 15,0-4-2-15,0-1 2 16,0 0-36-16,0 0 8 16,15-18 4-16,4-10 7 15,7-11 17-15,-3-8 9 16,1-6 18-16,-6-8-8 15,-6-1-15-15,-4 3 8 16,-8 9-4-16,-2 14 51 16,-16 11-7-16,-3 5-33 0,-4 9 8 15,0 5-17-15,-5 6-10 16,-5 4-4-16,0 20 3 16,3 9-6-16,4 4 3 15,7 2-7-15,8-3 0 16,5 1-1-16,7-6 10 15,1-1 0-15,7-2-19 16,13-1 21-16,10-3 0 16,5-5 0-16,7 1 2 15,-3-6-1-15,-2 2 1 16,-2-1 2-16,-6 5-2 0,-2-1 5 16,-2 5-6-1,-2-2 10-15,-5 2-7 0,-5-2 9 16,-5-2-1-16,-2-3-1 15,-5-3-9-15,-1-1 10 16,0-2-9-16,0 6 7 16,-27-2-3-16,-21 6-6 15,-16-3-1-15,-9-4 0 16,6-2-20-16,22-8-28 16,26-4-37-16,19 0-106 15,42 0-605-15</inkml:trace>
  <inkml:trace contextRef="#ctx0" brushRef="#br0" timeOffset="302520.4085">19875 12213 451 0,'0'0'85'15,"0"0"9"-15,0 0 0 0,0 0 29 16,0 0-31-16,0 0-13 15,0 0-2-15,0 0-46 16,-13 0-31-16,21 0-12 16,15 0-5-16,11-4-16 15,8-15-36-15,1-8-14 16,2-5-18-16,-3-2 56 16,1 2 18-16,-7 2 5 15,-7 3 18-15,-2 5 2 16,-4 2 2-16,-2 4 22 15,-11 5 26-15,-4 5-43 16,-3 3 18-16,-3 3 21 16,0 0 7-16,0 0-5 0,0 0-20 15,0 0 16 1,-7 0-30-16,-1 0-7 0,1 0-3 16,-2 0 0-16,-5 0 1 15,4 0 4-15,-3 0-3 16,-3 0-4-16,-1 0 0 15,-1 0 0-15,0 0 0 16,3-5-2-16,2-4-5 16,0 1 7-16,3 0 2 15,4 4 1-15,2 1 4 16,2-1 3-16,2 4 5 16,-1 0-11-16,1-3 0 15,0 3-1-15,0 0-3 16,0 0 0-16,0 0-7 15,4 0 7-15,15 0 0 16,8 10 2-16,8 2 6 0,0-1-6 16,0 3-2-16,-5 3 0 15,-10 5-13-15,-7 11-27 16,-13 20 5-16,-10 12-7 16,-25 22-51-16,-21 5-68 15</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2-09T11:22:46.653"/>
    </inkml:context>
    <inkml:brush xml:id="br0">
      <inkml:brushProperty name="width" value="0.05292" units="cm"/>
      <inkml:brushProperty name="height" value="0.05292" units="cm"/>
      <inkml:brushProperty name="color" value="#FF0000"/>
    </inkml:brush>
  </inkml:definitions>
  <inkml:trace contextRef="#ctx0" brushRef="#br0">22885 6336 14 0,'0'0'43'15,"0"0"13"-15,0 0-38 16,0 0-11-16,0 0 11 16,0 0 53-16,0 0-16 0,0 0-10 15,-46-36-18-15,44 36 3 16,2 0-8-16,0 0-2 15,0 0 26-15,0 0 5 16,0 0 0-16,0 0-4 16,0 0-28-16,0 0-17 15,0 0 5-15,0 0-7 16,0 0-12-16,0 0 12 16,9 0 14-16,2 0-2 15,4 4 13-15,4-1-9 16,8 1 0-16,7-2-8 15,8-1 25-15,9 1-19 16,-1-2-8-16,-3 1-3 0,-3-1-1 16,-6 4 4-16,-10-1-2 15,2 0-4-15,3 1 0 16,-1-1 0 0,9-1 5-16,6-2-5 0,2 0-7 15,-1 5-1-15,-3-5-10 16,-5 5 5-16,-2-1 0 15,-1-1 8-15,3 1-6 16,4 3 9-16,5-1-16 16,-4-1 13-16,5 1-17 15,4 0 19-15,2 1 6 16,4-2-1-16,6-1 0 0,8-4 5 16,10 3 0-16,7-3 0 15,1 0 11-15,-4 0-16 16,-7 0 5-16,-7 0-7 15,0 0 6-15,3 0-6 16,7 0 7-16,2 0 6 16,9 0 0-16,3 0-11 15,-1 0 10-15,-5 0 3 16,-9 0-1-16,-5 0 16 16,-3 2-28-16,-4-1 15 15,5 1-15-15,9 0 20 16,9-2-12-16,8 0 4 15,-1 0-8-15,-3 0 2 16,-14 0-8-16,-8 0 1 0,-7 0 15 16,-5 0-12-16,3 0 9 15,8 3-10-15,8-2-3 16,8-1 8-16,6 0-6 16,-4 0 3-16,-10 0 1 15,-10-1-6-15,-10-4 0 16,-11 3-2-16,-7 2 4 15,-7 0-2-15,-3-1 2 16,1 1 2-16,3-2-1 16,5 2 6-16,0-3-3 15,-2 3-1-15,-6 0 9 0,-9-3 0 16,-9 2 13 0,-6-2 0-16,-9 2 12 15,-3 1 5-15,2 0 4 0,-2 0-15 16,1 0-28-16,1 0-5 15,4-1 1-15,1-1-1 16,2 2 0-16,-2-1 1 16,-2 1 0-16,-3-2 1 15,-2 2-4-15,0 0 0 16,1 0 2-16,1 0 0 16,4 0 0-16,-2-2 1 15,5 1 2-15,-5 0-2 16,-1 1 1-16,-1 0 2 15,-2 0-3-15,0-1 0 16,0 1-1-16,0-3-19 0,-8-1-41 16,-8 1-159-16,-4-1-253 15</inkml:trace>
  <inkml:trace contextRef="#ctx0" brushRef="#br0" timeOffset="1279.4345">25209 5308 319 0,'0'0'334'16,"0"0"-302"-16,0 0-32 0,0 0 72 16,0 0 41-16,0 0-22 15,-3 2-29-15,3-2-1 16,0 0-5-16,0 0-2 16,0 0-9-16,0-10-13 15,0-11-13-15,19-17-14 16,23-16-5-16,22-15-11 15,27-15-24-15,24-10-2 16,12-5-11-16,11 4-14 16,2 11 29-16,-8 14 27 15,-7 11 6-15,-10 7 1 16,-9 12 4-16,-9 6-3 0,-10 5-2 16,-10 8 0-16,-14 5 5 15,-10 0 4-15,-11 9-1 16,-9-2-1-16,-9 3 3 15,-8 4 18-15,-10 0-14 16,-3-1 4-16,-3 3 9 16,0 0 10-16,0 0-4 15,0 0-8-15,0 0-1 16,0 0-11-16,-3-3 1 16,-6-1 3-16,-1 0-16 15,-4-1 0-15,-7-4-1 16,-4 2-3-16,-3-2-2 15,-3 3-4-15,-2-1 6 0,3 3-15 16,6 0 16 0,7 3 2-16,10 0-6 0,4 1 3 15,3 0-30-15,0 0-45 16,20 6 32-16,14 5 18 16,13-2 5-16,10-1 21 15,-3-3 2-15,-8 3 7 16,-13 1-1-16,-12 4-5 15,-15 5 1-15,-6 4 4 16,0 4 15-16,-24 4-9 16,-9 0 4-16,-3-3-16 15,3-3-7-15,11-6-151 0,19-14-462 16</inkml:trace>
  <inkml:trace contextRef="#ctx0" brushRef="#br0" timeOffset="2312.3339">27780 4175 519 0,'0'0'21'0,"0"0"74"16,0 0 31 0,12-87 23-16,-12 67-59 0,0 0-44 15,-12 3-3-15,-13 6-39 16,-15 7 11-16,-12 4-15 15,-11 2 0-15,-1 19 8 16,9 5-1-16,16 0 7 16,15 0-14-16,18-6-11 15,6 1-1-15,16 1-17 16,21 0 29-16,12-3 8 0,4 1 1 16,-1-6 3-1,-10 3-12-15,-14 2 0 0,-16 3-9 16,-12 6 9-16,-13 5 5 15,-26 5 20-15,-13-4-19 16,-6-5 12-16,1-8 8 16,8-10 12-16,6-9-9 15,13-2-18-15,12 0-3 16,12-17-8-16,6-11-32 16,22-5-11-16,24-4-13 15,8 3 19-15,-2 7-13 16,-4 10 22-16,-11 3 26 15,-7 5 4-15,0 2 27 16,3 3 1-16,3-3-12 16,8 0-10-16,3-3-1 0,3-1 7 15,-1-3-10-15,1-4 10 16,-3-5-1-16,1-6 0 16,0-5-8-16,-3-8 4 15,-2-3-9-15,-15 7-2 16,-11 10-2-16,-14 11 4 15,-3 8-3-15,-15 9-16 16,-14 0 19-16,-8 0-5 16,-6 17-1-16,3 12 0 15,2 9-3-15,8 6 9 16,5 1 3-16,7-1-3 16,11-6-10-16,7-8 7 0,0-7-19 15,21-9-51 1,14-12 6-16,18-2 43 0,11-21 9 15,8-16 15-15,-5-9 0 16,-9-7 5-16,-11-7 16 16,-11-5-2-16,-10-3 37 15,-10-1-27-15,-6-3-14 16,-8 9-13-16,-2 10 6 16,0 18 56-16,-8 17-2 15,1 9-14-15,3 8 0 16,4 1-42-16,0 0-6 15,0 11-4-15,0 23-16 16,13 17 20-16,2 12 1 0,-4 6-1 16,-6 4 0-16,-5 3 6 15,-1 0-1-15,-14-4 0 16,1-9-5 0,6-8-8-16,5-11-108 0,3-13-205 15,0-14-515-15</inkml:trace>
  <inkml:trace contextRef="#ctx0" brushRef="#br0" timeOffset="2520.2641">28402 3941 753 0,'0'0'41'0,"0"0"10"16,0 0-51-16,-7-83 49 15,38 50-8-15,11 2-24 16,3 3-8-16,-4 3-3 16,-6 5-6-16,-10 6-7 15,-7 9-22-15,-2 5-145 16,-8 0-465-16</inkml:trace>
  <inkml:trace contextRef="#ctx0" brushRef="#br0" timeOffset="3195.7936">28972 3687 688 0,'0'0'0'16,"0"0"0"-16,0 0 151 15,-81-20 3-15,56 37-75 16,-3 17-51-16,0 12-12 16,4 7 5-16,10 5-18 15,10-2-3-15,4-6-5 0,12-6-49 16,11-7 1-16,4-17-8 15,5-11-2-15,5-9-2 16,9-13 1-16,5-26 50 16,3-9-55-16,-4-10 42 15,-8-12 27-15,-9-9 43 16,-9-9 56-16,-8 1-44 16,-5 5 18-16,-5 14 22 15,-2 18-23-15,2 21-9 16,-1 13-23-16,-1 12-25 15,-3 4-11-15,2 7-4 16,5 22 0-16,0 17 16 0,-2 25 11 16,-2 25-4-1,-4 15 7-15,0 10-20 0,0-4-7 16,3-13-3 0,6-20 0-16,0-9 0 0,1-16 0 15,-4-11-1-15,0-12-2 16,2-12-4-16,0-9-2 15,4-13 2-15,8-2 7 16,5-8 5-16,12-28 11 16,-2-14 4-16,-9-15-20 15,-19-11-1-15,-9 1-34 16,-39 8-19-16,-14 18-13 0,-1 20 20 16,5 17 33-1,23 12-62-15,22 0-211 0,14 3-127 16</inkml:trace>
  <inkml:trace contextRef="#ctx0" brushRef="#br0" timeOffset="3561.9415">30088 3537 737 0,'0'0'47'16,"0"0"-47"-16,-108-35 143 15,65 35-26-15,1 4-30 16,8 20-47-16,6 10-35 16,8 7-5-16,14 2-2 0,6-3-5 15,6-10-35-15,20-10-12 16,4-11-22-16,2-9 65 16,4 0 11-16,0-17 16 15,1-8 5-15,-4-6-8 16,-3-1 1-16,-9 2 33 15,-5 6 1-15,-5 4-8 16,-7 9-5-16,-2 9 18 16,-2 2-8-16,0 0-30 15,0 1-15-15,0 14-16 0,0 9 15 16,0 5-1 0,0-1-15-16,19-6-81 0,17-9-99 15,13-13-225-15</inkml:trace>
  <inkml:trace contextRef="#ctx0" brushRef="#br0" timeOffset="3962.579">30653 3333 946 0,'0'0'4'16,"0"0"48"-16,-118-8 81 15,79 8-72-15,2 18-27 16,8 6-6-16,3 8-4 15,5 0-10-15,6 5 0 16,8-5-11-16,7-1-2 0,0-2-1 16,21-7-2-16,10-6-9 15,9-9-10-15,9-7-15 16,8-7 5-16,3-20 12 16,-5-5-7-16,-3-7-4 15,-9-11 23-15,-8-6-27 16,-9-7 1-16,-7 1-20 15,-5 3 26-15,-3 4 27 16,-7 10 5-16,-4 16 41 16,0 15 62-16,0 9-1 15,0 5-32-15,0 0-69 16,2 15-2-16,7 18-4 0,1 12 31 16,5 10-16-16,2 6-5 15,3 6-10-15,5 0-2 16,-5-2-94-16,-5-10-283 15</inkml:trace>
  <inkml:trace contextRef="#ctx0" brushRef="#br0" timeOffset="4245.8582">30801 3442 1255 0,'0'0'3'15,"0"0"15"-15,15-81 52 16,21 45-35-16,7 2-21 16,2-1-12-16,-2 10 13 0,-9 7 6 15,-9 4-12-15,-8 7 7 16,-8 3 10-16,1 4-17 16,2 0-9-16,9 0 0 15,6 10-2-15,6 5-4 16,-2 6 0-16,-3 0 1 15,-4 1-49-15,-12 5-18 16,-9-6-87-16,-3-1-189 16,-3-10-337-16</inkml:trace>
  <inkml:trace contextRef="#ctx0" brushRef="#br0" timeOffset="4397.242">31194 2987 1119 0,'0'0'0'16,"0"0"-5"-16,0 0-3 15,0 0-87-15,0 0-226 16,0 0-369-16</inkml:trace>
  <inkml:trace contextRef="#ctx0" brushRef="#br0" timeOffset="5362.5676">31651 3057 1141 0,'0'0'18'16,"0"0"25"-16,0 0 60 15,0 0-25-15,0 0-53 16,0 0-25-16,-100-31-2 15,76 50 1-15,-3 3 1 16,5 1 0-16,4 0-6 16,8 1 1-16,4-2 0 15,6-2 1-15,0-1-14 16,0-5-29-16,13-5-8 0,11-4-6 16,4-5 22-1,7 0 36-15,4-12 3 0,-1-9 0 16,-4-6-6-16,-4-4-4 15,-9 0-2-15,-7-2-19 16,-13 7 17-16,-1 2 7 16,-16 7-11-16,-17 5 18 15,-3 8 18-15,6 4 16 16,8 0-4-16,15 0-29 16,7 0-1-16,0 0-15 15,0 0-11-15,11 0-4 16,13 0 30-16,8-11 14 15,-1-4 6-15,0-3-13 16,-2-4 8-16,-4 2-3 16,-1 1 16-16,-4 5-14 0,-9 8 7 15,-6 2 2-15,-2 4 7 16,-3 0-21-16,0 0-9 16,1 4-21-16,2 10 21 15,4 3 9-15,-2 1-3 16,2-4 0-16,0-2-2 15,1-4-3-15,-2-4-1 16,-1-4-5-16,-2 0-7 16,3 0-10-16,7 0 10 15,7-13 9-15,3-7-19 16,6-6-11-16,4-1-4 16,-1 2-56-16,3 2 40 15,-7 6 0-15,-10 6 51 0,-8 4 2 16,-7 5 64-16,-1 0-32 15,1 2-32-15,6 0 4 16,1 0-3-16,11 0-1 16,6 0 14-16,3 0 5 15,-1 0-9-15,1-3 12 16,0-11-17-16,-3-3 16 16,0-7-21-16,-5-4 22 15,-5-5-20-15,-10-5-2 16,-7 0-24-16,0 1 5 15,0 12-56-15,-4 11 75 16,4 11 33-16,0 3-33 0,15 6-85 16,16 15 85-1,12 8 16-15,4 2 48 0,-3 2-43 16,-11-2 0 0,-8 0 12-16,-13 0-5 0,-10 0 29 15,-2-1-21-15,-8-1 6 16,-19 0-12-16,-10 0-16 15,-12 4-14-15,-11-2-36 16,-2-8-222-16</inkml:trace>
  <inkml:trace contextRef="#ctx0" brushRef="#br0" timeOffset="6248.0191">30350 4271 409 0,'0'0'134'0,"0"0"-122"16,0 0-5-1,0 0 98-15,0 0-24 0,0 0-35 16,5 59 84-16,-2-22-31 15,0 4-56-15,0 0-33 16,0 2-9-16,-2 1-1 16,-1-4-110-16,0-7-241 15</inkml:trace>
  <inkml:trace contextRef="#ctx0" brushRef="#br0" timeOffset="6596.3901">30231 4584 822 0,'0'0'0'0,"0"0"-30"16,0 0 30 0,0 0 88-16,92-81-37 0,-27 41 13 15,3 1-22-15,1 1 18 16,-17 9-29-16,-16 10-9 16,-18 9-16-16,-15 7 13 15,-3 3 21-15,0 0-25 16,-14 16-10-16,-7 11-5 15,-1 10 10-15,6-3-2 16,5-3-8-16,11-6-3 16,0-8-9-16,18-5-18 15,7-7 12-15,5-5 18 0,2 0 10 16,-1-15 3 0,-6-2-13-16,-14-5 8 15,-11 1-5-15,-2 1-3 0,-22 3-69 16,-4 3-44-16,7 3-57 15,9 2-98-15,12-7-336 16</inkml:trace>
  <inkml:trace contextRef="#ctx0" brushRef="#br0" timeOffset="7248.4688">31184 3967 1116 0,'0'0'45'0,"0"0"-35"16,0 0-3-16,0 0 8 0,0 0-15 16,0 0-6-16,2 75 6 15,6-29 22-15,0 3-2 16,-3-4-7 0,-2 0 0-16,-3-2-13 0,0-8 2 15,-5-10-4-15,0-10-16 16,2-11 18-16,3-4 12 15,-1 0 8-15,-2-7-6 16,-1-13-11-16,4-3 1 16,0-5 2-16,7 3 2 15,20-4-8-15,12 1-12 16,13 7-4-16,2 7-22 0,-1 10 23 16,-7 4 3-16,-16 7 2 15,-12 11-1-15,-12 6-5 16,-6 1 6-16,-6 4 10 15,-22 0 7-15,-6-5 0 16,-2-5 4-16,4-6 1 16,13-9-2-16,13-4-1 15,6 0-9-15,2-6-15 16,26-17-34-16,14-8 1 16,13-9 45-16,6-5-18 15,-3 1-52-15,-4-4 61 16,-12 2 12-16,-9 5 29 15,-10 7 4-15,-8 12-7 0,-12 5-8 16,-3 6 30 0,-4 2-34-16,-22 5-13 0,-8 4-1 15,-6 0 7-15,4 17 1 16,8 4 9-16,14 1-17 16,14-2-13-16,6-1-2 15,32-9 15-15,21-9 2 16,20-1-2-16,15-14-25 15,0-11-31-15,-10-4-17 16,-20 0 31-16,-24 1-34 16,-18 2-229-16</inkml:trace>
  <inkml:trace contextRef="#ctx0" brushRef="#br0" timeOffset="7779.3481">31302 4524 1108 0,'0'0'29'0,"0"0"-25"15,0 0 41-15,0 0 17 16,0 0-57-16,0 0 0 15,-46 92-5-15,35-49 13 16,4 5-8-16,1 4-5 0,0 6 0 16,-3-1 15-1,2-6-8-15,-3-6-2 0,3-12-5 16,-2-10 2 0,5-10-2-16,4-9-4 0,-2-4 4 15,2-6 5-15,-1-26 2 16,-2-20-6-16,-5-17 1 15,-5-8 0-15,-1 4 6 16,1 4-2-16,6 11-6 16,2 8-8-16,5 13 8 15,0 6-3-15,12 12 0 16,18 3-8-16,13 5 11 0,2 7-3 16,2 4 3-16,-9 0 4 15,-13 15-4-15,-11 11-7 16,-14 6 7-16,0 9 4 15,-27 2 6-15,-15 1-5 16,-7-6-1-16,2-9-4 16,9-4-7-16,14-5-37 15,18-4-74-15,6-9-247 16,22-7-418-16</inkml:trace>
  <inkml:trace contextRef="#ctx0" brushRef="#br0" timeOffset="8862.9413">31398 4742 646 0,'0'0'37'16,"0"0"-37"-16,0 0 174 16,0 0-83-16,0 0-85 15,0 0 3-15,92-66-1 16,-67 47 3-16,-4-1 14 15,-3 0-12-15,-3 3 1 16,-4 3-14-16,-3 4 8 16,-5 1-4-16,-1 5-1 15,-2 3 6-15,0-1 7 16,0 2 5-16,0 0-8 16,0 0-10-16,0 0-3 15,0 0-5-15,-2 0 5 0,-5 0 0 16,0 3 2-16,-4 4 0 15,2-3 1-15,0 2 7 16,2 0-5-16,2 0-1 16,1 2-1-16,-1 1-3 15,1 0 0-15,-1 3 2 16,2 0 2-16,0 1-1 16,2 0 0-16,-1 1-3 15,2-3-1-15,0-1 1 16,0-5 3-16,0 0-3 15,5-3 6-15,11-2 9 16,7 0-5-16,7-10 4 0,2-7-1 16,4-6-11-16,-3-7-2 15,-3-2-4-15,-2-1-4 16,-12 8-9 0,-8 9 7-16,-5 8 10 0,-3 4 2 15,0 4 13-15,-11 0 7 16,-1 0-19-16,-1 17 0 15,6 5-3-15,7 2-6 16,0 0-14-16,16-5 2 16,8-7-21-16,6-5 23 15,-3-1-11-15,-5-5 9 16,-7 2-4-16,-9-1 1 0,-5-2 0 16,1 0 0-16,-2 0 13 15,0 0 8-15,6 0 13 16,7-9 2-16,11-15 18 15,7-10-33-15,4-5 7 16,-1-5 0-16,-10-4 19 16,-5-3 21-16,-5-2-2 15,-3 0-19-15,-3 6 15 16,0 8-12-16,-4 13 0 16,0 12 0-16,-2 7 19 15,-2 4-12-15,0 3-29 16,1 0-7-16,4 25-16 15,1 17 14-15,3 20 1 16,-2 17 2-16,1 13 4 16,-4 7-2-16,4 4-2 0,-2 0 2 15,1-6-3-15,-3-5 1 16,1-9-1-16,0-8 1 16,-2-13-1-16,4-14 1 15,2-16-1-15,-2-13-3 16,2-9 0-16,0-10-1 15,0 0 4-15,5-27 2 16,3-16 4-16,-3-23-6 16,-12-13-1-16,-2-13-17 15,-26-3-5-15,-19 8-1 16,0 15 24-16,2 21 4 16,11 19 4-16,15 14 22 0,10 7-2 15,7 4-28-15,4-6-2 16,32-6-13-16,25-2-26 15,20-4-63-15,5 1-115 16,-19 3-609-16</inkml:trace>
  <inkml:trace contextRef="#ctx0" brushRef="#br0" timeOffset="8962.5862">32467 4473 1128 0,'0'0'0'16,"0"0"-12"-16,0 0-17 15,0 0-194-15,81-3-637 16</inkml:trace>
  <inkml:trace contextRef="#ctx0" brushRef="#br0" timeOffset="41439.188">27023 3880 60 0,'0'0'38'0,"0"0"123"16,0 0 4-16,0 0-87 15,0 0-13-15,0 0-6 16,0 0-2-16,1 0-20 16,2 0-37-16,0 9 0 15,3 11 35-15,-2 6 15 16,1 6-37-16,1 2-13 16,2-1-11-16,3-2-35 15,-2-1-108-15,0-8-79 0,2-5-122 16</inkml:trace>
  <inkml:trace contextRef="#ctx0" brushRef="#br0" timeOffset="41642.2483">27267 3903 653 0,'0'0'37'0,"0"0"-5"16,0 0 23-16,0 0-53 16,0 0-2-16,0 0-107 15,18 13 18-15,13 9-68 0,7 1-197 16</inkml:trace>
  <inkml:trace contextRef="#ctx0" brushRef="#br0" timeOffset="42721.9559">32808 4004 284 0,'0'0'40'0,"0"0"-20"16,0 0 35-16,0 0 50 15,0 0 28-15,0 0-28 16,2-62-51-16,-1 59 74 16,1 3-70-16,-2 0-58 15,0 0 0-15,0 3-28 16,0 16 11-16,0 13 0 15,0 6-90-15,-15-4-147 16,2-8-305-16</inkml:trace>
  <inkml:trace contextRef="#ctx0" brushRef="#br0" timeOffset="42913.6288">32808 4004 896 0,'107'24'0'16,"-107"-14"-6"-16,-10 11 0 15,-6 12 6-15,0 7 0 16,2 5-56-16,10-1-194 16,2-10-202-16</inkml:trace>
  <inkml:trace contextRef="#ctx0" brushRef="#br0" timeOffset="61849.296">8878 9111 12 0,'0'0'93'0,"0"0"-67"15,0 0 32-15,0 0-36 16,0 0-14-16,0 0 0 16,0 0-8-16,-36 0 0 15,36 0-8-15,0 0-5 16,0-4-29-16,0-2-37 16,10-6 16-16,4-2 63 15,5-2 2-15,-7 2 19 0,-3 5-6 16,0-1-3-16,-6 6-4 15,-3 1 2-15,3 3-10 16,0 0-61-16</inkml:trace>
  <inkml:trace contextRef="#ctx0" brushRef="#br0" timeOffset="76204.0885">19368 11298 70 0,'0'0'56'15,"0"0"-56"-15,0 0 0 16,0 0 0-16,0 0 0 15,0 0-16-15,0 0-14 16,-2 0 30-16,2 0 5 16,0-1-2-16,0-2 9 15,0 3 36-15,0 0 71 0,0 0 5 16,0 0-11-16,0 0-22 16,-1 0-7-16,-1 0 14 15,1 0-7-15,-2 0-41 16,0 0-7-16,0 0 5 15,3-2 1-15,0 2-17 16,-4-3-14-16,4 3-16 16,0 0-2-16,0 0 4 15,0 0-2-15,0 0-2 16,0 0 1-16,-3 0-1 16,3 0 0-16,0 0 0 15,0 0-1-15,0 0-1 16,0 0-2-16,0 0-4 0,0 0-13 15,0 0 3-15,3 0 6 16,7 0 5-16,0 0-10 16,10 0 10-16,-4 0-20 15,8 0 10-15,1 0-13 16,-3-2-8-16,-3 0 24 16,-8-1-16-16,0 3 2 15,-7 0 18-15,3 0-3 16,0 0 9-16,3 0 2 15,7-3-2-15,7 3-51 16,9-7-19-16,9-3 53 16,10-3 21-16,3-1 30 15,0 1-16-15,-5 3 6 16,-9 0 22-16,-8 4-17 0,-7 3-8 16,0-1-17-16,0-3 2 15,6 4-2-15,4-3 0 16,6-4-2-16,1 3 2 15,-1-1-5-15,-7 3 5 16,-5 4 7-16,-6-1-7 16,-8 2-9-16,-4 0 1 15,2 0-17-15,5 0 10 16,8 0 8-16,7 0-31 16,7 0 22-16,3 0 7 15,3-4 2-15,-6-3 7 16,-3 4 5-16,-4-1 36 15,-7 4-8-15,3 0-20 0,-2 0-10 16,2 0-1-16,6 0 0 16,-2 0 2-16,2 0 3 15,2 0-2-15,-2 0 1 16,2 0 7-16,-6 0-5 16,4 0 5-16,3 0-11 15,0 1 2-15,3 2 2 16,1-3 7-16,-5 3-9 15,0-3 3-15,-4 0 9 16,-2 0 0-16,-3 0-6 16,-2 0 0-16,2 0 2 15,-3 0-11-15,4 0-1 0,5 0-3 16,-4 0 1-16,-1 0-2 16,-2 0 4-16,-7 0 6 15,-3 0-3-15,0 0-3 16,-3 0 6-16,4 0-4 15,2 0 6-15,4 0-4 16,6 0-3-16,5 0-2 16,5 0 6-16,-2 0 1 15,-1-3-4-15,-5 3 5 16,-3 0 10-16,-4 0-8 16,3 0-9-16,-3 0 8 15,3 0-8-15,5-3 0 16,2-1 3-16,5 2-3 0,-3-1 2 15,7-1-2 1,-3-2 0-16,-3 5 0 0,1-2 0 16,-3 0 5-16,1-1-3 15,-4 4-2-15,4-3-2 16,1 0 2-16,5-1 4 16,5-3 4-16,-2 5-8 15,1-2 2-15,-3 1 10 16,-5 0-3-16,-1 3-5 15,-4 0-4-15,3 0 8 16,1 0-6-16,6 0 3 16,5 0 4-16,1 0-9 15,-5 0-1-15,-4 0 1 16,-8 0 5-16,-1 0-4 0,-3 3 14 16,0 3-1-16,0-5-6 15,1 1-3-15,2 2-2 16,3-4-3-16,-3 0 1 15,1 0 1-15,-1 0-2 16,-3 0 0-16,-1 0 3 16,-2 0-5-16,-2 0 4 15,5 4-2-15,3-4 1 16,6 0 2-16,7 0-3 16,5 0 2-16,0 0-1 15,1-8 1-15,-3 2-2 16,-6-4 0-16,-2 4-5 15,-1 2 4-15,-1 1 1 0,1 0 3 16,3 2-3-16,5 1-3 16,6-3 0-16,1 0-15 15,6 3 5-15,-5-2-15 16,3-3 0-16,-8 3 17 16,1 1 11-16,1-3 0 15,-3 2 0-15,-3-1-2 16,-2 0 2-16,-2-1 13 15,-4 1-12-15,3-2 6 16,0 3-3-16,0-1-3 16,3 0-1-16,-3 2 0 15,0 1 0-15,-5-2 2 0,-5 2 5 16,-7 0 17-16,-7 0 6 16,-5-3-21-16,-4 3 3 15,2 0-9-15,-1 0-3 16,1 0 0-16,1 0 0 15,-2 0-1-15,1 0-2 16,-4 0 0-16,0 0 3 16,-2 0 12-16,-2 0-5 15,-3 0 10-15,1 0-2 16,1 0-7-16,-1 0-8 16,2 0 1-16,0 0-1 15,2 3-1-15,1-3 1 16,-2 2 0-16,-2-1 0 0,1 1 1 15,-2-1 7 1,4-1-1-16,-1 3 2 0,2 1-4 16,3-1-5-16,0 0 1 15,5 1-4-15,3-2-2 16,3-1 0-16,-5-1 2 16,1 0 0-16,-6 0 3 15,0 3 0-15,1-3 2 16,-3 0 0-16,-1 2-4 15,7-2 0-15,-4 2 1 16,1 1-5-16,-1-3 4 16,-4 2 2-16,-5-2 0 15,1 0 0-15,-2 3 2 16,0-3 9-16,0 0 4 0,0 0-6 16,0 2-2-16,0 0-3 15,3 1 0-15,-1 4 5 16,-1-4-7-16,2 1 3 15,-3 2-1-15,0-2 5 16,0-4-1-16,0 0-1 16,0 0-7-16,0 3 0 15,0-3 1-15,0 0-1 16,0 3-1-16,0-3-8 16,0 4-7-16,0-2-25 15,0 5-32-15,-4-6-32 16,-4 5-51-16,-1 1-51 15,-4-1-174-15</inkml:trace>
  <inkml:trace contextRef="#ctx0" brushRef="#br0" timeOffset="95265.6992">5766 12702 377 0,'0'0'64'0,"0"0"-50"15,0 0-6-15,0 0-6 16,0 0-2-16,0 0 46 15,0 0 12-15,33-34 36 16,-27 32-7-16,-6-1-43 16,0 3-8-16,0 0-9 15,0 0-27-15,0 8-4 16,0 9 4-16,0 7 15 16,0-1-15-16,0 2 4 15,0-1-4-15,0 3 2 16,0 3 4-16,3 3-4 15,-3 1-2-15,0 0 6 16,3 0-6-16,3 4 0 0,1 1-4 16,1-3 4-16,1 3-10 15,4-3 2-15,-1-2-5 16,3-5-8-16,3 1 7 16,0-4-20-16,7-2 0 15,5 1 30-15,4-2 2 16,5 5 0-16,4-3 2 15,5 0 6-15,-2 0-4 16,-4-6-2-16,-3-2 3 16,-2 0 8-16,2-3-9 15,0-5 0-15,1 1-4 16,0-3 4-16,2-4 2 16,4 4-1-16,-1-7-3 0,7 3 4 15,3-3-6-15,-2 0 6 16,5 0-8-16,-3 0 8 15,-3 0-4-15,3-3 0 16,2-7 0-16,4 3 5 16,0-3-5-16,8 1 4 15,4-5-4-15,3-3 0 16,-1 2 0-16,7-5 6 16,1-4-1-16,5-2-1 15,6-3-4-15,6 1 0 16,5-5 6-16,2 1-6 15,-1-1 0-15,3 2 0 0,1 1-4 16,4 1 2 0,5-1-15-16,12-5 15 0,5 1 2 15,22-2 0-15,6 0-2 16,1 6 2-16,1 9 2 16,-18 6 0-16,-8 8 0 15,-16 7 2-15,-6 0-2 16,-8 0 9-16,2 7-3 15,12 2-1-15,4-6-3 16,8 0-2-16,4-3 23 16,-4 5-18-16,-5 1 9 15,-13 5-16-15,-13 8 4 16,-9 1 6-16,-10 8-8 0,-2-1 2 16,-6 4 8-1,7 1-6-15,-4 1-2 0,-1 1-4 16,2-1-2-16,-3 3 2 15,-3 1 0-15,-3 2-2 16,-9 7-2-16,-10 0-6 16,-10 1 6-16,-9 3 6 15,-8-1-2-15,-8-6 4 16,-6 0-4-16,0-7-8 16,-3-3 4-16,-1-4-2 15,-6 1 4-15,-3 4 2 16,0 1 0-16,-3 2-6 15,-16 2 6-15,-1-5-2 16,-2-7 0-16,-1-7-4 16,10-12 6-16,0-4 0 0,-1-4 6 15,2 0-2-15,-1 0 4 16,1-9-8-16,-2-4 2 16,7-1-2-16,-2-6 16 15,6 0 7-15,0-6-15 16,3-1 7-16,0 4-11 15,0-4-4-15,6 2 11 16,6 4-7-16,3 2-4 16,-3 2 4-16,0 3-4 15,1 1 7-15,8 1-1 16,7-2-1-16,12-6-1 16,14-2 5-16,12-2 3 0,1-2-10 15,8 2 0-15,1 2-2 16,1-1 0-16,4 6 7 15,1 0-2-15,0 1-1 16,3-1 1-16,12 0 2 16,3-2 0-16,9-4-2 15,6 0-2-15,1 3 2 16,-1-4-2-16,1 8 0 16,5 1-3-16,-8 3 0 15,4 4-1-15,-4-2 1 16,-6 6 0-16,7-3 0 15,-1-2 0-15,5 3 0 0,-1-2 0 16,-4 2 3 0,-5-1-3-16,-5 3 0 0,-4 4 0 15,-8 0 0-15,-9 0-2 16,0 0-6-16,0 0 8 16,6 0 2-16,6-3 1 15,12-3-1-15,9-2-2 16,7-1 1-16,2-1 1 15,3 1-2-15,-5 4 0 16,-1 5 0-16,-10 0-2 16,0 5 2-16,-8 5-1 15,5 3 2-15,8-7 11 16,1-3-6-16,10 1 4 0,4-4-7 16,4 0-1-16,2 0 4 15,-7 0-1-15,-10 0-5 16,-3 13 1-16,-10 0 4 15,7 4 16-15,0 3 3 16,9-5-5-16,-1-3-15 16,2-3-1-16,4 1-2 15,-2-4-1-15,-4 7 0 16,-1-3 0-16,-8 1 2 16,2 5-4-16,2-2 4 15,1 1 0-15,-1 2-2 16,1-7 0-16,0-1-1 0,4 2 2 15,-1-5-2 1,-2 4 4-16,-1 0 1 0,-5 6-4 16,-2-2 20-16,2 6-11 15,2-3 7-15,-1 2-7 16,6-6 2-16,7-1-7 16,2-4 1-16,4-5-2 15,0-2 1-15,-8-1 7 16,-9 0-11-16,-8 5 4 15,-10 9-4-15,-5 0 0 16,-2 0-3-16,0 2 3 16,4-7 1-16,8-1 1 15,7-6-2-15,5 1 13 16,-1-3-5-16,-2 0-4 16,-8 0 2-16,-6 0-5 0,-7 0 0 15,-8 4-1-15,-4 1 1 16,2 6 0-16,7-5 2 15,9-1 0-15,16-2-1 16,6-3 2-16,5 0-4 16,2 0 0-16,-11-10 0 15,-6 3 1-15,-10-1 0 16,-7 3 1-16,-2 1 0 16,-1 1-2-16,1 1 1 15,7-1 2-15,5 1-3 16,4-4 0-16,0-3-1 15,-4 1-1-15,-5-5-1 0,-3 7 3 16,-3-1 0 0,-3 0 0-16,-2 1 0 0,2-2 3 15,5-1-1-15,1-2-2 16,4-3 1-16,5-1 4 16,-2-4-4-16,2-1-1 15,-1-3-1-15,-5 2 1 16,1 1 2-16,3 2-2 15,1 1 0-15,3 3 1 16,0-5-1-16,-2 2 1 16,-6 0-1-16,-6-3 1 15,-4 1 1-15,-2-3-1 16,0-2 0-16,-1-3 4 0,3-2 1 16,-3-4 3-1,1-1-6-15,-5-1-2 0,-11 1 1 16,-16 4 2-16,-15 5-4 15,-16 5 1-15,-11 0 4 16,-5 3 5-16,-3 0-9 16,5-5-1-16,5-8-32 15,9-16-110-15,2-14-524 16</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2-10T03:43:45.304"/>
    </inkml:context>
    <inkml:brush xml:id="br0">
      <inkml:brushProperty name="width" value="0.05292" units="cm"/>
      <inkml:brushProperty name="height" value="0.05292" units="cm"/>
      <inkml:brushProperty name="color" value="#FF0000"/>
    </inkml:brush>
  </inkml:definitions>
  <inkml:trace contextRef="#ctx0" brushRef="#br0">24654 6171 100 0,'0'0'48'0,"0"0"-45"16,0 0 7-16,0 0 233 15,0 0-107-15,0 0-39 16,0 0-10-16,0 0-8 15,0 0-12-15,0 0-12 16,-1 0-28-16,-3 0 1 16,1 0 19-16,0 0-3 15,0 0-12-15,0 0-4 16,3 0 15-16,-1 0-13 16,1 0-9-16,0 0-9 15,0 0-7-15,0 0-5 16,0 0 0-16,0 0-5 0,0 0 3 15,0 0-2-15,6 0 3 16,9 0-3-16,7 3-4 16,5-1 1-16,4 1 3 15,5 0 4-15,2-3 0 16,0 4 2-16,0-2-2 16,-1 1 0-16,0-3-2 15,5 4 2-15,0-1-6 16,4-2 6-16,2 2-3 15,1-3-8-15,-1 3 10 16,-1 0-5-16,1 1 6 16,1 0 0-16,2 0 2 15,3-2-5-15,4 0 3 16,12 1-1-16,9-1 2 16,5 1 0-16,-2-3-1 0,-3 2 2 15,3-1-2-15,3 2 3 16,4 0 9-16,5 0-5 15,3 2-4-15,0-3-6 16,0 1 6-16,-5 0 1 16,-5-2-4-16,-6 2 1 15,-4-3-1-15,-4 2 3 16,3-2-3-16,0 0 1 16,8 0-1-16,2 0 0 15,4 0 2-15,1-5-2 0,-7 2 3 16,-4 2-1-1,-7-1-2-15,-1 2 3 0,-4 0 1 16,3 0 10-16,4 0-1 16,7 0-5-16,4 3-5 15,0 0-2-15,-2-3 6 16,-14 0 1-16,-12 0-1 16,-14 0-1-16,-17 3 5 15,-13-3-3-15,-10 0-8 16,-4 0 4-16,0 0 1 15,0 0-2-15,3 0-3 16,2 0-1-16,7 0-1 16,3 2 0-16,1 1-14 15,-4-3-48-15,-2 0-56 16,-10 0-173-16,0 0-416 0</inkml:trace>
  <inkml:trace contextRef="#ctx0" brushRef="#br0" timeOffset="1986.7948">3275 7559 70 0,'0'0'224'16,"0"0"-214"-16,0 0 10 16,0 0 80-16,0 0-71 15,0 0 12-15,3 0 50 16,-3 0-34-16,0 0-7 16,0 0-36-16,0 0-5 15,0 0 9-15,0 0-16 16,0 0-2-16,0 0-2 15,2 0 2-15,2 0 6 16,4 0 1-16,2 0 0 16,2 0 15-16,6 0-3 15,-3 0 9-15,-2 0 1 0,4 0-18 16,-4 0-1-16,5 0-6 16,6 0-4-16,7 0 0 15,2 0 0-15,6 0 0 16,4 0-2-16,5 0-21 15,4 0 17-15,0 0 4 16,8 0 4-16,1 0 2 16,6 0 4-16,12-1-8 15,12-4-2-15,18 0 2 16,9-1 0-16,6-3-2 16,1 4 0-16,-1-1 4 15,-5 4-6-15,-1 1 10 16,0 1-6-16,-2 0 2 0,11 0-2 15,10 0 9-15,8 0-7 16,16 0-2-16,3-3 2 16,3-3 4-16,3 4 0 15,0 1 4-15,3 1 27 16,2 0-6-16,2 0-16 16,2 0-12-16,-3 0 5 15,3 0-8-15,-7-3 0 16,7-1 0-16,-5 4-4 15,-4 0 4-15,-4 0 2 16,-5 0 0-16,-7 6 0 16,-8 2-2-16,-9-2 0 15,-12-2 1-15,-13-3-1 16,-9-1 2-16,-12 0-2 16,-19 0 6-16,-14 2 4 0,-22-1 4 15,-17-1 7-15,-10 1 1 16,-6-1 4-16,-3 0 27 15,0 0 6-15,0 0-14 16,0 0-6-16,0 0-3 16,0 0-13-16,0 0-23 15,0 0-5-15,0-19-160 16</inkml:trace>
  <inkml:trace contextRef="#ctx0" brushRef="#br0" timeOffset="17770.0638">12132 7634 57 0,'0'0'5'15,"0"0"11"-15,-101 1-16 0,69 7-16 16,10-6 14-16,3-2 2 15,1 0 35-15,6 0 26 16,3 0-46-16,-3-5-15 16,6-1 0-16,3 1 101 15,0 1-29-15,0 4-10 16,0 0-32-16,0 0-30 16,-1 0-99-16,1 0-90 15</inkml:trace>
  <inkml:trace contextRef="#ctx0" brushRef="#br0" timeOffset="19116.1388">11876 7570 95 0,'0'0'111'0,"0"0"-18"15,0 0 2 1,0 0 5-16,0 0-32 0,0 0-9 16,0-60 8-16,0 58 26 15,0 2 2-15,0 0-57 16,0 0-9-16,0 0-18 15,0 0-2-15,0 0-9 16,0 0-13-16,0 0 0 16,10 0 13-16,2 9-2 15,6-2 6-15,0 1-4 16,1-1 2-16,1-1 0 16,0-2-4-16,3 0 0 15,-5-4 0-15,6 0 0 16,-2 0-2-16,5 0 4 0,2-5-19 15,6-11 3-15,4-6 10 16,1-4 8-16,2 0-2 16,0 1 2-16,-2 6 0 15,-5 5-2-15,-3 4-2 16,-5 3 2-16,-6 7 0 16,-4 0-22-16,3 7 5 15,-1 6 13-15,4 11 4 16,-1 2 0-16,2 8 9 15,-3 1-5-15,3 2-4 16,-2-3 2-16,-2-4-2 16,-4-5 8-16,-1-8-8 15,0-3 0-15,0-8 0 0,-1-3-29 16,6-3-9-16,4-5 6 16,6-17 10-16,7-4 22 15,2-1 0-15,-2 5 6 16,-1 6 5-16,-3 9 5 15,-8 7-16-15,-1 0 0 16,-1 12 2-16,3 8 44 16,7 3-23-16,-1 4 26 15,6-4-33-15,1-3-3 16,4-6-5-16,-7-5-1 16,-4 0-5-16,0-8 4 15,-5-1-4-15,-2 0 3 0,2-10-3 16,0-11-2-16,7-4-4 15,-1 0 4-15,0 0 8 16,-2 9-3-16,-1 6 1 16,-4 3-12-16,-1 7 3 15,-1 0 1-15,1 0-6 16,2 0 6-16,-1 0 4 16,3 0 6-16,0 0-3 15,3 0 1-15,1-3 5 16,-3-4-11-16,-1 0 11 15,3 0-6-15,-7-2 0 16,2 5 1-16,2-2-5 16,-3 3 6-16,6 0-3 15,8-1 1-15,-1 4 7 16,6-1-7-16,-4 1 1 0,1-1-5 16,-5-1 2-16,2-1 2 15,-6 0-3-15,-2-4 3 16,2 1 1-16,0-3 9 15,0-1-4-15,-1 1 10 16,3-2 0-16,-2 5-9 16,-4 2 4-16,0 1-15 15,1 3 0-15,-4 0 5 16,3 2-6-16,0 16 5 16,6 5-3-16,4 2 18 0,1-1-9 15,2-5-6-15,-6-5-3 16,0-4-2-16,-4-4 7 15,-9-5-7-15,-1-1 2 16,-6 0-4-16,1 0-3 16,-1-7 0-16,4-6 5 15,5-1 2-15,2 1-1 16,4 3-1-16,5 10-2 16,0 0 1-16,1 0-7 15,2 7 3-15,-4 6 3 16,3 1 2-16,-1-1 5 15,-1-3-3-15,-1-3-1 16,6-4-2-16,5-3 2 0,5-4-1 16,13-19 0-1,4-3 0-15,6-7 0 0,-2 8 9 16,-7 4-9-16,-10 13 0 16,-10 8 1-16,-6 0-1 15,-6 3 0-15,2 6 0 16,-2 0 17-16,3-6-8 15,3-3-9-15,4 0 0 16,5-16-2-16,4-12-11 16,0-5-22-16,-1-6-58 15,-1-3-159-15,-6 5-338 16</inkml:trace>
  <inkml:trace contextRef="#ctx0" brushRef="#br0" timeOffset="36941.5325">7153 11140 42 0,'0'0'0'16</inkml:trace>
  <inkml:trace contextRef="#ctx0" brushRef="#br0" timeOffset="37002.6022">7153 11140 29 0,'23'-60'0'16</inkml:trace>
  <inkml:trace contextRef="#ctx0" brushRef="#br0" timeOffset="39299.456">7092 11146 22 0,'0'0'58'16,"0"0"48"-16,0 0 0 15,0 0 23-15,0 0-27 16,0 0-9-16,0 0-1 16,0 0-45-16,0 0-1 15,0 0-8-15,0 0-7 16,0 0 1-16,0 0-32 15,0 0 0-15,0 0-6 0,0 0 2 16,0 0-4 0,3 0-6-16,-3 0 8 0,3 0-7 15,0 0 11-15,0 2-4 16,5 1-3-16,5-3 7 16,-1 0-2-16,7 0 4 15,1 0 0-15,2 0-6 16,-1 0 14-16,-3 0-6 15,-5 0-2-15,-2 0 0 16,-5 0 4-16,1 0-1 16,2 0-3-16,2 2 4 15,2-2-4-15,5 3 0 16,3 1-2-16,4-2 4 16,2-1 0-16,1 1 4 0,2-2 7 15,-4 3-11-15,-1-3 16 16,-1 3-6-16,-5-3-8 15,-1 0-2-15,0 0-2 16,1 0-4-16,1 0 4 16,8 0 0-16,2 0 6 15,3 0-4-15,1 0-2 16,-1 0 0-16,0 0 2 16,1 0-2-16,-3 0 0 15,-5 0 4-15,8 0-4 16,-3 1 6-16,5 0-6 15,-3 2-2-15,6 1 2 16,-5-2-4-16,2 1 4 0,1 2 2 16,-4-2-2-1,-2 0 0-15,-1 1 4 0,0-2-4 16,1-2-2-16,2 4 0 16,-3-4 2-16,1 3-2 15,-1-2 2-15,0 4 4 16,-2-2-4-16,2 1 0 15,-2 0 0-15,5-1 0 16,0 0 2-16,0 0 0 16,1 0-2-16,-1 2 5 15,0-2-3-15,-2 0-2 16,5 0 0-16,1 2 0 16,-1 0 0-16,6 1 2 0,1-2-4 15,-1 1 0 1,-2 0-1-16,3-2 3 0,2 1 0 15,4-1 3-15,-1 1-3 16,6-2 0-16,-2 1-1 16,-3 0-3-16,-1-2 4 15,1-1-2-15,2 0 2 16,4 0 0-16,3 0 0 16,-1 0-4-16,-5 0 4 15,-1 0 2-15,-2 0 2 16,3 0-2-16,-1 0 0 15,4 0-4-15,5 0 0 0,4 0-2 16,2 0 2 0,2 0 4-16,0 0-4 0,6-4 6 15,-1 4-4-15,-3-3 4 16,-4 3-4-16,-2 0 0 16,-6 0 0-16,5 0 3 15,8 0-3-15,4 0 0 16,2 0 10-16,1 0-14 15,-2 0 4-15,-6 0-2 16,-1 0 2-16,-4 0 2 16,-4 0-2-16,-1 0 2 15,1 0 0-15,1 0 0 16,6 0-4-16,0 0 4 16,3 0-2-16,-3 0 0 15,-5 0 0-15,-2 0 2 0,-2 0 4 16,3 0-6-16,-1 0 0 15,1 3 0-15,0 1 3 16,2-1 3-16,-2 0-4 16,6-3-2-16,-3 0 13 15,4 0-2-15,-5-3-9 16,-1 0-2-16,-2-1 4 16,0 4-2-16,2 0 1 15,-2 0-6-15,-3 3 3 16,-5 4 0-16,-2 0 1 15,-2-1 1-15,7 0-2 16,-1-1 0-16,7-2-3 16,6-3 3-16,-7 0 3 15,-2 0-1-15,0 0 0 0,-4 3-2 16,-1 0 2-16,1-3-2 16,0 3 2-16,5 1-1 15,1-1-1-15,1-2 6 16,12-1-6-16,8 0 3 15,6 0-3-15,-1 0 5 16,0 0 1-16,-1 0-6 16,0-1 5-16,2-2-2 15,6-1-3-15,-3 4 4 16,3 0-2-16,1 0-1 0,-4 0 5 16,0 0-5-16,3-3 1 15,-3 3 0-15,-3-3 6 16,-1 3-2-16,-5 0 3 15,-8 0-9-15,1 0 8 16,2 0-8-16,1 3 13 16,4 0 3-16,0 1-16 15,-5 0 0-15,4-4-1 16,0 0 1-16,-2 0 0 16,-2 0-2-16,1 0 2 15,1 0 0-15,0 0 2 16,3 0 1-16,0 0-3 15,-1 0 0-15,4 0 0 0,1 0 0 16,6-1 2-16,1-6-4 16,-1 4 4-16,1 0-2 15,-2 3 0-15,-3-3 0 16,-2 3 13-16,-2 0-2 16,-3-1 1-16,-3-1-3 15,-4-3 6-15,-8 2-13 16,-7-3 2-16,-8 3 3 15,-8 3 0-15,-4-3 11 16,-7 3-5-16,-2 0 11 16,-1 0-4-16,-9 0-9 15,-5 0 2-15,-1 0-7 0,-11 0-4 16,0-1 4 0,-3 1 5-16,3 0 9 0,-3 0-4 15,0 0-9-15,0 0-6 16,0 0 6-16,0 0-4 15,0 0 2-15,0 0 1 16,0 0 3-16,0 0-1 16,0-3 1-16,0 3 1 15,0 0-8-15,3 0-2 16,-3 0 0-16,1 0-3 16,-1 0-3-16,2 0-28 15,-2 0-40-15,-6 0-95 16,-36 0-393-16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2-10T03:46:05.394"/>
    </inkml:context>
    <inkml:brush xml:id="br0">
      <inkml:brushProperty name="width" value="0.05292" units="cm"/>
      <inkml:brushProperty name="height" value="0.05292" units="cm"/>
      <inkml:brushProperty name="color" value="#FF0000"/>
    </inkml:brush>
  </inkml:definitions>
  <inkml:trace contextRef="#ctx0" brushRef="#br0">2910 3791 52 0,'0'0'0'0,"0"0"0"15,0 0 36-15,0 0 2 16,-88 11-23-16,73-8 10 15,6-3 81-15,0 0-59 16,6 2 13-16,-2-2 36 16,4 0-52-16,1 0-8 15,0 0 53-15,0 0 57 16,0 0-108-16,0 0-2 16,0 0 10-16,0 0-21 0,0 0-17 15,0 0-3-15,0 0-5 16,0 0-7-16,0 0-9 15,0 0 11-15,0-2 1 16,4-1 0-16,1 1 4 16,4 2 10-16,0-3-5 15,9 2 13-15,1-1-18 16,4 1-6-16,5-1-9 16,2-1-15-16,0 0 6 15,-5 1 18-15,-1 2-24 16,-2 0 22-16,-4 0 6 15,3 0-2-15,1 0 4 0,1 0-17 16,7 0-27 0,1 0-16-16,9 0 37 0,2 0 12 15,4 0-10-15,-4 0 19 16,4-3 2-16,-1 0 18 16,-3 3-11-16,5-1 2 15,1-1-4-15,6 2-5 16,4-3-2-16,8-5-5 15,5 0 7-15,-1-1 7 16,-4 2-5-16,0 3 2 16,-8 1 3-16,0 1-7 15,0 2 0-15,3 0 3 16,2 0-8-16,1 0 3 16,3 0-1-16,0 0-1 15,2 0 4-15,-5-3 0 0,5 0 0 16,-8 1 4-16,0 2 3 15,-1 0 18-15,-2-2-25 16,6-1 5-16,1 2-1 16,4-2-4-16,-3 3 2 15,-2 0-2-15,0 0 5 16,-1 0-5-16,-2 0 2 16,0 12-6-16,-1 2 4 15,-2 2 0-15,-3-4-5 16,3 0 1-16,5-3 4 15,7-3 4-15,3 0-4 16,0-4-11-16,0 1 11 0,-4-3 2 16,-8 0-2-16,3 0-2 15,-4 2 2-15,1 2 20 16,0-4-2-16,0 3-16 16,2-1 2-16,4-2-2 15,6 1-2-15,-3 2-8 16,2-3 8-16,1 0 0 15,-6 0 0-15,2 2 0 16,-2 4 6-16,1 0-6 16,1 1 0-16,1 1 0 15,3-2 7-15,2-1-7 16,-1 1 0-16,1 0 4 16,-5 0-4-16,3 1-4 0,-6 3 4 15,-4 0 0 1,1 1-5-16,-1 4-28 0,-2-3-7 15,0 1-2-15,0 2 12 16,5-5-53-16,2 0 8 16,4 0-19-16,3 2 24 15,-1 0 25-15,-2 1 45 16,2-3 0-16,-2 1 3 16,4-6 2-16,3-1 2 15,6-1 13-15,0-3-10 16,3 3 13-16,3-2-6 15,0 5 13-15,-3-2 39 16,-4 2-42-16,2-1-2 16,2-1-1-16,3-1-5 0,3-1-16 15,4-2-1-15,4 0 5 16,-2 0 10-16,0 0-7 16,1 0-8-16,2 0 22 15,6 0-17-15,-3 0-7 16,2 0 0-16,2 0 0 15,3 0 2-15,-1 0 19 16,-3-2 28-16,2 1-15 16,-3-1 2-16,-2 2-6 15,4 0-16-15,1 0-1 16,-4 0-13-16,0 0 4 16,4 0 0-16,-1 0 7 15,1-1-7-15,2-2 15 0,-1 2 0 16,0 1 7-16,6 0-10 15,8-2 2-15,4 1-16 16,6-3 0-16,1 1-2 16,-1 0 0-16,1-3 0 15,2 4 0-15,-5-1 1 16,2 0-1-16,4-3 0 16,3 1 8-16,5-4-8 15,-4-2 0-15,1-1 0 16,-4-1 0-16,-2 1 0 15,0 1 17-15,-2-2 4 16,3 4-6-16,-2-5-10 0,-3 2 3 16,-5-1-5-16,-4-1 2 15,-5 0-1-15,-2 3 24 16,-7 0-18-16,-6 0 5 16,-15 4-5-16,-9 0 11 15,-18 2 9-15,-11-1 6 16,-12 1-8-16,-18 2-5 15,-6-1 9-15,-11 4-14 16,-6-2-4-16,0 2 6 16,0 0-13-16,0 0 1 15,0 0-6-15,0 0-2 16,0 0 2-16,0 0-1 16,0 0 1-16,0 0 0 0,0 0 1 15,0 0-1 1,0 0-2-16,0 0 3 0,0-1-1 15,0-1 10-15,0 1-1 16,0-1 0-16,0 0-3 16,0 2-1-16,0-3-1 15,0 0 11-15,0-6 0 16,1-2-13-16,1-2-3 16,-2-2-1-16,1 1-1 15,-1-3 0-15,0-1-2 16,0 0-2-16,0-2 0 15,0-2-1-15,3 0 1 0,0-4 3 16,3-2-3 0,1-3 0-16,3 1-6 0,-1 3 9 15,-3 4 1-15,1 3 2 16,-4 4 1-16,0 7-1 16,-3 1 1-16,0 5-2 15,0 3 0-15,0 0-1 16,0 0 0-16,0 0-5 15,0 0-17-15,0 0-3 16,0 0-37-16,0 0-105 16,0-11-489-16</inkml:trace>
  <inkml:trace contextRef="#ctx0" brushRef="#br0" timeOffset="6129.7714">26706 1005 409 0,'0'0'37'16,"0"0"4"-16,0 0 50 16,0 0 21-16,0 0 9 15,0 0-26-15,0 0-12 16,0 0-24-16,0-29-7 16,0 29-27-16,0 0-1 0,0 0-3 15,0 0-5 1,0 0 6-16,0 0-6 0,0 0-9 15,0 0 0-15,0 0-6 16,0 0-1-16,0 0 0 16,0 0 8-16,0 0-8 15,-3 0-2-15,-4 3 2 16,1 4-3-16,-6 5 3 16,-3 5 2-16,2 0 2 15,-2 5-4-15,4 0 1 16,2 1 2-16,2 1-3 15,0 4 0-15,4-4-2 0,1 6 2 16,2-2-6-16,0-1-9 16,13-3-3-16,11-6-7 15,8-3 25-15,8-2 1 16,5-8 1-16,4-5 3 16,-3 0 3-16,0 0 1 15,-8-5 5-15,-4-5-6 16,-6 0 8-16,-4-4-12 15,0 1 3-15,-3-4-4 16,1-5-2-16,2-1-1 16,-3-7 6-16,-3-6 2 15,-2-3-3-15,-4-4 5 16,-4-3-3-16,-3 0-7 16,-3 2-1-16,-2 1 1 15,0 4 0-15,0 5-1 0,0 6-7 16,-10 8-4-16,-7 6-4 15,-14 10-13-15,-21 4-32 16,-22 16-142-16,-16 15-171 16,-1 6-221-16</inkml:trace>
  <inkml:trace contextRef="#ctx0" brushRef="#br0" timeOffset="6846.3268">26783 1293 17 0,'0'0'235'0,"0"0"-173"16,0 0 67-16,0 0-13 15,0 0 4-15,0 0-27 16,0-12-12-16,0 11-22 15,0 1-10-15,0 0-13 0,0 0-24 16,0 0-12-16,-3 3-2 16,-14 15-10-16,-13 16 12 15,-13 12 5-15,-9 12-5 16,-5 4 0-16,-1 4-18 16,-3 1-31-16,-9 4 32 15,-9 9 17-15,-19 7 8 16,-10 5 5-16,-10 3-2 15,-1-2 6-15,4-6-2 16,13-9 7-16,19-11-15 16,23-17-3-16,23-15 4 15,16-15-1-15,14-11-1 16,5-9 24-16,2 0-10 16,0 0-4-16,0 0-5 15,0 0-8-15,0 0-3 0,0 0-25 16,0 0-80-1,0 0-122-15,6-14-313 0</inkml:trace>
  <inkml:trace contextRef="#ctx0" brushRef="#br0" timeOffset="7663.7274">27136 1422 209 0,'0'0'185'16,"0"0"-94"-16,0 0 31 15,0 0 67-15,0 0-48 16,0 0-58-16,0-27 0 15,0 26-45-15,0 1-21 0,0 0-17 16,0 0-6 0,0 0 1-16,8 1-8 0,11 10 7 15,9 9 6-15,6 5 0 16,5 9 0-16,4 7-9 16,2 7 9-16,6 5 0 15,7 5-3-15,9 3-7 16,13 7 10-16,9 4 4 15,11 1-3-15,1-3-1 16,5-4 5-16,1-2 2 16,1-4 11-16,-5 1-6 15,-8-5-1-15,-4-5 1 16,-6 1-1-16,-4-7-4 0,-10-9 1 16,-11-8-8-1,-15-11 14-15,-17-6-1 0,-12-6 5 16,-9-4-3-16,-7-1 0 15,0 0 9-15,0 0-14 16,0-4-10-16,-8-10-16 16,-14-8-55-16,-13 6-63 15,-17 3-70-15,-9 6-127 16,-8 7-174-16</inkml:trace>
  <inkml:trace contextRef="#ctx0" brushRef="#br0" timeOffset="9169.3501">24654 2514 576 0,'0'0'141'0,"0"0"-136"15,0 0 21-15,0 0 7 0,0 0-9 16,0 0 20-16,-6 110 70 15,-12-46-14-15,-3 8-60 16,-4 1-18-16,-4-6-18 16,6-7-1-16,-1-7-3 15,1-9 0-15,2-7-27 16,2-6-60-16,3-10-63 16,4-11-221-16</inkml:trace>
  <inkml:trace contextRef="#ctx0" brushRef="#br0" timeOffset="9949.1251">24744 2438 128 0,'0'0'502'16,"0"0"-453"-16,0 0 3 15,0 0-37-15,0 0-15 16,0 0-13-16,17 0 13 16,12 1 28-16,14 10 45 15,20 1-23-15,16-2-32 16,16-3 4-16,14-5 2 16,11-2-18-16,6 0 3 0,-8 0-5 15,-6-5 4 1,-18 1-3-16,-18-1-5 0,-21 2 6 15,-21 3-4-15,-13 0-2 16,-9 0 1-16,-7 0 1 16,-4 0 2-16,-1 0 14 15,0 0 35-15,0 0-22 16,0 0-6-16,0 0-13 16,0 0-12-16,0 0-9 15,0 12-8-15,0 15 17 16,0 9 11-16,0 9-10 15,0-5 4-15,2 3 1 0,-2-3-6 16,0 3 3-16,0 3-3 16,0 2 10-16,0 2 2 15,0 0 8-15,0 0-5 16,0-2 3-16,-3-6-15 16,-2-3 16-16,0-10-11 15,-2-8-3-15,3-9 3 16,-2-2-7-16,-2-6 5 15,-3-1 8-15,-8-3 10 16,-9 0-9-16,-15 0-10 16,-11 5 1-16,-17 1-6 15,-7 2 0-15,-7 2 0 16,-3-2 0-16,3 1 0 16,3-1 0-16,3-1 2 15,6-4-1-15,0 2-1 0,4-4 0 16,5-1 0-16,3 0 1 15,9 0 1-15,10 0 0 16,9 0-1-16,11 0-1 16,5 0 0-16,7 0 0 15,4 0 0-15,3 0-2 16,3 0-11-16,0 0-14 16,0 0-14-16,0 0-41 15,0 0-32-15,0 0-111 16,0 0-160-16</inkml:trace>
  <inkml:trace contextRef="#ctx0" brushRef="#br0" timeOffset="10613.0494">28441 2808 519 0,'0'0'48'0,"0"0"31"16,0 0 141-16,0 0-75 15,0 0-85-15,0 0-38 16,11-28-22-16,-11 39-14 16,1 16 14-16,2 12 14 15,1 9 3-15,-2 6-16 16,-1 1 19-16,-1-2-5 16,0-3-12-16,0-8 0 15,0-5-3-15,0-6 3 0,-5-9-6 16,-3-3-36-16,-4-10-53 15,-1-6 21-15,-5-3-162 16,0-11-245-16</inkml:trace>
  <inkml:trace contextRef="#ctx0" brushRef="#br0" timeOffset="11446.5423">28380 2769 663 0,'0'0'20'0,"0"0"5"0,0 0 42 16,0 0 22-16,0 0-41 15,0 0-35-15,80-45-1 16,-6 37-12-16,26-1 0 16,25 1 0-16,17-4 0 15,5-4-15-15,-1-1-3 16,-4-2 18-16,-8 1 0 15,-15-2 0-15,-12 4 6 16,-24 0 8-16,-22 6-3 16,-20 4-1-16,-18 1 23 15,-13 3 5-15,-6 2 20 16,-4 0-22-16,0 0-9 16,0 0-14-16,1 0-2 0,4 0-2 15,1 0-5 1,0 0-2-16,0 0 1 0,1 0-3 15,-1 13-3-15,3 8-20 16,2 12 20-16,-1 9 3 16,0 4 3-16,-1 6 9 15,2-2-6-15,-2-2-5 16,-3 2 3-16,0-1-2 16,-1 0-2-16,0 1 0 15,-1 1 12-15,3-1-12 16,-1-1 3-16,1-5-2 15,-1-8-1-15,-2-4 7 0,-1-11-1 16,-1-8-12 0,-2-4 6-16,0-9 0 0,0 2-8 15,0-2 8-15,0 0 28 16,-6 0 1-16,-12 0-16 16,-12 0-7-16,-9 0-2 15,-13 0-3-15,-10-2-1 16,-12-1-1-16,-11 0-4 15,-9 0 4-15,-3 0-3 16,5-1-1-16,8-2-3 16,9-1 6-16,3 0 1 15,-4 3-1-15,-12 1 4 16,-11 2 0-16,-7 1-1 16,-8 0 6-16,0 0 1 15,14 4 3-15,22 5 8 0,26-5 2 16,26-2-5-16,15-2-7 15,9 0-1-15,2 0-3 16,0 0 12-16,0 0-11 16,0 0 4-16,0 0-10 15,2 0-9-15,1 0 5 16,3 0-5-16,5 0-49 16,5 0-25-16,1 0-118 15,-9 0-593-15</inkml:trace>
  <inkml:trace contextRef="#ctx0" brushRef="#br0" timeOffset="103682.6712">17034 2402 143 0,'0'0'58'0,"0"0"-53"16,0 0-5-16,0 0 126 15,0 0-84-15,0 0-7 16,0 0 21-16,0 1-15 16,0-1-11-16,0 0 3 0,3 0-28 15,22 0 2-15,22-19 19 16,24-12-10-16,20-12-13 15,12-11-1-15,-1-1-2 16,-3 3 2-16,-8 5-2 16,-12 7 0-16,-12 5 5 15,-7 6-5-15,-12 4-5 16,-5 3-30-16,-9 4-12 16,-6 3-87-16,-11 5-63 15</inkml:trace>
  <inkml:trace contextRef="#ctx0" brushRef="#br0" timeOffset="104165.8387">17446 1886 564 0,'0'0'26'0,"0"0"-21"16,0 0 65-16,0 0 7 15,0 0-10-15,0 0-4 16,0-5-19-16,-1 5-19 16,-11 11-21-16,-10 19 3 15,-15 14-3-15,-14 9 5 0,-7 6-3 16,-8 3-1-16,5-6 1 15,2-5-4-15,14-10 0 16,9-13 1-16,9-12 12 16,15-9 20-16,9-2-14 15,3-5-21-15,0 0-4 16,0 1 4-16,0-1 4 16,0 1-4-16,0 2-4 15,0 8-8-15,9 4 9 16,18 2 1-16,8 5 2 15,21-5-4-15,15-6-11 16,16-2-29-16,7-8-30 16,1-1-25-16,-5 0-12 0,-5 0-48 15,-6 0-72-15,-5 3 223 16,-3 6-9-16</inkml:trace>
  <inkml:trace contextRef="#ctx0" brushRef="#br0" timeOffset="147000.1231">12058 9107 377 0,'0'0'29'0,"0"0"-21"15,0 0-1 1,0 0 37-16,0 0 58 0,0 0 26 15,0 0-3-15,0 0-16 16,-3-3-29-16,3 0-40 16,0 3-26-16,0 0-14 15,0 0-9-15,3-2 6 16,10 2 3-16,6-3 10 16,10-1-7-16,7-3 15 15,1 1-18-15,1 2-1 16,3-2-1-16,3-1 2 15,0 3 0-15,-1-1-8 16,-4 0 3-16,0 5-10 16,-6 0 10-16,-2 0-7 0,-1 0 5 15,0 1 7-15,4 6-4 16,9-4 4-16,5-3 0 16,2 0-5-16,9 0 1 15,-1 0 4-15,4 0 6 16,3 0-5-16,5 3 1 15,-3 0 5-15,0 1-7 16,2-1-5-16,1-3 5 16,9 0 0-16,6 0 2 15,1-3-2-15,-1-4 8 16,2 1 1-16,-2-1-5 16,0 4-3-16,0-1 6 15,2 1-5-15,1 3 3 0,10-3 4 16,-1-4-5-16,0 4 5 15,3-4-5-15,1-1-4 16,0 0 1-16,3 2 2 16,-3 1-1-16,-1-1 1 15,-6 3 9-15,-3-2-6 16,-3 0-3-16,0 1 13 16,6-4-11-16,0 0-2 15,0 2-2-15,-3-5 5 16,-9 6-1-16,-5-3-1 15,-2 7 4-15,-7-1 0 16,0 1 2-16,-7 1 1 0,-1 0-10 16,1-2 2-16,-3 2 13 15,0-4-9-15,-1-3 3 16,-5 4-3-16,-7-3 6 16,-2 3-8-16,-6 0 4 15,2-2 5-15,2 3-2 16,1 2-1-16,3-1-2 15,0-1-6-15,0 2 2 16,1 0-5-16,-4 0 5 16,-2 0-4-16,2 0 0 15,-3 0 1-15,2 3 1 16,1 3-3-16,0-5 3 16,-1-1-1-16,-3 0-4 0,-8 0 0 15,-10 0 2 1,-8 0 6-16,-7 0-4 0,-5 0 2 15,0 0-4-15,-8 0-24 16,-2 0-23-16,-3-1-75 16,7-8-412-16</inkml:trace>
  <inkml:trace contextRef="#ctx0" brushRef="#br0" timeOffset="148583.7483">25779 9157 448 0,'0'0'0'16,"0"0"-17"-16,0 0 17 16,0 0 15-16,0 0 55 0,0 0 44 15,0 0-13-15,-2 0-17 16,2 0-13-16,0 0-32 16,0 0 3-1,0 0 14-15,0 0-8 0,0 0-32 16,0 0-14-16,5 0 11 15,17 0-2-15,9 0-4 16,17 7 4-16,19 0-11 16,29-4-2-16,27-3 1 15,37 0 1-15,31 0-3 16,27-2 12-16,20-2 6 16,7 1 30-16,4 3-9 15,-10 0-14-15,-4 9-7 16,-9 8-15-16,-15-4 9 15,-21 3 1-15,-30-4-5 0,-28-4 2 16,-30-4 1-16,-26-1-4 16,-27-1 2-16,-18-2-6 15,-16 0 0-15,-9 0 1 16,-4 0 8-16,-2 0-9 16,0 0 9-16,0 0 1 15,0 0-3-15,0 0 0 16,0 0 4-16,0 0-5 15,0 0-5-15,0 0 6 16,0 0 1-16,0 0-5 16,0 0 5-16,0 0-8 15,0 0 0-15,1 0 0 0,1 0 1 16,-2 0-1-16,1 0 2 16,-1 0-2-16,2 0 0 15,-2 0 0-15,0 0 1 16,0 0-1-16,0 0 0 15,0 0 0-15,0 0-1 16,0 0 1-16,0 0 0 16,0 0 2-16,0 0-2 15,0 0 0-15,0 0-2 16,0 0-5-16,0 0-5 16,0 0-19-16,0 0-21 15,0 0-13-15,0 0-33 16,0-6-137-16,0-13-339 0</inkml:trace>
  <inkml:trace contextRef="#ctx0" brushRef="#br0" timeOffset="152200.5319">17667 10265 633 0,'0'0'66'0,"0"0"-8"15,0 0 7-15,0 0-5 16,0 0 21-16,0 0-14 16,0 0 0-16,-7-14-12 15,5 14-6-15,2 0-2 16,0-2-3-16,0 2-10 15,0 0-20-15,0 0-11 16,0-1-3-16,0-3-14 16,11 4 2-16,16 0 8 15,15-4 3-15,14-1-7 16,16-6-12-16,8 5-1 16,14-5-2-16,14 2-23 0,-2-1-92 15,1 0-230-15,-9 0-225 16</inkml:trace>
  <inkml:trace contextRef="#ctx0" brushRef="#br0" timeOffset="152700.323">20636 10135 381 0,'0'0'96'0,"0"0"-37"15,0 0 31-15,0 0 32 16,0 0 22-16,0 0-52 15,12 9 0-15,1-7 0 16,10 4-32-16,8 1-28 16,15-1-32-16,20 2 0 15,15 0-3-15,29-4 1 16,24-1-19-16,16-3 10 16,11 0-60-16,2 0-77 15,-5-6-95-15,-18 0-256 16</inkml:trace>
  <inkml:trace contextRef="#ctx0" brushRef="#br0" timeOffset="153134.6986">23119 10109 609 0,'0'0'54'0,"0"0"38"15,0 0 17-15,0 0 5 16,0 0-5-16,0 0-32 16,0 0-15-16,0 0-11 15,0 0-10-15,0 0-12 16,0 0-14-16,0 0-1 16,0 0 0-16,0 0 4 15,0 0-1-15,3 0-5 16,12 6 4-16,16 1-11 0,18 0 0 15,23-1-5 1,31 5-10-16,39-3-17 0,52-3-27 16,42-5-129-16,41 0-435 15</inkml:trace>
  <inkml:trace contextRef="#ctx0" brushRef="#br0" timeOffset="157484.1504">12090 12980 37 0,'0'0'25'16,"0"0"-22"-16,0 0 101 0,0 0-14 16,0 0-12-16,0 0 23 15,0 0-20-15,-16-14 0 16,13 14-5-16,3 0-19 16,0 0 21-16,0 0 11 15,0 0-46-15,0 0-19 16,0 0-24-16,0 0 6 15,0 0 1-15,0 0 2 16,0 0 6-16,6 0 2 16,7 0-8-16,10 3-2 15,7 0-7-15,8-2-5 16,10-1 1-16,6 0 4 16,4 0 2-16,-1 0 0 0,-2-1 15 15,-2 1-12 1,0 0 12-16,-2 0-17 0,-2 0 1 15,0 0-2-15,5 0-4 16,1-3-1-16,1-2-5 16,9-3 4-16,-1 5 4 15,6 0 3-15,-6 0 2 16,-12 3-1-16,-4 0 5 16,-9 0-6-16,-6 0 3 15,4 0-1-15,0 0-2 16,12 6-23-16,14-5 13 15,4 1 10-15,8 1 1 0,1-3-1 16,-3 0-5 0,-4 0 5-16,-4 4 5 0,-7-3-5 15,4 1 13-15,0 1-3 16,-1-3-5-16,8 0-5 16,5 0-7-16,7 0 0 15,4-3 14-15,-7 0-7 16,-1-1 4-16,-5 1 6 15,4 3 3-15,-3 0-11 16,6 0-2-16,5 0 0 16,1 0-5-16,9 0-12 15,0-9 7-15,10-5-6 16,3-6 7-16,13 4-3 16,-1-1 12-16,2 4 0 15,-4 0 7-15,-3 0 2 0,-5-1-7 16,3 5 24-16,-5-2-23 15,0 1 1-15,1 0 4 16,-1 0-8-16,2 1 0 16,-4 3 0-16,-1 2-10 15,-6 1 25-15,-2 0-10 16,-2-1 9-16,0 2-9 16,-2-1 11-16,-4 1-11 15,-1-1-3-15,-5 0 10 16,-5 3-12-16,-2-3 6 15,-3 3 3-15,-1 0-9 16,-2 0 16-16,-2 0-2 0,-6 0 5 16,-4 0-12-1,-5 0-5-15,-1 0 2 0,2 0-2 16,2 0-1-16,7-3 12 16,-4 0-8-16,4-1 0 15,3 4 11-15,-1 0-5 16,3 0 1-16,4 0 3 15,3 0-6-15,-4 0-4 16,3 0-4-16,-5 0-1 16,10-4 0-16,-4 1 0 15,7 0 7-15,1 3-6 16,2 0-1-16,1 0 10 16,3 0 6-16,1 0-9 15,2 0 11-15,-3 0-13 16,-3 0-5-16,-6 0-2 0,-6 0 2 15,-9 0 0-15,-10 3 4 16,-6 0 0-16,-8 1-4 16,-1-4 0-16,-7 0 0 15,-3 0 0-15,1 0 0 16,-12 0 1-16,-1 0 0 16,-4 0 4-16,-3 0-4 15,-1 0 3-15,-5 0 0 16,2 0 0-16,-3 0-3 15,1 4-1-15,-1-4-1 16,-3 0 1-16,4 0 2 16,-4 0 3-16,0 0-1 0,0 3 5 15,0-3 1-15,0 0 2 16,0 0-5-16,0 0-4 16,0 0-3-16,0 0-6 15,0 0-13-15,0 0-15 16,0 0-28-16,0 0-62 15,0 0-154-15,-14 0-371 16</inkml:trace>
  <inkml:trace contextRef="#ctx0" brushRef="#br0" timeOffset="158826.8692">27231 13039 254 0,'0'0'0'0,"0"0"-113"16,0 0 50-16</inkml:trace>
  <inkml:trace contextRef="#ctx0" brushRef="#br0" timeOffset="158900.9877">27231 13039 12 0,'102'50'81'16,"-90"-41"12"0,-3-3-47-16,1-1-46 15,4 1-28-15,-1 0-147 0</inkml:trace>
  <inkml:trace contextRef="#ctx0" brushRef="#br0" timeOffset="159400.6925">28259 12986 523 0,'0'0'10'16,"0"0"-10"-16,0 0-112 16,0 0 112-16,0 0 22 15,102 0 63-15,-40 0 17 16,16 0-10-16,11 0-30 15,11 0-56-15,10 3-6 16,3 5-40-16,3-3 1 16,-4 2-5-16,-2 0 21 15,-6 3-69-15,-8-7-121 16</inkml:trace>
  <inkml:trace contextRef="#ctx0" brushRef="#br0" timeOffset="182959.5712">17473 16101 146 0,'0'0'50'0,"0"0"-27"15,0 0-23-15,0 0 13 16,0 0 39-16,0 0 6 16,0 0 14-16,-14 0-18 15,14 0 4-15,0 0 9 0,0 0-2 16,0 0-3-16,0 0 8 16,0 0 10-16,0 0-36 15,0 0-13-15,0 0-31 16,17 0-8-16,18 6 8 15,13 5 0-15,17-1 0 16,16-7-23-16,13-3-5 16,11 0 14-16,16 0 14 15,11-11 16-15,5 2 0 16,5 2-6-16,-5 4-10 16,-7 3-4-16,-7 0 4 15,-5 0-6-15,-9 0 16 16,-8 3-10-16,-3-3 15 0,-11 0-15 15,-6 0-2 1,-12 0 2-16,-17-3 4 0,-19-4 26 16,-18 4 9-16,-11-1 0 15,-4 4 7-15,0 0-5 16,0 0-5-16,0 0-20 16,0 0-16-16,0 0-4 15,0 0-12-15,0-2-53 16,0 2-124-16,0 0-331 15</inkml:trace>
  <inkml:trace contextRef="#ctx0" brushRef="#br0" timeOffset="184414.1096">21674 16191 57 0,'0'0'74'0,"0"0"19"16,0 0 30-16,0 0 0 0,0 0-50 15,0 0-40 1,7 0-16-16,3 0-1 0,7 0-16 16,8 0 10-16,13 0 15 15,11 8-6-15,17-1-19 16,22 3-5-16,18-6-18 15,28-1 23-15,22-3 2 16,23 0-2-16,20-10-4 16,18-4-10-16,6-3-41 15,-2 2-10-15,-8-2-8 16,-20 4 48-16,-22 4 25 16,-25 1 81-16,-27 3-4 15,-25 3 27-15,-22-4-32 16,-17 3-72-16,-13 0-7 15,-18 0-40-15,-7-1 42 0,-9 1 5 16,-5 3 37-16,-3 0 25 16,0 0 12-16,0-4-5 15,0 4-27-15,0 0-20 16,0 0 2-16,0 0-12 16,0 0-12-16,3 0 0 15,-3 0-7-15,3 0 3 16,0 0 3-16,-2 0 1 15,2 0 0-15,-1 0-2 16,-1 0 2-16,-1 0 3 16,0 0-1-16,0 0 7 15,0 0 0-15,0 0-4 0,0 0-2 16,2 0-3-16,-2 0 0 16,1 0 0-16,4 0 0 15,-1 0 0-15,2 0 4 16,-2 0-1-16,-2 0 6 15,-2 0 0-15,0 0 7 16,0 0 10-16,0 0-5 16,0 0-1-16,0 0-10 15,0 0-2-15,0 0-7 16,0 0-1-16,0 0 0 16,0 0-1-16,0 0-1 15,0 0 1-15,0 0 1 16,0 0-5-16,0 0-2 0,0 0 1 15,0 0 0 1,0 0 3-16,0 0 0 0,0 0-9 16,0 0-19-16,0 0-29 15,0 0-26-15,0 0-72 16,0 0-78-16,-2 0-151 16</inkml:trace>
  <inkml:trace contextRef="#ctx0" brushRef="#br0" timeOffset="193007.3192">28156 15573 24 0,'0'0'155'16,"0"0"-155"-16,0 0-86 15</inkml:trace>
  <inkml:trace contextRef="#ctx0" brushRef="#br0" timeOffset="194107.8789">28156 15573 45 0,'6'-14'0'0,"-6"14"0"16,-3 0-23-16,0 0 15 16,3 0 8-16,0 0 10 15,0 0 3-15,0 0 20 16,0 0 58-16,0 0-51 15,0 0 33-15,-3 0 20 16,-1 0-2-16,-1-3-16 0,1-1-34 16,-4 2-8-16,0-5-17 15,2 6-2-15,-1-2-11 16,6 0-3-16,-1 3 2 16,2 0 35-16,0 0-1 15,0 0-9-15,-1 0-12 16,1 0 9-16,0 0 4 15,-2 0 4-15,2 0-7 16,-1 0 5-16,1 0-8 16,0 0-13-16,0 0 25 15,0 0-15-15,0 0-10 16,0 0-1-16,1 0-5 0,7 0 1 16,7 0-4-1,7 0-4-15,14 0 4 0,9 0-1 16,11 0-3-16,7-3 4 15,3-4-2-15,4 3 9 16,4-2-18-16,1 2 11 16,1-1-5-16,-6-2-12 15,-1-1 6-15,2 3 11 16,0-2-6-16,7 0 6 16,2-2 0-16,6 3 6 15,4 1-1-15,2 2-1 16,1 0 13-16,-1 3-8 15,-1 0 0-15,-1 3 2 16,7 8-8-16,8-2-1 16,9 4 2-16,11-4-4 0,3-1 0 15,8-4 0-15,6 1-9 16,-5 2 9-16,-7-4 0 16,-16 4-4-16,-20-4 4 15,-19 1 7-15,-18-4-1 16,-24 0-6-16,-14 0 0 15,-15 0 15-15,-2 0 19 16,-2 0-6-16,0 0-8 16,0 0-2-16,0 0-6 15,0 0-4-15,0 0-7 16,0 0 5-16,0 0 7 16,0 0 1-16,0 0-1 0,0 0 0 15,0 0-5-15,0 0-8 16,0 0 0-16,0 0-5 15,0 0-1-15,0 0 6 16,0 0 3-16,0 0-3 16,0 0 3-16,0 0 2 15,0 0-3-15,0 0 3 16,0 0-2-16,0 0 1 16,0 0-1-16,0 0-3 15,0 0-2-15,0 0-3 16,0 0 1-16,0 0-1 15,0 0-3-15,0 0 8 16,0 0-3-16,0 0 2 0,0 0 1 16,0 0 0-16,0 0-1 15,0 0-9-15,0 0 2 16,0 0 0-16,0 3 3 16,0-3-8-16,0 0 7 15,0 0 1-15,0 0 2 16,0 0-18-16,0 0-26 15,0 0-56-15,0 0-87 16,-3 0-275-16</inkml:trace>
  <inkml:trace contextRef="#ctx0" brushRef="#br0" timeOffset="198489.8262">29365 15813 40 0,'0'0'78'0,"0"0"-25"0,0 0-7 16,0 0-29-16,0 0-14 15,0 0-3-15,0 0-5 16,-5 0 5-16,5 0-15 16,0 0 15-16,0 7 25 15,0 3-13-15,2 10 86 16,-1 7 30-16,-1 4-56 16,0 6 11-16,0 1-39 15,0-5-22-15,0 2-19 16,0-8-3-16,0-7-21 15,0 0-36-15,0-10-41 16,0-4-31-16,0-3-53 0</inkml:trace>
  <inkml:trace contextRef="#ctx0" brushRef="#br0" timeOffset="199470.4731">29352 15470 399 0,'0'0'39'0,"0"0"-26"0,0 0-13 16,0 0 0 0,-46 100 26-16,27-55 35 0,-7-1-14 15,-2 1 1-15,0-5 4 16,1-1-6-16,2-9-38 16,4-6-8-16,4-4 0 15,7-11 5-15,5-6-5 16,4-3 0-16,1 0-5 15,0 0-17-15,0 0 4 16,0 0 18-16,0 0 2 16,0-6 3-16,3 2 0 15,3-2 1-15,0 0-6 16,4-8 11-16,4-6 3 16,2-3-8-16,3-4-1 15,-1 2 12-15,-4 8-17 16,-5 3 2-16,-4 8 10 0,-1 3-8 15,-3 3 9-15,1-7-1 16,1 3 16-16,1-2-1 16,2 3-5-16,4-7 13 15,-1 4 3-15,1-2-12 16,-1 2 3-16,-2 3-6 16,-1 0 0-16,0-2-13 15,1 0-3-15,7-4-7 16,-1-6-10-16,8-5-19 15,0 1-11-15,-2 0-2 16,1 2 0-16,-7 3 8 0,-1 8 22 16,-5 5-9-16,-4-2 2 15,0 1 11-15,-3 2 6 16,0-5 4-16,0 5 2 16,0-2 2-16,0 2 13 15,0 0 14-15,0 0 8 16,0 0-1-16,0 0 2 15,0 0-12-15,0 0-11 16,0 7-6-16,12 8-8 16,12 8 3-16,6 3 1 15,5 1 3-15,-2-2-3 16,-3-6-7-16,-5-3-2 16,-6-3 0-16,-2 0-8 15,-3 4-46-15,-3 0-35 16,-4 1-33-16,-4 0-52 0,-3-4-47 15,0-2-139-15</inkml:trace>
  <inkml:trace contextRef="#ctx0" brushRef="#br0" timeOffset="204669.009">29943 15183 72 0,'0'0'44'16,"0"0"16"-16,0 0 3 15,0 0-18-15,0 0 10 16,0 0 5-16,0 0-8 16,0 0-23-16,0 0 27 15,0 0-4-15,0 0-12 16,0 0-3-16,0 0-19 15,0 0 27-15,0 7-9 16,2 10 24-16,9 12-16 16,6 14-16-16,10 16-28 15,9 11-4-15,11 2-111 16,10-7-139-16,7-5-156 16</inkml:trace>
  <inkml:trace contextRef="#ctx0" brushRef="#br0" timeOffset="205502.3226">30344 15209 259 0,'0'0'95'0,"0"0"-87"16,0 0-6-16,0 0 3 15,0 0 22-15,0 0 40 16,-30-8-9-16,23 6-5 0,-2-5-6 16,-1-2-1-16,-8 2 9 15,-6-3-9 1,-7 1-26-16,-8-4-20 0,-10 2 0 16,-1-2 8-16,0 2 1 15,3 5-3-15,6-2 15 16,9 6-21-16,11-1 0 15,8 3 7-15,7 0-1 16,6 0 11-16,0 0-15 16,0 0-4-16,0 0-11 15,5 7 13-15,7 8 4 16,7 6 5-16,5-1-7 0,-1 3 6 16,2 2 6-1,-2 6-4-15,-2 2 8 16,-6 7 1-16,-2-1 11 0,-5 5-30 15,-3 1-3-15,-5 2-67 16,0-1-178-16,0-3-380 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2-10T03:50:12.897"/>
    </inkml:context>
    <inkml:brush xml:id="br0">
      <inkml:brushProperty name="width" value="0.05292" units="cm"/>
      <inkml:brushProperty name="height" value="0.05292" units="cm"/>
      <inkml:brushProperty name="color" value="#FF0000"/>
    </inkml:brush>
  </inkml:definitions>
  <inkml:trace contextRef="#ctx0" brushRef="#br0">23817 587 29 0,'0'0'51'0,"0"0"7"16,0 0-20-16,0 0-30 15,0 0-6-15,0 0 16 16,0 0 65-16,0 0-16 15,0 0-15-15,0 0-12 16,1 0-18-16,-1 0-18 16,0 0 30-16,0 0 17 15,0 0 3-15,0 0-32 0,0 0-13 16,0-3-5 0,0 1 17-16,0 1-19 0,0-2 8 15,0 3-6-15,0-1 5 16,0 1-9-16,0 0-2 15,0 0-7-15,-11 7 7 16,-1 5 2-16,-3 4 0 16,3 4 0-16,0 4 0 15,-4 5 0-15,0 3 0 16,0-2 0-16,3 0 2 16,3-5-2-16,0-5 0 15,7-1-5-15,3-5-4 16,0-2 2-16,10-2-13 15,10-1 13-15,9-5-17 0,6-2 8 16,4-2-10-16,3 0 14 16,-2 0 12-16,-4-2-12 15,-8-5 12-15,-5 1-5 16,-8-4 10-16,-4 3 9 16,-3-5 10-16,-2 2 21 15,0-3 5-15,0-1 18 16,0-3-59-16,0-3 39 15,-2 1-19-15,-1-2-20 16,-1 0 24-16,-2 2-3 16,0 1-28-16,0-1-2 15,-9 2 14-15,-4 0 5 16,-1-4 11-16,-4 6 2 0,-1 0-17 16,-5-1-2-16,0 2-13 15,2 0 0-15,1 3 0 16,1 0 0-16,0 3-20 15,-5 2-5-15,-4 6-51 16,-6 0-25-16,-3 13-195 16,7-1-133-16</inkml:trace>
  <inkml:trace contextRef="#ctx0" brushRef="#br0" timeOffset="468.6274">24475 527 72 0,'0'0'36'0,"0"0"40"16,0 0 52-16,0 0-24 16,0 0-89-16,0 0-15 15,0-4-3-15,0 4-9 16,0 0 2-16,2 0 10 16,-2 8 0-16,0 3 13 0,0 0-11 15,0 6 28-15,0 3 35 16,-9 6-45-16,-2 4 3 15,-4 1 8-15,-1 2-10 16,-2-2 14-16,-4-1 18 16,3 1-15-16,-1-6 21 15,5-1-50-15,3-3 4 16,1-1-11-16,4-2 0 16,3 0 0-16,1-1 6 15,1 0-8-15,2-4-2 16,0-2-23-16,0-2-97 15,0-8-101-15,0-1-237 0</inkml:trace>
  <inkml:trace contextRef="#ctx0" brushRef="#br0" timeOffset="1300.4751">24503 544 65 0,'0'0'35'15,"0"0"71"-15,0 0-8 16,0 0-28-16,0 0-6 16,0 0-39-16,-1-61 28 15,1 48-46-15,12 4 13 16,1-1-1-16,6 1-10 16,3 0 5-16,3 3-9 15,2-4 5-15,-2 5-3 16,2-2-7-16,3 3 2 15,-1 1 5-15,4 3-7 16,-1 0 0-16,-1 0 5 0,0 0-5 16,-1 0 0-16,-5 8-5 15,-5-2-2-15,-4 4-7 16,-7-2 14-16,-4-2 0 16,-2 2 0-16,-2-1-2 15,-1 2-1-15,0-2 3 16,-4 4 3-16,-14 3-3 15,-8-1 9-15,-3 4-9 16,-6-2 7-16,-2 2-7 16,-6 1 5-16,1 0-5 15,-1-5 0-15,7 2-5 16,9-3 5-16,6 1-2 16,5 0-3-16,5-2 3 0,-2 2-1 15,1-2 6-15,3-3-6 16,0 3-1-16,5-3 1 15,2-1 1-15,2 3-1 16,0-1-1-16,0 0 4 16,11 1 0-16,16 1 0 15,9 3 0-15,13-4 4 16,9 3 37-16,3-3 0 16,-2 0-7-16,-6 0-20 15,-12 0 10-15,-11-3 1 16,-6-2-3-16,-7-1-5 15,-4-1 14-15,2 0 19 0,0-3-10 16,-2 0-21-16,-1 0 1 16,-6 0-7-16,-3 0-3 15,-3 0-1-15,0 0-9 16,0 0-32-16,0 2-198 16,-21-2-261-16</inkml:trace>
  <inkml:trace contextRef="#ctx0" brushRef="#br0" timeOffset="14484.1232">12022 6026 12 0,'0'0'101'0,"0"0"-48"16,0 0-40-16,0 0 9 15,0 0 31-15,0 0-23 0,0 0-25 16,-39-17-2-16,23 17-3 16,0 0 7-16,5 2 1 15,5-1 39-15,3 1-10 16,3 0-14-16,0-2-9 16,0 0 1-16,0 0-7 15,0 0-8-15,0 0-3 16,0 0 3-16,3 0 0 15,6 1 3-15,9-1 11 16,1 0 3-16,4 0-7 16,5 0 12-16,5 0-17 15,7 0-3-15,2-1 10 16,7-6-22-16,6 2 10 0,-4-2-21 16,1 2 21-16,-3-1 0 15,-1 0 9-15,-5 4-26 16,-4 2 29-16,-6 0-12 15,-7 0 0-15,-3 0-2 16,-2 0-22-16,-3 3 16 16,4 0-6-16,-6 0 7 15,7-3-25-15,-7 0 17 16,1 0 7-16,-8 0 1 16,-3 0 7-16,-6 0 0 15,0 0-15-15,0 0 15 16,0 0 32-16,0 0 25 0,0 0-4 15,0 0 9 1,0 0-10-16,0 0-1 0,0 0 10 16,0 0-26-16,-3-3-9 15,-3-1 1-15,0-1-12 16,-2 1 8-16,1-1 11 16,4 0-16-16,-3 0 1 15,3-1-13-15,-3 1-1 16,0-3-5-16,-4 0-7 15,-1-1-1-15,-5 0-3 16,4 3 7-16,-2-1 4 16,1 0 0-16,7 2 4 15,0-4-3-15,3 3-1 16,0-5-1-16,3 3 1 16,-7 1 3-16,4 1-1 0,-7-1-2 15,3 0-4-15,0 1 1 16,-2 0 3-16,3 2 3 15,0 1-3-15,1 2 2 16,1 1 0-16,2 0-2 16,2 0 4-16,-1-1-4 15,1-1 2-15,0 2-4 16,-2 0 4-16,2 0-4 16,0 0 0-16,0-1 2 15,0 1-2-15,0 0-2 16,0 0-15-16,0 0-1 15,0 0 8-15,0 0 8 0,0 0-6 16,0 0 10-16,0-2-15 16,0 2 9-16,0 0-1 15,0 0 1-15,0 0 6 16,0 0 15-16,0 0 10 16,0 0 17-16,0 0-4 15,0 0-13-15,0 0 1 16,0 0 4-16,0 0-20 15,0 0-10-15,0 0 4 16,0 0-1-16,0 0-3 16,-1-3 4-16,1 3-3 15,0 0 1-15,-3 0 0 16,3 0-2-16,0 0-2 0,0 0 2 16,0 0 0-1,0 0-9-15,0 0-3 0,0 0-12 16,0 5 4-16,4 0 9 15,6 2-4-15,0-4-4 16,-4 0 13-16,0-1 6 16,1-1 0-16,-4 2 6 15,1-3-6-15,1 5 2 16,6-3 0-16,-1 5-2 16,8-1 0-16,0 1-2 15,4 1 2-15,-2-1 0 16,2 0-2-16,-7 3 2 0,6 0 0 15,-5 4 0 1,-4 3-2-16,3 2-2 0,-6-2 6 16,0-3-2-16,-3-3 6 15,-2-5-6-15,0-1 2 16,-1-2-1-16,-3 3-2 16,0 8-5-16,-14 16 6 15,-31 19 2-15,-26 20-2 16,-20 14-59-16,-13 7-27 15,6-6-70-15,18-9 15 16,20-16-61-16</inkml:trace>
  <inkml:trace contextRef="#ctx0" brushRef="#br0" timeOffset="47068.1716">26504 621 60 0,'0'0'50'0,"0"0"14"15,0 0 124-15,0 0-141 16,0 0 19-16,0 0 18 16,0 0-3-16,0 0 3 15,-51 34 10-15,51-40-50 16,4-3 16-16,-2-2 2 16,-1 0-12-16,-1-1 9 15,0 1-12-15,0 0-16 16,-1-1-12-16,-10 0-11 0,1 3-6 15,-2 1-2 1,0 4 18-16,1 4-12 16,-5 0-6-16,-3 7 0 0,-10 19-3 15,-2 5 3-15,-2 9-3 16,3 2 1-16,8 0 4 16,6-6-5-16,13-6 0 15,3-6-5-15,4-6-14 16,22-7-43-16,7-8 11 15,9-3 28-15,5-5 26 16,2-17 9-16,-4-3-1 16,-7-1 1-16,-9-1-1 15,-10 4 18-15,-4 0-3 16,-6 1 10-16,-6 3 0 16,0 7-22-16,-3 7 17 0,0 3-6 15,0 2-22 1,0 0-14-16,0 4-19 0,0 10 20 15,0 7 13-15,0 1 0 16,9 0-7-16,6-2-14 16,6-6-16-16,-2-3-1 15,5-6 2-15,5-5 2 16,5 0 31-16,10-7-8 16,4-13 2-16,7-9-17 15,1-2 9-15,-10-4 17 16,-4 4 19-16,-14 2-8 15,-15 2 27-15,-6 11-10 0,-7 4 10 16,0 5 18-16,-13 7-42 16,-9 0 2-16,-8 9-14 15,-6 12 2-15,2 6-4 16,6-1 0-16,13-6-3 16,9-4-1-16,6-10-16 15,0-2 4-15,0-4-13 16,6 0 4-16,4 0 25 15,-1-1 20-15,3-8 3 16,0-2-6-16,-1 6-5 16,-1 1-8-16,-1 1-4 15,3 3-16-15,4 5-5 16,4 19-31-16,-1 13 8 0,-4 12-54 16,-11 8 2-16,-4 6 62 15,0 0 14-15,-14-3 20 16,-1-6 20-16,-2-4 41 15,-2-4 11-15,-7-7 2 16,-3-7-31-16,-7-7 10 16,-4-6-34-16,-1-8-5 15,2-8-4-15,-1-3 2 16,11-1 5-16,7-20-17 16,12-12-24-16,10-9-117 15,29-11-100-15,20-1-261 16</inkml:trace>
  <inkml:trace contextRef="#ctx0" brushRef="#br0" timeOffset="47917.9959">27199 788 237 0,'0'0'127'16,"0"0"-92"-16,0 0 114 16,0 0-23-16,0 0-56 15,0 0 20-15,47-11 24 16,-24 0-20-16,4-4-33 15,-2-5-30-15,-3-3 0 16,-7-1-2-16,-2-1-8 16,-6 1-3-16,-4 2 1 15,-3 5-12-15,0 3-2 16,0 6-5-16,-3 4-2 16,-7 4 2-16,-7 0 0 0,-9 14-5 15,-9 15-7 1,-4 13 12-16,6 5 2 0,12-3-2 15,18-5-5-15,3-9-3 16,14-9-30-16,14-11 12 16,3-7 17-16,11-3 9 15,0-5 3-15,4-17-2 16,0-3 4-16,-4-6 0 16,-2-1-4-16,-7 2 5 15,-8 2-1-15,-10 9-1 16,-5 10 5-16,-5 6 6 15,-5 3-15-15,0 7-8 0,0 18-37 16,0 5 42-16,0 1 3 16,-5-5 26-16,3-7-22 15,2-7 3-15,0-5-5 16,0-4-2-16,0-3-13 16,7 0-5-16,5 0 18 15,6-14 4-15,0-4-4 16,6-4 0-16,0-2 0 15,2 4 3-15,4 0-1 16,-3 7 0-16,-7 8-2 16,-7 5-2-16,-6 0-7 15,1 3-3-15,0 13 1 16,2 1 8-16,0 2 3 16,7-2 14-16,4-3-14 15,7-6-2-15,3-2-4 0,4-6 2 16,0 0 4-16,1-1-2 15,-2-15 4-15,-1-2-1 16,-1-6 2-16,-6-3-1 16,-3-7 10-16,-7-2-8 15,-8 1 3-15,-4 0 1 16,-4 7 1-16,0-2 11 16,0 9-6-16,-3 1-8 15,-3 9 18-15,3 5 0 16,0 6-10-16,3 0-14 15,0 0-6-15,-6 12-17 16,-1 16 23-16,-8 8 0 16,1 9 27-16,-2-1-16 0,4-1-8 15,2-1-3-15,2-9-46 16,5-4-121-16,2-12-233 16</inkml:trace>
  <inkml:trace contextRef="#ctx0" brushRef="#br0" timeOffset="48105.9674">28041 652 1060 0,'0'0'77'16,"0"0"-56"-16,0 0 36 16,0 0 19-16,0 0-56 0,0 0-19 15,44-20 0 1,2 11-2-16,10-2-6 0,1 0-59 15,-3 0-89-15,-11-1-185 16,-12 4-392-16</inkml:trace>
  <inkml:trace contextRef="#ctx0" brushRef="#br0" timeOffset="49301.036">28899 595 424 0,'0'0'236'0,"0"0"-233"16,0 0 100-16,0 0-7 16,0 0 13-16,-92-52-62 15,51 65-23-15,1 15-2 16,6 9 1-16,9 2-13 0,12 2-10 16,10-1-2-16,3-8 2 15,9-3-2-15,17-9-19 16,8-8-9-16,11-12-13 15,6 0 0 1,7-21 24-16,4-14 19 0,3-5 4 16,-3-9 9-16,-2-5 2 15,-6-4 7-15,-8-2-4 16,-15-1-9-16,-14 3-4 16,-11 8 7-16,-6 18 29 15,0 13 27-15,-5 14-15 16,-4 5-25-16,-3 14-24 15,-6 25 2-15,-7 19-2 16,-3 12 4-16,-1 1-2 0,2-3-6 16,9-11 0-16,7-7 1 15,9-11-1-15,2-14-4 16,0-10-1-16,6-8-6 16,9-7 6-16,4 0 1 15,8-7 4-15,7-14 9 16,4-5-4-16,-1-3 0 15,-4 3-5-15,-5 4 3 16,-10 8 0-16,-8 6-3 16,-6 8 0-16,-3 0-6 15,-1 15-27-15,5 12 20 16,5 3 13-16,3 2 13 16,8-3-13-16,6-9-9 0,6-4 3 15,3-9-1 1,6-7-2-16,2 0-6 0,1-4-1 15,3-15 11-15,-5-3-4 16,-3-5 3-16,-6-5 6 16,-7-3 8-16,-9 2-2 15,-9 7 1-15,-9 11 18 16,0 9 11-16,0 6-10 16,-2 0-26-16,-11 12-11 15,-3 10 11-15,-4 6 7 16,8 2 0-16,5 0-2 15,7-2-5-15,0-2-5 16,18-6-1-16,7-3-8 0,8-5-1 16,6-7-1-16,3-5-9 15,2 0 7-15,-3-6 4 16,-10-10 13-16,-9-3-2 16,-10-5 6-16,-7-4 4 15,-5-3-7-15,-24-6-6 16,-21 8-45-16,-7 12-16 15,-2 6 67-15,11 9 23 16,22 2 9-16,12 0-11 16,9 0-21-16,4 0-24 15,24 7 24-15,12-5 24 16,11-2 17-16,7 0-19 16,-5 0-13-16,-5-9-1 15,-9 0-4-15,-9 2 15 0,-11 2 11 16,-7 3-6-16,-4 2-11 15,-4 0-5-15,3 14-5 16,-1 11 19-16,-1 5-5 16,-1 1 22-16,2 0-29 15,1 0 0-15,3-6-10 16,-1-3-2-16,2-5-57 16,1-8-56-16,-1-7-216 15</inkml:trace>
  <inkml:trace contextRef="#ctx0" brushRef="#br0" timeOffset="49448.1622">30395 448 1175 0,'0'0'30'0,"0"0"35"16,0 0-1-16,0 0-64 15,0 0-26-15,0 0-193 16,3-21-566-16</inkml:trace>
  <inkml:trace contextRef="#ctx0" brushRef="#br0" timeOffset="50117.6904">30910 507 1257 0,'0'0'26'0,"0"0"-25"15,0 0 57-15,0 0 1 16,-93-15-21-16,63 26-24 16,-1 14-7-16,-2 9-3 15,5 2-1-15,4 1-3 16,8-3 0-16,8 1-1 16,6-7-3-16,2-5 3 15,8-2-9-15,16-6-24 16,10-4 10-16,13-8 5 15,6-3-2-15,5-3-5 0,0-14-5 16,-4-7 5-16,-9-3 8 16,-8-8-3-16,-8 1 6 15,-10 4 15-15,-7 7 5 16,-6 10-5-16,-2 9 14 16,-4 4 6-16,0 0-20 15,2 4-20-15,4 10 20 16,0 2 9-16,4 0-1 15,4-4-8-15,-2-3 3 16,2-4 0-16,0-4 4 16,2-1 2-16,1 0 3 15,4-3 2-15,-2-17 8 16,1 0-15-16,-1-6 2 0,-4 1-2 16,0 1-5-16,-9 4 5 15,-6 1 9-15,0 2-3 16,-2 7-6-16,-16 3 4 15,-6 7-8-15,-10 4-3 16,-5 20-3-16,0 10 3 16,2 10 5-16,7 4 2 15,8 1-1-15,11-1-6 16,11-9-1-16,0-3-2 16,22-8-7-16,15-8 5 15,9-5 5-15,9-8 2 16,5-7-2-16,-1 0-11 15,-3 0-10-15,-11-11-17 16,-11-4-14-16,-7-5-97 16,-17-3-313-16</inkml:trace>
  <inkml:trace contextRef="#ctx0" brushRef="#br0" timeOffset="77424.2157">29403 3192 818 0,'0'0'27'0,"0"0"-19"0,0 0 76 15,0 0 32-15,0 0-52 16,0 0-46-16,0 0-12 15,0 0 12-15,-52 127 53 16,21-58-27-16,-1-3-22 16,7-6-19-16,6-4 2 15,2-8-5-15,-2 1-3 16,2-8-61-16,-2-10-102 16,0-10-217-16,4-15-147 15</inkml:trace>
  <inkml:trace contextRef="#ctx0" brushRef="#br0" timeOffset="77669.6085">29196 3304 161 0,'0'0'128'15,"67"-99"-90"-15,-37 65 107 16,-9 11 96-16,-8 9-4 16,-5 7-82-16,-3 5-80 15,-2 2-29-15,9 0-38 16,11 10-8-16,8 15 0 15,6 17 5-15,-4 11-4 16,-3 9-1-16,-11 5 5 16,-7-2-2-16,-4-8 7 15,-4-3-10-15,-4-2-8 16,0-7-59-16,0-6-138 0,-19-8-335 16</inkml:trace>
  <inkml:trace contextRef="#ctx0" brushRef="#br0" timeOffset="78264.6517">29161 3612 1018 0,'0'0'0'0,"0"0"-53"16,0 0 53-16,0 0 70 16,0 0-21-16,129-56-23 15,-47 31 1-15,2 1-27 16,-7 1-6-16,-13-2-5 0,-20-4 5 15,-11-1-2 1,-14 2 4-16,-8 1-9 0,-6 7 13 16,-5 9 13-16,0 7 34 15,0 4 2-15,0 0-16 16,0 0-24-16,0 3-9 16,0 19-10-16,0 10 10 15,0 11 28-15,0 1-13 16,-3-3-4-16,3-5-5 15,0-5-5-15,0-8 0 16,0-7-1-16,0-8-9 16,0-5-25-16,0-3-19 15,0-3-3-15,9-19-15 16,1-6 44-16,4-8-15 16,-1 0 37-16,0 5 5 0,-3 9 0 15,-4 10 5-15,-5 9-5 16,-1 3 34-16,0 0-22 15,2 8-5-15,2 14-6 16,6 4 58-16,5 2-34 16,11-1-20-16,4-6-5 15,4-5-3-15,3-10 3 16,0-6 9-16,-4 0 1 16,-2-9-1-16,-4-12 6 15,-4-8 11-15,-5-5 2 16,-9-9-11-16,-6 0-4 15,-3-1-13-15,-3 6-10 0,-9 12-19 16,-2 11 17-16,7 7 3 16,2 8-39-16,5 0-107 15,0 8-309-15</inkml:trace>
  <inkml:trace contextRef="#ctx0" brushRef="#br0" timeOffset="78480.197">30386 3234 1129 0,'0'0'27'0,"0"0"-9"16,0 0 6-16,0 0-20 0,0 0 46 16,-24 114-11-16,6-62-15 15,0-3-15-15,6-7-9 16,2-8 0-16,3-6-27 15,2-4-32-15,-1-9-110 16,3-9-284-16</inkml:trace>
  <inkml:trace contextRef="#ctx0" brushRef="#br0" timeOffset="78728.7203">30340 3255 1030 0,'0'0'34'16,"0"0"-6"-16,0 0-7 0,0 0-15 16,0 0 28-16,54 75 11 15,-29-35-23-15,0 0-18 16,-6-1-4-16,-8-5-6 16,-11-5-7-16,-3-1-10 15,-31 0 9-15,-20-1-26 16,-9-7-22-16,-5-4 5 15,7-5-25-15,7-4-108 16,18-4-75-16</inkml:trace>
  <inkml:trace contextRef="#ctx0" brushRef="#br0" timeOffset="79254.8475">31059 3335 937 0,'0'0'148'15,"0"0"-141"-15,0 0-7 0,0 0 58 16,82-25-11-16,-75 25-33 16,-1 6-1-16,-1 13-7 15,-2 7 2-15,-3 4-7 16,0-1 17-16,-9-3-8 16,-2-8-3-16,4-7 0 15,4-6-3-15,3-4 1 16,0-1 3-16,0 0 0 15,0 0-3-15,4-5 5 16,10-12 9-16,10-5-15 16,4-3 5-16,3 0-9 15,-1 2 0-15,1 9 0 16,4 5 0-16,1 6-3 0,0 3 3 16,-7 0 0-1,-8 12-2-15,-6 10 2 0,-9 6 4 16,-3 3 3-16,-3 2-1 15,0-5 0-15,-8-3-6 16,-2-5-12-16,4-4-88 16,6-7-146-16,0-9-312 15</inkml:trace>
  <inkml:trace contextRef="#ctx0" brushRef="#br0" timeOffset="79568.7638">31778 3226 436 0,'0'0'128'0,"0"0"78"0,0 0-52 16,0 0-22-16,0 0-53 15,-109 83-2-15,81-45-46 16,10-4-30-16,14-3-1 16,4-12 0-16,0-4-9 15,13-7 5-15,6-6 4 16,5-2 9-16,7-3-1 15,6-17 8-15,-2-7-3 16,-5-1 9-16,-8-5-3 16,-12 0-8-16,-10 1-11 15,0 1-5-15,-25 8-18 16,-9 9 11-16,-8 7-10 0,0 7-15 16,11 0 5-16,13 16 13 15,18 4-151 1,7-2-193-16</inkml:trace>
  <inkml:trace contextRef="#ctx0" brushRef="#br0" timeOffset="80002.3516">32231 3191 739 0,'0'0'161'15,"0"0"-130"-15,0 0-31 16,-94-35 78-16,42 35 2 15,0 9-25-15,8 14-32 0,9 5-4 16,12 0-11-16,10 2-6 16,9-2-1-16,4-3-1 15,1-2-4-15,21-3-34 16,5-9-27-16,9-4 24 16,7-7-6-16,1 0-3 15,-2-21 48-15,-1-5 2 16,-2-11 39-16,-5-7-17 15,-2-4 30-15,-7-5-5 16,-7-6-31-16,-11 1-5 16,-5 1-10-16,-2 9 8 15,0 11 31-15,0 15-9 16,0 12 19-16,0 8 8 16,-2 2-44-16,-4 11-14 15,-10 24 0-15,-2 17 0 0,-3 15 17 16,9 0-11-16,12-3-5 15,0-7-2-15,17-7-9 16,11-9-40-16,5-8-49 16,7-12-52-16,3-8-228 15</inkml:trace>
  <inkml:trace contextRef="#ctx0" brushRef="#br0" timeOffset="80369.1279">32609 3296 991 0,'0'0'0'0,"0"0"0"16,0 0 65-16,0 0 17 15,0 0-13-15,0 0-32 16,95-37-37-16,-68 13 18 16,-8-4 6-16,-7-6 4 15,-9-4-8-15,-3 3-16 16,-4-1-1-16,-21 11 6 15,-7 9-8-15,-2 14 11 16,-4 2 0-16,-5 26-8 16,-5 14-4-16,5 10 6 15,6 4 0-15,16 1-1 16,12-5-4-16,9-5-1 16,9-8-3-16,19-9-4 0,10-7 6 15,11-9-5 1,9-9-22-16,9-3-6 0,-1-9-25 15,-2-10-50-15,-12-3-110 16,-18-3-460-16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2-02T11:11:16.806"/>
    </inkml:context>
    <inkml:brush xml:id="br0">
      <inkml:brushProperty name="width" value="0.05292" units="cm"/>
      <inkml:brushProperty name="height" value="0.05292" units="cm"/>
      <inkml:brushProperty name="color" value="#FF0000"/>
    </inkml:brush>
  </inkml:definitions>
  <inkml:trace contextRef="#ctx0" brushRef="#br0">10490 563 37 0,'0'0'242'0,"0"0"-90"0,0 0-31 16,0 0-24-16,0 0-13 15,0 0 17-15,0 0 17 16,6-21-57-16,-6 15 2 15,0 4 16-15,0-1-22 16,0 3-20-16,0 0-12 16,0 0-17-16,0 3-8 15,3 28-25-15,0 27 25 16,-3 38 35-16,-16 38-15 16,-23 26 26-16,-13 11-46 15,-2 1 7-15,1-17-7 16,11-24 6-16,9-27 1 15,10-24-4-15,4-26 3 0,10-22-6 16,2-14 4-16,7-14-1 16,0-4 16-16,0-14 3 15,0-22 9-15,0-7-31 16,4 1 1-16,2 9-1 16,-3 16 6-16,0 11 0 15,0 4-6-15,3 2-1 16,14 0-10-16,15 0-2 15,11 0 8-15,14 0-4 16,13 0 1-16,12 0 8 16,3-8 0-16,-3-8-1 15,-15-2 0-15,-12 2 2 0,-13 6 1 16,-15 5-1-16,-16 3-1 16,-7 2-2-16,-7 0-4 15,0 0 1-15,0 0-9 16,0 5-68-16,3 4-312 15</inkml:trace>
  <inkml:trace contextRef="#ctx0" brushRef="#br0" timeOffset="434.7843">11370 1102 327 0,'0'0'754'16,"0"0"-725"-16,0 0 48 15,0 0-25-15,-91 83-21 16,61-28 30-16,5 7-13 15,11-3-18-15,13-1-18 16,1-5-7-16,4-11-5 16,16-6-7-16,3-10 2 15,9-12 3-15,1-11-18 0,9-3-4 16,7-34 24-16,3-16 0 16,-4-8 7-16,-8-2 21 15,-16 8-4-15,-9 9 6 16,-15 4-4-16,0 5-15 15,-24 2-11-15,-18 8-12 16,-10 8 10-16,-12 13 1 16,5 3-8-16,16 3-46 15,30 10-87-15,13 0-487 16</inkml:trace>
  <inkml:trace contextRef="#ctx0" brushRef="#br0" timeOffset="816.841">12146 1164 748 0,'0'0'112'16,"0"0"27"-16,0 0 80 16,0 0-120-16,0 0-24 15,0 0-4-15,31-65-24 0,-56 65-45 16,-11 10-2-16,-16 19-6 16,-2 10 6-16,2 8 6 15,2 3 2-15,15 1-6 16,8 0 1-16,12-3-3 15,15-4 0-15,0-3-11 16,29-8 11-16,12-8 5 16,8-16-5-16,11-9-18 15,1-2-30-15,7-25-83 16,3-14-182-16,-7-5-374 16</inkml:trace>
  <inkml:trace contextRef="#ctx0" brushRef="#br0" timeOffset="1259.3925">12590 1098 978 0,'0'0'175'16,"0"0"-115"-16,0 0 60 15,0 0-93-15,0 0-27 16,0 0-11-16,-16 60 11 16,-4-13 19-16,-2 5-8 15,0 1 1-15,-2 0-5 16,3-2-6-16,3-2 4 15,6-11-5-15,5-11-23 16,7-12-10-16,0-10-15 16,0-5-26-16,0 0 4 15,7-22 42-15,8-15 28 16,9-14 4-16,1-7-1 0,2 0 3 16,-2 2 5-16,1 1 19 15,-7 4 19-15,-1 8-4 16,-6 11 22-16,-6 11-6 15,-2 11-20-15,-1 5-22 16,-1 5 8-16,2 2-27 16,7 23 7-16,4 15 1 15,2 16 32-15,3 11-22 16,-8 4-8-16,-9 4-1 16,0-2-9-16,-3-8-2 15,3-7-10-15,0-16 1 16,2-13-10-16,2-5-26 15,-4-12-122-15,-3-4-223 0,0-8-537 16</inkml:trace>
  <inkml:trace contextRef="#ctx0" brushRef="#br0" timeOffset="1432.5462">12532 1492 1235 0,'0'0'89'15,"0"0"-67"-15,0 0 78 16,0 0-80-16,0 0-16 16,85-46-3-16,-21 19-1 15,5-1-83-15,-5 0-185 0,-15 0-573 16</inkml:trace>
  <inkml:trace contextRef="#ctx0" brushRef="#br0" timeOffset="1749.8672">13120 1039 755 0,'0'0'367'0,"0"0"-330"15,0 0 74-15,0 0-39 16,0 0-63-16,0 0 0 16,0 46 9-16,0-2 3 15,0 9 6-15,-24 11 4 16,-7 6 1-16,-5 6 1 0,-6 2-6 15,9-11-17-15,8-11-7 16,10-17-1-16,12-12-1 16,3-7-1-16,0-9 0 15,18-8 0-15,14-3 9 16,20-5-3-16,13-20-1 16,6-6-5-16,7 0-32 15,-3-3-43-15,-4 2-5 16,-5 6-163-16,-11 2-711 15</inkml:trace>
  <inkml:trace contextRef="#ctx0" brushRef="#br0" timeOffset="2383.4579">15396 694 828 0,'0'0'148'16,"0"0"-60"-16,0 0 52 15,27-88-49-15,-18 63-15 16,-2 4-25-16,-1 4-11 15,-6 5-16-15,0 8-7 16,-10 4-17-16,-26 0-3 16,-19 16-10-16,-17 14 10 15,-4 7 3-15,6 5 9 0,19 0-9 16,14-2-6 0,19-5 3-16,12 1 3 0,6 2-11 15,24-1 9-15,25 2 2 16,17 0 6-16,12 1-4 15,5-4-2-15,-4-4 0 16,-11 0-4-16,-15-1 2 16,-19 3 2-16,-22 0-13 15,-12 8-18-15,-40 0 10 16,-23 4 3-16,-16 1-12 16,-16-2 16-16,-7-8 14 15,-8-8 2-15,7-8 0 16,9-12-2-16,26-9 0 0,36-6-76 15,32-26-252 1</inkml:trace>
  <inkml:trace contextRef="#ctx0" brushRef="#br0" timeOffset="2716.661">15748 964 630 0,'0'0'177'16,"0"0"-70"-16,0 0 21 15,0 0-41-15,0 0-37 16,0 0 8-16,29-6-19 15,7 1 8-15,11 2-6 16,8-4-22-16,5 2-11 16,-5 0-4-16,-3-2-1 15,-1 0 3-15,-1 1-6 16,2-1-3-16,-7 4-42 16,-10 1-73-16,-25 2-196 15,-10 0-593-15</inkml:trace>
  <inkml:trace contextRef="#ctx0" brushRef="#br0" timeOffset="3016.908">15967 894 815 0,'0'0'99'0,"0"0"-61"16,0 0-38-16,0 0 141 15,0 0-93-15,0 0 27 16,-2 51-6-16,1-17-21 15,-15 9-19-15,-5 8-5 16,-9 5-16-16,-3 3-4 16,5 0-2-16,1-1 1 15,14-7-6-15,13-5-4 0,0-7-19 16,29-8 5-16,13-11 11 16,14-10 10-16,15-10 7 15,11-13-7-15,2-20-16 16,-1-6-20-16,-6-2-66 15,-14 7-179-15,-18 5-345 16</inkml:trace>
  <inkml:trace contextRef="#ctx0" brushRef="#br0" timeOffset="3172.9195">15910 1235 1082 0,'0'0'0'15,"0"0"-3"-15,0 0-63 16,0 0 50-16,156-17 5 0,-55 3 9 16,2-6-90-16,-15-1-238 15,-15-4-232-15</inkml:trace>
  <inkml:trace contextRef="#ctx0" brushRef="#br0" timeOffset="3584.4994">16552 1037 779 0,'0'0'164'15,"0"0"-82"-15,0 0 31 16,0 0-54-16,0 0 8 16,-67 97-7-16,53-57-36 0,1 0-9 15,1 5-6 1,-5-1 0-16,1 3-4 0,-6 3-1 16,-4-6-1-16,10-7-3 15,-1-12-13-15,11-11-18 16,6-11-20-16,0-3-26 15,0-29-18-15,11-14 32 16,10-16 63-16,2-3 6 16,9 1 28-16,-2 1-23 15,-2 6 39-15,2 8-13 16,-4 8-5-16,-4 9 5 16,-5 12 9-16,-4 7-8 15,-7 5-5-15,1 5-12 16,2 5-13-16,6 22-7 15,6 21 22-15,-7 13-2 0,-3 11-8 16,-3 7-7-16,-8 4-4 16,3-4 42-16,7-5-18 15,0-14-26-15,5-13-5 16,5-13-58-16,-4-13-60 16,-2-12-145-16,-8-9-825 15</inkml:trace>
  <inkml:trace contextRef="#ctx0" brushRef="#br0" timeOffset="4316.6628">16494 1419 1283 0,'0'0'50'16,"0"0"-30"-16,0 0-20 15,56-75 22-15,-2 46-20 16,15 0-2-16,8-2-30 15,2-1-67-15,-4 0-24 16,-14-1-63-16,-16 2-50 16,-15 2 44-16,-10 2 146 15,-14 5 44-15,-6 8 85 16,0 7 75-16,0 6 53 16,0 1-61-16,0 0-71 15,-1 1-51-15,-1 19-24 16,1 11 50-16,1 10-1 15,0 6-11-15,0 4-26 16,0 0 3-16,-6 2-2 0,-10-1-12 16,-1-4-2-16,1-7-5 15,4-9-9-15,2-12-15 16,6-9-32-16,4-11-31 16,0 0 2-16,0-22 46 15,0-15-37-15,0-13 62 16,-3-11 14-16,-1 1 43 15,4-5-25-15,0 4 31 16,1 1 25-16,25 6-43 16,7 8 19-16,11 5-12 0,9 9-21 15,-1 8-4 1,-3 7 10-16,-7 8-11 0,-11 8-2 16,-4 1-8-16,-12 1 0 15,-3 21-2-15,-9 9 4 16,-3 13 2-16,-21 4-4 15,-18 4 8-15,-3-5-8 16,-4-7 4-16,9-7-6 16,13-10 1-16,9-4 2 15,15-8-3-15,0-4-11 16,6 0 11-16,17-1 7 16,6 0-1-16,7-1 5 15,-8 3-1-15,-2 2-4 16,-7 7 4-16,-1 4-3 15,-5 6-3-15,3 7-2 0,3 2 1 16,-2 1-3-16,6 0-7 16,-4-1-33-16,4-6-82 15,-4-13-168-15,-7-5-404 16</inkml:trace>
  <inkml:trace contextRef="#ctx0" brushRef="#br0" timeOffset="4651.5896">17923 1103 679 0,'0'0'69'16,"0"0"-64"-16,0 0 239 16,-6-76-77-16,0 71-71 15,-2 0-15-15,-2 3-21 16,-2 2-29-16,-11 0-20 15,-6 8 2-15,-7 15-1 16,-9 13-2-16,-1 8 17 16,2 5-6-16,4 2 2 15,11 2-9-15,7-2-3 16,11-1-9-16,11 1-2 16,3 0-3-16,31-5 2 15,14-10 1-15,11-14 0 16,11-15-12-16,3-7-19 0,1-7-13 15,-6-19-21 1,-2-8-67-16,-5-11-138 0,-10-5-381 16</inkml:trace>
  <inkml:trace contextRef="#ctx0" brushRef="#br0" timeOffset="4852.4675">18268 1069 1084 0,'0'0'44'15,"0"0"-20"-15,0 0-11 16,0 0 33-16,-1 79 51 16,1-28-63-16,0 7-1 0,-9 5-2 15,2 2-21 1,1-6-10-16,0-8-2 0,3-11-34 16,-1-15-34-16,0-9-74 15,1-11-265-15,-1-5-294 16</inkml:trace>
  <inkml:trace contextRef="#ctx0" brushRef="#br0" timeOffset="5150.4706">18301 1359 1025 0,'0'0'41'16,"0"0"42"-16,113-75-31 16,-72 41 6-16,2-3-13 15,2-1-9-15,-3-2-13 16,-6 6 18-16,-10 4-12 15,-6 8-4-15,-14 8 5 0,-3 9 16 16,-3 3-7 0,0 2-16-16,0 0-23 0,0 16-9 15,0 16 9-15,0 18 3 16,-2 9 14-16,-8 2-14 16,-3 6-2-16,0-2 3 15,3-1-4-15,0-5-13 16,4-7-27-16,-5-9-17 15,-1-9-47-15,-1-6-181 16,-10-10-723-16</inkml:trace>
  <inkml:trace contextRef="#ctx0" brushRef="#br0" timeOffset="6667.1531">9145 2145 118 0,'0'0'221'0,"0"0"-44"16,0 0-72-16,0 0-25 16,0 0-33-16,0 0-3 15,0 1 21-15,0-1-6 16,0 0 14-16,0 0-21 16,0 0 24-16,0 0-37 15,0 0-24-15,0 0-15 16,0 0-10-16,0 0 10 15,3 0 1-15,4 2 1 0,-1 1-1 16,6 1 5-16,3-2-5 16,0 3 6-16,10 0 0 15,8 2 7-15,13 1-14 16,11 1 0-16,13-1 2 16,1 1-2-16,7 0 0 15,0-2 2-15,4 1 9 16,9 1 3-16,6 2 10 15,10-2-9-15,14 3-9 16,10-4 1-16,20-1-3 16,10-4 0-16,6 0-1 0,5 1-3 15,2 3 0 1,2 1 11-16,9 3 10 0,17 1-2 16,15 1-10-16,17-2-9 15,17 1-3-15,5-4 3 16,13-4-7-16,4-1-1 15,-3-3 6-15,0 0 0 16,6 0 2-16,6 0 15 16,14 0-15-16,9 5 2 15,2 0 0-15,0 7-2 16,-5 0-1-16,-10 2-4 16,-13 2 7-16,-9 0-2 15,-10-5 17-15,-3 0 6 16,-1-7-3-16,-16 1-12 15,-12-5 7-15,-17 0 1 0,-16 0 13 16,-20 0 3 0,-22 0-10-16,-31 0 0 0,-22 0-8 15,-18-5-4-15,-13 2-2 16,-14-3-3-16,-6 3-1 16,-13 0-2-16,-13 3-2 15,-10-2-1-15,-10 2 0 16,-3 0 1-16,0 0-14 15,0 0-6-15,0 0-5 16,0-5-38-16,0-4-41 16,0-6-75-16,0-2-1006 15</inkml:trace>
  <inkml:trace contextRef="#ctx0" brushRef="#br0" timeOffset="24701.0324">5429 4562 379 0,'0'0'47'0,"85"-75"-25"15,-27 25 113-15,3-8-33 16,-1-2-3-16,-6-4-13 16,-11 5-42-16,-9 6 20 15,-17 6 22-15,-7 10-30 16,-10 3-5-16,0 7-22 16,-13 5-27-16,-10 9 3 15,-17 12 8-15,-11 1-12 16,-17 25 8-16,-7 11 15 15,-2 12-8-15,5 5 0 0,11 6-10 16,9 5 7-16,13 2-1 16,15 2-5-16,21-3 1 15,9-2-8-15,40-7 0 16,23-4 18-16,22-3-9 16,12 0-3-16,-5-3-5 15,-17 0-1-15,-26 2-12 16,-33 3-39-16,-22-1-15 15,-31 0 34-15,-32-3-11 16,-17-8 43-16,-8-6 25 16,0-9 32-16,0-10-16 15,4-11-28-15,16-3 10 0,20-18-23 16,27-18-38 0,21-10-215-16</inkml:trace>
  <inkml:trace contextRef="#ctx0" brushRef="#br0" timeOffset="25702.1167">5959 4844 538 0,'0'0'12'0,"0"0"-12"0,0 0 21 15,104-1 54 1,-62-21-10-16,1-6-1 0,2-7 49 16,-6-3 5-16,-8 0-1 15,-4 4-25-15,-11 7-18 16,-7 7-30-16,-9 9-9 16,0 5-1-16,-12 6-11 15,-15 0-20-15,-17 5-2 16,-9 22-1-16,-8 12 8 15,0 11 0-15,9 6 3 16,6 0-9-16,13-6 0 16,18-6-2-16,13-10 0 15,2-6-5-15,30-6-5 16,18-5-27-16,18-9-2 0,20-8-3 16,17-3 11-16,6-22 24 15,6-8 7-15,-12-10-1 16,-12-2-14-16,-17-2 6 15,-20 3 4-15,-23 5 5 16,-25 6 9-16,-6 10-7 16,-9 4 38-16,-25 7-4 15,0 7-29-15,-2 5 0 16,-3 2-6-16,6 23 6 16,5 14-6-16,4 9-1 15,2 2 1-15,8-2-1 16,5-11 0-16,9-10-2 15,0-12-3-15,6-5 0 0,11-7-23 16,8-3 25-16,2-4 3 16,4-13 11-16,2-6-8 15,-6-2 20-15,1-1-1 16,-7 1 3-16,-6 1 10 16,-9 6-3-16,-6 5 4 15,0 4-4-15,0 6-4 16,0 3-14-16,0 0-10 15,-3 0-4-15,0 16-5 16,-3 9-1-16,0 13 0 16,6 1 6-16,0 5 1 15,0-5-1-15,15-6 0 0,15-7-1 16,3-6 1-16,7-7 0 16,3-11 0-16,6-2 5 15,8-15-5-15,10-22 3 16,5-13-3-16,2-7-2 15,-5-12-9-15,-14-1-19 16,-16 10-9-16,-20 16 6 16,-19 18 10-16,0 20-10 15,-32 6 7-15,-4 1 26 16,3 14 4-16,15 4 2 16,11 2-3-16,7 4 1 15,19 2-4-15,11 4 14 16,4 3-1-16,-1 4-12 0,-9 2 5 15,-15 7-2 1,-9-2-3-16,0 0 2 0,0-9 0 16,-3-6-3-16,3-13-4 15,28-11-48-15,26-6-64 16,10-14-256-16</inkml:trace>
  <inkml:trace contextRef="#ctx0" brushRef="#br0" timeOffset="25941.9387">8166 4613 70 0,'0'0'964'0,"0"0"-885"0,0 0 41 16,0 0-39-16,0 0-55 15,-106-12-22-15,48 51-1 16,-9 12 13-16,6 7 15 15,7 2 7-15,14-8-10 16,19-9-23-16,12-5-5 16,9-10-8-16,40-6-4 15,20-9-20-15,31-13-80 16,12-7-107-16,7-25-306 16</inkml:trace>
  <inkml:trace contextRef="#ctx0" brushRef="#br0" timeOffset="26533.8069">8742 4189 853 0,'0'0'221'15,"0"0"-108"-15,0 0-17 16,-103 35-41-16,76 8-19 16,2 13 7-16,1 10-27 15,-3 6 14-15,2 8-15 16,2 3 7-16,-2 0-4 15,4-3-6-15,6-12-11 16,5-19-1-16,7-13-19 16,3-14-15-16,0-11-13 15,9-10-9-15,18-1 9 0,8-18 47 16,10-15 2-16,4-6-2 16,-1-7 0-16,1-4-1 15,-7 5-5-15,-6 12-1 16,-12 14 7-16,-11 16 1 15,-7 3-1-15,-3 7-11 16,-3 18-4-16,0 10 15 16,0 6 9-16,0 4 13 15,0-2-1-15,0-5-21 16,21-4-2-16,6-12-29 16,13-7-4-16,11-10 7 15,4-5 18-15,5-3 10 16,-2-17 8-16,-6-5-1 0,0-5 0 15,-7-6 18 1,-6-4-5-16,-9-7-2 0,-5-1 0 16,-11 6-12-16,-7 13 17 15,-4 13 12-15,-3 13 6 16,0 3-41-16,0 12-22 16,0 17 22-16,-15 10 16 15,0 5 6-15,-1-3-13 16,2 0-3-16,2-10-6 15,5-4-13-15,7-8-67 16,0-11-105-16,22-8-425 16</inkml:trace>
  <inkml:trace contextRef="#ctx0" brushRef="#br0" timeOffset="26670.5963">9388 4280 1209 0,'0'0'88'0,"0"0"-81"16,0 0-7-16,0 0-212 15,0 0-880-15</inkml:trace>
  <inkml:trace contextRef="#ctx0" brushRef="#br0" timeOffset="27767.8884">9765 4548 138 0,'0'0'650'0,"0"0"-602"15,0 0 132-15,-55 97-31 0,28-51-75 16,2-3-43-16,4-5-9 16,6-8-3-16,3-8-5 15,5-5-5-15,2-8-5 16,2-4-4-16,3-5 4 15,0 0 5-15,0-5-1 16,21-17 3-16,7-7-10 16,14-12-2-16,10-4 2 15,2-2 2-15,0 8-1 16,-5 8-4-16,-13 12 0 16,-8 12-1-16,-10 7 3 15,-6 0 0-15,-6 9-8 16,-6 18 8-16,0 10 4 15,0 8 2-15,-9 4 7 16,-3-3 8-16,3-5-13 0,9-2-8 16,0-8 2-16,9-5-2 15,22-7-33-15,8-8-8 16,13-8-14-16,11-3-27 16,7-8-35-16,2-20 29 15,-1-5 78-15,-8-10 10 16,-5-7 18-16,-7-7 24 15,-8 2 26-15,-15 7-9 16,-14 10-4-16,-11 12-15 16,-3 12 12-16,-24 9-15 0,-13 5-36 15,-8 5-1 1,-8 22-3-16,6 13 2 0,3 5-7 16,12 2 7-16,11-4-2 15,12-9-4-15,9-9-3 16,0-8-3-16,17-7 4 15,11-10 4-15,6 0 5 16,2-7 5-16,5-13 7 16,2-3-2-16,-2-7 15 15,-5-2 7-15,-6-2 0 16,-5 2-1-16,-11 4 8 16,-4 4-2-16,-4 5-2 15,-6 6-7-15,0 6 0 16,0 5-13-16,0 2-11 15,0 0-4-15,0 7-10 0,-6 26-12 16,-12 16 22-16,-10 12 1 16,-2 10-1-16,-6 2 0 15,2 8 2-15,-2 13-1 16,9 12-1-16,5 9 1 16,1 7 1-16,-3 2-2 15,-6 2 1-15,-10 0-1 16,-5-7-1-16,-7-15-6 15,-3-18-18-15,0-22 0 16,7-19 1-16,9-19 24 16,2-16 0-16,5-10 0 15,3-17 5-15,2-21 3 0,9-13 31 16,12-14-12-16,6-15-13 16,28-10-6-16,24-9-5 15,26 6-3-15,7 9-4 16,9 12-24-16,-3 10-9 15,0 7-43-15,0 5-71 16,3 2-233-16</inkml:trace>
  <inkml:trace contextRef="#ctx0" brushRef="#br0" timeOffset="30184.6334">11980 4870 497 0,'0'0'48'0,"0"0"-19"15,0 0 48 1,0 0-13-16,0 0-7 0,94-15 71 16,-36-26-59-16,14-16-18 15,10-14 22-15,6-11-49 16,3-4 9-16,-8-1-8 16,-8 2-11-16,-16 10-10 15,-18 11 4-15,-17 15-7 16,-18 15 1-16,-6 13 1 15,0 13 16-15,-17 5-15 16,-5 3 1-16,-11 14 0 16,-3 18-5-16,1 13 0 15,-1 7-5-15,6 9 3 16,9 4 2-16,3 6 2 0,9 0 5 16,2 0-5-16,7-3 2 15,0-10 6-15,0-7-10 16,16-13 2-16,5-13-2 15,4-15 3-15,11-10-1 16,12-19 3-16,15-27 8 16,8-13-5-16,-2-11-3 15,-2-5-5-15,-9 0 5 16,-9 2-1-16,-10 5-1 16,-15 11-3-16,-12 10 0 15,-9 16 7-15,-3 12-6 16,0 11 0-16,-18 8 24 15,-6 3-13-15,-9 27-8 0,-1 18 0 16,-6 16 6-16,4 12 4 16,4 6-5-16,3-2-5 15,6-5 0-15,7-11-4 16,10-14 0-16,3-12-4 16,3-20-13-16,3-10-13 15,15-8 9-15,12-18 21 16,6-16-10-16,7-6 14 15,-2 4-5-15,-3 6 1 16,-11 12-1-16,-8 9 1 16,-10 6-1-16,3 3-4 15,-3 5-2-15,3 14 4 0,9 10 3 16,-5 6 7-16,2-2-4 16,3-5 0-16,-3-6-3 15,6-9-2-15,1-8-5 16,8-5 4-16,3-3 2 15,10-21 0-15,2-12 1 16,4-5 0-16,-3-3 4 16,-1-4-4-16,-8 0 7 15,-7 1 5-15,-8 5 1 16,-10 15 7-16,-7 12-1 16,-5 12 24-16,-3 3-41 15,0 15-2-15,0 20 0 16,-13 8 16-16,-4 5-3 15,-4-2-9-15,0-4-2 16,6-2-2-16,5-7-11 0,10-5-39 16,0-12-43-16,25-16-31 15,17-2-114-15,4-27-301 16</inkml:trace>
  <inkml:trace contextRef="#ctx0" brushRef="#br0" timeOffset="30374.5894">13348 4238 1027 0,'0'0'134'16,"0"0"-28"-16,0 0-9 0,-17-87-82 16,72 57-4-16,23 0-10 15,6-2 7-15,7 5-8 16,-9 7-39-16,-4 3-110 15,-4 3-247-15</inkml:trace>
  <inkml:trace contextRef="#ctx0" brushRef="#br0" timeOffset="30884.4311">15230 4604 642 0,'0'0'135'16,"0"0"-135"-1,0 0 0-15,0 0 87 0,92-97 1 16,-30 40-29-16,3-7-16 16,6-6 3-16,-4-3-20 15,-14 3 15-15,-17-1-11 16,-16 7 2-16,-20 13-3 15,0 14 11-15,0 17 28 16,-11 14 2-16,1 7-52 16,-5 37-18-16,-6 30 0 15,-7 30 24-15,-5 22 2 16,-5 14-6-16,-2 7-7 16,-6 6-7-16,-3-5-1 15,5-10-5-15,5-18-13 16,13-19-37-16,13-14-23 15,13-17-65-15,0-27-211 16</inkml:trace>
  <inkml:trace contextRef="#ctx0" brushRef="#br0" timeOffset="31134.503">15598 4403 1006 0,'0'0'60'0,"71"-94"44"15,-28 67-4-15,-4 12-58 16,-5 14-6-16,-7 5-32 16,-12 31-4-16,-15 15 0 15,-8 9 1-15,-34 5 3 16,-14-3-3-16,-11-7 1 0,-5-5-1 16,13-12-1-16,20-4-5 15,24-11-9-15,18-10-68 16,51-12-118-16,34-12-17 15,23-23-404-15</inkml:trace>
  <inkml:trace contextRef="#ctx0" brushRef="#br0" timeOffset="32067.4634">16403 4282 635 0,'0'0'69'16,"0"0"55"-16,0 0 11 15,-126-44-78-15,58 73 39 16,-8 13-30-16,9 6-28 15,15 4 9-15,23-2-24 0,19-6-23 16,10-9-19-16,29-13-41 16,20-10 17-16,10-12 4 15,2 0-19-15,-5-17-20 16,-3-10 35-16,-9-9 43 16,-6-2 43-16,-8 1 53 15,-11 3-32-15,-7 11-5 16,-6 9-16-16,-1 10-34 15,-5 4-9-15,0 14-31 16,0 14 2-16,0 9 26 16,0 1 3-16,0-5-3 15,0-8 3-15,7-13-37 0,17-12-8 16,19-1 29-16,20-30 13 16,17-17 6-16,15-10 2 15,-1-8 16-15,-9-2-18 16,-17-4 6-16,-16-3 15 15,-13 4-19-15,-16 11-1 16,-11 16-3-16,-12 21 9 16,0 14 29-16,-26 9-25 15,-10 21-11-15,-10 22 9 16,-2 15 12-16,-1 10 6 16,5 5-8-16,10-4-12 15,12 1-3-15,4-8-5 16,16-12-2-16,2-13-14 15,20-16-9-15,22-15-22 16,13-6 16-16,12-27 11 0,9-16-87 16,6-15-90-16,2-7-86 15,-9-6 186-15,-4-3-12 16,-19 2 107-16,-7 2 152 16,-5 8-11-16,-8 12 43 15,-6 16-28-15,-14 16-106 16,-11 12 46-16,-1 6-7 15,-10 6-77-15,-12 20 11 16,-4 17 16-16,1 9-4 16,4 6-18-16,5 2-3 15,3-4-9-15,5-8-3 16,8-7-2-16,0-12-12 0,0-7-18 16,7-9-26-16,7-12-1 15,8-1 19-15,8-19 33 16,9-16-15-16,3-12 5 15,0-4 15-15,-3-5 3 16,-6 6 0-16,-7 10 14 16,-14 14 4-16,-5 14 28 15,-7 8 21-15,0 4-53 16,0 4-17-16,0 19 0 16,0 14 30-16,0 8 1 15,-10 6 1-15,-7-3-23 16,2-3-4-16,2-3-5 15,7-8-1-15,-1-3-16 0,7-7-15 16,0-7 6-16,20-5-2 16,12-8-1-16,3-4 10 15,7 0-51-15,-2-7-133 16,-1-4-419-16</inkml:trace>
  <inkml:trace contextRef="#ctx0" brushRef="#br0" timeOffset="32400.9153">17010 3934 646 0,'0'0'180'0,"0"0"-170"16,0 0 125-16,0 0 50 15,0 0-116-15,0 0-36 16,-75-1-3-16,92-1-12 16,14-4 8-16,13-3-7 15,12-5-1-15,-1-6-4 16,2-4 8-16,-1-2-8 16,-5 1 12-16,-9-2 2 15,-12 4-17-15,-11 4-6 16,-8 5-5-16,-4 7-5 15,-7 6-44-15,0 1-81 16,-20 0-206-16,0 9-432 0</inkml:trace>
  <inkml:trace contextRef="#ctx0" brushRef="#br0" timeOffset="33250.6925">18882 4489 717 0,'0'0'201'0,"0"0"-117"16,122-89 69-16,-67 41-56 15,2-8-23-15,-6-14-39 16,-2-10 5-16,-7-9-18 15,-11-1-13-15,-9 10 1 16,-10 17-1-16,-11 19 13 16,-1 18 2-16,-4 11 10 15,-12 14-25-15,-8 1-9 0,-8 26-6 16,-6 23 6-16,-5 18 0 16,1 8 1-16,9 7 4 15,14 1-4-15,13-7 6 16,6-9-5-16,22-12-2 15,17-13-4-15,7-13-15 16,2-10-9-16,11-13-3 16,9-6 2-16,3-17 10 15,1-16 16-15,-11-6 3 16,-12-4 1-16,-16-1 7 16,-15 5 16-16,-13 10-7 15,-5 9-4-15,0 11 11 16,-14 9-11-16,-4 12-13 15,-12 22-2-15,1 9 2 16,6 6 4-16,10-6-4 0,13-8-1 16,0-8-6-16,17-8-18 15,18-13 7-15,11-6 14 16,5-1 4-16,-1-19 2 16,-5-9-2-16,-6-5 0 15,-20-5-5-15,-13 0-32 16,-9-1-87-16,-34 1-461 15</inkml:trace>
  <inkml:trace contextRef="#ctx0" brushRef="#br0" timeOffset="33411.8437">19150 3970 943 0,'0'0'338'0,"0"0"-285"16,0 0 59-16,0 0-34 15,0 0-46-15,125-61-15 16,-41 55-17-16,13 5-18 16,1 1-141-16,-2 0-552 15</inkml:trace>
  <inkml:trace contextRef="#ctx0" brushRef="#br0" timeOffset="34067.3226">21356 3895 465 0,'0'0'388'0,"0"0"-296"16,78-90 91-16,-71 59-77 16,-7 3-30-16,-1 3-26 15,-22 3-29-15,-12 5-8 16,-13 9 0-16,-15 8-11 15,-14 7 6-15,-8 25-2 16,-5 17-1-16,6 14 15 16,15 12-13-16,13 4-7 15,24 1 0-15,29-7-1 16,6-9-8-16,36-8-3 16,20-12-6-16,9-15 2 15,3-15-1-15,-2-14 17 16,-7 0 5-16,-11-16 2 15,-8-11 3-15,-9 1-4 16,-7 2 8-16,-8 4 3 0,-2 9-1 16,-10 6-5-16,-1 5-7 15,0 0-4-15,-2 19-9 16,1 12 9-16,-5 11 23 16,0 11-16-16,-8 13-3 15,-21 13 0-15,-14 17-4 16,-11 13 22-16,-7 0-15 15,-3-3-7-15,2-14-21 16,17-14-22-16,19-19 2 16,23-20-23-16,10-23-82 15,44-16-55-15,24-36-89 16,22-28-434-16</inkml:trace>
  <inkml:trace contextRef="#ctx0" brushRef="#br0" timeOffset="34384.6153">21892 4173 337 0,'0'0'773'16,"0"0"-700"-16,0 0 66 15,0 0-75-15,0 0-48 16,-117 4-9-16,78 31 10 16,10 8-14-16,12 1-3 15,13-1-7-15,4-1-28 16,25-12-20-16,18-10 19 15,8-15 10-15,6-5 14 0,-2-7 12 16,-8-16 4-16,-8-7 11 16,-9-4 35-16,-15-6 8 15,-8-2-14-15,-7 3-9 16,-13 3-17-16,-21 8-18 16,-11 14-5-16,-6 8 1 15,1 6-6-15,11 13-1 16,15 17-81-16,24 8-78 15,9-1-236-15</inkml:trace>
  <inkml:trace contextRef="#ctx0" brushRef="#br0" timeOffset="34967.6389">22587 4137 1095 0,'0'0'69'16,"0"0"-9"-16,0 0 11 15,0 0-39-15,-85-70-23 16,28 70 9-16,-4 8-6 16,0 19 5-16,8 5 8 15,15 4-21-15,17-2-4 16,14-4-4-16,7-2-5 16,16-8-36-16,20-6 17 15,13-8 9-15,2-6 3 16,-1 0-2-16,-4-13 12 15,-8-5 6-15,-7-4 9 16,-6-1 47-16,-7 1 6 0,-4 5-20 16,-10 7-13-16,-2 6-11 15,-2 4-18-15,0 0 0 16,0 7-26-16,0 17-14 16,0 6 27-16,0 7-2 15,3-3-30-15,6-3-7 16,7-8-28-16,9-14-15 15,14-9-2-15,12 0 93 16,14-16 4-16,12-15 7 16,2-8 36-16,2-9 13 15,-4-6-34-15,-4-12 55 16,-9-6-16-16,-8-8-26 0,-11 0-9 16,-18 3 7-16,-22 15 8 15,-5 15-8-15,-29 13 0 16,-14 17-6-16,-11 17-1 15,-2 10 2-15,-1 39-15 16,11 21-7-16,14 15 4 16,19 9 4-16,13 1-2 15,19-6-6-15,22-16-6 16,12-12-9-16,15-13-24 16,13-11-39-16,9-14 2 15,5-14-150-15</inkml:trace>
  <inkml:trace contextRef="#ctx0" brushRef="#br0" timeOffset="36667.5769">2770 4746 1020 0,'0'0'64'0,"0"0"16"16,0 0 18-16,0 0-63 15,0 0-35-15,0 0-32 16,0 0 32-16,61-8 4 0,24 11 37 15,13-2-29-15,14-1-2 16,6 0-2-16,-5 0-2 16,2 0-6-16,-3 0 1 15,-9 0 2-15,-12 0 1 16,-9-3-1-16,-18-4 7 16,-16-1 12-16,-20 1 3 15,-13 3 1-15,-9 1 5 16,-6 1-2-16,0 2 8 15,0-3-6-15,0 0 2 16,-1-8-13-16,-10-1-20 16,-1-2 4-16,-3-6-4 0,-7-1 0 15,-2-4 0-15,-6-7 0 16,-10 0-8-16,-2-3 8 16,-7-1 0-16,4 6-1 15,-1 1 1-15,4 8 0 16,11 5 5-16,7 8 2 15,15 5 5-15,9 3-7 16,0 0-5-16,0 0-8 16,0 0-6-16,12 17 4 15,10 7 8-15,8 5 2 16,12 3 1-16,16 6 3 16,12 0 3-16,11 1-2 15,1 3-1-15,-12-4-2 0,-12 3-2 16,-22 3-1-1,-23 12-18-15,-16 9-33 0,-52 14-3 16,-39 11-16-16,-37 6-72 16,-24 9-278-16</inkml:trace>
  <inkml:trace contextRef="#ctx0" brushRef="#br0" timeOffset="43969.14">2932 7229 2 0,'0'0'397'0,"0"0"-348"16,0 0 81-16,0 0 86 15,0 0-60-15,0 0-58 16,0 0 12-16,-46 0-43 15,46 0-18-15,0 0-22 16,0 0 0-16,0 0-10 16,0 0 2-16,0 0-8 15,0 0-2-15,0 0 1 16,0 0 11-16,0 0-9 16,0 0 5-16,0 0-7 15,0 0 4-15,0 0 2 16,0 0 0-16,0 0-8 15,0 0-5-15,0 0-3 0,0 0-5 16,9 0-17-16,15 0-14 16,20 9 6-16,25-1 26 15,25-1-12-15,22-3-19 16,16-4 18-16,6 0-24 16,-3 0-9-16,-16-5-4 15,-19 1 2-15,-21-1 14 16,-18 5 33-16,-16 0 5 15,-11 0 8-15,-13 0 0 16,-6 0-4-16,-9 0 4 16,-3 0-1-16,-3 0 16 15,0 0-2-15,3 0-1 0,-3 0 17 16,0 0-15-16,0 0 6 16,0 0-13-16,0 0 5 15,0 0-6-15,3 0-12 16,-3 0-2-16,0 0 8 15,0 0 7-15,0 0 6 16,0-2 6-16,-3-7-13 16,-6-5-10-16,-4-6 6 15,-4-3 7-15,1-3-8 16,-1-8-5-16,-5 5-2 16,3 0-2-16,-4 5-1 15,2 5-4-15,-4 4 0 16,3 3 5-16,-1 3 0 0,-1 3-2 15,5-1 2-15,4 3 3 16,2 0 0-16,2 0-1 16,5 4 3-16,0 0-5 15,6 0 8-15,0 0-8 16,0 0-3-16,0 0 1 16,0 0-8-16,0 0 1 15,0 0-5-15,9 14-3 16,18 11 14-16,18 4 3 15,13 4 1-15,15 1 0 16,0-2 1-16,-6-6-2 16,-10 1 2-16,-15-4-2 15,-12 2 0-15,-19 7-8 0,-11 3-7 16,-37 10-32-16,-33 5-51 16,-21 8-61-16,-15 1-196 15,-1-1-235-15</inkml:trace>
  <inkml:trace contextRef="#ctx0" brushRef="#br0" timeOffset="50041.5765">5920 6711 569 0,'0'0'121'15,"0"0"-72"-15,0 0 151 16,0 0-16-16,0 0-155 16,0 0-29-16,0 0 0 15,6 35 39-15,-6 22 39 16,-11 18-56-16,-11 14-12 15,-8 8-7-15,-4 2 5 16,4-5-13-16,5-11 5 16,14-16-89-16,11-16-136 15,3-19-117-15</inkml:trace>
  <inkml:trace contextRef="#ctx0" brushRef="#br0" timeOffset="50552.4898">6290 7028 1093 0,'0'0'156'0,"0"0"-156"15,0 0 21-15,0 0 14 16,-85 75-18-16,34-24 3 16,-1 2-4-16,3-4 7 15,4-3-17-15,12-9-1 16,9-7-2-16,12-10-3 15,5-9-12-15,7-8-1 0,0-3-36 16,7 0-19-16,20-14 28 16,4-15 40-16,11-7-1 15,0-6 1-15,-5 3 0 16,-1 8 3-16,-11 9 13 16,-8 14 6-16,-4 8-21 15,-7 13-1-15,0 21 0 16,5 12 28-16,-1 11 0 15,2-3-20-15,7-3 0 16,8-7-8-16,9-15-6 16,9-12-2-16,7-16-5 15,9-4-10-15,5-32 23 16,11-11 10-16,-2-15-5 0,1-4 14 16,-15-8 0-1,-19-9 0-15,-17 0-6 16,-19 1-11-16,-6 9-2 0,-31 22-15 15,-24 16-38-15,-17 22 29 16,-1 12 24-16,9 12-23 16,25 19-51-16,24 8-336 15</inkml:trace>
  <inkml:trace contextRef="#ctx0" brushRef="#br0" timeOffset="50968.756">7134 7082 1190 0,'0'0'63'0,"0"0"-57"16,-27 75 3-16,27-57-9 16,15-3-14-16,13-10 7 15,8-5 7-15,6 0 8 16,7-16 8-16,-4-7 4 15,1-10-19-15,-10-2 20 16,-5 0 9-16,-13 2-7 16,-12 8-2-16,-6 5 10 15,-6 7-3-15,-28 9-18 16,-8 4-4-16,-13 16-1 16,-6 24-3-16,-2 16 13 0,11 11 2 15,10 3-2 1,17-3-14-16,16-9-1 0,9-12-3 15,3-10-16-15,22-11-3 16,5-14-16-16,6-7 23 16,6-4 15-16,13-13 1 15,6-11 7-15,-3-2-4 16,-3 5-4-16,-16 8-22 16,-12 8-88-16,-21 5-419 15</inkml:trace>
  <inkml:trace contextRef="#ctx0" brushRef="#br0" timeOffset="53218.4638">8621 7397 597 0,'0'0'145'15,"0"0"-72"-15,14-76 72 0,5 40-13 16,3-6-81 0,2-2-3-16,-3 1-38 0,-6 7 17 15,-9 9 5-15,-6 18-10 16,0 6-16-16,-21 3 6 15,-23 12-1-15,-15 18-8 16,-15 15-3-16,5 8 11 16,11 11 4-16,13 1-8 15,18 2-4-15,14-9 0 16,13-11-3-16,0-13-17 16,27-15-35-16,11-12 16 15,10-7 17-15,12-12 16 16,7-22 1-16,3-13 1 15,0-11 2-15,-7-6 9 0,-5 1-5 16,-13 5 26-16,-11 11-10 16,-13 16 11-16,-8 12-15 15,-10 10 11-15,-3 9-8 16,0 0-20-16,0 0-6 16,0 9-8-16,-10 16 14 15,-5 11 5-15,-9 7 9 16,-1 9-5-16,5 3 11 15,1-1-20-15,7-2 8 16,9-10-7-16,3-11-1 16,0-7-5-16,6-11-4 15,12-7 2-15,9-6 3 16,8-7 4-16,15-22 3 0,5-11 5 16,3-8-2-1,-3-2-3-15,-7 2-2 0,-5 6-1 16,-17 12 4-16,-7 14-4 15,-13 9 7-15,-3 7-7 16,-3 0-11-16,7 20-20 16,-5 8 20-16,1 12 11 15,-3 1 9-15,0 1-1 16,0-8-6-16,0-4 6 16,3-8-6-16,3-8-2 15,0-4-5-15,4-3-28 16,6-4 7-16,7-3-11 15,4 0 15-15,7-10-3 16,2-11 2-16,3-5 20 0,1-4 2 16,-8-3 2-16,0 0 7 15,-5 4 20-15,-6 4-1 16,-3 9 3-16,-6 7-14 16,-5 6-6-16,-4 3-10 15,0 0-3-15,0 0 2 16,3 0 1-16,2 0 10 15,8 0 0-15,9 0 1 16,8-16 8-16,9-4-11 16,-3-3 0-16,-2-3-4 15,-9 2-2-15,-11 4 0 16,-11 7 6-16,-6 4-8 16,0 7 0-16,-12 2-21 0,-18 2 19 15,-9 20 2-15,-4 13 1 16,-2 6 0-16,2 6 3 15,15 2-4-15,11-2-1 16,11-9-2-16,6-9-6 16,9-12-38-16,27-13 5 15,10-4 42-15,5-4 4 16,4-16-4-16,-1 1-56 16,-2 0-46-16,-1 2-270 15</inkml:trace>
  <inkml:trace contextRef="#ctx0" brushRef="#br0" timeOffset="53751.7773">10756 7328 242 0,'0'0'374'0,"0"0"-362"16,0 0 115-16,0 0 22 15,0 0 0-15,113-43-92 16,-45 6-18-16,10-12-1 15,0-7-1-15,1-10 3 16,-9-2-11-16,-8 1-8 16,-16 14-6-16,-20 19-12 15,-20 14 6-15,-6 12 6 16,0 8-5-16,-16 0-7 16,-1 0 3-16,1 12-6 15,4 10 6-15,9 9-1 16,3 5-5-16,12 6-5 15,21 5 2-15,10 0 1 16,2 2 4-16,-8-2 9 0,-13-3-11 16,-14 0-3-16,-10-7-13 15,-13-3-1-15,-17-8 5 16,-5-7 12-16,3-6 2 16,2-10 2-16,1-3-4 15,9 0 0-15,8-16-50 16,12-9-46-16,6-9-84 15,33-4-589-15</inkml:trace>
  <inkml:trace contextRef="#ctx0" brushRef="#br0" timeOffset="54372.5524">11682 7113 809 0,'0'0'314'0,"0"0"-312"0,0 0 14 15,0 0 48-15,0 0-12 16,100 16-24-16,-51-16-2 15,6 0-8-15,2-14-7 16,3-12 2-16,-5-6-7 16,-6-1-2-16,-13 4 9 15,-8 1-6-15,-7-1 1 16,-15 8 0-16,-6 3-5 16,0 5-3-16,-9 9 1 15,-18 4-4-15,-10 0 3 0,-11 17-3 16,-4 15 3-1,0 14 2-15,4 1-2 0,12 0 0 16,11-5 0-16,13-6-7 16,12-10-4-16,21-8-32 15,22-12 0-15,14-6 12 16,9-6-42-16,20-21 46 16,9-7 27-16,8-9 18 15,-1-9-14-15,-8-1 19 16,-17 5 12-16,-20 11 3 15,-28 13-7-15,-21 12-26 16,-8 8 27-16,-31 4-22 16,-18 9-5-16,-16 18-2 15,3 12 4-15,4 8-1 16,13 3 7-16,12-7-3 0,14-7-4 16,15-14-6-1,4-5-15-15,26-10 6 0,10-7-5 16,13-2 7-16,-1-16-1 15,-2-8 7-15,-7-2 1 16,-10 0 3-16,-6 2 4 16,-8 1 14-16,-8 13 9 15,-3 5 2-15,-4 7-20 16,0 0-12-16,4 11-13 16,-1 18 9-16,0 8 3 15,6 5-5-15,10-1-30 16,20-6-113-16,17-7 64 15,18-11-546-15</inkml:trace>
  <inkml:trace contextRef="#ctx0" brushRef="#br0" timeOffset="54701.638">13051 6958 389 0,'0'0'805'0,"0"0"-723"15,0 0 2-15,3-76-51 16,39 59-24-16,4 5 2 16,3 11-9-16,-10 1 0 15,-9 16 7-15,-8 19-7 16,-16 12-2-16,-6 11 0 16,-6-2 6-16,-19-8 3 0,-5-14-7 15,4-12 5 1,9-11-7-16,8-11 16 0,6 0 34 15,3-6 8-15,3-21-42 16,23-13-7-16,15-9-8 16,16-4-1-16,4 2-7 15,9 12-38-15,3 11-66 16,2 10-89-16,5 9-506 16</inkml:trace>
  <inkml:trace contextRef="#ctx0" brushRef="#br0" timeOffset="55451.5063">14361 6852 1143 0,'0'0'40'16,"0"0"53"-16,0 0-5 16,-111-49-57-16,71 49-6 15,-8 4-8-15,-7 21 0 16,-6 16 0-16,6 8 1 15,12 7-6-15,20-3-12 16,17-5-7-16,6-7 0 16,29-12-37-16,17-4-16 15,18-20 2-15,8-5 11 16,16-13-18-16,6-24-48 0,1-10 55 16,-4-17 58-1,-14-9-5-15,-12-7-16 0,-10-2 21 16,-16 1 14-16,-8 3-5 15,-10 12 8-15,-12 13 38 16,-9 18 28-16,0 14-15 16,0 14-22-16,-9 7-2 15,-15 11-26-15,-4 28-1 16,-2 18 13-16,0 15-11 16,9 1-6-16,2 2-6 15,5-5-2-15,4 0 1 16,7-12-1-16,0-7-5 15,3-12 0-15,0-12-24 16,0-12-22-16,0-8-22 0,19-7 4 16,8 0 64-16,6-20 0 15,5-12 1-15,6-8 11 16,0 0-11-16,-2 2 1 16,-7 8 4-16,-13 16-6 15,-7 14 0-15,-12 0-6 16,-3 29 4-16,0 8 2 15,0 5 23-15,0-4 5 16,0-8-17-16,6-10-11 16,16-5-6-16,8-12 2 15,3-3 4-15,6 0 4 16,3-14-3-16,-3-10 1 16,-1-7 0-16,-2-9 6 0,-6-1-3 15,-11-1-4-15,-6 11 10 16,-6 13-11-16,-4 12 18 15,-3 6-18-15,0 9-20 16,0 18 19-16,-3 11 1 16,-11 1 5-16,1-2 1 15,1-6-6-15,6-9-45 16,6-6-162-16,0-10-478 16</inkml:trace>
  <inkml:trace contextRef="#ctx0" brushRef="#br0" timeOffset="55602.5092">15403 6529 1328 0,'0'0'59'16,"0"0"9"-16,0 0-31 16,0 0-37-16,0 0-36 15,0 0-219-15,-29 8-370 16</inkml:trace>
  <inkml:trace contextRef="#ctx0" brushRef="#br0" timeOffset="56417.8118">15721 6757 1098 0,'0'0'104'0,"0"0"-76"15,0 0-6-15,0 0 19 16,0 0-33-16,0 0-1 16,-61 58 26-16,38-28-14 15,3-2 14-15,-2 1-11 16,5-3-9-16,2-4 4 16,0-2-12-16,6-6 1 15,6-3-6-15,3-7 0 16,0-1-14-16,1-3-23 15,28 0 22-15,16 0 15 16,10-10 11-16,0-4-1 0,-10 6-10 16,-5 5 5-16,-14 3-2 15,-1 0 0-15,-1 0-3 16,1 11 0-16,5 2 1 16,4-4 0-16,10-6-1 15,11-3-1-15,3 0 1 16,3-4 3-16,-2-14-2 15,-3-5 6-15,-4-7-7 16,-13 1 1-16,-8-1 4 16,-10 0 4-16,-15 4-1 15,-6 6-8-15,-9 9-3 16,-18 6 1-16,-8 5 1 16,3 0 1-16,-2 19-3 0,16 5 2 15,4 0-1 1,11-3-4-16,3-8-23 0,3 1 14 15,17-9 4-15,5-5 11 16,2 0 15-16,-2 0-9 16,-2-5 8-16,-7-4-2 15,-4 4 10-15,-3 2 0 16,-9 3-6-16,0 0-16 16,0 13-5-16,-8 18-22 15,-14 17 27-15,-18 13 5 16,-15 4 1-16,-16 16 0 15,-3 12-3-15,-7 10 4 0,4 5-1 16,7-1-4-16,1-7-1 16,5-6-1-16,0-10 8 15,2-16 6-15,9-18-13 16,8-20 4-16,12-16 4 16,7-14-7-16,-2 0 17 15,-1-26-2-15,-1-12-8 16,-6-8-5-16,7-9-2 15,6 2-2-15,7 3-38 16,13 3-19-16,3 8-25 16,9 2-121-16,20-1-369 15</inkml:trace>
  <inkml:trace contextRef="#ctx0" brushRef="#br0" timeOffset="57884.4879">17232 6936 297 0,'0'0'57'0,"88"8"42"0,-14-8-29 16,20-17 0-16,11-11 9 15,-2-6-34-15,-6-4 47 16,-12-3 59-16,-17-3-47 16,-14-4-25-16,-14-3-42 15,-10-4 28-15,-4-1-26 16,-10-1-17-16,-10 1-2 16,0 7-5-16,-5 13 6 15,-1 15-4-15,0 12 11 16,0 9-22-16,0 13-6 15,-4 40-25-15,-21 33 25 16,-17 31 3-16,-20 23 10 0,-7 12-4 16,-14-3 10-16,-3 3-10 15,-2-10-8-15,-3-6 26 16,0-4-6-16,3-10-13 16,5-10 0-16,11-2 6 15,14-18-12-15,22-16 3 16,13-26-5-16,20-23 0 15,3-15-18-15,23-12-14 16,25-24 12-16,21-25 17 16,9-13 3-16,3-8 0 15,-23 0 1-15,-15-2 1 16,-17 3-2-16,-17 3 4 16,-9 5-4-16,-12 6-11 0,-15 1 11 15,-9 4 10 1,5 4 4-16,5 6-4 0,19 1 7 15,7 4-17-15,45-2 0 16,29 7-18-16,25 1 5 16,7 9-1-16,-8 6-16 15,-10 4 26-15,-14 3-8 16,-12 2 12-16,-20 5 1 16,-14 0 2-16,-16 0-3 15,-12 11-17-15,-4 11-9 16,-16 9 26-16,-2 0 13 15,6-1-4-15,13-3-9 0,3-3-5 16,22-9 5-16,16-8 1 16,12-7 3-16,2 0 2 15,-3-18 3-15,-10-6-4 16,-14-3 2-16,-10 0 7 16,-10-3-8-16,-5-2-6 15,-19 6-21-15,-15 5 15 16,-7 5-34-16,-1 5-63 15,10 9-128-15,15 2-336 16</inkml:trace>
  <inkml:trace contextRef="#ctx0" brushRef="#br0" timeOffset="58221.0949">18446 7059 1248 0,'0'0'23'0,"0"0"42"16,0 0 12-16,104-67-40 16,-71 66-18-16,-1 1-8 15,-6 9-3-15,0 15-7 16,-13 9 7-16,-7 0-8 16,-6 4 5-16,-6-4-5 15,-16-3 3-15,-10-8 0 16,4-10 2-16,3-9-2 15,2-3 2-15,13-8 11 16,10-12 8-16,0-6-8 0,33-8-16 16,20-2 0-16,21 1 0 15,7 7 0-15,7 12-11 16,-8 6-17-16,-13 7-12 16,-10 1-63-16,-23 2-81 15,-9-1-603-15</inkml:trace>
  <inkml:trace contextRef="#ctx0" brushRef="#br0" timeOffset="58901.8825">20334 7017 9 0,'0'0'1135'0,"0"0"-1104"15,0 0-10-15,0 0 42 16,93-83-22-16,-69 61-13 16,-5-2-5-16,7-8 1 15,-3-4 13-15,-1-4-13 16,-3 3-6-16,-8 7-9 15,-9 8-1-15,-2 8-8 16,-25 14 1-16,-17 0-1 16,-22 22-10-16,-5 17 10 15,2 9 0-15,10 5-1 16,14 7-3-16,15-6 4 0,11-7 0 16,14-13-2-1,3-11-5-15,12-8 7 0,18-9-6 16,12-6 6-16,11-14 4 15,7-19 7-15,3-14-9 16,-2 1 7-16,-10 0 1 16,-11 12 12-16,-13 11 0 15,-18 13 0-15,-9 7-3 16,0 3-4-16,0 17-15 16,-13 26-3-16,-3 11 3 15,6 5 9-15,10-6-8 16,3-12 0-16,27-10-2 15,9-11-2-15,-1-6-17 16,4-14-49-16,-6 0-74 0,-9-18-253 16</inkml:trace>
  <inkml:trace contextRef="#ctx0" brushRef="#br0" timeOffset="61202.6752">22331 6347 528 0,'0'0'81'15,"0"0"-79"-15,0 0 153 16,0 0 44-16,0 0-83 15,0 0-27-15,0 0-30 16,33-20 0-16,-7 0-44 16,-1 0-5-16,1-6 3 15,-7 3-5-15,-7 0 4 16,-11 4 0-16,-1 4-7 0,-6 5-5 16,-23 8-20-16,-16 2 19 15,-15 5 1-15,-10 20 8 16,1 5-8-16,8 7 0 15,11 1 0-15,14-1 1 16,18-4-4-16,18 1 0 16,3-2-35-16,40 0-11 15,20 4 43-15,14-5 6 16,7-3 2-16,-4-3 1 16,-8 0 2-16,-23-4-2 15,-17-2 6-15,-28 0-9 16,-5-2-40-16,-38 0 35 15,-22-4 5-15,-14-6 19 16,-6-4-13-16,6-3 22 0,6 0 10 16,8-10-18-16,1-6-12 15,13 0 2-15,15 2-10 16,18 4-16-16,14-3-82 16,45-5-358-16</inkml:trace>
  <inkml:trace contextRef="#ctx0" brushRef="#br0" timeOffset="61485.7816">23167 6062 1150 0,'0'0'37'15,"0"0"13"-15,0 0 56 16,0 0-35-16,0 0-40 15,0 0-31-15,-8-12-1 16,8 44 1-16,-7 18 0 16,-8 13 14-16,-7 8-7 15,-4 6 0-15,-7 0 8 16,-1-1-6-16,2-5-9 16,2-7-2-16,3-9-47 15,6-12-98-15,0-9-235 16</inkml:trace>
  <inkml:trace contextRef="#ctx0" brushRef="#br0" timeOffset="61727.5683">22536 6567 935 0,'0'0'229'15,"0"0"-199"-15,0 0 109 16,0 0-36-16,0 0-67 15,0 0-33-15,61-41-3 16,32 35 5-16,25 1 5 16,9 1-7-16,-3-2-3 15,-15 1 7-15,-19 1-6 16,-24 0-1-16,-26 4-4 0,-24 0-20 16,-13 0-34-1,-3 0-13-15,0 0-97 0,0 0-318 16</inkml:trace>
  <inkml:trace contextRef="#ctx0" brushRef="#br0" timeOffset="62552.0401">23987 6508 952 0,'0'0'140'0,"0"0"-124"16,36-85 84-16,-24 58-37 0,-3 5-23 16,-8 5-9-16,-1 6-13 15,0 1-6-15,-22 8-2 16,-17 2-10-16,-16 0-2 16,-12 9 2-16,-6 12 0 15,-3 10 1-15,3 10-1 16,7 6 2-16,14 2-2 15,14 1 0-15,18-4-7 16,14-7-1-16,6-7-7 16,6-8-15-16,19-9-1 15,9-10-1-15,8-5 20 16,7 0 12-16,3-5 1 16,-1-17 15-16,1-7 9 15,1-10 1-15,-2-5 5 16,-4-1-10-16,-5-2 3 0,-9 6-3 15,-11 9-13-15,-9 9 16 16,-8 10-15-16,-5 7 18 16,0 6-14-16,0 0-6 15,0 0-4-15,0 0-3 16,-15 16-5-16,-5 16 5 16,-6 9 2-16,-3 5-2 15,4 3 0-15,3-6 0 16,11-5 0-16,8-9 0 15,3-7-4-15,15-5 0 0,18-7-17 16,16-7-4-16,11-3 10 16,6 0-1-16,4-15 4 15,-3-11-11-15,-3-13 11 16,-2-9 12-16,0-8 2 16,-7-3 0-16,-12-2-2 15,-8-1-4-15,-13 2 1 16,-10 11-3-16,-7 10-2 15,-5 8 4-15,0 11 4 16,0 7 13-16,0 7 3 16,0 4-2-16,0 2 1 15,0 0-15-15,0 2-5 16,-2 21-4-16,-6 11 9 0,-2 11 11 16,-3 8 0-1,-4 3 0-15,-7 4 0 0,-4-1 5 16,-6-1-6-16,-1-4 5 15,7-5-8-15,6-8-7 16,13-8 0-16,5-5-1 16,4-6-8-16,0-5-57 15,20-1-75-15,7-6-161 16</inkml:trace>
  <inkml:trace contextRef="#ctx0" brushRef="#br0" timeOffset="63034.9196">24708 6657 845 0,'0'0'204'0,"0"0"-199"16,0 0 46-16,0 0 26 16,0 0-22-16,0 0-22 15,1 0-3-15,4 0-23 16,2 3 16-16,5-1-5 15,5-1-1-15,5-1 2 16,8 0 0-16,4-11-8 16,2-7 2-16,-2-4 4 15,-1-2-8-15,-8 1-1 16,-4 1 2-16,-9 4-8 16,-5 4 9-16,-7 1-2 0,0 3-7 15,-4 1-2 1,-17 1 0-16,-7 6 0 0,-5 2 0 15,-5 0-2-15,0 17 0 16,1 12 2-16,2 5 0 16,5 7 1-16,7 4-1 15,9-6 4-15,10-5-3 16,4-9-1-16,0-4-7 16,10-6 7-16,20-5 7 15,10-3 9-15,8-3-6 16,4-4-8-16,-1 0-1 15,-6 0-2-15,-13-7-22 0,-5-2-33 16,-7-8-32-16,-7-3-46 16,-10-7-268-16</inkml:trace>
  <inkml:trace contextRef="#ctx0" brushRef="#br0" timeOffset="63318.8943">24377 6174 637 0,'0'0'147'0,"0"0"-41"0,0 0 67 15,0 0-61-15,0 0-44 16,0 0-34-16,-29-12 6 15,29 12-7-15,12 0-21 16,22 0 0-16,17 0 20 16,21-1-12-16,8 1-20 15,13-2-11-15,-1-6-112 16,-1-15-660-16</inkml:trace>
  <inkml:trace contextRef="#ctx0" brushRef="#br0" timeOffset="66255.7417">22083 7137 394 0,'0'0'22'16,"0"0"3"-16,0 0 119 16,0 0-53-16,0 0 19 15,0 0-41-15,0 0 5 0,-41-20 1 16,40 20-3-16,1 0-42 15,0 0-30-15,0 0-25 16,22 15 21-16,32 10 4 16,40 1 10-16,49-2-8 15,49 4-2-15,35 0-23 16,24 8-15-16,5 8 38 16,-5 6-1-16,-10 1-13 15,-21-5 3-15,-20-7 6 16,-26-6 10-16,-25-13 9 15,-25-6 28-15,-24-4 11 16,-21-8-8-16,-22 0 4 16,-16-2-1-16,-17 0-18 15,-13 0 3-15,-8 0 2 0,-3 0 1 16,0 0-2-16,0 0-13 16,0 0-21-16,3 0 0 15,4 0-1-15,5 3-13 16,3 4-15-16,3-2-34 15,-6-2-71-15,-7-3-290 16</inkml:trace>
  <inkml:trace contextRef="#ctx0" brushRef="#br0" timeOffset="66758.5116">26020 6198 460 0,'0'0'121'0,"0"0"9"16,0 0 92-16,0 0-73 16,0 0-45-16,0 0-42 15,0 0-34-15,9-27-3 16,-9 27-6-16,-10 0-19 16,-22 17-9-16,-20 12 9 0,-12 3 3 15,5-3-3 1,11-3-45-16,18-6-52 0,17-1-76 15,13-5-131-15,0-5-104 16</inkml:trace>
  <inkml:trace contextRef="#ctx0" brushRef="#br0" timeOffset="66932.1725">26199 6280 933 0,'0'0'128'15,"0"0"-102"-15,0 0 67 16,0 0-42-16,0 0-2 16,-104 36 4-16,44-11-33 15,-4 4-20-15,-9 0-62 0,-3-5-335 16</inkml:trace>
  <inkml:trace contextRef="#ctx0" brushRef="#br0" timeOffset="67675.5119">21346 5986 828 0,'0'0'8'16,"0"0"72"-16,0 0 75 15,0 0-55-15,0 0-50 16,0 0-22-16,33 9 0 15,-13 12 0-15,3 6 0 16,-2 6-26-16,3 7-4 16,-7 1-13-16,1 4-98 15,2-7-123-15,-3-10-334 0</inkml:trace>
  <inkml:trace contextRef="#ctx0" brushRef="#br0" timeOffset="67846.7361">21655 6036 988 0,'0'0'70'16,"0"0"44"-16,0 0-42 15,0 0-53-15,0 0-7 16,0 0 40-16,35 106-34 16,-4-60-18-16,13 3-9 15,11 2-126-15,11-5-276 0</inkml:trace>
  <inkml:trace contextRef="#ctx0" brushRef="#br0" timeOffset="68462.9527">26259 7139 1238 0,'0'0'0'16,"0"0"-56"-16,0 0 15 16,0 0-150-16,0 0-140 15</inkml:trace>
  <inkml:trace contextRef="#ctx0" brushRef="#br0" timeOffset="69335.5583">27806 6618 583 0,'0'0'307'0,"0"0"-297"0,0 0-10 15,0 0 86-15,0 0-9 16,107-77-20-16,-61 44 5 16,5-6-18-16,-3-7 10 15,1-7-20-15,-3-1-13 16,-7-1-13-16,-12 12 8 15,-17 13-16-15,-10 10 0 16,-12 11-21-16,-26 4 12 16,-15 5 4-16,-12 0 5 15,-2 14 0-15,3 9 6 16,8 2-3-16,16 5 8 16,16 4-8-16,12 7-3 15,12 8 0-15,0 3-2 16,25 5 4-16,8 6 0 0,3 2 2 15,-5 4 1-15,-7-2 1 16,-13 2-5-16,-11-6-1 16,0-4-3-16,-33-9-10 15,-21-10-9-15,-16-11 2 16,-10-18 3-16,-1-11 17 16,7 0 8-16,17-22 9 15,18-9-14-15,23-6 38 16,16-9-36-16,43 0-5 15,45-4-34-15,37 9 7 16,29 7-36-16,15 1-24 16,0 2 10-16,-13 1 75 15,-18 1 2-15,-23 2 43 0,-24 1 19 16,-25 3-2-16,-21 1-30 16,-17 6 9-16,-13 4-1 15,-9 7 5-15,-6 2-3 16,0 3-25-16,0 0-15 15,0 6-22-15,0 20 20 16,-6 15 2-16,-12 7 14 16,-6 8-12-16,-7 7 9 15,-11 9-10-15,-12 2-1 16,-10-2-11-16,4-12-91 16,11-16-144-16,18-22-215 15</inkml:trace>
  <inkml:trace contextRef="#ctx0" brushRef="#br0" timeOffset="70038.9501">28496 6818 892 0,'0'0'73'15,"0"0"-73"-15,0 0 124 16,0 0-11-16,0 0-113 16,0 0 18-16,126-38-18 15,-19 38 15-15,24 0-13 16,5-3-2-16,-3-8 0 15,-15-6 0-15,-13-5 6 16,-21-2-2-16,-32 3 1 16,-23 4 2-16,-26 5 17 15,-8 2 5-15,-29 3-28 16,-18 5-1-16,-14 2 3 0,-6 11 2 16,0 15 9-16,4 7 5 15,12 5-3-15,14 2-10 16,18-1-6-16,16-2 0 15,8-6-1-15,18-8-21 16,15-8-36-16,12-14 58 16,7-1 19-16,5-12-18 15,-1-15 7-15,-3-3-4 16,-6 0 13-16,-8-2-1 16,-7 4-1-16,-15 8 7 15,-6 8-7-15,-7 7 15 16,-4 5-7-16,0 0-23 0,0 6-3 15,0 15-15-15,0 3 18 16,-3 1 5-16,3-1-3 16,0-7-1-16,13-5-1 15,12-1-11-15,13-8-5 16,6-3-20-16,5-6-21 16,-1-17 0-16,-5-8 34 15,-4-7 23-15,-2-9 12 16,-1-7 2-16,-2-10 3 15,-1-6-6-15,-4-2-1 16,0 5-6-16,-11 17-2 16,-5 18 4-16,-10 18 26 15,-3 11-3-15,0 3-5 16,0 3-24-16,-4 23-7 0,-14 15 7 16,-3 13 11-16,0 10 5 15,-3 9-10-15,-4 3-4 16,-7 1 6-16,-3-4-6 15,1-5-2-15,5-10-5 16,14-13-53-16,13-12-76 16,5-14-177-16,25-13-474 15</inkml:trace>
  <inkml:trace contextRef="#ctx0" brushRef="#br0" timeOffset="70368.3835">30115 6788 329 0,'0'0'766'0,"0"0"-758"0,0 0 85 16,0 0-8-16,0 0-39 16,0 0-11-16,34-14-8 15,2 9-8-15,11-5-10 16,0-2 0-16,-9-2-8 16,-12-1 8-16,-10-4-3 15,-10 2-5-15,-6 2-1 16,0 2-1-16,-26 9-13 15,-18 4 3-15,-12 0 11 16,-3 21 5-16,6 12-4 16,11 6 2-16,11 6 3 0,11 6 3 15,14 2-5 1,6-4-4-16,19-6 13 0,16-9-12 16,12-12-1-16,9-8-2 15,12-11-42-15,7-3-78 16,1-9-155-16,-4-21-435 15</inkml:trace>
  <inkml:trace contextRef="#ctx0" brushRef="#br0" timeOffset="70628.8742">30576 6321 1175 0,'0'0'79'16,"0"0"-62"-16,0 0 50 0,0 0 26 15,-30-86-43-15,77 72-50 16,28-2-3-16,25 2 3 16,12 1 0-16,7-8 5 15,1-8-5-15,0-3 5 16,-2 3-5-16,-8 7 0 16,-4 6-3-16,-22 8 2 15,-23 3 1-15,-19 1-2 16,-27 1-2-16,-9 3-26 15,-3 0-101-15,-3-2-310 16</inkml:trace>
  <inkml:trace contextRef="#ctx0" brushRef="#br0" timeOffset="72368.8924">6196 9244 516 0,'0'0'0'0,"0"0"-199"16,-82 112 179-16,59-74-13 15,10-4-35-15,4-4 68 16,3-10 88-16,3-4-3 15,3-12 18-15,0-4-16 16,0 0 17-16,9-6 14 16,16-25-7-16,17-19 11 15,13-12-23-15,14-11-44 16,13-5 11-16,3-2-30 16,1 4-14-16,-8 3-10 15,-12 10-12-15,-17 23-3 16,-27 14-15-16,-16 14 17 0,-6 12-23 15,-19 0 24-15,-14 10-4 16,-6 15 12-16,-4 9-1 16,3 5 5-16,4 3-7 15,9-1 2-15,8-2-1 16,10-5-1-16,7 0-5 16,2-5 0-16,0 1-1 15,11-2 1-15,5 0 9 16,-1-3-6-16,0-5-3 15,0-3-4-15,1-7-10 16,2-7 0-16,6-3 2 16,13-13 12-16,8-16 2 15,13-5-1-15,5-3 2 0,-2-9-2 16,0 4-1-16,-7-8 11 16,-2-3-11-16,-4 2 0 15,-5-4 1-15,-6 6-1 16,-10 10-1-16,-7 15 1 15,-10 15 8-15,-7 6 11 16,0 3 1-16,-3 0-14 16,6 3-6-16,3 13 0 15,4 11 35-15,-2 6-22 16,-5 3-9-16,-6 6-2 16,0 2 0-16,-27 5-1 15,-15 1-1-15,-7-4-26 16,-5-9-67-16,2-17-131 15,16-20-326-15</inkml:trace>
  <inkml:trace contextRef="#ctx0" brushRef="#br0" timeOffset="72518.1825">6748 8579 1349 0,'0'0'0'0,"0"0"32"16,0 0 53-16,0 0-64 15,0 0-21-15,0 0-80 16,71-48-142-16,-5 43-537 16</inkml:trace>
  <inkml:trace contextRef="#ctx0" brushRef="#br0" timeOffset="74002.0437">8387 9640 1189 0,'0'0'0'16,"0"0"-11"-16,0 0 11 15,0 0 12-15,0 0-8 16,0 0-4-16,94-83 27 15,-3-5 7-15,24-28 0 16,15-19-12-16,6-5 0 16,-1 6-6-16,-14 23-11 0,-39 36-8 15,-33 36 5-15,-37 22-2 16,-12 14 10-16,-42 3-8 16,-16 8-2-16,-21 21 0 15,-6 9 38-15,9 2-13 16,24-7-8-16,28 0-2 15,24-7-15-15,43 1-34 16,32-1 16-16,19-4-45 16,7 0-38-16,-13 4-43 15,-21 7 24-15,-28 4 120 16,-27 4 19-16,-12 4 45 16,-45 0 10-16,-25-1 10 15,-9-5-9-15,0-9-10 16,22-13-10-16,20-10-19 0,22-7-18 15,15-7-18-15,27-26-13 16,34-11-55-16,30-12-10 16,12 1-2-16,1-2-28 15,-13 4 8-15,-19 10 100 16,-14 7 33-16,-19 17 39 16,-20 11-41-16,-18 8-14 15,-1 10-17-15,-17 26 4 16,-19 11 32-16,-9 15 3 15,3 1-4-15,16-7-15 16,14-10-12-16,12-9-8 16,0-11-11-16,9-7-6 0,19-9-3 15,8-10-12 1,16-12 18-16,8-25-12 0,-2-11-56 16,-3-5 26-16,-16-5 54 15,-12 4 2-15,-18 4 24 16,-9 4 11-16,-14 12-32 15,-20 11 11-15,-15 14 38 16,-8 9-22-16,-1 0 39 16,13 0-21-16,20 3 10 15,22-3-45-15,12 0-13 16,49-25-52-16,33-17 21 16,30-14-35-16,4-10-125 15,-7 7-105-15,-18 6 248 16,-24 10 48-16,-28 16 207 0,-23 16-99 15,-15 10-30-15,-10 1-75 16,-2 18 22-16,-18 20 36 16,-10 18 7-16,-4 7-43 15,-6 9 3-15,1 1-15 16,0 2-5-16,3-6-1 16,1-10 2-16,12-9 2 15,4-13 2-15,12-13-9 16,7-9-4-16,0-8-8 15,23-7 8-15,16-2 0 16,13-22 0-16,9-5-7 16,2-5-15-16,1 2 15 15,-3 5 7-15,-8 3 5 0,-11 8-3 16,-13 9 1-16,-17 4-1 16,-9 3-2-16,-3 0-2 15,0 0-1-15,-6 17-10 16,-12 12 13-16,-9 9 9 15,-1 8-4-15,-2 3 20 16,11-6-14-16,14-1-4 16,5-15-7-16,15-11-9 15,14-15 1-15,12-1 8 16,7-20 6-16,9-11-5 16,-2-4-1-16,-3-5 4 15,-7 1-4-15,-8 2 1 16,-10 3-1-16,-12 9 1 15,-9 12 7-15,-6 6-8 0,0 7 0 16,0 0-4-16,0 7 4 16,-17 19 10-16,-2 7 14 15,-4 9 8-15,7-1 6 16,3-7-18-16,10-5-8 16,3-7-12-16,13 2-2 15,29-12-31-15,22-4-27 16,21-8-29-16,6-8-166 15,-6-15-287-15</inkml:trace>
  <inkml:trace contextRef="#ctx0" brushRef="#br0" timeOffset="74585.5421">11318 9049 1202 0,'0'0'22'0,"0"0"-11"16,0 0 84-16,0 0-40 15,0 0-34-15,0 0-20 16,-6-32 19-16,6 32-10 16,0 0 14-16,0 12-10 15,0 15-4-15,-15 4 17 16,0 0-10-16,-6-2-11 16,9-8 0-16,2-5-4 0,4-7 4 15,3-8-6 1,3-1 1-16,0 0 1 0,0 0 5 15,0 0-1-15,0 0 6 16,0-4-9-16,3-4-3 16,0 3 0-16,-3 2 5 15,3 3-3-15,-3-2-2 16,6-5-2-16,4-4-3 16,10-8 0-16,5-7-1 15,5-5 3-15,6-8-5 16,1 0-7-16,-3-5-3 15,-1-1-6-15,-3-5 6 16,-5-3 7-16,-5 1-9 16,-1 3 1-16,-7 10 2 15,-9 14 17-15,-3 14 4 0,0 11 17 16,0 0-10 0,-18 33-11-16,-11 14 5 0,-6 18 16 15,-1 2-16-15,-4 3 2 16,4 2 3-16,-3 0-3 15,5-2 10-15,7 0-13 16,11-8 7-16,16-9-11 16,0-10-1-16,22-14-9 15,20-17-29-15,16-12-22 16,15-17 16-16,1-24-144 16,-3-5-259-16</inkml:trace>
  <inkml:trace contextRef="#ctx0" brushRef="#br0" timeOffset="74904.9961">11421 8936 1306 0,'0'0'20'0,"0"0"-17"16,0 0 20-16,0 0-18 15,0 0-5-15,0 0-8 16,101-3 8-16,-7 3-2 15,3-6-7-15,-3-7-13 16,-6 2 16-16,-6 1 6 16,-20 3 16-16,-17 7-11 0,-19 0 8 15,-17 0-13-15,-9 17 4 16,0 10-4-16,-15 9 38 16,-15 10 2-16,-10 1-6 15,-2 0 2-15,0-8-10 16,4-7-17-16,12-8-9 15,7-10-11-15,12-11-39 16,7-3-69-16,4-20-86 16,21-14-532-16</inkml:trace>
  <inkml:trace contextRef="#ctx0" brushRef="#br0" timeOffset="75040.7989">12133 8500 965 0,'0'0'70'15,"0"0"-18"-15,0 0 68 16,0 0-120-16,0 0-14 16,0 0-225-16,26 37-391 15</inkml:trace>
  <inkml:trace contextRef="#ctx0" brushRef="#br0" timeOffset="75785.3947">12548 8761 367 0,'0'0'978'16,"0"0"-961"-16,0 0-17 16,0 0 27-16,-104 21 0 15,58 18 14-15,-2 9-21 16,2 10 7-16,1 4-3 15,13-3-4-15,9-6-17 16,14-6-2-16,6-10 0 16,3-7-1-16,12-10-10 15,21-12-5-15,16-8-17 16,18-19 11-16,8-17-9 16,-3-9-4-16,-4-6 5 15,-13-5 12-15,-16 3-3 16,-17 0 7-16,-15 3-36 15,-7 10 20-15,-16 11 6 0,-18 12 23 16,-3 11 32-16,1 6 23 16,-3 0-21-16,-1 17 10 15,5 6-1-15,13-4-17 16,9-3-7-16,6-5-9 16,7-8-10-16,16 1-10 15,27-4 8-15,27 0-3 16,15-20-5-16,12-3-37 15,-9-1 11-15,-16 4 20 16,-11 8 7-16,-18 4 17 16,-10 8-8-16,-11 0 9 15,-7 11 5-15,-7 15 5 16,-8 9-2-16,0 9 9 0,-17 2-12 16,-16 1-7-16,-1-2 10 15,1-11-6-15,4-11 7 16,12-9-1-16,8-12-4 15,9-2-8-15,0 0 4 16,9-9-9-16,27-21-1 16,22-10-12-16,21-6 1 15,2 2 9-15,-10 9 6 16,-20 15-3-16,-14 15 3 16,-10 5 5-16,-6 2-7 15,1 17 14-15,5 2-2 16,0 1-2-16,7-2 9 0,20-10-20 15,22-10-2-15,18-13-49 16,24-23-46-16,15-9-193 16</inkml:trace>
  <inkml:trace contextRef="#ctx0" brushRef="#br0" timeOffset="80233.2441">3633 11292 538 0,'0'0'0'0,"0"0"-97"16,-107 88-85-16</inkml:trace>
  <inkml:trace contextRef="#ctx0" brushRef="#br0" timeOffset="80887.2644">3393 11444 272 0,'0'0'102'16,"0"0"-48"-16,0 0 7 16,0 0 52-16,-85 0 5 15,64 0 9-15,3 0-16 16,2 0-15-16,7-1-7 15,3 1-34-15,4-4-4 0,2 4-14 16,0 0-9-16,0 0-6 16,0 0-10-16,0 0-2 15,0 0-10-15,17 0-5 16,26 0 5-16,32 5 15 16,26 1 7-16,23-6-7 15,10 0-14-15,2 0 5 16,-2 0 1-16,-1 0-5 15,-8 0 3-15,-13 0-5 16,-15 1 0-16,-21 8-2 16,-12 0 2-16,-16-2-33 15,-15 0 33-15,-11-7 4 16,-10 3-4-16,-9-3 0 0,-3 0 7 16,0 0 1-16,0 0-1 15,0 0 6-15,0-6-2 16,-7-10-10-16,-7-4-1 15,-2-5 0-15,-4 0-3 16,-5-5-6-16,0 1 2 16,-5-5 1-16,3 5 5 15,0 3 1-15,3 6-6 16,5 9 4-16,7 5 2 16,0 3 6-16,6 3 7 15,0-4-4-15,6 4-9 16,0 0 0-16,0 0-9 0,25 8-7 15,14 11 5-15,24 7 9 16,13 1 2-16,6 2 0 16,-9 11 16-16,-12 3-9 15,-22 7 2-15,-21 12-7 16,-18 1-2-16,-3 7-37 16,-39-1 37-16,-19-6-1 15,-21-8 0-15,-3-5-19 16,-2-10-12-16,10-17-38 15,28-20-76-15,29-9-294 16</inkml:trace>
  <inkml:trace contextRef="#ctx0" brushRef="#br0" timeOffset="83630.6167">6712 11023 477 0,'0'0'51'0,"0"0"97"16,0 0-11-16,0 0-17 15,0 0-49-15,0 0-17 16,0 0-9-16,0-22-13 16,0 22 5-16,0 0-13 15,0 0-9-15,0 0-3 16,0 0-9-16,0 0-1 16,0 0-2-16,0 0 1 15,0 0 7-15,0 0-8 16,0 0 13-16,0 0 6 15,0 0-8-15,0 0-1 16,0 0-5-16,0 0-4 0,0 0 0 16,0 0 0-1,0 0-2-15,0 0 0 0,0 0 0 16,0 0-1-16,0 0 2 16,0 0 4-16,0 0-4 15,0 0-21-15,0 0-27 16,0 0-63-16,-6 0-61 15,-3 2-106-15,-6 3-337 16</inkml:trace>
  <inkml:trace contextRef="#ctx0" brushRef="#br0" timeOffset="84359.4311">6758 11180 665 0,'0'0'0'16,"0"0"7"-16,0 0-7 16,0 0 7-16,-7 77 49 15,11-65-32-15,5-6 1 16,0-2 44-16,0-1-16 16,0-3-14-16,-6 0 7 15,-3 0-10-15,0 0-3 16,0 0 10-16,0 0 9 15,0 0-24-15,0 0 13 16,0 0-20-16,0 0-9 0,0 0 2 16,0 0-10-16,0 0-4 15,0 0-5-15,0 0-11 16,0 0 2-16,0 0-2 16,0 0-3-16,0-7-3 15,0 0-14-15,3-6-57 16,0 1-315-16</inkml:trace>
  <inkml:trace contextRef="#ctx0" brushRef="#br0" timeOffset="86269.4854">6685 11229 105 0,'0'0'74'0,"0"0"39"16,0 0-1-16,0 0-14 15,18-86 33-15,-9 57 17 16,0 2-43-16,-5 4-67 16,-1 6-8-16,-3 10 53 15,0 4-6-15,0 3-48 16,0 0-29-16,3 0-2 16,17 0-17-16,15 10-13 15,12-3 27-15,11 6 2 16,3-6-3-16,0-5-4 15,5-2 16-15,8 0-6 16,17-29 7-16,14-15-5 16,5-11 6-16,-10 1 3 15,-18 9-9-15,-31 12-4 0,-27 10-11 16,-24 13-30-16,-11 10-109 16,-32 0-197-16,-18 20 148 15,-12 10 198-15,1 6 3 16,2 0 8-16,9-2-6 15,13-6 1-15,8-6 9 16,19-10-2-16,9-5-3 16,9-7 6-16,3 0 9 15,0 0 98-15,0 0 23 16,0-10-56-16,0 4-2 16,0 3 91-16,0 3-65 15,0 0-67-15,-21 17-43 16,-19 24 9-16,-21 22 1 0,-17 12 11 15,-13 9-17-15,6-9 1 16,5-2 2-16,11-10-6 16,11-14 0-16,13-16 7 15,15-10-2-15,14-16 2 16,13-7 3-16,3-3-12 16,0-28-12-16,15-10-19 15,12-7 1-15,-2 6 17 16,-1 18 13-16,-12 11 7 15,-5 11-5-15,-4 2-4 16,-3 2-18-16,6 21 20 16,2 11 11-16,5 12 15 0,2 14-5 15,9 5-14-15,1 5 4 16,5 3-4-16,-2-1-2 16,2 3 1-16,0-4-6 15,1-5-14-15,-1-11-18 16,0-15 17-16,1-20-55 15,-1-13-109-15,-4-7-235 16</inkml:trace>
  <inkml:trace contextRef="#ctx0" brushRef="#br0" timeOffset="86486.3939">6731 11826 1143 0,'0'0'0'15,"0"0"-37"-15,0 0-102 0,0 0 17 16,0 0 122-16,85 24 2 16,-13-24 43-16,13 0-15 15,4-7 11-15,2-10 7 16,5-2-46-16,1-3-2 16,-3-6-29-16,3 1-31 15,-9 5-32-15,-11 4-14 16,-20 9-253-16</inkml:trace>
  <inkml:trace contextRef="#ctx0" brushRef="#br0" timeOffset="87036.0317">8147 11400 929 0,'0'0'57'15,"0"0"-23"-15,0 0-26 16,0 0 43-16,-100 90-22 16,37-20-5-16,-1 2-1 15,6-8-23-15,6-6-8 16,4-18-11-16,5-8-27 16,10-15-15-16,6-14 31 15,12-3 6-15,12-20-47 16,3-21-88-16,12-19-38 15,15-3 129-15,4 2 68 16,-7 15 64-16,-6 17 63 16,-9 17 70-16,-6 7-43 0,0 5-66 15,0 0-5-15,9 14-52 16,4 16 43-16,11 9-21 16,3 11-27-16,4-4-15 15,5-4-4-15,1-1-7 16,5-11-6-16,1-5-30 15,-4-11-70-15,10-11-57 16,2-3-25-16,9-32-91 16,8-11-146-16</inkml:trace>
  <inkml:trace contextRef="#ctx0" brushRef="#br0" timeOffset="87269.079">8627 11185 790 0,'0'0'183'16,"0"0"-19"-16,-25-78-57 15,22 74-53-15,3 4-45 0,0 0-9 16,0 20-26-16,0 28 26 16,-3 20 9-16,-14 21 9 15,-14 22 0-15,-9 15 6 16,-2 5-6-16,-1-1 14 16,10-9-5-16,12-17-18 15,0-14-9-15,5-18-11 16,4-16-4-16,3-20-14 15,7-15-72-15,2-21-125 16,5-4-226-16</inkml:trace>
  <inkml:trace contextRef="#ctx0" brushRef="#br0" timeOffset="87969.335">8548 11595 993 0,'0'0'6'16,"0"0"-1"-16,0 0 78 15,0 0 5-15,0 0-33 16,106-62-30-16,-73 84 6 16,-5 12-31-16,-10 12-11 15,-18 3-39-15,-7 4 18 16,-26-5-9-16,-9-7 18 16,0-7 14-16,5-18 6 0,19-6 3 15,12-10 29 1,6 0-29-16,31-14-82 0,25-15 55 15,18-13-64-15,4-5-85 16,1-9-49-16,-12-7 29 16,-6-3 196-16,-12 0 131 15,-7-3 104-15,-9 6-32 16,-14 6-82-16,-11 11-35 16,-8 13-11-16,0 10-7 15,0 13-10-15,-7 8-14 16,6 2-24-16,1 0-20 15,-3 19 0-15,3 17-6 16,-3 13 6-16,0 8 5 16,3 4 0-16,0 3-3 0,0-2 1 15,0-5-3-15,-3-7-2 16,3-15-16-16,0-7-15 16,0-16-8-16,6-8-31 15,14-4 30-15,11-19 31 16,9-20 1-16,2-5 4 15,1 1-5-15,-7 0-4 16,-10 17 15-16,-10 12 3 16,-10 11-3-16,-6 3-28 15,0 23 15-15,-15 13 13 16,-6 14 67-16,6 2-38 16,2-8-13-16,13-12-16 15,0-11 0-15,22-11-27 16,11-8-18-16,6-2 33 15,7-19 12-15,2-14 3 0,-2-9 1 16,-12-2 5-16,-10 4 19 16,-15-2-4-16,-9 9-13 15,-6 6-11-15,-21 10-29 16,-7 13-36-16,-2 4-13 16,6 8-121-16,14 9-441 15</inkml:trace>
  <inkml:trace contextRef="#ctx0" brushRef="#br0" timeOffset="88453.9787">9743 11572 585 0,'0'0'192'15,"0"0"-192"-15,0 0 0 16,97-66 36-16,-63 60 73 16,-7 6-13-16,0 0-12 15,-11 20-8-15,-4 15-28 16,-12 8-24-16,0 7-21 0,-22 0 6 15,-11-8-3-15,0-9 14 16,8-15-17-16,12-8 5 16,12-7-7-16,1-3-1 15,8-3-2-15,29-21-3 16,17-9 2-16,7-6 3 16,3-1-6-16,-7 4-1 15,-14 2 7-15,-3 11 0 16,-10 6 16-16,-12 12-4 15,-3 5 19-15,-6 0-8 16,-3 10-1-16,7 12-3 16,-2 8 5-16,-2 0-15 0,-2 1-9 15,-4-3-30-15,0-6-67 16,3-8-165-16,-3-8-413 16</inkml:trace>
  <inkml:trace contextRef="#ctx0" brushRef="#br0" timeOffset="88590.3286">10350 11262 1176 0,'0'0'15'0,"0"0"7"16,0 0 51-16,0 0-73 16,0 0-15-16,0 0-287 15,15-30-219-15</inkml:trace>
  <inkml:trace contextRef="#ctx0" brushRef="#br0" timeOffset="89190.4764">10544 11461 1097 0,'0'0'0'0,"0"0"-20"16,0 0 20-16,-45 79 105 16,26-41-14-16,8-7-57 15,5-5-28-15,6-15-6 0,0-6-5 16,0-5-12-16,6 0-20 16,24-9 37-16,6-18 1 15,13 1-1-15,-4-1-6 16,-6 11-9-16,-8 9 15 15,-4 4 4-15,-4 3-3 16,3 0-1-16,4 0 11 16,1 0-11-16,8 0-5 15,10-3 2-15,6-13-18 16,8-8 4-16,4-5-4 16,-9-1 12-16,-7-1 0 15,-13-1 9-15,-9 5 29 16,-14 4 27-16,-11 9-15 0,-2 5 15 15,-2 9 16-15,0 0-59 16,0 10-13-16,-3 26-5 16,-12 23 5-16,-11 21 18 15,-6 16-13-15,-1 13-3 16,8 14-1-16,11 8 25 16,14 9 32-16,0-1-51 15,0-9-7-15,0-9-1 16,-28-26 1-16,-21-16-7 15,-20-24 7-15,-16-21 1 16,-9-21 7-16,0-13-8 16,12-17-2-16,27-26-15 0,30-6-26 15,25-7-81-15,36-9-172 16,26-2-561-16</inkml:trace>
  <inkml:trace contextRef="#ctx0" brushRef="#br0" timeOffset="89536.3094">12607 11255 214 0,'0'0'1026'15,"0"0"-1023"-15,0 0-3 16,0 0 16-16,19 75 13 16,-25 9 21-16,-30 22 2 15,-13 16-18-15,-15 7-14 16,-2-7-20-16,2-10-8 15,3-13-12-15,7-16-47 16,17-20-38-16,7-20-313 0,14-20 307 16,11-23-511-16</inkml:trace>
  <inkml:trace contextRef="#ctx0" brushRef="#br0" timeOffset="90352.4175">12477 11355 588 0,'73'-76'28'15,"12"26"-28"-15,3 14 152 16,0 8-84-16,6 14 42 16,3 6-15-16,-2 8-54 15,-8 3-17-15,-25 24-2 16,-30 12-22-16,-32 18-41 16,-51 11 41-16,-46 5 6 0,-27 3 24 15,-6-7-12 1,20-12 30-16,29-14 5 0,34-14-5 15,35-12-48-15,12-10-13 16,39-7-57-16,29-12 27 16,29-29-50-16,21-16-84 15,-1-5-113-15,-4-3-17 16,-19-1 264-16,-21 8 43 16,-25 9 267-16,-20 13-96 15,-21 13-8-15,-7 13 9 16,-10 10-123-16,-26 0-23 15,-9 14-9-15,-4 18 23 16,0 11 3-16,8 3-12 16,18 3-22-16,20-8-9 0,3-5-18 15,15-9-36-15,15-14-29 16,10-13 14-16,5 0 27 16,1-21 5-16,-4-15 4 15,7-1 33-15,-7-6 4 16,-1-3 31-16,-2 6 17 15,-6 2 7-15,-15 15-26 16,-3 9-29-16,-9 11-4 16,-6 3-17-16,0 10-24 15,0 19 41-15,0 4 31 16,0-4-21-16,0-1-10 16,3-8-2-16,19-8-44 15,8-8 20-15,9-4 0 16,7-6-7-16,5-21-2 15,4-6-3-15,8-8 38 0,-5-3 26 16,3-6 26-16,-8-3 4 16,-5-3-25-16,-9 2-22 15,-9 2-4-15,-14 9 4 16,-7 10 15-16,-9 13 17 16,0 13-3-16,0 4-13 15,-7 3-13-15,-11 17-3 16,-9 19 13-16,-8 14 11 15,0 10 3-15,-2 5 1 16,5 0-15-16,16 5-22 0,10-7 0 16,6-6-7-16,12-9-43 15,18-15-17-15,8-15-38 16,15-16 11-16,8-2 5 16,9-22-86-16,10-19-69 15,4-11-136-15</inkml:trace>
  <inkml:trace contextRef="#ctx0" brushRef="#br0" timeOffset="90703.8314">14766 10764 458 0,'0'0'205'15,"0"0"59"-15,0 0-69 16,0 0-91-16,0 0-66 16,0 0-1-16,-74 62 19 15,38 4-25-15,1 9-29 16,6 2 4-16,-4 2 7 0,-3-6-2 15,5-14-5-15,10-13-4 16,8-17-2-16,7-12-2 16,6-9-14-16,0-8-20 15,25-1-13-15,20-23 46 16,7-1-26-16,4-1 5 16,-3 4-12-16,-8 11 28 15,-7 8-2-15,-5 3 10 16,-13 17 30-16,-11 17 21 15,-9 13-3-15,-13 12 3 16,-19 8-9-16,-7 2-23 16,3-7-18-16,14-9-1 0,10-16-70 15,12-17-16-15,12-13-32 16,14-7-205-16,9-19-326 16</inkml:trace>
  <inkml:trace contextRef="#ctx0" brushRef="#br0" timeOffset="90902.7549">14526 11054 1283 0,'0'0'28'16,"0"0"-19"-16,0 0 29 16,91-82-19-16,0 49 7 15,20-1-11-15,14 1-8 16,7 4-4-16,-6 2-3 15,-17 4-20-15,-11 4-24 0,-17 1-47 16,-19 2-77-16,-9 3-200 16</inkml:trace>
  <inkml:trace contextRef="#ctx0" brushRef="#br0" timeOffset="92113.539">16471 11558 477 0,'0'0'213'0,"0"0"-186"16,0 0 31-16,0 0-30 15,0 0-3-15,82-82 7 16,-22 36 32-16,6-9 28 15,-1-2-21-15,-11 1-18 0,-10 6-34 16,-15 11-6 0,-14 9-7-16,-9 13 16 0,-6 10 9 15,0 5 6-15,0 2-37 16,-18 2 2-16,-12 25 8 16,-7 16 0-16,-3 3 3 15,11 4 5-15,19-8-4 16,10-5-14-16,7-8-6 15,28-8 0-15,14-10-14 16,12-11-7-16,18-3-5 16,5-25-15-16,1-11-7 15,2-8 22-15,-8-6 16 16,-11 0 5-16,-19 4 11 16,-18 0 8-16,-14 5 10 15,-14 12-6-15,-3 10 25 16,0 11 2-16,0 8 1 0,0 3-20 15,-3 0-10-15,-13 11-2 16,-4 22 11-16,-6 7 0 16,6 10-10-16,2-3 0 15,4-2-6-15,8-3 7 16,6-8-10-16,0-3 3 16,0-9-3-16,8-5-7 15,10-10-3-15,7-5-11 16,12-2-4-16,14-12 14 15,11-21-10-15,6-3-12 16,-6-7 4-16,-3 4 13 0,-19 1-1 16,-13 6-65-1,-17 11 5-15,-9 12 75 0,-1 6-13 16,-5 3 30-16,-7 3 18 16,-3 13 14-16,7 6-11 15,8 2-36-15,2 0-8 16,22-1 0-16,-4 1 8 15,-1-5 19-15,-11-2-18 16,-5-4 2-16,-3 0-3 16,0 0 0-16,-7-4 23 15,-3-6-19-15,10 2 5 16,0-5-9-16,10 0-18 16,26-14-27-16,15-9 41 15,8-6 4-15,2-2-29 16,-2-1 15-16,-10 5 14 0,-10 4 8 15,-14 10 57-15,-13 6-6 16,-8 7 2-16,-4 0-16 16,0 10-29-16,0 17 6 15,1 6 7-15,-1 4-4 16,0-1-9-16,0-1-13 16,0-8-3-16,0-4-11 15,-5-4-55-15,5-9-106 16,0-10-178-16,9-3-419 15</inkml:trace>
  <inkml:trace contextRef="#ctx0" brushRef="#br0" timeOffset="92240.503">18371 10961 888 0,'0'0'94'16,"0"0"38"-16,0 0-35 15,0 0-69-15,0 0-28 16,0 0-125-16,17-26-470 15</inkml:trace>
  <inkml:trace contextRef="#ctx0" brushRef="#br0" timeOffset="92870.7593">18674 11047 931 0,'0'0'240'16,"0"0"-233"-16,0 0 65 16,0 0-36-16,0 0 20 15,-86 96-9-15,58-50-16 16,2-6-16-16,7-7-10 16,5-10-4-16,7-10 0 15,5-7-1-15,2-6-14 16,0 0-25-16,23-3-33 15,12-16 54-15,17-3-18 16,7-3-23-16,-7 9-17 0,-3 9 20 16,-4 5 56-16,-9 2 0 15,-2 0 39-15,-4 9-10 16,-3 1 6-16,2 4-16 16,7-8 13-16,11 0-27 15,11-6 7-15,12 0-7 16,8-9-3-16,2-18 8 15,3 0-2-15,-6-9 1 16,-16 2 12-16,-17-1 2 16,-15 8-6-16,-17 7 9 15,-11 8 8-15,-1 9 19 16,0 3-32-16,-17 3-18 16,-16 29-3-16,-15 22-2 15,-10 25 1-15,-10 25 1 16,-1 29 0-16,-3 12 1 0,2 14 2 15,-9 0 3-15,-3-11 5 16,-9-13-11-16,0-18 4 16,3-27-4-16,7-32 0 15,14-22 3-15,15-32 2 16,10-4-2-16,12-34 3 16,11-18-6-16,6-8-4 15,13-10-5-15,7 1-41 16,32 7-69-16,22 3-131 15,18 6-394-15</inkml:trace>
  <inkml:trace contextRef="#ctx0" brushRef="#br0" timeOffset="93365.9117">22317 10594 1140 0,'0'0'131'0,"0"0"-118"16,0 0 7-16,0 0 51 16,0 0-19-16,0 0-34 0,-35 46-15 15,6 40 9-15,-20 14 13 16,-11 5-21-16,-4-6-4 16,1-12-5-16,6-19-27 15,12-14-25-15,19-21-70 16,13-20-92-16,13-13-207 15</inkml:trace>
  <inkml:trace contextRef="#ctx0" brushRef="#br0" timeOffset="93736.0419">22165 10604 969 0,'0'0'94'0,"94"-79"-28"16,-33 47 42-16,4 8-34 0,-1 14-54 15,-13 10-20-15,-16 17 0 16,-30 32-25-16,-13 18-10 16,-46 9 26-16,-16-4-14 15,-5-13 17-15,9-15 6 16,22-15 12-16,25-9 2 16,19-4-14-16,25-5-2 15,34-2-29-15,20-6 9 16,8 5-12-16,-9 1 2 15,-19 11 23-15,-19 13 9 16,-23 6 47-16,-17 5-11 16,-28 6-8-16,-34-2 6 0,-21-1 7 15,-14-7 4-15,-5-8-14 16,8-8-12-16,21-14-16 16,28-10-3-16,28-5-19 15,17-24-76-15,38-15-200 16,29-11-392-16</inkml:trace>
  <inkml:trace contextRef="#ctx0" brushRef="#br0" timeOffset="94070.5582">23009 10614 851 0,'0'0'360'0,"0"0"-360"15,0 0 0-15,0 0 62 0,-48 101 3 16,15-30-23-16,0 11-9 15,-2 5-10-15,-3-2-6 16,-5-6-3-16,3-13-9 16,2-13-5-16,9-14 6 15,5-15-5-15,10-11-1 16,9-9 0-16,5-4-12 16,4-17-3-16,23-22-53 15,16-21-15-15,7-8 45 16,-2-13 24-16,-5-11 10 15,-10 2 4-15,-8 5-8 16,-2 12 8-16,1 17 15 0,1 17 9 16,8 13-5-1,3 9-6-15,5 17-13 0,-2 0-74 16,-6 17-215-16,-14 12-210 16</inkml:trace>
  <inkml:trace contextRef="#ctx0" brushRef="#br0" timeOffset="94250.518">22973 10955 924 0,'0'0'179'15,"0"0"-157"-15,0 0 97 16,0 0-40-16,0 0-79 16,0 0-49-16,25 6 43 15,51-19 0-15,17-4 2 16,2-3-38-16,-1 1-46 0,2-4-178 15,-14 0-75-15</inkml:trace>
  <inkml:trace contextRef="#ctx0" brushRef="#br0" timeOffset="94552.6136">23975 10618 836 0,'0'0'355'16,"0"0"-341"-16,0 0 39 15,-104-14 30-15,65 34-47 0,2 7-16 16,4 9-5 0,9 4-15-16,14 0-1 0,10-2-8 15,0 3 2-15,9-5 0 16,13-4-5-16,-2 1-11 16,-3-5 17-16,-6 2 3 15,-11 1 3-15,-5 3 4 16,-35 3-1-16,-27 2 4 15,-24 5-2-15,-13-5-5 16,-8-6 7-16,12-6-6 16,28-12-1-16,36-5-55 15,36-10-184-15</inkml:trace>
  <inkml:trace contextRef="#ctx0" brushRef="#br0" timeOffset="94785.1454">24283 11202 1422 0,'0'0'13'16,"0"0"-9"-16,0 0 26 16,0 0 2-16,0 0-32 15,0 0-5-15,-88 58 5 16,39 0 7-16,-7 4-7 15,-2-3-13-15,7-5-26 16,15-7-40-16,19-12-50 0,17-15-86 16,19-17-311-1</inkml:trace>
  <inkml:trace contextRef="#ctx0" brushRef="#br0" timeOffset="95002.2424">25051 10706 1271 0,'0'0'19'0,"0"0"-11"15,0 0-8-15,0 0 10 16,0 0-10-16,0 0 14 16,-38 73 6-16,-5 1 1 15,-8 1-14-15,1 3-7 16,9-10-65-16,13-13-124 0,12-16-109 15,13-15-65-15</inkml:trace>
  <inkml:trace contextRef="#ctx0" brushRef="#br0" timeOffset="95302.9294">24918 10640 1180 0,'0'0'13'0,"0"0"20"0,0 0-33 16,0 0-6 0,0 0 6-16,57 81 8 0,13-23 8 15,16 5-15-15,1-3-2 16,-13-7 0-16,-20-3 1 16,-26-2-4-16,-26-1 4 15,-17-1 0-15,-47 4 11 16,-31-7-3-16,-18-3 2 15,-9-12-5-15,0-11 5 16,16-13 0-16,25-4 12 16,31 0-22-16,39-7-44 15,23-13-169-15</inkml:trace>
  <inkml:trace contextRef="#ctx0" brushRef="#br0" timeOffset="95579.3474">25705 10696 1183 0,'0'0'0'0,"0"0"7"15,0 0-3-15,0 0 22 16,0 0 8-16,-58 130 30 15,24-55-34-15,-9 1-3 16,1-6-18-16,5-13-7 0,7-5-1 16,11-15-1-1,9-11-12-15,7-7-59 0,3-14-96 16,2-5-163-16,22-14-100 16,3-19 123-16</inkml:trace>
  <inkml:trace contextRef="#ctx0" brushRef="#br0" timeOffset="95676.2847">25562 11027 7 0,'30'-72'230'0,"9"-3"-108"15,9 0-55-15,8 10 1 16,1 12-36-16,-6 14 46 16,-5 15 60-16,-7 14-138 15,-12 10-7-15,-14 3-542 16</inkml:trace>
  <inkml:trace contextRef="#ctx0" brushRef="#br0" timeOffset="95863.9707">25614 11001 1325 0,'0'0'28'0,"0"0"-18"15,0 0 36-15,0 0 16 16,0 0-36-16,0 0-26 16,108 2-32-16,-18-4-1 15,9-10-74-15,-8-5-146 16,-18-3-143-16,-13-7-58 15</inkml:trace>
  <inkml:trace contextRef="#ctx0" brushRef="#br0" timeOffset="96058.4814">26183 10713 679 0,'0'0'408'0,"0"0"-330"16,0 0 1-16,0 0-6 16,0 0-28-16,0 0-42 15,-37 13 6-15,8 37 18 16,-11 17 14-16,-5 8-32 15,-4-1-5-15,4-12-4 16,11-6-19-16,11-13-18 16,9-7-12-16,6-13-56 15,5-6-79-15,3-14-169 16,0-3-355-16</inkml:trace>
  <inkml:trace contextRef="#ctx0" brushRef="#br0" timeOffset="96586.1119">25955 10992 948 0,'0'0'72'0,"0"0"1"16,0 0 19-16,12-84-1 16,-7 61-47-16,3-2-19 15,4-2-18-15,6-3 2 16,4 1-3-16,-2 4-8 16,-3 11 3-16,-6 3-1 15,-6 8 12-15,-4 0-3 16,-1 3-5-16,2 0-4 15,-1 0 0-15,6 0-12 16,4 0-24-16,6 0 22 16,0 0 13-16,-5 0-3 15,-9 0 4-15,-3 0 0 0,0 0 2 16,-9 0 0-16,-19 5-2 16,-11 12 24-16,-3 5 2 15,6-2-5-15,12-3-5 16,17 0-16-16,4 0-3 15,3 0-2-15,12-2-6 16,18 2 10-16,7-2-5 16,5-1 6-16,0-3-10 15,-13 2 10-15,-10 0 4 16,-11 3-4-16,-8 4-2 16,0 4 2-16,-24 5 5 15,-19 1 2-15,-9 0 2 16,-11-1-5-16,0-4 2 0,1-5 2 15,-3-9 0-15,0 0 1 16,7-6-3-16,9-1 5 16,16 0 0-16,15 0-11 15,12 4 0-15,6 3-30 16,0 6-31-16,0 2-92 16,12-2-174-16,21-7-340 15</inkml:trace>
  <inkml:trace contextRef="#ctx0" brushRef="#br0" timeOffset="97119.6683">26371 11400 470 0,'0'0'225'0,"0"0"-194"16,0 0 75-16,0 0 78 16,0 0-75-16,0 0-59 15,1 0-5-15,-1 0-8 16,0 0-14-16,0 0-2 15,0 0 7-15,0 0-6 0,6 0-22 16,8 0-18-16,2 0 18 16,-2-3-3-16,-6 0 7 15,-6 3-3-15,-2 0 9 16,0 0 17-16,-3 0-9 16,-19 0-10-16,-10 0 2 15,-2 0-10-15,7 0 1 16,12 0 4-16,11 0-5 15,4 0-6-15,0 0 6 16,3 0 0-16,15 6 0 0,-2 4 3 16,2 7 10-1,-9 9-9-15,-7 4 11 0,-2 13 1 16,-11 3-3-16,-25 0-12 16,-18-2-1-16,-17-2-29 15,-14-2-66-15,-2-4-172 16,12-5-496-16</inkml:trace>
  <inkml:trace contextRef="#ctx0" brushRef="#br0" timeOffset="98035.7141">28035 10522 1056 0,'0'0'21'15,"0"0"-11"-15,-95 9-10 16,20 28 74-16,-13 19-23 16,-4 10-5-16,4 4-26 0,13 2-9 15,15-13-11-15,17-11-16 16,21-12-26-16,12-14-17 16,10-11-24-16,4-8-94 15,28-3-77-15,14-30 210 16,9-12-107-16,0-9 74 15,-7-8 77-15,-4-1 55 16,-5 1 37-16,-4 0 65 16,-6 9 45-16,-6 14-33 15,-8 13-44-15,-8 16-33 16,-1 4-38-16,-2 3-35 16,4 23-18-16,4 22 24 15,3 23 19-15,-8 16-13 16,-7 13-19-16,0 2-8 0,-12-3-4 15,-5-6-26-15,1-12-59 16,3-11-196-16,4-22-436 16</inkml:trace>
  <inkml:trace contextRef="#ctx0" brushRef="#br0" timeOffset="98218.9819">27601 11015 1368 0,'0'0'9'0,"0"0"-8"16,0 0 5-16,87-67 8 0,11 37 9 15,26-3-23-15,10 1 0 16,-8 5-18-16,-13-6-71 16,-9 0-85-16,-8-12-18 15,-7-3-235-15</inkml:trace>
  <inkml:trace contextRef="#ctx0" brushRef="#br0" timeOffset="98369.8875">28832 10367 935 0,'0'0'175'0,"0"0"-67"15,0 0-28-15,0 0-32 16,-121 7-22-16,60 33-6 16,0 7-7-16,9 0-13 15,13 0-4-15,15-2-51 16,8-7-80-16,5-5-120 15,2-14-352-15</inkml:trace>
  <inkml:trace contextRef="#ctx0" brushRef="#br0" timeOffset="98564.3444">28556 10417 1066 0,'0'0'16'15,"0"0"-8"-15,0 0 73 16,0 0 45-16,0 0-45 15,0 0-48-15,48 22-20 16,-34 22 25-16,3 5-17 0,2 4-21 16,4-7-16-1,2-3-42-15,1-7-29 0,-1-9-187 16,-6-15-497-16</inkml:trace>
  <inkml:trace contextRef="#ctx0" brushRef="#br0" timeOffset="98751.7539">28395 10631 1207 0,'0'0'43'15,"0"0"-40"-15,0 0 20 16,0 0 61-16,0 0-72 16,0 0-7-16,88-49 16 0,28 32-21 15,11 3-28 1,-5 8-28-16,-19 3-60 0,-27 3-102 15,-25 0-200-15</inkml:trace>
  <inkml:trace contextRef="#ctx0" brushRef="#br0" timeOffset="99420.5407">29291 11100 1165 0,'0'0'0'16,"0"0"-62"-16,0 0-14 16,0 0 7-16,64 85 3 15,7-74 40-15,9-11 17 16,0 0 5-16,-6-3 4 16,-13-14-2-16,-12-6 2 15,-18 2 0-15,-16-4 19 0,-15-2 1 16,-4 4-10-16,-23 1 40 15,-9 5 71-15,-6 10-43 16,1 7-19-16,-4 0-28 16,0 19-11-16,3 15-12 15,7 6 10-15,11 4-18 16,18 1 0-16,6-3-11 16,36-8-23-16,25-11-8 15,22-17 8-15,20-6-8 16,14-13-52-16,-1-20 16 15,-1-9 78-15,-11-15 0 16,-7-6 41-16,-13-10 37 0,-17-6-58 16,-18-4 4-1,-19 4 4-15,-14 9-22 0,-9 18 25 16,-7 19 30-16,0 21 11 16,0 12-5-16,-10 17-67 15,-18 34 2-15,-14 26 30 16,-7 12-8-16,4 6-10 15,5-12-14-15,13-7-5 16,5-10-39-16,4-10-75 16,0-10-135-16,-3-19-238 15</inkml:trace>
  <inkml:trace contextRef="#ctx0" brushRef="#br0" timeOffset="99752.8061">30086 11060 1216 0,'0'0'19'15,"0"0"-19"-15,0 0-19 16,0 0 19-16,130-23 8 16,-29 23 10-16,9-4-10 15,4-4-4-15,-5-2 2 16,-9-4 2-16,-10-3-5 16,-20 1 11-16,-21 0 5 15,-21 6 12-15,-17 3 5 16,-11 0 1-16,0 4 3 15,-18 0-27-15,-25 0-13 16,-19 3 1-16,-14 9 5 16,-3 20 5-16,12 11 2 0,18 6-9 15,18 4-3-15,19 0-1 16,12 0-4-16,18-4-15 16,31-10-8-16,21-14-18 15,16-11 12-15,8-11-14 16,4 0-54-16,-9-12-123 15,-13-12-534-15</inkml:trace>
  <inkml:trace contextRef="#ctx0" brushRef="#br0" timeOffset="99855.1657">31353 11173 1488 0,'0'0'9'15,"0"0"-9"-15,0 0-90 16,0 0-618-16</inkml:trace>
  <inkml:trace contextRef="#ctx0" brushRef="#br0" timeOffset="104720.3191">3360 14320 80 0,'0'0'773'15,"0"0"-750"-15,-85-6-23 16,69 6 10-16,4-3-10 15,4 2 60-15,4 1 71 16,-2 0-44-16,3-3 3 16,3 3-37-16,0 0-10 15,0 0-29-15,12 0-14 16,40 0-40-16,45 0 40 16,36 0 0-16,22 0-19 15,8 0-23-15,-1 0-28 16,-1 0 53-16,-13 0 17 15,-17 0 0-15,-28-6 2 0,-33 2 3 16,-31 1-5-16,-18 0-1 16,-18 2 1-16,-3-7 20 15,-6-6 17-15,-21-6-21 16,-3-4 0-16,2-2 3 16,1 10 35-16,12 2-5 15,3 8-6-15,6 0-20 16,5 4-23-16,1 2-3 15,12 0-25-15,31 21-23 16,21 5 30-16,15 8 8 16,-3 1-13-16,-13 2 8 15,-30 6-32-15,-33 7-25 0,-20 7 60 16,-45 8 15 0,-19-3 9-16,-1 1-9 0,9-14-99 15,22-19-653-15</inkml:trace>
  <inkml:trace contextRef="#ctx0" brushRef="#br0" timeOffset="105186.3209">6828 13748 1011 0,'0'0'70'0,"0"0"-11"15,0 0-38-15,0 0-18 16,0 0 12-16,82 37 27 15,15-20-3-15,36-17-23 16,24-3-14-16,14-27 11 16,-11-1-5-16,-31 9-8 15,-48 10-36-15,-48 12-108 16,-36 0-390-16</inkml:trace>
  <inkml:trace contextRef="#ctx0" brushRef="#br0" timeOffset="105470.723">7049 13693 1322 0,'0'0'0'0,"0"0"-31"15,0 0-11-15,0 0 42 16,0 0 3-16,-12 109 38 16,-12-6 8-16,-13 15-14 15,-17 5-17-15,-4-9-2 16,0-8-7-16,7-9 18 15,11-15-8-15,20-9-2 16,13-4-17-16,7-6 0 16,27-8-3-16,25-2 2 15,17-12-5-15,17-10-5 16,8-16-39-16,2-10 35 0,-2-5-11 16,-5-12-115-16,-13-15-181 15,-21 2-506-15</inkml:trace>
  <inkml:trace contextRef="#ctx0" brushRef="#br0" timeOffset="105653.4219">6806 14691 1454 0,'0'0'0'0,"0"0"-15"15,0 0-134-15,0 0 37 16,137 0 112-16,-7-15-3 15,31-19-41-15,12-13-46 16,-3 0-12-16,-22 4-98 0,-38 4-225 16</inkml:trace>
  <inkml:trace contextRef="#ctx0" brushRef="#br0" timeOffset="106269.6146">8011 14275 1186 0,'0'0'106'0,"0"0"-101"15,0 0-2-15,-107 108 26 16,56-52-1-16,-6 7-3 16,2 0-16-16,0-8-9 15,10-8-47-15,5-18-34 16,12-14-14-16,11-15 16 16,8-3-28-16,9-29-140 0,0-12-60 15,9-7 123 1,8-1 177-16,-1-2 7 0,0 9 144 15,-2 4 144-15,8 6-121 16,5 11-58-16,1 8-20 16,1 13 35-16,-4 3-52 15,2 29-57-15,-2 14 2 16,-1 10 5-16,-2 6-3 16,1 1-12-16,4-4-7 15,10-5-4-15,17-9-20 16,13-13 7-16,9-12 7 15,7-17-6-15,-2-23-37 0,4-25-44 16,0-23-74 0,3-15 30-16,0-16 68 0,-15-14-43 15,-13-6-78-15,-20-7-176 16,-22 9 346-16,-18 19 24 16,0 24 396-16,-18 31 7 15,3 26-92-15,6 11-162 16,5 9-115-16,4 33-34 15,-3 33 0-15,0 29 21 16,0 20-1-16,-3 18-5 16,-12 7 16-16,-3 18 9 15,-9 9-15-15,0 9 10 0,2 2-6 16,4-22-19 0,-1-15-10-16,1-22-5 0,3-29 1 15,3-21-15-15,9-23-8 16,3-22-52-16,6-24-46 15,9-17-210-15,21-40-248 16</inkml:trace>
  <inkml:trace contextRef="#ctx0" brushRef="#br0" timeOffset="106520.365">8784 14420 1204 0,'0'0'21'0,"0"0"-17"16,37-80-4-16,8 60 9 0,13 7 35 16,6 10-12-16,-1 3 0 15,-11 20 3-15,-18 13-29 16,-20 13-6-16,-14 6 0 16,-13 7 3-16,-25-1 3 15,-11-2 4-15,-5-13-8 16,0-6 2-16,8-8-4 15,7-9-2-15,8-7-47 16,10-10-104-16,15-3-395 16</inkml:trace>
  <inkml:trace contextRef="#ctx0" brushRef="#br0" timeOffset="107269.5983">9492 14766 790 0,'0'0'479'15,"0"0"-479"-15,0 0-116 0,0 0 44 16,0 0 72-16,100-112 38 16,-43 45-4-16,4-8-20 15,0-12-1-15,-3-8-4 16,-1-6-9-16,-9-13-11 16,-8-4-53-16,-16 6 8 15,-11 16-65-15,-13 23 64 16,0 33 57-16,0 21 44 15,0 16 29-15,-6 3-29 16,-7 17-14-16,-17 28 27 16,-7 28 43-16,-14 26-28 15,-4 10-11-15,-2 9-19 16,5 2 0-16,16-5-8 0,14-10-8 16,22-17-18-1,0-19-8-15,28-17-2 0,11-20-10 16,10-17-3-16,6-15-12 15,-3-23 9-15,7-20 9 16,-4-18 3-16,-3-9-7 16,-7-5 8-16,-9 10 3 15,-11 15-11-15,-17 20 9 16,-4 20 4-16,-4 10 7 16,0 6 29-16,-9 31-18 15,-9 10 7-15,2 9 6 16,13-3-19-16,3-10-12 15,19-8-10-15,14-12-4 16,2-6 0-16,6-17-7 0,5-3 16 16,-1-27 5-16,-5-6 10 15,-10-7 10-15,-15-4-12 16,-12 1 4-16,-3 4-12 16,-15 4-15-16,-12 19-19 15,-7 12 29-15,-2 7 1 16,-1 14-19-16,10 12-13 15,21 3-58-15,6-5-116 16,33-10-408-16</inkml:trace>
  <inkml:trace contextRef="#ctx0" brushRef="#br0" timeOffset="107819.6997">10626 14265 731 0,'0'0'678'16,"0"0"-677"-16,0 0 17 15,0 0 51-15,0 0-7 16,88-50-36-16,-60 50-16 16,5 16-10-16,-3 11 0 15,-11 15-3-15,-7 5-2 16,-12 9 5-16,-6 0 3 16,-29 1-2-16,-9-8 1 15,-1-13 0-15,7-17 5 16,12-9-2-16,13-10 18 15,10-2-6-15,3-25-17 16,19-12 2-16,26-9-3 0,13-11 1 16,14 1-29-16,7 5-28 15,1 3-11-15,-2 11 5 16,-5 13 15-16,-12 11-7 16,-19 10 13-16,-9 5 26 15,-14 6 3-15,-7 14 4 16,3 3 9-16,-3-1 17 15,0-5-7-15,5-4-1 16,0-7 5-16,1-2-1 16,0-4-10-16,0 0 26 15,5-13 1-15,3-10 14 16,-2-1-21-16,-9-5-2 16,-5 3 8-16,-10 5-12 0,-7 5-10 15,-22 7 7-15,-11 9-3 16,-11 0 8-16,2 26 11 15,0 18-1-15,18 4-13 16,14 5-6-16,17-3-10 16,23-5-1-16,32-13-18 15,24-14-29-15,15-18-48 16,9-9-76-16,4-30-468 16</inkml:trace>
  <inkml:trace contextRef="#ctx0" brushRef="#br0" timeOffset="111886.624">12887 14307 282 0,'0'0'50'0,"0"0"7"15,0 0 80-15,0 0 36 16,0 0-61-16,0 0-19 15,0 0 17-15,-43 115-35 16,40-71-24-16,3-10-19 16,0-12-32-16,25-10-7 15,20-12-21-15,22-15 26 0,12-35 1 16,13-16-7-16,4-13-7 16,-7-7 15-16,-8-1 6 15,-9-2 18-15,-8-3-12 16,-12-4-12-16,-13 4-27 15,-9 14 23-15,-17 20-13 16,-10 19 17-16,-3 22 12 16,-3 14 12-16,-21 3 13 15,-1 25-13-15,-8 26 2 16,-2 24-6-16,6 21-8 16,-1 14 11-16,8 5-8 15,3 1-5-15,11-14-7 16,5-13-3-16,3-18 0 0,14-19-11 15,21-25 9 1,14-24-34-16,17-13 11 0,13-47-11 16,16-29 6-16,7-12 17 15,-11-14-11-15,-14-1 18 16,-12-3 12-16,-16-3-11 16,-10 10 5-16,-11 10-37 15,-14 17 6-15,-7 19 31 16,-7 26 0-16,0 18 10 15,-18 16 38-15,-3 3 3 16,-6 29-17-16,-6 27-4 16,2 24-4-16,-5 18 9 0,2 19-8 15,3 4-18 1,-2 1-4-16,1-4 1 0,3-17-1 16,2-18-5-16,9-15 0 15,10-27-1-15,8-19 0 16,0-17-26-16,30-5-9 15,15-32 7-15,8-13 15 16,7-14 13-16,0-2 2 16,-2 13 7-16,-7 11 3 15,-8 16 4-15,-10 21-15 16,-10 8-14-16,-7 31 14 16,-3 18 24-16,-13 9 9 15,0 3-15-15,0-7 0 16,0-11-6-16,9-12-12 15,11-12-4-15,8-12-8 0,5-15-36 16,7 0-47-16,2-26-90 16,4-10-49-16,-8-10-7 15,-5 3 68-15,-7-2 173 16,-7 4 9-16,-12 11 172 16,-2 14 70-16,-4 9-29 15,2 7-107-15,4 0-60 16,3 17-30-16,3 6 10 15,13-3-19-15,3-3-16 16,10-11 0-16,7-6 0 16,5 0 1-16,3-14-1 15,-3-8-9-15,-6-6-11 0,-6-1-8 16,-7 0-14-16,-6-5-10 16,-13-2 27-16,-10 4 25 15,-3 5 5-15,-6 7 3 16,-20 9 13-16,-6 11-3 15,-11 2 47-15,1 27 1 16,0 17-17-16,2 8-17 16,4 7-11-16,11 6-3 15,8-7 8-15,11-2-2 16,6-11-15-16,6-11-9 16,21-13 0-16,12-13-2 15,13-10-6-15,7-10-2 0,12-26-10 16,6-7-50-1,-8-7-73-15,-8-2-164 0,-22-1-272 16</inkml:trace>
  <inkml:trace contextRef="#ctx0" brushRef="#br0" timeOffset="112670.2624">13360 13776 604 0,'0'0'33'0,"0"0"6"15,0 0-9-15,0 0 107 16,0 0 6-16,0 0-48 15,0 0-9-15,-75-4-25 16,75 4-30-16,0 0-22 16,0 0-9-16,17 0-25 15,29 0-6-15,30 0 31 16,39 0 0-16,22-7-30 16,15-12 9-16,1-6 21 15,9-6 0-15,-10 0 4 0,-16 5 6 16,-24 2-9-16,-38 10-1 15,-32 9-4-15,-29 2-87 16,-13 3-15-16,-7 0-12 16,-24 6-63-16</inkml:trace>
  <inkml:trace contextRef="#ctx0" brushRef="#br0" timeOffset="118953.7366">16640 14287 781 0,'0'0'101'16,"0"0"-99"-16,0 0 49 15,0 0 55-15,0 0-58 16,0 0-39-16,0 0-9 15,0 0-16-15,-6 63-18 16,55-99 34-16,19-18 80 0,16-14-61 16,5-19 25-16,-2-9 13 15,-3-8-50-15,-16 1 28 16,-12 5-20-16,-24 14-15 16,-15 18-4-16,-17 20-9 15,-8 15 13-15,-20 18 0 16,-15 13 0-16,-8 17 3 15,-15 27 2-15,4 18 10 16,8 10 6-16,14 4-7 16,25 1-13-16,15-6-2 0,42-10-29 15,19-8-11 1,14-10 15-16,5-4 1 0,-4-3-19 16,-18-5 38-1,-22-2 2-15,-26-9-17 0,-10 3 21 16,-40-3 49-16,-21 2 54 15,-21-5-50-15,-9 0-18 16,-2-7 1-16,4-7-6 16,13-3-16-16,9 0-10 15,20 0-4-15,21 0-9 16,19 0-73-16,10 0-103 16,41 3-527-16</inkml:trace>
  <inkml:trace contextRef="#ctx0" brushRef="#br0" timeOffset="119420.0076">17763 13977 805 0,'0'0'213'0,"0"0"-139"15,0 0 4-15,0 0-32 0,-100 12 8 16,45 29 4-16,-3 12-4 16,6 13-27-16,13 6-22 15,22-6 2-15,17-6-7 16,17-18-32-16,32-18-15 15,13-17-19-15,9-7-12 16,3-23 12-16,-8-15 50 16,-11-7 16-16,-16-4 59 15,-20-1 0-15,-12 1 13 16,-7 8-16-16,-13 9-28 16,-21 12-10-16,-8 9 0 15,-10 11 3-15,-2 17-9 16,6 13-9-16,15 10 6 15,20 3-9-15,15-6-6 16,47-11-54-16,23-19-21 0,13-7-82 16,2-24-234-16</inkml:trace>
  <inkml:trace contextRef="#ctx0" brushRef="#br0" timeOffset="120104.484">18231 13991 665 0,'0'0'419'0,"39"-113"-296"15,-35 71-16-15,-4 14-40 16,0 16-28-16,-3 12-7 15,-14 3-16-15,-12 34-16 16,-6 18 6-16,-7 15 2 16,9 2-3-16,10 0-5 15,17-9-3-15,6 0-13 16,29-10-5-16,10-10 9 0,10-11 0 16,0-17 2-1,-1-13 5-15,-6-2-6 0,7-26 11 16,-3-17 6-16,5-9 1 15,-2 1 6-15,-10 1 7 16,-9 11 5-16,-15 17-17 16,-10 8 9-16,-5 11 14 15,0 3-24-15,0 3-7 16,-5 21-7-16,-10 12 7 16,-3 9 11-16,7 2-6 15,10-6-5-15,1-9-5 16,4-9-15-16,15-10-5 15,3-9 8-15,4-4 3 0,7-4 9 16,3-20 3-16,-3-5 2 16,-4-3 6-16,-4 2-1 15,-8 3 10-15,-6 8 8 16,-2 8-2-16,-9 8-6 16,0 3-9-16,0 0-6 15,0 6-10-15,0 21 3 16,0 10 3-16,9 0 0 15,3-5-62-15,12-9-26 16,7-10-8-16,16-13 23 16,15-7-3-16,3-22 80 15,6-10 14-15,-10-11-11 0,-6 0 8 16,-9-3 2-16,-10-3 21 16,-6-3 8-16,-14 0 21 15,-4-1-22-15,-6 7 6 16,-5 16 11-16,-1 14-25 15,0 13 5-15,0 10-5 16,0 7-30-16,-3 30-3 16,-8 22 0-16,-1 17 5 15,-6 9-4-15,4 1-1 16,1 1-3-16,-4-9-27 16,5-4-3-16,1-21-92 15,8-14-123-15,3-23-742 16</inkml:trace>
  <inkml:trace contextRef="#ctx0" brushRef="#br0" timeOffset="120403.4353">19290 14059 1334 0,'0'0'33'0,"0"0"-28"15,0 0-5-15,0 0-24 16,0 0 24-16,111-23 14 15,-62 10-1-15,0-1-4 16,-6 2 3-16,-2-4-5 16,-5 5 10-16,-8 1-11 0,-4 8 7 15,-4 2-6 1,-6 0-3-16,1 17-2 0,-8 9 8 16,-5 9 3-1,-2 12 7-15,-3 2-14 0,-20 3-2 16,1 2-4-16,-1-5-13 15,3-9-72-15,8-13-176 16,12-17-603-16</inkml:trace>
  <inkml:trace contextRef="#ctx0" brushRef="#br0" timeOffset="120532.3458">19829 13684 1274 0,'0'0'23'0,"0"0"-13"16,0 0-10-16,0 0-32 16,0 0-327-16</inkml:trace>
  <inkml:trace contextRef="#ctx0" brushRef="#br0" timeOffset="121453.5579">20346 13921 607 0,'0'0'397'16,"0"0"-355"-16,0 0 77 16,0 0-21-16,0 0-45 15,0 0-4-15,-64-60-33 16,25 70-2-16,-8 16 5 16,-4 18-8-16,0 2-8 15,4 10 3-15,9 4 0 16,10 2-2-16,10-3-1 15,15-6-6-15,3-6 2 16,13-7-9-16,20-13-27 0,8-10 11 16,6-12-9-16,4-5 8 15,-2-17 12-15,5-15 15 16,-2-12 8-16,-7-11 9 16,-8-5 15-16,-11-3-7 15,-13 0-24-15,-10 0 5 16,-3 11 2-16,0 12-7 15,-13 10 5-15,-6 16-3 16,-4 12 14-16,-12 2-15 16,-2 27 5-16,-3 15 3 15,9 8-9-15,11-1-1 16,17-2 0-16,3-11-1 0,30-11-19 16,9-8 3-16,9-12 10 15,1-5-11-15,1-8 14 16,-2-14 4-16,1-2 2 15,-1-5 9-15,1 5 15 16,-1 1-1-16,-6 7-12 16,-9 9-2-16,-11 7-1 15,-5 0-10-15,-10 17 1 16,-7 12-1-16,0 5 4 16,-17 2-2-16,-9 0 9 15,-4-6-8-15,5-4 1 16,3-12-4-16,12-4 1 15,7-10 3-15,3 0-1 0,0 0 10 16,10-20-11 0,15-10-2-16,7-4-4 0,7 2 2 15,0 5 2-15,-3 8 0 16,-8 12-2-16,-7 7 0 16,-6 4-2-16,-4 21 3 15,-1 9 1-15,-1 5 10 16,-5 2-7-16,6-10 3 15,2-7-3-15,8-4-3 16,5-13-1-16,5-7 0 16,3 0-8-16,1-14-13 15,-4-11-17-15,-6-2-60 0,-12-3-113 16,-9-1-453-16</inkml:trace>
  <inkml:trace contextRef="#ctx0" brushRef="#br0" timeOffset="124187.0291">22588 14310 396 0,'0'0'154'0,"0"0"-62"16,0 0 58-16,0 0 29 16,-82 14-66-16,81-14-17 15,1 0-32-15,0 0-18 16,0 0-26-16,0 0-20 15,3-13-7-15,14-14 3 16,7-14 8-16,9-10 5 16,5-7 3-16,-4 0 14 15,-3 3 1-15,-7 11-5 0,-11 11-5 16,-8 16 0-16,-5 11 1 16,0 6-5-16,0 0 1 15,-10 3-13-15,-13 20-1 16,-9 17 0-16,-3 9 2 15,7 5-1-15,11-2 0 16,13 1-1-16,4-7 0 16,0-5-1-16,7-9-1 15,9-6-3-15,3-9-7 16,6-10 4-16,9-7-13 16,11-7 15-16,9-23 3 15,7-10 2-15,-5-2 1 16,-3-5-2-16,-15 0 6 15,-6 5-4-15,-8 9 3 16,-12 10-2-16,-7 10-1 0,-3 9 4 16,-2 4 1-16,0 0-5 15,0 4-3-15,0 15-1 16,-10 12 4-16,1 1 2 16,3 0 12-16,-6-1-12 15,7-4-2-15,2-5 2 16,2-11 0-16,1-1-2 15,0-7-7-15,0-3-9 16,4-3-9-16,19-17 5 16,5-6 13-16,5-7 7 15,-2 2 0-15,-3 1 4 16,-2 8 1-16,-8 8-5 0,0 5-3 16,-11 9 3-16,-2 0 13 15,0 6-12-15,-2 21 5 16,-3 12 15-16,0 11-2 15,-10 1-8-15,-7-4 0 16,1-10-10-16,7-14-1 16,8-7-2-16,1-8-24 15,13-8-45-15,21-3-139 16,8-21-366-16</inkml:trace>
  <inkml:trace contextRef="#ctx0" brushRef="#br0" timeOffset="124503.4667">23119 13558 292 0,'0'0'845'0,"0"0"-827"16,0 0-11-16,0 0-4 15,0 0 4-15,0 0-4 16,-35 46-6-16,57-33-20 15,11-6 2-15,3-7 21 16,0 0 19-16,-7-7-1 16,-11-15-1-16,-10-5 54 15,-8-4-27-15,0-1-5 0,-26-1-9 16,-11 8-12-16,-2 6-5 16,-6 10 0-16,3 9-13 15,7 11-4-15,8 26-10 16,16 7-154-16,11 6-593 15</inkml:trace>
  <inkml:trace contextRef="#ctx0" brushRef="#br0" timeOffset="125257.018">24744 13528 720 0,'0'0'119'0,"46"-95"-105"15,-25 54 115-15,-2 11-29 16,-10 7-48-16,-7 10 16 16,-2 3-17-16,-11 6-42 15,-22 1-9-15,-11 3 0 16,-10 0 1-16,-3 5 5 15,0 10 10-15,-1 5 5 0,3 3-5 16,6 7-2-16,7-4 2 16,12 4-7-16,12-4-9 15,13 1 2-15,5-1-2 16,4 5 0-16,24 1-3 16,18 2 6-16,12 2-2 15,5 3-1-15,3 0 1 16,-2-2 4-16,-7 3-4 15,-14-4 2-15,-18 0-6 16,-17 0-8-16,-8-2-26 16,-40-1 25-16,-19-7 12 15,-11-2 5-15,-10-4 2 0,0-7 26 16,6-6 9-16,10-4-4 16,13-3-23-16,11 0-4 15,12 0 4-15,12 0-15 16,15 0-5-16,6-4-46 15,40-12-128-15,33-4-417 16</inkml:trace>
  <inkml:trace contextRef="#ctx0" brushRef="#br0" timeOffset="125620.3976">25039 13593 939 0,'0'0'43'0,"0"0"60"16,0 0 28-16,0 0-41 16,0 0-29-16,0 0-26 15,0 0-18-15,3-22-17 16,28 15 9-16,17 1 0 15,13-1 4-15,3 0-5 16,3 0 4-16,-3 1-3 16,-4 0-1-16,-5-2 0 0,-5-1-4 15,-7 2 6-15,-6 0-4 16,-10 2-4-16,-9 0 0 16,-12 2-2-16,-6 3 0 15,0 0-19-15,-27 0-64 16,-21 8-57-16,-11 4-233 15</inkml:trace>
  <inkml:trace contextRef="#ctx0" brushRef="#br0" timeOffset="125970.5196">25195 13518 1049 0,'0'0'104'15,"0"0"-24"-15,0 0 33 0,0 0-67 16,0 0-33 0,0 0-13-16,-10 23-14 0,-11 11 14 15,-6 11 11-15,-3 8-11 16,-2 4 6-16,-1 1 3 16,1-5-7-16,3-3 5 15,5-3 0-15,10-8 2 16,10-2-6-16,4-1 2 15,10-7-3-15,22 1 7 16,14-7 3-16,12-4-7 16,12-2-2-16,-1-9 1 15,-5 0-4-15,-9-4-10 0,-15 0-44 16,-11-4-23 0,-9 0-33-16,-9 0-204 0,-6-16-329 15</inkml:trace>
  <inkml:trace contextRef="#ctx0" brushRef="#br0" timeOffset="126142.6041">25164 13944 784 0,'0'0'122'16,"0"0"-40"-16,0 0 109 16,0 0-58-16,0 0-67 15,0 0-36-15,-27-44-30 16,68 38 1-16,21 0-1 0,17-2 0 15,8 6-22 1,2-2-103-16,-7-2-332 0</inkml:trace>
  <inkml:trace contextRef="#ctx0" brushRef="#br0" timeOffset="126620.5618">25819 13626 1090 0,'0'0'130'15,"0"0"-81"-15,0 0 82 16,0 0-67-16,0 0-18 16,0 0-29-16,-17 8-17 0,-3 31 4 15,-15 14 27 1,-10 9-2-16,-5-1-29 0,5-5 4 16,5-3-2-16,6-5-2 15,4-1 0-15,6-7-5 16,6-8-40-16,6-8-18 15,6-8-17-15,6-10-38 16,0-6-36-16,12-3-13 16,13-23 167-16,11-13 2 15,4-5 0-15,2-14 36 16,1-5 9-16,-2-14 2 16,-1-2-3-16,-1 1 2 15,-5 7 23-15,-1 13-19 16,-5 17 3-16,-3 15-32 15,-6 12 5-15,-8 9-3 0,0 5-20 16,-1 12-3-16,4 21-1 16,-2 23 13-16,-6 17 3 15,-5 7 6-15,-1 2-11 16,0-2-6-16,-15-8-6 16,-4-6 0-16,-5-4-1 15,-3-11-42-15,2-6-42 16,4-12-152-16,7-12-314 15</inkml:trace>
  <inkml:trace contextRef="#ctx0" brushRef="#br0" timeOffset="127026.6524">25486 13991 1240 0,'0'0'60'15,"0"0"-43"-15,0 0 34 16,0 0-42-16,0 0-2 16,163-31 9-16,-59 21-16 15,8-6 0-15,-9-4-19 16,-13 0-24-16,-13-6-15 16,-16-3-9-16,-12-2-32 15,-14-9 5-15,-10-5 94 16,-8-2 14-16,-10 8 63 15,-4 9-6-15,-3 10 21 16,0 11 2-16,0 6-39 0,0 1-21 16,0 2-7-16,0 7-27 15,-1 20 0-15,-14 20 7 16,-9 8 10-16,-3 5-8 16,-1 3 3-16,-2-7 1 15,-1-1-8-15,1-4-3 16,3-6 1-16,3-5-3 15,4-7-21-15,7-6-38 16,4-12-67-16,9-10-185 16,0-5-318-16</inkml:trace>
  <inkml:trace contextRef="#ctx0" brushRef="#br0" timeOffset="127386.9705">26177 13832 933 0,'0'0'136'0,"41"-116"-12"16,-2 62-14-16,15 6-46 15,10 7-38-15,5 12 1 16,-3 7 7-16,-10 11-5 16,-10 8 4-16,-13 3-7 15,-9 0-14-15,-12 20-9 16,-12 6-2-16,0 10-1 16,-30 11 3-16,-19 3 5 15,-10-2-8-15,-4-4 0 16,2-8 0-16,10-12-8 15,11-9 7-15,11-5-2 0,14-3 1 16,9-4-10-16,6-3-3 16,0 0 7-16,0 1-6 15,5 4-16-15,11 6 12 16,5 2 18-16,3 0 7 16,1 8-4-16,-1 2-2 15,0 5-1-15,-5 2 1 16,-8 4-2-16,-6 3-1 15,-5 5-43-15,0-3-110 16,-2-9-322-16</inkml:trace>
  <inkml:trace contextRef="#ctx0" brushRef="#br0" timeOffset="127957.4634">27048 13718 832 0,'0'0'219'0,"0"0"-188"16,0 0 78-16,0 0-52 15,12-75-30-15,-24 66 22 16,-10-1 4-16,-11 6-25 0,-9 4-7 15,-7 0-2-15,1 6 1 16,0 18-9-16,5 10-10 16,3 8 4-16,4 4-2 15,5 7 1-15,2 0 4 16,11-1-7-16,8 2 5 16,10-8-6-16,2-6-2 15,26-7-1-15,15-11-10 16,11-8 9-16,14-8-16 15,9-6-34-15,3-6-6 16,-5-21-13-16,-10-9-38 16,-6-10-56-16,-10-7 23 15,-7-10 70-15,-3-2-59 16,-9-2-9-16,-10 6 142 0,-8 13 133 16,-11 18 116-16,-1 11-58 15,0 12-28-15,0 4-74 16,0 3-35-16,0 0-44 15,0 26-3-15,-4 13-6 16,-6 15 23-16,-3 9 0 16,-4-4 6-16,0 0-14 15,-2-6-3-15,-2-6-5 16,4-5-8-16,0-8-48 16,3-9-93-16,5-11-440 15</inkml:trace>
  <inkml:trace contextRef="#ctx0" brushRef="#br0" timeOffset="128270.5117">27158 13987 1168 0,'0'0'147'0,"0"0"-102"16,0 0 44-16,0 0-54 16,132-82-22-16,-59 57-5 15,6-6-6-15,-6 1 1 16,-8-7 0-16,-12 3 3 15,-10 2-6-15,-13 3 6 16,-15 5-2-16,-8 11 6 16,-4 6 11-16,-3 7 11 15,0 0-14-15,0 11-18 0,-13 22-3 16,-10 15 3 0,-8 13 19-16,-8 7-15 0,-4-2 5 15,-9 4 3-15,-2-1-3 16,6-9-7-16,7-1-2 15,18-9-32-15,19-11-94 16,4-9-184-16</inkml:trace>
  <inkml:trace contextRef="#ctx0" brushRef="#br0" timeOffset="128854.667">28829 13684 1143 0,'0'0'78'0,"0"0"-44"15,0 0 41-15,-7-75-27 16,-1 63 0-16,-3 5-13 15,-14 4-23-15,-14 3-11 16,-19 0 2-16,-9 13 1 16,-4 10 6-16,5 4-1 15,12 2 2-15,17 2-10 16,15 5-1-16,20 3-3 16,2 5-1-16,24 5-2 15,13 3 6-15,6 2-7 16,1-2-1-16,-7-5 6 15,-7-8 4-15,-14-12-2 0,-13-8 0 16,-3-5-3-16,-24-8 3 16,-19 1 1-16,-15-7 12 15,-12 0-9-15,-2-13-4 16,8-7 0-16,11-8-5 16,18 6-31-16,25-4-53 15,10 2-101-15,43 1-563 16</inkml:trace>
  <inkml:trace contextRef="#ctx0" brushRef="#br0" timeOffset="129337.0943">28985 13829 1187 0,'0'0'58'16,"0"0"-39"-16,0 0 98 15,0 0-86-15,0 0-31 16,0 0 0-16,-22 35 14 15,-2 6 13-15,0 9-8 16,-1-1-5-16,3 0-11 16,-2-2 8-16,0-5-11 15,1-5 2-15,3-7 1 16,6-14-3-16,7-7-8 16,5-8 6-16,2-1 2 15,0 0 7-15,15-21-4 16,15-18 4-16,9-11-6 0,6-9 2 15,5-7-3 1,1-4-2-16,1 1-4 0,-1 4 3 16,-3 4 0-16,-6 13 0 15,-8 14 2-15,-10 14 0 16,-7 11 0-16,-3 9 0 16,2 9 1-16,-1 17-2 15,-6 14 2-15,-5 7 0 16,-4 6 1-16,-11 3 3 15,-22 0-2-15,-15-3 3 16,-10-3-5-16,-7-14-4 16,3-7-5-16,13-12-8 15,6-10 8-15,13-5-10 16,12-2-16-16,8 0 2 0,10-9-21 16,0-8-88-16,13 0-198 15</inkml:trace>
  <inkml:trace contextRef="#ctx0" brushRef="#br0" timeOffset="129803.6038">29619 13834 777 0,'0'0'507'0,"0"0"-474"15,0 0 30-15,0 0 9 16,0 0-46-16,0 0-26 15,-23 41 0-15,-12 5 15 0,-11 3-3 16,-3 0-6-16,-2-6-6 16,9-7 0-16,11-12-2 15,9-7 1-15,12-10-6 16,5-4-7-16,5-3 0 16,0 0 5-16,0-12 3 15,21-18-12-15,7-11 5 16,9-9 13-16,12-6 1 15,1 0 4-15,0-4 1 16,-5 5-2-16,-11 6 13 16,-4 10-2-16,-5 9 7 15,-5 9 1-15,-4 8 3 0,-4 5-16 16,-4 8 7-16,1 0-17 16,-5 21-2-16,-1 30-12 15,-3 20 14-15,-9 18 0 16,-24 8 3-16,-10-9 0 15,0-2-3-15,1-14-8 16,10-14-27-16,3-13-17 16,6-11-65-16,3-11-214 15,-3-11-483-15</inkml:trace>
  <inkml:trace contextRef="#ctx0" brushRef="#br0" timeOffset="130220.1706">29332 14011 1238 0,'0'0'59'0,"0"0"-42"16,0 0 69-16,105-64-39 15,-25 51-37-15,12 6-10 16,6 5-24-16,-1 2-44 16,-6 0-67-16,-4-4-61 15,1-6-77-15,-4-4-107 16,-6-5 278-16,-10-5 102 15,-18-5 40-15,-18 2 138 16,-14 1 136-16,-10 4-119 16,-5 7-26-16,-3 6-56 15,0 1-43-15,0 6-6 16,0 2-24-16,-4 0-21 0,-21 0-11 16,-13 7 3-16,-12 16-6 15,-7 7 6-15,5 2 4 16,10 9 0-16,11 1-15 15,13 0 4-15,12 2-3 16,6-2-2-16,0-2 2 16,19-3-3-16,5-7 2 15,6-5-4-15,7-5-7 16,7-7-8-16,5-5-47 16,4-8-55-16,-3 0-184 15,-1-13-275-15</inkml:trace>
  <inkml:trace contextRef="#ctx0" brushRef="#br0" timeOffset="130463.2974">30573 13789 796 0,'0'0'182'16,"0"0"-16"-16,0 0-32 15,0 0-112-15,0 0-10 16,108-66 11-16,-63 64 11 15,1-1-4-15,-2 3-3 16,0-2-10-16,0 2-3 16,-1-3-14-16,5 0 1 15,-2 3-1-15,-6-1 0 0,-5 1-13 16,-15 0-49-16,-17-3-26 16,-3-2-153-16,-28-3-596 15</inkml:trace>
  <inkml:trace contextRef="#ctx0" brushRef="#br0" timeOffset="130754.606">30807 13706 860 0,'0'0'65'15,"0"0"-6"-15,0 0 65 16,-115 56-67-16,71-29-9 0,-2 9-14 15,6 3-1 1,4 5-6-16,8-2-12 0,4 8 17 16,2-7-11-16,7 0-9 15,3-4 13-15,9-2-13 16,3-7-7-16,0-4-5 16,18-3-3-16,10-6 2 15,5-3-13-15,9-4-25 16,4-5-50-16,-3-5-99 15,-2 0-240-15</inkml:trace>
  <inkml:trace contextRef="#ctx0" brushRef="#br0" timeOffset="130964.9295">30450 13977 1176 0,'0'0'18'15,"0"0"0"-15,0 0 53 16,0 0 23-16,121 7-52 16,-60 3-25-16,2-4-16 15,-6 0 2-15,-7-3-3 16,-9 2-9-16,-10 2-27 16,-7-2-33-16,-9 5-101 15,-8-3-275-15</inkml:trace>
  <inkml:trace contextRef="#ctx0" brushRef="#br0" timeOffset="132753.4486">23975 14632 9 0,'0'0'180'0,"0"0"45"16,0 0-37-16,0 0 0 15,0 0-35-15,0 0-20 16,0-2-42-16,0 2-34 16,0 0-21-16,0 0-6 15,0 0 4-15,0 0-22 16,0 0-3-16,0 0 7 16,0 0-3-16,2 0 2 15,10 0 19-15,9 0-9 16,4 0-14-16,11 0-4 0,10 0-6 15,12 2-1 1,11 0 3-16,7 4-3 0,6-1 3 16,1 4-3-16,-5 1 5 15,-8-3-4-15,-3 4 0 16,3 0 3-16,9 3-2 16,12-1 5-16,8 4-5 15,1-4-2-15,-6 3 1 16,-8-2 2-16,-8-1-3 15,-5-1 2-15,3-2 3 16,8 1 12-16,8 2-7 16,8 0-9-16,0 1 8 15,-3 3-6-15,-2 1-3 16,-1 2 1-16,-3-3 1 0,7 0 4 16,10 3 2-16,10 2 11 15,10 1-16-15,9 1 0 16,-2 0 10-16,-3-2-13 15,-3 0-4-15,-10-1 3 16,-3 0 0-16,-4 1 2 16,5-2-1-16,-1 3 1 15,5-4-1-15,5-2 2 16,-3-4-4-16,-4-1 2 16,-10-4-5-16,-12 3 2 15,-6-2 3-15,-2 5 0 16,1-4 2-16,7 2-2 15,10 1-1-15,16 1-2 0,15 2 1 16,7-3-10-16,-5 7 2 16,-4-6-4-16,-21-1 11 15,-15-2-4-15,-12-2 7 16,-11-3 4-16,5 4-1 16,6-3 0-16,8 3 1 15,4-1-3-15,-4 1-1 16,-12-3 5-16,-11 0-5 15,-22-7 3-15,-21 0-2 16,-15 0 11-16,-14 0 3 16,-1 0 15-16,0 0-9 15,0 0-19-15,0 0-1 0,0 0 1 16,0 0-4 0,0 0 2-16,0 0-10 0,0 0-17 15,-6 0-17-15,-18 0-31 16,-10-11-112-16,-6-17-790 15</inkml:trace>
  <inkml:trace contextRef="#ctx0" brushRef="#br0" timeOffset="133372.4743">31888 13181 327 0,'0'0'478'16,"0"0"-423"-16,0 0 178 15,0 0-59-15,0 0-84 0,0 0-41 16,-4 0 5-16,4 0-13 16,-2 0-14-16,-7 0-11 15,-15 3-16-15,-16 17 0 16,-21 6 19-16,-6 7-13 16,1-2-5-16,18 1-1 15,17-5-32-15,19 3-22 16,12-5-38-16,9 0-115 15,18-8-376-15</inkml:trace>
  <inkml:trace contextRef="#ctx0" brushRef="#br0" timeOffset="133575.7655">32087 13379 924 0,'0'0'325'16,"0"0"-259"-16,0 0 45 15,0 0-17-15,0 0-59 16,0 0-27-16,-78 4 7 16,16 15-3-16,-6 7-3 15,7 1-9-15,8 6-37 16,5-3-63-16,0 3-99 16,5-4-555-16</inkml:trace>
  <inkml:trace contextRef="#ctx0" brushRef="#br0" timeOffset="134551.4049">23853 13026 364 0,'0'0'518'0,"0"0"-465"16,0 0 19-16,0 0 13 15,0 0-43-15,0 0-8 16,-9-7-17-16,9 24-5 15,0 9 66-15,0 1-41 16,3 2-22-16,3 4-11 16,0-3-4-16,2-1-8 15,-2-2-124-15,1-7-311 16</inkml:trace>
  <inkml:trace contextRef="#ctx0" brushRef="#br0" timeOffset="134770.743">24019 13115 1105 0,'0'0'118'16,"0"0"-55"-16,0 0 24 16,0 0-50-16,0 0-37 15,0 0-9-15,-3 19 9 16,9 14-7-16,1 1-14 15,-1-1-47-15,4-4-67 0,4-2-315 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2-10T03:56:53.920"/>
    </inkml:context>
    <inkml:brush xml:id="br0">
      <inkml:brushProperty name="width" value="0.05292" units="cm"/>
      <inkml:brushProperty name="height" value="0.05292" units="cm"/>
      <inkml:brushProperty name="color" value="#FF0000"/>
    </inkml:brush>
  </inkml:definitions>
  <inkml:trace contextRef="#ctx0" brushRef="#br0">30019 6053 27 0,'0'0'86'16,"0"0"15"-16,0 0-101 15,0 0-56-15,0 0 34 16,0 0 22-16,0 0 0 0,0 0 12 16,0 0 4-16,0 0-16 15,0 0-71-15,52-11-3 16</inkml:trace>
  <inkml:trace contextRef="#ctx0" brushRef="#br0" timeOffset="407.2884">30019 6053 32 0,'52'-7'129'0,"-52"7"-58"15,0 0 113-15,0 0-77 16,2 0-35-16,-1 0-23 16,2 0-19-16,-1-1 2 15,1-5 19-15,-3-2 20 16,0 2-11-16,0 2 12 16,0 3-4-16,0 1-19 15,-5 0-34-15,-15 5 12 0,-13 20-21 16,-6 11-5-16,-1 7-1 15,13 2 0-15,12 2-4 16,15 0 1-16,0-2-5 16,16-5-1-16,10-8 2 15,8-8 2-15,2-10-14 16,6-7-6-16,7-7 6 16,7-10 13-16,4-18 6 15,-5-11 14-15,-7-3 5 16,-15-1 3-16,-17-3-19 15,-16 3-3-15,-4 1 0 16,-27 1-52-16,-14 8-14 16,-7 6 50-16,-2 12-5 15,7 10 21-15,10 5 9 16,12 1-9-16,9 24-61 0,10 3-240 16,6 1-230-16</inkml:trace>
  <inkml:trace contextRef="#ctx0" brushRef="#br0" timeOffset="907.3252">30450 6056 658 0,'0'0'14'0,"0"0"-14"16,0 0 20-16,0 0 97 0,0 0-30 15,0 0-65-15,5 40 8 16,-11-1 8-16,-6 5-25 15,-1-1-10-15,-1 1 4 16,1-6-5-16,2-8 0 16,4-9-2-16,2-6-2 15,3-11-18-15,2-4 11 16,0 0-8-16,0-10-24 16,10-18 35-16,5-8 6 15,4-9 2-15,2-3 3 16,0-2 18-16,6 3-4 15,6 4-15-15,10 5 1 16,0 10 3-16,1 11 8 0,-8 11 4 16,-13 6-1-1,-14 0-19-15,-9 0-19 0,0 17 15 16,-27 5-3-16,-19 7 7 16,-8 4 0-16,2-9-9 15,14-6 9-15,16-10 4 16,13-5-4-16,9 2 0 15,0-1-29-15,15 3 12 16,13 2 17-16,7 5 11 16,-4 1-2-16,-2 7 2 15,-6 10 9-15,-7 6-11 16,-2 10 8-16,-5 3-4 16,6-5-13-16,10-13-88 15,19-18-555-15</inkml:trace>
  <inkml:trace contextRef="#ctx0" brushRef="#br0" timeOffset="1388.7745">31418 6089 790 0,'0'0'168'0,"0"0"-155"15,0 0-11-15,0 0 7 16,0 0 41-16,0 0-28 16,23 60 5-16,-23-18 5 15,0 5-5-15,0-2-24 16,0-7 3-16,-5-12-2 15,-1-7-1-15,5-11 0 16,1-5 5-16,0-3 0 16,0 0 6-16,12-17 34 15,14-13-32-15,10-4-9 16,6-1-3-16,0 9 5 16,-6 6-4-16,-8 7 1 0,-8 6-5 15,-6 3 4 1,-3 4-3-16,-1 0 1 0,1 11 0 15,-5 12-3-15,-2 9 0 16,-4 2 0-16,0 2 2 16,0 0-2-16,2-7-20 15,12-8-64-15,9-9-56 16,14-9-148-16,6-3-211 16</inkml:trace>
  <inkml:trace contextRef="#ctx0" brushRef="#br0" timeOffset="1672.6816">32077 6185 126 0,'0'0'339'0,"0"0"-214"0,0 0 149 16,0 0-118-1,0 0-70-15,0 0-46 0,-39-14-24 16,16 41-3-16,4 0-13 16,8 0 0-16,11-1-10 15,0-7-14-15,14-2-19 16,9-10-11-16,6-7 26 15,2 0 5-15,2-14 23 16,0-8 9-16,-8-5 14 16,-8 1 8-16,-9-4-5 15,-8-1-18-15,0 2-8 16,-20 7-32-16,-12 8 4 16,-1 7 9-16,5 7-16 15,6 0 7-15,16 21-90 0,6-1-318 16</inkml:trace>
  <inkml:trace contextRef="#ctx0" brushRef="#br0" timeOffset="2106.2083">32538 6050 635 0,'0'0'39'0,"0"0"42"16,0 0-33-16,-86-26 11 15,55 33 25-15,-1 17-35 16,1 8-35-16,4 4 2 16,5 2-6-16,7-8-10 0,9-3-5 15,6-5 5 1,1-7-31-16,22-9-1 0,12-1-13 16,7-5 21-16,6-12-10 15,-3-15 34-15,-2-9 2 16,-6-3 26-16,-5-4 13 15,-7-10-15-15,-9-3-7 16,-5-3-15-16,-7 6 0 16,-4 10 7-16,0 19 25 15,0 12 43-15,0 8-4 16,0 4-63-16,0 4-12 16,0 25-39-16,0 13 39 0,-7 15 14 15,1 7 6 1,1 0-7-16,4-4-1 0,1-7-10 15,0-7-2-15,21-9-56 16,8-10-159-16,9-15-536 16</inkml:trace>
  <inkml:trace contextRef="#ctx0" brushRef="#br0" timeOffset="2438.7491">33050 6118 588 0,'0'0'2'0,"0"0"-2"16,0 0-21-1,0 0 21-15,0 0 50 0,92-2 7 16,-69-18-22-16,-4-3 61 16,-1-5-7-16,-10-3-3 15,-7 3-20-15,-1 1 12 16,-15 9-13-16,-12 9-26 15,-10 9-12-15,-5 7 5 16,0 27-14-16,3 9 0 16,10 3 1-16,20 2-19 15,9-6-8-15,5 1 8 16,20-9 11-16,8-6-5 16,8-10-6-16,6-8-1 15,9-7-3-15,7-3-12 0,1-3-48 16,-3-14-114-16,-10-2-243 15</inkml:trace>
  <inkml:trace contextRef="#ctx0" brushRef="#br0" timeOffset="3473.6403">31205 6733 695 0,'0'0'139'0,"0"0"18"16,0 0-20-16,0 0-80 16,0 0-56-16,-97 111 38 15,36-31 17-15,3 10-36 16,9-4-15-16,13-9-5 16,10-16-2-16,7-17-12 15,4-18 12-15,6-10-26 16,4-15-21-16,5-1 13 15,0-31-17-15,10-17-155 16,9-13-7-16,5-7 127 16,4-1-29-16,2 5-130 0,0 16 24 15,-5 14 223 1,-9 14 117-16,-6 13 31 0,-4 7 67 16,-5 0-27-16,5 3-27 15,1 16-3-15,-1 12-58 16,0 8-41-16,0 17-29 15,2 2-7-15,1 0-23 16,0-5-8-16,0-9-96 16,-1-13-237-16</inkml:trace>
  <inkml:trace contextRef="#ctx0" brushRef="#br0" timeOffset="4022.489">30871 7048 1046 0,'0'0'0'0,"0"0"-5"16,0 0-23-16,0 0-18 15,0 0 46-15,83 29 6 16,-19-22-6-16,17-2 2 16,10-5 9-16,0 0-2 15,-7 0-9-15,-11-12 9 16,-15-3-6-16,-18 1-3 15,-16 0-10-15,-18 1-12 16,-6 3 20-16,-13 2-42 16,-19 5 44-16,-5 3 10 15,-2 2 18-15,6 13 0 0,6 2 9 16,11-1-28-16,12-5-9 16,4-4-6-16,0-5-13 15,6-2-4-15,19 0-9 16,6-16 32-16,9 0 0 15,-2 1 6-15,-5 3-6 16,-4 4 11-16,-2 8-1 16,-2 0-1-16,-2 21 5 15,-4 14 0-15,-6 12-2 16,-5 7 4-16,-6 2-6 16,-2 0-2-16,-12-3-8 15,-16-1 0-15,-8-12-5 0,-8-13 5 16,-2-7 10-16,3-15 6 15,6-5-6-15,7 0 2 16,10-19 2-16,14-4-8 16,6-11-6-16,27-6-49 15,24-2-58-15,19-1-70 16,9 2-48-16,5 1-160 16</inkml:trace>
  <inkml:trace contextRef="#ctx0" brushRef="#br0" timeOffset="4689.3329">31986 7092 57 0,'0'0'144'15,"0"0"-23"-15,0 0-49 16,0 0 50-16,0 0 22 16,0 0-82-16,16 14-53 15,-15-14 24-15,8 0 42 16,0 0 21-16,1-7-3 0,7-8-24 16,-5-7-38-16,-3 0-24 15,-2 5 1-15,-7 3-8 16,0 7 0-16,0 2-14 15,0 5 7-15,-10 0-4 16,1 3 11-16,-2 11 6 16,-4 6 0-16,3-1 2 15,6-2-4-15,1-3-4 16,5-2-9-16,0-5-4 16,13 0-21-16,17-7-27 0,7 0 47 15,4-10-8-15,3-6-2 16,-7 0 12-16,-10 5 12 15,-8 5 8-15,-11 5 5 16,-8 1 11-16,0 0 1 16,0 0-16-16,0 1-9 15,0 5 19-15,0 1 6 16,5 0-7-16,5-4-5 16,8 0-13-16,6-3 0 15,2 0-2-15,4 0 2 16,-4-9-3-16,-2 2 1 15,-5 3-4-15,-2 1 1 16,-3 3 7-16,3 0-4 0,2 0-1 16,3 0-4-1,10 8 7-15,8-6-1 0,8-2-12 16,7 0-1-16,-3-14 2 16,-6-8 10-16,-8-4 4 15,-10-9-2-15,-9-5 10 16,-8-9-1-16,-7 6-7 15,-4 1 5-15,0 18-4 16,0 9 80-16,-3 13-21 16,-1 2-61-16,-4 11-1 15,-3 25-1-15,-1 11 1 16,-2 10 36-16,5-2-25 16,6 1-11-16,3 0 0 15,0-13-17-15,0-2-16 0,5-10-72 16,5-13-169-16,2-8-378 15</inkml:trace>
  <inkml:trace contextRef="#ctx0" brushRef="#br0" timeOffset="4945.429">32683 6978 914 0,'0'0'61'0,"96"0"-56"16,-38 0 35-16,-2 0 42 16,-12 0-2-16,-10-3-29 0,-4 2-9 15,-9-1-29 1,-9 0 2-16,-5-1-11 0,-4 3-3 16,-3 0 13-16,0 0-14 15,0 0-5-15,0 0-39 16,6 0-115-16,5 0-93 15,-2 0-138-15</inkml:trace>
  <inkml:trace contextRef="#ctx0" brushRef="#br0" timeOffset="73507.2153">14104 8676 472 0,'0'0'80'0,"0"0"-13"15,0 0-19-15,0 0-7 16,0 0 10-16,0 0 12 16,0 0-9-16,0 0-10 15,-32-56 5-15,31 56-25 0,-5 9-22 16,-4 27 7-16,-19 28 38 15,-9 18 36-15,-13 10-62 16,0 5-20-16,11-15-1 16,12-17-58-16,16-21-109 15,12-20-164-15,0-19-42 16</inkml:trace>
  <inkml:trace contextRef="#ctx0" brushRef="#br0" timeOffset="73706.4848">14114 8562 65 0,'0'0'518'0,"0"0"-518"16,0 0-24-16,0 0 22 16,0 0 2-16,16 77 45 15,-9-28 25-15,-4 4-20 16,-3 5-48-16,0-5-2 15,0-2-105-15,-3-7-145 16,-12-15-115-16</inkml:trace>
  <inkml:trace contextRef="#ctx0" brushRef="#br0" timeOffset="74257.1815">13958 8947 653 0,'0'0'0'15,"0"0"-2"-15,0 0 2 16,94-50 2-16,-42 22 8 16,-4 1-4-16,1 1 1 15,-4 4-2-15,-12 5-3 16,-11 5 14-16,-11 8-14 16,-7 1-2-16,-4 3 41 15,0 0 47-15,0 0-38 16,0 0 15-16,0 10-34 15,0 10-16-15,0 6 7 16,0 0-17-16,0 1 2 16,0-3 0-16,0-4-7 15,0-8-9-15,0-4-10 0,0-6 3 16,0-2-9-16,0 0 1 16,0 0 3-16,-4 0-9 15,4-10-57-15,0 1 72 16,0-8-1-16,13 3-10 15,3-2 13-15,1 6 6 16,-1 5 7-16,-3 0 0 16,3 4 0-16,0 1 0 15,1 0 0-15,5 0 7 16,-2-2-7-16,6-4 2 16,-7-6-2-16,4-3 0 15,-1-5 0-15,-9-3 2 0,1-1 7 16,-11-4 2-16,-3 0-11 15,0 1 2-15,-20 6 22 16,-3 7-19-16,0 8 1 16,1 6-12-16,1 3-27 15,6 17-87-15,2 2-146 16</inkml:trace>
  <inkml:trace contextRef="#ctx0" brushRef="#br0" timeOffset="74472.3205">14728 8599 961 0,'0'0'0'16,"0"0"-32"-16,0 0 32 16,0 0 21-16,3 77 18 15,-3-46-12-15,0 3-11 16,0 2-6-16,-3-5-10 15,-8-1-8-15,-2-8-33 16,1-5-62-16,-1-8-104 16,0-9-262-16</inkml:trace>
  <inkml:trace contextRef="#ctx0" brushRef="#br0" timeOffset="74682.9235">14760 8545 779 0,'0'0'182'0,"0"0"-182"16,0 0-13-16,0 0 13 15,87 12 0-15,-45 5 4 16,4 2 0-16,-7 10-4 16,1 1 0-16,-18 4-56 15,-8 2-109-15,-14 3-71 16,-36 7 34-16,-31 0-48 15</inkml:trace>
  <inkml:trace contextRef="#ctx0" brushRef="#br0" timeOffset="75033.4965">13627 9514 876 0,'0'0'59'16,"0"0"3"-16,0 0-62 16,0 0-47-16,0 0 47 15,100 11 30-15,-9-47 10 16,20-14-16-16,24-14 3 16,11-4-14-16,8-2-10 15,-5 10 3-15,-12 9-4 0,-28 7 8 16,-24 10 19-16,-29 8 37 15,-21 12 1-15,-22 8-26 16,-7 4-6-16,-6-1-4 16,0 1-2-16,0-1-2 15,0-3-27-15,-3 3-3 16,0 1-13-16,3-1-21 16,0 3-66-16,4 0-208 15,9 0-473-15</inkml:trace>
  <inkml:trace contextRef="#ctx0" brushRef="#br0" timeOffset="79507.3144">13970 10551 110 0,'0'0'112'16,"0"0"-10"-16,0 0-32 15,0 0-9-15,0 0 10 16,0 0-9-16,0 0-22 16,-12-16-38-16,12 13-2 0,0 3 0 15,0 0-9-15,0 0 7 16,0 0-3-16,0 0 0 15,0 0 5-15,0 0 12 16,0 0 7-16,0 0 1 16,0 0-4-16,0 0 7 15,0 0 2-15,0 0 10 16,0 0-4-16,0 0 3 16,0 0 2-16,0 0 0 15,0 0-20-15,0 0-1 16,0 0-13-16,0 0 2 15,0 0-8-15,0 0 4 16,0 0 0-16,0 0 0 16,0 0 0-16,0 0 0 15,0 0 0-15,0 0 2 0,0 0 0 16,0 0-2-16,0 0-2 16,0 0 2-16,0 0 0 15,0 0 0-15,0 0 0 16,0 0 10-16,0 0-10 15,0 0-10-15,0 10-7 16,3 10 17-16,7 7 2 16,2 2 2-16,2 4 1 15,-1-7-5-15,-3 0 8 16,1-8-8-16,1-9-4 16,-9-4 0-16,3-5 4 0,0 0 0 15,3 0 2-15,12-25 21 16,11-14-21-16,17-15-2 15,16-12-13-15,8 1-8 16,6 4 21-16,-1 10-4 16,-10 7-22-16,-8 11-44 15,-12 6-141-15,-10 1-149 16</inkml:trace>
  <inkml:trace contextRef="#ctx0" brushRef="#br0" timeOffset="80608.0111">16889 10519 394 0,'0'0'61'15,"0"0"-24"-15,0 0-10 16,0 0-18-16,0 0 18 16,0 0 39-16,0-14 1 0,0 12-11 15,3 2-1-15,-3-5 3 16,0 5 1-16,0 0-12 16,0 0 1-16,0 0-8 15,0 0-17-15,2 0-16 16,-2 0-7-16,0 0 0 15,0 0 4-15,0 0-4 16,0 0 2-16,0 0 9 16,4 0 2-16,-1 14-13 15,6 13 11-15,7 9 10 16,4 0-8-16,0 1-5 16,3-9-7-16,-8-10 1 0,-1-8-2 15,-5-7 0-15,-2 0 8 16,-4-3-4-16,0 0 8 15,10 0-5 1,17-23-5-16,25-16-2 0,39-27-39 16,39-27-174-16,35-12-561 15</inkml:trace>
  <inkml:trace contextRef="#ctx0" brushRef="#br0" timeOffset="81590.7638">20038 10744 158 0,'0'0'124'0,"0"0"-72"16,0 0-52-16,0 0 10 15,0 0-10-15,0 0 8 16,0-4-3-16,0 4 17 16,0 0 3-16,0 0 46 15,0 0-8-15,0 0-4 16,0 0-21-16,0 0 3 15,0-3-9-15,0 3-7 16,0 0-25-16,0 0 2 16,0 0-11-16,0 0 3 15,0 0-10-15,0 0-9 0,0 0-21 16,0 0-18-16,0 0 23 16,0 0 24-16,0 0 12 15,0 0 3-15,0 0 4 16,0 0 6-16,0 0 1 15,0 0-9-15,0 0 0 16,0 0-51-16,3-2-247 16</inkml:trace>
  <inkml:trace contextRef="#ctx0" brushRef="#br0" timeOffset="86774.9184">20079 10654 123 0,'0'0'156'16,"0"0"-68"-16,0 0-27 15,0 0 8-15,0 0 3 16,0 0 8-16,0 0 17 15,0-3 4-15,0 0-26 16,0-2-32-16,0 5-2 16,0 0 6-16,0 0 8 15,0 0-11-15,0 0-20 16,0 0-15-16,0 0-8 16,5 0 2-16,-5 0-3 0,0 0 0 15,0-3 1-15,0 3 7 16,0 0 1-16,0 0-3 15,0-2 9-15,3 1-5 16,0-5 1-16,1 3-1 16,1-1-4-16,-4 1-1 15,2 3-4-15,-1 0-1 16,-2 0 4-16,0 0 1 16,1 0-3-16,1 0 4 15,6 7-4-15,5 16 0 16,1 7 14-16,1 2-10 15,-3 2-4-15,2-2-1 16,-7-1 0-16,2-9 2 16,1-11-3-16,0-4-1 0,9-7-1 15,14-14-8-15,23-29 2 16,31-24-35-16,25-22-161 16,16-9-364-16</inkml:trace>
  <inkml:trace contextRef="#ctx0" brushRef="#br0" timeOffset="95142.0136">24062 10103 174 0,'0'0'75'0,"0"0"-60"15,0 0-5 1,0 0 18-16,0 0 42 0,0 0 33 15,0 0-23-15,9-27-26 16,-8 25 0-16,1 2-13 16,-1-2-6-16,1-1-13 15,-2 3 9-15,0 0 16 16,1-2 0-16,1 2-15 16,-1 0-11-16,1 0 0 15,-2 0 3-15,1 0-6 16,-1 0-4-16,0 0 2 15,0 0 6-15,0 0 1 0,0 0-7 16,0 0-4 0,0 0-3-16,0 0-3 0,0 0 2 15,0 0-8-15,0 0-3 16,2 0-5-16,2 0-3 16,0 8 11-16,4 3 0 15,-2-1-1-15,0 0-1 16,0-1 1-16,-2 1 1 15,2 0 0-15,0 4 1 16,1-1-1-16,-3 1 0 16,5-5 3-16,-3 1-3 15,13-10 0-15,24 0-1 16,44-30-50-16,41-23-292 0</inkml:trace>
  <inkml:trace contextRef="#ctx0" brushRef="#br0" timeOffset="103441.4545">27024 10417 40 0,'0'0'32'16,"0"0"19"-16,0 0 25 16,0 0-13-16,0 0 9 15,0 0-32-15,0 0-10 16,2-7 17-16,-2 7-21 15,0 0 16-15,0 0 3 0,0 0-16 16,0 0-11 0,0 0-18-16,0 0 5 0,0-4-10 15,0 4 10-15,0 0-7 16,1 0 2-16,2 0 0 16,1 0 2-16,1 0-2 15,-2 4 12-15,-2 3-5 16,1-1 4-16,-2 1-6 15,1 5 9-15,1-1-3 16,-1 3 12-16,4-5-14 16,0 1-6-16,2-1-3 15,2-1 2-15,3-6 9 16,6-2-11-16,8 0 7 16,15-19-7-16,15-11 0 15,15-7-20-15,12-6-12 0,7-5-43 16,5 1-57-16,2 1-101 15</inkml:trace>
  <inkml:trace contextRef="#ctx0" brushRef="#br0" timeOffset="104542.5213">30118 10713 62 0,'0'0'89'16,"0"0"-89"-16,0 0 0 15,0 0-35-15,0 0 35 16,0 0 15-16,-15-23 148 0,15 23-113 16,0 0-22-16,0 0-9 15,0 0 9-15,0 0 1 16,0 0 12-16,0 0-9 16,0 0 4-16,0 0-12 15,-2 13 30-15,-4 5 8 16,0 5-11-16,-1 6 10 15,1 1-42-15,0 3-8 16,0-4-7-16,5-3-4 16,1-8-11-16,0-8-31 15,8-7 42-15,16-3 6 16,19-20 20-16,23-17-5 16,22-9-21-16,15-6-49 0,10 0-80 15,5 1-169-15</inkml:trace>
  <inkml:trace contextRef="#ctx0" brushRef="#br0" timeOffset="109991.6157">15184 12791 174 0,'0'0'27'0,"0"0"-22"16,0 0 11-16,0 0 46 16,0 0 21-16,0 0 18 15,0 0-12-15,0 0-13 16,0-9-10-16,0 9-1 16,0 0 7-16,0 0-20 15,0 0-22-15,0 0-19 16,0 5-11-16,0 12 8 15,8 6-6-15,2 4-2 16,-1-1 0-16,-5 2 0 16,1 1 2-16,-5 10 3 0,0 14-3 15,-24 16 6-15,-19 20 1 16,-19 14-9-16,-15 12-2 16,-24-3-45-16,-17-12-58 15,-8-18 31-15,-11-22 74 16,-15-14 9-16,-26-12 88 15,-24-9-97-15,-28-1-17 16,-19-12-48-16,-6-12-4 16,12-51-30-16,34-63-120 15</inkml:trace>
  <inkml:trace contextRef="#ctx0" brushRef="#br0" timeOffset="111659.7716">18151 12642 57 0,'0'0'147'0,"0"0"-57"16,0 0-32-16,0 0-16 16,0 0 36-16,0 0-2 0,0 0-15 15,-18 0-19 1,18 0-12-16,0 0-16 0,0-3-8 15,0 3-1-15,0 0 11 16,0 0 1-16,-3 0 45 16,-6 7-24-16,-13 23-11 15,-20 16 3-15,-23 33 1 16,-21 23-31-16,-24 24-11 16,-20 19-130-16,-12 5-164 15,-4-12-62-15</inkml:trace>
  <inkml:trace contextRef="#ctx0" brushRef="#br0" timeOffset="130825.8857">18424 18034 78 0,'0'0'68'0,"0"0"-48"15,0 0-15-15,0 0-2 16,0 0 7-16,0 0 28 15,0 0 34-15,0 0 11 16,-79-19 3-16,79 19-11 16,0 0-25-16,0 0 15 15,0 0-3-15,0 0-27 16,3 0-1-16,19 0-34 16,11 0 40-16,11 0 56 15,10 0-45-15,12 0-47 0,-1 0 12 16,9-5-7-1,7-5-7-15,10 4 9 0,7-1 73 16,-7 0-62-16,-20 4-19 16,-14 3-2-16,-23 0-1 15,-15 0 0-15,-9 0-17 16,-6 0 6-16,-4 0 11 16,0 0 30-16,0 0 13 15,0 0-33-15,0 0-6 16,0 0-4-16,0 0-26 15,0 0-82-15,-4 3-241 16</inkml:trace>
  <inkml:trace contextRef="#ctx0" brushRef="#br0" timeOffset="146093.3617">21628 17414 448 0,'0'0'0'16,"0"0"-27"-16,0 0-13 16,0 0 13-16,0 0 27 15,0 0 8-15,0 0-8 16,0 0-8-16,-21-54 8 16,21 51 25-16,0 1 24 15,0 2 8-15,0 0-11 16,0 0 4-16,0 0-22 15,0 0 16-15,0 0 14 16,0 0-1-16,0 0 5 0,0 0-2 16,0 0-13-16,0 0 9 15,0 0-3-15,0 0-28 16,0 0-1-16,0 0-24 16,0 0 3-16,0 0-1 15,0 0 3-15,0 0 0 16,0-2-1-16,0 2 1 15,0 0-5-15,0 0 0 16,0 0-3-16,0 0 3 16,0 0 0-16,0-1 3 0,0 1-2 15,0 0-1 1,0 0 0-16,0 0-1 0,0 0-1 16,0 0 1-16,0 0 1 15,6 0-2-15,6 0-1 16,7 8-10-16,9 1-9 15,21-9-19-15,38 0-49 16,49-20-111-16,55-36-204 16</inkml:trace>
  <inkml:trace contextRef="#ctx0" brushRef="#br0" timeOffset="150227.1445">27409 12927 211 0,'0'0'166'15,"0"0"-66"-15,0 0 13 16,0 0-11-16,0 0-17 15,0 0 10-15,0 0-13 16,0-5-30-16,0 5 8 0,0 0-12 16,0 0-4-16,1 0-13 15,-1 0-12-15,0 0-7 16,2 0-4-16,-2 0-1 16,1 0 0-16,2 0 5 15,11 0-12-15,15 0 1 16,21 0-1-16,26 8 0 15,22-5-12-15,20-3-76 16,7 0-98-16,4 0-134 16,-10-13-158-16</inkml:trace>
  <inkml:trace contextRef="#ctx0" brushRef="#br0" timeOffset="189300.4546">5835 6713 161 0,'0'0'166'0,"0"0"-16"16,0 0-49-16,0 0-30 16,0 0-14-16,0 0-8 15,0 0 30-15,-20-20 16 16,20 20-24-16,0 0-18 15,0 0-14-15,0 0-38 16,0 0-1-16,20 0-8 16,29 0 8-16,33-3 0 15,27-3 5-15,18 4 3 16,13 2-8-16,6 0 5 0,3 0-2 16,-7 12-1-1,1 7-2-15,2-3-2 0,-3-2 2 16,1 2 0-16,-6-4 0 15,-12 0-1-15,-17-2 1 16,-17 0 3-16,-17 2-3 16,-19-2 0-16,-16 0 3 15,-15-3-3-15,-6-3 0 16,-6-1 2-16,-3 1-2 16,-3-2 0-16,0 1 0 15,-6 0-71-15,0 4-168 16,-6 3-245-16</inkml:trace>
  <inkml:trace contextRef="#ctx0" brushRef="#br0" timeOffset="190227.5653">4017 7766 374 0,'0'0'15'0,"0"0"-10"16,0 0 27-16,0 0 2 15,0 0 39-15,0 0-11 16,13-2-43-16,15 2-10 16,17 5 14-16,24 7 7 15,26-3-21-15,20 1 1 16,30-6-6-16,16-4-2 15,25 0 5-15,14-14-7 16,12-11 3-16,3-5 3 0,-5-1 25 16,-10 1 20-16,-23 8-32 15,-23 5 6-15,-26 7-4 16,-31 9-3-16,-31 1-14 16,-26 0-4-16,-25 0-4 15,-12 0 4-15,-3 0 10 16,0 0 23-16,0 0 0 15,0 0-24-15,0 0-9 16,0 0-17-16,0 0-132 16,-18 0-121-16</inkml:trace>
  <inkml:trace contextRef="#ctx0" brushRef="#br0" timeOffset="193710.6446">13117 7050 189 0,'0'0'0'0,"0"0"-96"16,0 0 58-16,0 0 38 15,0 0 81-15,0 0 20 16,0 0-34-16,-33-5-34 16,14 5-33-16,-1 0-28 15,-2 0-27-15,1 5 23 16,6-2 32-16,6-2 7 16,0 2 48-16,6-3-17 15,0 0-1-15,3 0 25 16,0 0-3-16,0 0 4 0,0 0-37 15,0 0-10 1,0 0 20-16,0 0-11 0,0 0 1 16,0 0-1-16,0 0 0 15,0 0-3-15,0 0-5 16,0 0-10-16,0 0-7 16,0 0-4-16,0 0-1 15,0 0-6-15,3 4 7 16,5-3 4-16,-4-1 0 15,-1 2 2-15,-3-2 2 16,0 0 18-16,0 0 26 16,0 0 2-16,0 3 0 15,0-2-16-15,0-1-10 0,0 0-7 16,0 0-13 0,0 0-4-16,3 2-8 0,12 0-37 15,6 0 23-15,10-2 12 16,8 0-14-16,1 0-13 15,2 0-37-15,0 0-115 16</inkml:trace>
  <inkml:trace contextRef="#ctx0" brushRef="#br0" timeOffset="196162.064">14120 6977 19 0,'0'0'31'0,"0"0"-19"16,0 0-7-16,0 0 3 15,0 0 40-15,0 0 0 16,2-3 15-16,-2 3-13 16,0 0 15-16,0 0-65 15,0 0-70-15</inkml:trace>
  <inkml:trace contextRef="#ctx0" brushRef="#br0" timeOffset="196888.8928">16167 11444 389 0,'0'0'0'16,"84"49"-57"-16,-20-19-218 16</inkml:trace>
  <inkml:trace contextRef="#ctx0" brushRef="#br0" timeOffset="198118.3799">27797 12738 194 0,'0'0'0'16,"0"0"17"-16,0 0 9 15,0 0 44-15,94 22 44 16,-79-17-19-16,1 1-16 15,-2-2-7-15,-3-2-28 16,1 3-44-16,0-3-5 16,5 1-25-16,5 1-11 15,3-4-80-15,1 0-151 0</inkml:trace>
  <inkml:trace contextRef="#ctx0" brushRef="#br0" timeOffset="227991.8892">20590 11451 27 0,'-80'89'0'15,"-5"-4"-5"-15</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2-10T04:12:16.477"/>
    </inkml:context>
    <inkml:brush xml:id="br0">
      <inkml:brushProperty name="width" value="0.05292" units="cm"/>
      <inkml:brushProperty name="height" value="0.05292" units="cm"/>
      <inkml:brushProperty name="color" value="#FF0000"/>
    </inkml:brush>
  </inkml:definitions>
  <inkml:trace contextRef="#ctx0" brushRef="#br0">23446 4541 100 0,'0'0'26'0,"151"77"22"0,-66-32-48 15,2 10-43-15,4 15-74 16,0 7 103-16</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2-10T04:04:34.236"/>
    </inkml:context>
    <inkml:brush xml:id="br0">
      <inkml:brushProperty name="width" value="0.05292" units="cm"/>
      <inkml:brushProperty name="height" value="0.05292" units="cm"/>
      <inkml:brushProperty name="color" value="#FF0000"/>
    </inkml:brush>
  </inkml:definitions>
  <inkml:trace contextRef="#ctx0" brushRef="#br0">23423 11434 2 0,'0'0'38'15,"0"0"15"-15,0 0-3 16,0 0-7-16,0 0-5 16,0 0-15-16,0 0 17 15,0 0-18-15,5-21-22 16,-4 21 0-16,4-3-20 15,5 0-98-15</inkml:trace>
  <inkml:trace contextRef="#ctx0" brushRef="#br0" timeOffset="2138.1098">23558 11380 234 0,'0'0'8'16,"0"0"-6"-16,0 0 8 15,0 0 10-15,0 0 15 16,0 0-15-16,-26-2-15 16,22 2 0-16,-1 0 18 15,2 0 29-15,2 0 28 16,1 0 11-16,-2 0 12 16,1 0-3-16,-2 0 6 15,-1 0-3-15,-1 0-24 16,1 0-35-16,-6 0-14 0,4 0-18 15,1 0-7-15,0 0-2 16,1 0-3-16,2 0 0 16,2 0 2-16,0 0-2 15,0 0-7-15,0 0-2 16,0 0-19-16,0 0-7 16,0 0 16-16,0 0-13 15,0 0 15-15,0 0 10 16,0 0-5-16,0 0 6 15,0 0-12-15,0 0 9 16,0 2-3-16,-1-2 9 16,-1 0 3-16,2 3 9 15,0-3-9-15,0 0 0 0,0 0 0 16,0 0 2-16,0 0-2 16,0 0 11-16,0 0-11 15,-1 0 0-15,1 0-5 16,0 0 5-16,-2 0 0 15,2 0 5-15,0 0-7 16,0 0 4-16,0 0-4 16,0 0 0-16,0 0-1 15,0 0 3-15,0 0-8 16,0 0-7-16,0 0 2 16,0 0-2-16,0 0 1 15,0 0 2-15,9 0 12 16,3 0 0-16,-2 0-28 15,0 0-16-15,1 0-1 0,0 0-26 16,-2 0 5-16,-1-3 31 16,-3 1 2-16,-2 2 16 15,-1 0-9-15,-1 0 16 16,4 0 10-16,2 0 0 16,6 0 0-16,7 0-10 15,11 0 10-15,9 0 129 16,8 0-19-16,4 0-68 15,1 0-4-15,-8 0-19 16,-6 0-4-16,-10 0 11 16,-3 2-24-16,-12 1-2 0,-3-1-4 15,0 1 2 1,0-1-4-16,1-2 2 0,4 0-8 16,4 0-3-16,2 0 5 15,5 0-16-15,0 0 20 16,-2 0 12-16,2 0-10 15,-3 0 8-15,1 0-4 16,4 0 0-16,1 0-2 16,6 0 0-16,5 0 2 15,7 0-8-15,4 0 8 16,3-5 23-16,-4-2 10 16,-8 7-22-16,-7 0 7 15,-8 0-18-15,-7 0-12 16,-6 0 2-16,0 0-5 0,-3 2 0 15,3 3-4-15,-2-2 5 16,8-3 14-16,-1 0-5 16,4 0 8-16,2 0-3 15,1 0 0-15,1 0 8 16,1 0-6-16,1 0 0 16,1 0-2-16,3 2 9 15,2 1-5-15,2-3-8 16,-2 0 10-16,-1 0-6 15,-4 0 13-15,-3 0-9 16,-5 0 2-16,-2 0 11 16,-5 0-3-16,-2 0-14 15,-1 0 0-15,-1 0 0 0,3 0 2 16,4 0 4-16,2 0-2 16,4 0 0-16,0 0 2 15,1 0 0-15,1 0-6 16,-3 0 0-16,1 0 0 15,-2 0 0-15,-4 0 6 16,-3 0 0-16,0 0-4 16,-3 0-2-16,2 0 0 15,6 0 11-15,8 0-11 16,9 0 0-16,9 0 21 16,7-3-19-16,3 1 3 15,1-1 3-15,0 1-8 16,-3-3 9-16,0 2-1 15,-5 1-6-15,-2 0 3 0,-3 2-1 16,1-3 5-16,0 3-9 16,3 0 5-16,2-4-5 15,0 4 5-15,-1-3 2 16,1 0-7-16,-6-1 4 16,-2 1 6-16,-4-4-10 15,-2 7 5-15,0-3 11 16,3 3-14-16,5-4 9 15,1 2-5-15,2-3-4 16,-2 3-2-16,-4 1 5 16,-6-1 0-16,-4 2-5 0,-4 0 0 15,0 0 0 1,2 0 0-16,6 0 3 0,5 0-2 16,6-4 4-1,0 1 0-15,0 0 6 0,-3-1-5 16,-3 1 12-16,-5 0-18 15,-6 2 9-15,-2-2-3 16,-3 3-3-16,0-3-1 16,1 2-1-16,-1-4 4 15,-1 2 1-15,1-1 3 16,-2 1 3-16,-4 0 10 16,-5 3-12-16,-5 0-4 15,1 0 9-15,0 0-9 16,5 0-3-16,2 0-2 0,3-2-1 15,4 0 0-15,-3 2 0 16,-1-3 0-16,-5 0 0 16,-5 3-1-16,-6 0 2 15,-2 0-1-15,-2 0 1 16,0 0-1-16,0 0 2 16,0 0-2-16,3 0 0 15,6 0 0-15,7 0 5 16,5 0 1-16,0 0 0 15,1 0 0-15,-4 0 2 16,-6 0-1-16,-6 0 2 0,-4 0 1 16,-1 0-3-1,-1 0 8-15,3 0-5 0,9 0-5 16,5 0-4-16,10 0 4 16,2 0-2-16,1 0-2 15,-5 0 0-15,-7 0-1 16,-7 0 1-16,-7 0 3 15,-2 0-3-15,-2 0-1 16,0 0 9-16,0 0 5 16,0 0-6-16,0 0 0 15,0 0-7-15,0 0 4 16,0 0-5-16,0 0 2 16,0 0-2-16,0 0 5 15,0 0-5-15,0 0-1 16,0 0-4-16,0 0-9 15,0 0-40-15,0-4-117 0,0-6-390 16</inkml:trace>
  <inkml:trace contextRef="#ctx0" brushRef="#br0" timeOffset="13983.2804">9421 12447 7 0,'0'0'0'15,"0"0"2"-15,0 0 8 16,0 0-7-16,0 0 22 0,0 0 3 16,0 0-28-1,-60-6-3-15,51 6-22 0,-3 0-22 16</inkml:trace>
  <inkml:trace contextRef="#ctx0" brushRef="#br0" timeOffset="15494.1702">9421 12447 17 0,'-102'-13'116'16,"102"13"-15"-16,0 0-11 16,0 0-18-16,0 0-3 15,0 0-3-15,0 0-2 16,0 0-13-16,0 0-5 15,-3 0 4-15,3 0 0 16,0 0-6-16,0 0-10 0,0 0-6 16,0 0-20-16,0 0-4 15,0 0-4-15,0 0-8 16,0 0 8-16,6 0 0 16,12 0 4-16,-3 0 8 15,6 0-12-15,4 0 6 16,-2 4-5-16,2-1-1 15,-1-3-1-15,1 3 1 16,-1 0 1-16,0 1 1 16,-3 0-2-16,1-1 0 15,-5 0 2-15,5 0-4 0,-1 5 2 16,1-5 0 0,4 3 2-16,5 0-2 0,6-4 0 15,5 0-4 1,7-2-11-16,2 0 11 0,7 0 4 15,-1 0 4-15,-2-2 2 16,3-3 3-16,-3 2-9 16,-3-1-15-16,4-1 15 15,-1 0 23-15,3-1-23 16,0 3-2-16,5 0 0 16,1-2 2-16,-2 2 0 15,0 3 4-15,-4 0-2 16,3 0-4-16,2 0 0 15,4 0 0-15,6 0-3 0,3-6-1 16,3-4 0-16,-1 1-16 16,4-5 6-16,1 3 16 15,-1 2 0-15,-7-1 2 16,2 3-2-16,-2 2 4 16,7 0-2-16,-6 2 14 15,0 0-16-15,-4-1-2 16,-5 1 2-16,-6 3 2 15,-1 0-2-15,-2 0 0 16,-6 0 2-16,0 0 4 16,-3 0 4-16,7 3 3 15,-4 1 1-15,3-4-9 16,3 0-5-16,-3 0 28 0,4 0-22 16,-4 0 0-1,0 0-3-15,0 0 1 0,7 0-4 16,6 0 7-16,0-7-5 15,10 0 5-15,-6 1-7 16,5-3 0-16,1 2 3 16,1-2 6-16,-2 4 2 15,-2-1-10-15,-6 3 15 16,2 0-4-16,-6-1-12 16,6 1 0-16,-4-1 6 15,-1 4-6-15,-4-3 3 16,0 3-1-16,3-3 0 15,-3 3-2-15,3 0 0 16,-1-4-10-16,-9 1 10 0,-3 3 0 16,4-3-6-16,-4 3 6 15,6 0-9-15,-5-1 16 16,4-2-16-16,-1 1 13 16,-1-1-4-16,3-2 0 15,4 3 7-15,6-1-11 16,0 3 4-16,1-1-5 15,-4-2 5-15,6 0 2 16,-3 3 5-16,4-3-4 16,-2 3-3-16,3 0 1 15,-8 0 1-15,0 0 6 0,-3 0-8 16,1 0 0 0,0 0-5-16,1 0 5 0,-1 0 8 15,-2 0-6 1,-2 0 1-16,3 0-3 0,2 0-5 15,-3 0 5-15,3 0 5 16,0 0 10-16,1 0 5 16,3 3-3-16,0 3-14 15,4-5 7-15,-2 2-10 16,-1-3 0-16,-8 0 0 16,-1 0-6-16,-8 0 11 15,-7 0-7-15,1 2 4 16,-1 3-2-16,1 0 9 15,-1-1-8-15,-2 2 5 0,-2-2-3 16,-2-1 6-16,-2-3-9 16,-5 0 12-16,-11 3-7 15,0-3 4-15,-8 0-1 16,-4 0 9-16,0 4 1 16,3-1-3-16,0 1-6 15,-2-1 4-15,5 0-10 16,-1-3 3-16,-4 0-6 15,-3 0-1-15,1 0 1 16,-4 3 8-16,1-3-4 16,1 0 6-16,-3 0-9 15,3 0 2-15,-3 3 3 16,3-3 1-16,0 0-5 0,-2 0-1 16,0 5-1-1,-4-5-1-15,0 0-7 0,0 0-38 16,-8-5-104-16,-27-11-408 15</inkml:trace>
  <inkml:trace contextRef="#ctx0" brushRef="#br0" timeOffset="41624.1524">12477 13832 40 0,'0'0'103'0,"0"0"-17"16,0 0-13-16,0 0 11 15,0 0-5-15,0 0-33 16,0 0-12-16,0 0-24 15,0 0-6-15,0 0 1 16,0 0-5-16,0 0 3 16,0 0 4-16,0 0 14 15,0 0 7-15,0 0 7 0,0 2-3 16,0-2 4-16,0 0-31 16,0 0-5-16,0 0-7 15,0 0 0-15,0 0 1 16,0 0 3-16,0 0 3 15,0 0 0-15,0 0 3 16,0 0-3-16,0 0-14 16,0 0-9-16,0 0 12 15,3 0 11-15,6 0 13 16,2 0-6-16,5 0-7 16,-3 0-2-16,-1 0-5 15,2 0-14-15,2 0 12 16,-3 0-2-16,7 0 11 15,-1 0 4-15,8 0-4 0,-2 0 0 16,5 0 3-16,2 2-1 16,0 1-2-16,-2-1 4 15,-1 1 1-15,0-1 9 16,1 1-12-16,1 2 0 16,5-1-2-16,0-1 3 15,6 4 1-15,4-7 8 16,-1 3-1-16,4-3 1 15,-4 0 1-15,4 0-2 16,0 0-2-16,-1 0-9 16,4-3 4-16,3 3-2 15,5 0 12-15,4 0-12 16,0-4 7-16,5 1-9 16,2-4 4-16,1-3 16 15,6 2-4-15,-6 1 3 0,2 3 13 16,-5 4-24-16,2 0 2 15,-1 0-8-15,9 4 6 16,6 8-8-16,6-4 0 16,6-3 2-16,4-4-2 15,10-1 4-15,-2 0 6 16,-1-1-4-16,-1-9-2 16,-6 5 41-16,-4 0-30 15,0 0-7-15,3 5-8 16,5-4-4-16,6-5 2 15,-1-2-5-15,7-5 5 0,3-1 4 16,3 4-1-16,-2 0 1 16,-7 2-4-16,6 2-7 15,-1-1-10 1,5 3 8-16,3 2 1 0,-4 0-25 16,1-4 0-16,5 6 23 15,2-5 10-15,2 0 2 16,-7 0 0-16,-2 2 0 15,-1-1-9-15,-12 0 9 16,-1-2 2-16,-6 1 5 16,-4 2-7-16,-1 3-13 15,0 0-12-15,1 1 12 0,3 2 13 16,3-3-2-16,-5-2 2 16,3-6 9-16,0-2-7 15,-7-2 2-15,-2 4 25 16,-8-2-6-16,-9 0-18 15,-3 3 7-15,-5 3-12 16,-6 4 0-16,0 0 0 16,1 3 0-16,-1 0 0 15,3 0-6-15,3 0 4 16,-2 0-2-16,1 0 4 16,-6-4 10-16,-3 1 0 15,-5 3 8-15,-2 0-2 16,10 0 13-16,9 0-28 15,7 10 26-15,2-7 20 16,2-3-28-16,5 0 11 0,3 0 3 16,7-3-7-16,3-11-4 15,6 1 2-15,0 4-2 16,3-1-9-16,4 3 11 16,3 7-15-16,0 0-8 15,-6 0-2-15,-1 0-4 16,-10 0 5-16,1 0 1 15,-4 0 0-15,-3 0 2 16,-3-3-3-16,-3 1 0 16,-2 2 0-16,-2 0 0 0,-4-3 0 15,-1 3 0 1,-2 0 0-16,-3 0 13 16,-7 0-13-16,-7 0 0 15,-7 0-7-15,-6 0 1 0,-3 0 2 16,-5 3 4-16,-1-3 4 15,-5 2-2-15,-5-2-1 16,-6 0 3-16,-4 0 5 16,-6 0-2-16,-1 0 2 15,2 3 5-15,-4-3-7 16,3 0-1-16,-2 0 0 16,-1 0 1-16,0 0-1 15,-2 0 5-15,-1 0 3 16,-3 0 2-16,0 0-6 15,-3 0-1-15,2 0 4 0,-1 0-4 16,3 0-5-16,-4 0 3 16,3 0-4-16,-2 0-2 15,2 0 4-15,0 0 1 16,-2 0 0-16,1 0 0 16,-1 0 5-16,-1 0-5 15,0 0-3-15,0 0-1 16,0 0 2-16,0 0-1 15,0 0 1-15,0 0 1 16,0 0-4-16,0 0-1 16,0 0 0-16,0 0 0 15,0 0 0-15,0 0 0 0,0 0 0 16,0 0-4-16,0 0 4 16,0 0-1-16,0 0 2 15,0 0-1-15,0 0 0 16,0 0-1-16,0 0 1 15,0 0 0-15,0 0-2 16,0 0 1-16,0 0 1 16,0 0-3-16,0 0 2 15,0 0-5-15,0 0 2 16,0 0 1-16,0 0-2 16,0 0-8-16,0 0-17 15,0 0-8-15,0 0-33 16,-4 0-44-16,-6 0-132 15,-3 0-189-15</inkml:trace>
  <inkml:trace contextRef="#ctx0" brushRef="#br0" timeOffset="43954.3289">27155 13825 62 0,'0'0'127'16,"0"0"-44"-16,0 0-68 15,0 0 17-15,0 0-17 16,0 0 30-16,-56-87 29 15,47 72-28-15,4 1 0 16,1-5-22-16,-2 5-24 16,-2 1-17-16,0 0-14 0,-3 6-54 15,-1 1 70 1,2 3 15-16,2 3 0 0,5 0 30 16,3 0-9-16,0 0-16 15,0 0 7-15,0 0-7 16,0 0 27-16,0 0 9 15,3 0-11-15,2 0 8 16,8 0-1-16,15 0 8 16,22 9 8-16,32 7-53 15,35 5-6-15,32 3-95 16,29 1-39-16,18-2-89 16,17 1-41-16</inkml:trace>
  <inkml:trace contextRef="#ctx0" brushRef="#br0" timeOffset="44109.663">29583 13841 100 0,'0'0'142'16,"0"0"-25"-16,0 0-13 15,0 0 84-15,0 0-26 16,0 0-63-16,38 3-84 16,-38-3-15-16,0 0-11 15,0 0-45-15,0 0-84 16,0 0-125-16</inkml:trace>
  <inkml:trace contextRef="#ctx0" brushRef="#br0" timeOffset="47059.5507">2905 14795 189 0,'0'0'135'0,"0"0"-4"16,0 0 33-16,0 0 62 16,0 0-108-16,0 0-27 15,0 0-22-15,0-2-40 16,0 2-22-16,0 0-1 16,0 0-4-16,0 0-2 15,9 0-5-15,9 0 2 16,18 12 3-16,19 2 0 15,17 0 0-15,14 2 3 16,17-3-3-16,15-6-4 16,15-1 4-16,23-2 3 15,13 0 0-15,26 1 0 16,26-2-3-16,30-2-6 0,23-1-27 16,12 0-6-1,7 0-1-15,-1-1 9 0,-5-2-31 16,-7-2 45-16,-7 1 15 15,-9-3 2-15,-3 1 0 16,-9-5-4-16,-21 2-11 16,-19-1 1-16,-21 6 12 15,-25 1 4-15,-26 3 8 16,-24 0 5-16,-28 7-11 16,-30-2 6-16,-19 3 8 15,-15-5-6-15,-15 0-3 16,-3-3 11-16,-3 0-4 0,-3 0 19 15,3 0 25-15,-3 0-9 16,0 0-25-16,0 0-11 16,0 0-15-16,0-6-16 15,-6-4-78-15,-12-14-368 16</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2-10T04:05:48.042"/>
    </inkml:context>
    <inkml:brush xml:id="br0">
      <inkml:brushProperty name="width" value="0.05292" units="cm"/>
      <inkml:brushProperty name="height" value="0.05292" units="cm"/>
      <inkml:brushProperty name="color" value="#FF0000"/>
    </inkml:brush>
  </inkml:definitions>
  <inkml:trace contextRef="#ctx0" brushRef="#br0">12055 7271 37 0,'0'0'53'15,"0"0"0"-15,0 0 23 16,0 0-1-16,0 0-5 15,100-8-15-15,-54 3-9 16,6 0-24-16,9 5-10 16,2 0-5-16,1 0-2 15,5 0-2-15,5 1 6 16,4 2-9-16,10-2 0 16,9-1-4-16,20 0 4 0,19 0 17 15,18 0 56-15,16 0-1 16,9 0-36-16,12 0-9 15,6-10-10-15,7-9 6 16,-3-3 36-16,-2-6-18 16,-17 3 8-16,-24 0-39 15,-28 6 20-15,-26 7-3 16,-26 7-16-16,-26 5-4 16,-19 0-7-16,-17 0-11 15,-9 0 11-15,-2 0 11 16,-4 0 5-16,-1 0 13 15,0 0 8-15,0-1-6 0,0 1-16 16,0 0-11-16,0 0-4 16,-4-2-30-16,-9-4-76 15,-9-4-211 1</inkml:trace>
  <inkml:trace contextRef="#ctx0" brushRef="#br0" timeOffset="163863.7431">28527 9601 32 0,'0'0'38'16,"0"0"43"-16,0 0 5 15,0 0-24-15,0 0 3 16,0 0 2-16,0 0-11 16,-3 0 21-16,3 0 3 15,0 0-27-15,0 0-11 0,0 0 11 16,0 0 0-1,-4 0-6-15,-2 3-17 0,0-3-9 16,3 0-3-16,2 0 3 16,1 0-6-16,0 0-15 15,0 0 0-15,0 0-22 16,4 0-8-16,19 3 26 16,9-3 4-16,10 0 19 15,7 0-18-15,3 0 22 16,-1-10-14-16,-3 6-3 15,-8-2 18-15,-8 3 19 16,-11 3-22-16,-11-1 2 16,-5 1-11-16,-3 0 0 15,-2 0 6-15,0 0-3 16,0 0-8-16,0-2 1 0,0 2-4 16,0 0 8-16,0 0-5 15,0 0 0-15,0 0 4 16,0 0-11-16,0 0 2 15,0 0-2-15,0 0-2 16,2 0-17-16,2 0-24 16,4 0-145-16,-1 0-584 15</inkml:trace>
  <inkml:trace contextRef="#ctx0" brushRef="#br0" timeOffset="164851.1242">28744 14036 332 0,'0'0'0'16,"0"0"-5"-16,0 0-5 15,0 0 10-15,0 0 50 16,0 0-18-16,-18-25-32 16,18 25-8-16,0 0 6 15,0 0 2-15,-3 0 5 16,-1 0-3-16,-3-2-2 16,1-1 0-16,2 3 13 15,0-2-6-15,1 2 23 16,-2 0 13-16,2 0 37 0,0 0-7 15,-1 0 9-15,1 0 5 16,0 0 2-16,-1 0-11 16,2 0-22-16,2 0 0 15,0 0-6-15,0-4-5 16,0 4-14-16,0 0-13 16,0-3-8-16,7-3-10 15,8-4 0-15,6-4 4 16,6-3-3-16,0 0-1 15,0-2-20-15,1-1-38 16,2-6-52-16,-3-3-214 16</inkml:trace>
  <inkml:trace contextRef="#ctx0" brushRef="#br0" timeOffset="229334.6666">22535 14916 37 0,'0'0'0'0,"0"0"-37"15,0 0 37-15,0 0 0 16,0 0 65-16,0 0 6 16,-80 39-11-16,67-36-37 15,2 0 0-15,2-2-23 16,1 2-3-16,2-3 3 15,0 0 55-15,4 0 15 16,1 2 43-16,1-2-52 16,0 0-18-16,0 0-27 0,0 0-6 15,0 0 16-15,0 0 4 16,0-12 11-16,0-2-25 16,0 1 3-16,0 3 41 15,-3 3-23-15,0 1 13 16,0 2 9-16,-3 2-15 15,1-1-12-15,4-1-4 16,-1 4-14-16,2 0-1 16,0 0-4-16,0 0 4 15,0 0-3-15,0 4-2 16,0 5-5-16,2 4-3 16,5-1 6-16,4-1-5 0,-1 0 5 15,3 2 5 1,-1-3 5-16,4-1 0 0,0 1-2 15,5 4-12-15,-5-2 4 16,2 2-5-16,-1-4-1 16,-3-3-1-16,-2-1 0 15,5-6 1-15,-5 0 5 16,8-6-5-16,10-28-3 16,15-18-28-16,21-22-20 15,19-8-38-15,17-1 40 16,6 11 36-16,-5 13-56 15,-18 15 33-15,-20 12 19 16,-26 8-51-16,-13 8-58 16,-16 6-51-16,-4 4 39 15,-3 2 138-15,-3 4 97 0,0 0 8 16,0 0-41-16,0 0-11 16,0 0-9-16,-3 0-2 15,-3 7-4-15,0-1-38 16,-1 5 0-16,-2-2-92 15,0-1-179-15</inkml:trace>
  <inkml:trace contextRef="#ctx0" brushRef="#br0" timeOffset="230151.1447">22937 14427 543 0,'0'0'24'16,"0"0"-24"-16,0 0 0 16,0 0 14-16,0 0 86 15,0 0 28-15,0 0-31 16,0 0-10-16,0 0 1 16,0 0-20-16,0 0-31 15,0 0-8-15,0 0 1 16,0 0-5-16,0 0-11 15,12 6-7-15,18 0-6 16,15 7 0-16,15-2-1 16,11-5-15-16,5-6 7 0,-3 0-17 15,-9 0 1-15,-10-10-7 16,-17 1 0-16,-10 1-11 16,-13 5 12-16,-11 3 25 15,-3 0 2-15,0 0 3 16,0 0 34-16,0 0 3 15,-3 0-5-15,-7 7-9 16,1 13 1-16,-2 9-3 16,0 17-1-16,-7 14-14 15,-1 18-6-15,-7 13-7 16,-2 8-60-16,4 7-190 0</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2-10T04:10:16.421"/>
    </inkml:context>
    <inkml:brush xml:id="br0">
      <inkml:brushProperty name="width" value="0.05292" units="cm"/>
      <inkml:brushProperty name="height" value="0.05292" units="cm"/>
      <inkml:brushProperty name="color" value="#FF0000"/>
    </inkml:brush>
  </inkml:definitions>
  <inkml:trace contextRef="#ctx0" brushRef="#br0">15452 6432 98 0,'0'0'149'0,"0"0"-64"16,0 0-21-16,0 0 44 15,0 0 112-15,0 0-129 16,0 0-4-16,-53-32-9 16,50 31-21-16,3 1-15 15,0 0-23-15,0 0-15 0,0-2-4 16,0 2 0-16,0 0-39 15,3 0 11-15,8 0 25 16,8 0 1-16,7 0 4 16,10 0 14-16,13 0-16 15,19-2 0-15,15-4 0 16,22-4 1-16,20-2 10 16,20-2-7-16,17-3 3 15,10-2-4-15,13 6-1 16,10 0-2-16,8 0 5 15,10 6-2-15,11-3-6 16,3 4 14-16,7 0-8 16,1 3 0-16,-2-1-6 0,1 0 11 15,-4 4-6 1,-6 0 10-16,1 0-1 0,-12 6-11 16,0 2 7-1,1-2-16-15,-8-3 14 0,0-3-5 16,-4 0 0-16,-8 0 6 15,-6-3-8-15,-6-6 4 16,-9 1 4-16,-1 2-5 16,-13 0 2-16,-4 2-3 15,-5 0 8-15,-13-1-8 16,-4-1-2-16,-8-2 2 16,-6 1 0-16,-7 0-1 0,-12 1-1 15,-15 0 2 1,-7 1 12-16,-5 5-9 0,-6 0 8 15,5 0-9-15,0 8 5 16,2 1-1-16,0-1-6 16,-2-2-4-16,-2 2 2 15,1-6 3-15,3 3-1 16,4-2 11-16,5-2-7 16,6-1 0-16,4 0-4 15,5 0 2-15,2 0 6 16,0 1-5-16,0 1-1 15,9 1 13-15,1 2-11 16,2-3 2-16,0 1-6 16,-11-3 0-16,-8 0 0 15,-8 0-1-15,-9 0 9 0,-8 0-8 16,-3 0 0-16,-4 0 2 16,-3 0-2-16,-3 0 5 15,-4 3-5-15,-6-1 5 16,-4 2 4-16,-4-1-6 15,-11 2 7-15,-7-2-7 16,-8-2-1-16,-4-1-2 16,-1 0 4-16,0 0-3 15,0 0 4-15,-1 0 4 16,-1 0-5-16,-4 0 4 16,0 0-5-16,0 0 6 15,1 0 1-15,2 0-10 0,3 0-1 16,4 0-4-16,4 0 10 15,3 0-10-15,2 0 10 16,3 0-7-16,-2 0 2 16,-2 0 0-16,-5 0 2 15,-1 3-2-15,-4-3 4 16,-4 0-4-16,-1 2-1 16,-1 1 1-16,-2-3-1 15,0 0 0-15,0 0 2 16,0 0 2-16,0 0-2 15,0 0-1-15,0 0-3 16,0 2-3-16,0-2-21 16,0 0-15-16,0 0-21 0,0 0-39 15,0 0-128-15,0 0-284 16</inkml:trace>
  <inkml:trace contextRef="#ctx0" brushRef="#br0" timeOffset="3811.2538">3426 7282 362 0,'0'0'39'0,"0"0"-36"16,0 0 63-16,0 0 16 16,0 0-4-16,0 0-16 15,0 0-28-15,0 0-7 16,0 0-14-16,0 0-7 16,0 0 3-16,0 0 4 15,0 0 15-15,0 0-1 16,0 0 0-16,0 0-1 15,0 0-12-15,0 0-1 16,0 0-1-16,1 0-3 16,-1 0 12-16,0 0 3 15,2 0 9-15,-2 0-5 0,0 0 5 16,0 0-8-16,0 0-5 16,0 0 8-16,0 0-12 15,0 0-3-15,0 0-6 16,0 0-5-16,0 0-2 15,0 0-2-15,0 0 0 16,0 0-1-16,0 0 1 16,0 0 0-16,0 0-1 15,0 0 4-15,0 0-2 16,0 0-3-16,0 0-3 16,6 0-27-16,10 0 28 0,8 0 3 15,6 0-3-15,4-4 6 16,8 0 0-16,0-2 3 15,7 3 5-15,0 1-5 16,5 1-3-16,-2 1 6 16,9 0-3-16,2 0-6 15,7 0 3-15,12 0-3 16,6-4 1-16,6 2 1 16,9-2 2-16,0 0-4 15,3-3 5-15,1 2-2 16,2-2 6-16,-3 2-2 15,1 0-2-15,-1 4 10 16,3 1-9-16,5-2-2 16,5 1 6-16,2 1-2 15,1-3-5-15,-1 1 0 0,0-4 3 16,-2 1 1-16,8 4-4 16,1-1 4-16,3 1 3 15,2-1-7-15,1 2-2 16,-1-1 2-16,-3-1 4 15,-5 2 1-15,-10-3-5 16,0 3 3-16,-2-2-3 16,-4 2 0-16,0 0 0 15,-2-3-1-15,-4-2 1 16,5-2 0-16,2 0 1 16,-3 1 19-16,1-2-20 15,-8 8 22-15,-2-3-20 0,-4 1-2 16,-9 1 3-16,-10-2-3 15,-2-1 2-15,-3-3-4 16,-3 1 2-16,2 3 0 16,-5-4-1-16,2 0 2 15,2 1 2-15,2 2 1 16,-1-2-2-16,-1 5 7 16,-2-2-8-16,-8 1 8 15,0 2-8-15,-2-3 0 16,-10-1 2-16,-8-1 2 15,-6 3-1-15,-11 2-1 16,-9-3 11-16,-9 3 0 16,1 0 0-16,-4-3 0 0,0 3 2 15,0-3-1-15,0 3-6 16,0-2-3-16,3 2-3 16,-3 0 1-16,0-2-4 15,0 2-2-15,0 0-47 16,-3-3-109-16,-27-14-533 15</inkml:trace>
  <inkml:trace contextRef="#ctx0" brushRef="#br0" timeOffset="30773.5117">16927 9766 131 0,'0'0'96'15,"0"0"9"-15,0 0 33 16,0 0 8-16,0 0-9 15,0 0-37-15,0 0-43 16,0 0-13-16,0 3-3 16,0-3-20-16,0 0 0 15,0 0-2-15,0 0-17 16,0 0 0-16,0 3-4 16,6 1-3-16,13 5-4 15,6 2 9-15,15 1 2 16,5 2-2-16,16-1-2 0,15-4-5 15,18-1 0 1,24-6-2-16,15-2 6 0,19 0 3 16,21-7 0-16,15 1 10 15,7 0 8-15,8 3-1 16,-11 3-9-16,-13 0 16 16,-20 0-17-16,-28 0 26 15,-28 0-10-15,-32 0-14 16,-18 0-6-16,-25 0-3 15,-10 0 0-15,-12 0 0 16,-3 0 1-16,-3 0 17 16,0 0-11-16,0 0-2 15,0 0 3-15,0 0-5 16,0 0 16-16,0 0-19 0,0 0 13 16,0 0 2-16,0 0-6 15,0 0-8-15,0 0 1 16,0 0-2-16,0 0 0 15,0 0 0-15,0 0 2 16,0 0-1-16,0 0-1 16,0 0-1-16,0 0-2 15,0 0-3-15,0 0-9 16,0 0-27-16,0 0-52 16,0 0-88-16,0-4-238 15</inkml:trace>
  <inkml:trace contextRef="#ctx0" brushRef="#br0" timeOffset="32109.9401">20844 10019 17 0,'0'0'55'0,"0"0"16"16,0 0 70-16,0 0 1 16,0 0-32-16,0 0-42 15,-8 0-19-15,8 0-14 16,0 0-8-16,0 0-20 15,0 0-7-15,0 0-30 16,13 1-4-16,17 2 2 16,25 5 32-16,29-6 27 15,29-2 24-15,30 0-5 16,24 0-4-16,24-2-4 16,21-3-2-16,18-1 27 15,13 2-17-15,0 2-19 0,-11 2-11 16,-15 0-4-1,-29 0-10-15,-33 0-2 0,-33 0 0 16,-37 5-2-16,-33-4 2 16,-26-1 31-16,-17 0-15 15,-9 0 15-15,0 0 10 16,0 0-22-16,0 0 7 16,0 0-15-16,0 0-11 15,0 0 3-15,0 0-3 16,0 0-7-16,0 0 0 15,0 0-17-15,0 0-23 16,0 0-27-16,0 0-10 16,0 0-38-16,0 0-121 15,-18 0-241-15</inkml:trace>
  <inkml:trace contextRef="#ctx0" brushRef="#br0" timeOffset="35779.0065">24703 9861 80 0,'0'0'48'15,"0"0"5"-15,0 0-12 16,0 0 9-16,0 0-25 0,0 0 15 15,-4-14-5-15,-1 14-6 16,5 0 25-16,0 0 0 16,0 0 8-16,0 0 2 15,0 0-27-15,0 0-21 16,11 0-14-16,8 0 7 16,18 0 12-16,14 0-19 15,17 0-2-15,22 0-2 16,25 4 2-16,34-1 11 15,33-3 2-15,27 0 33 16,12 0-6-16,1-2 6 16,-12-3-30-16,-20 2-8 15,-34 3-8-15,-38 0 0 16,-42 0 0-16,-33 0-4 16,-23 0 0-16,-11 0-75 0,-3 0 79 15,3 3 21-15,3 2 37 16,1-3-30-16,0-1-7 15,-5-1 5-15,-4 0 7 16,0 0 8-16,-4 0 0 16,0 0 2-16,0 0-15 15,0 0-16-15,0 3-5 16,0-3 0-16,0 0 4 16,0 0 7-16,0 0-13 15,0 0 3-15,0 0 0 0,0 0 0 16,0 0-8-1,0 0 1-15,0 0 0 0,0 0 0 16,0 0-1-16,0 0 0 16,0 0-1-16,0 0 0 15,0 0-12-15,0 0-25 16,0 0-32-16,-7 0-108 16,-9 0-192-16</inkml:trace>
  <inkml:trace contextRef="#ctx0" brushRef="#br0" timeOffset="37434.2657">4018 10889 242 0,'0'0'30'16,"0"0"-30"0,0 0 0-16,-94 0 0 0,82-1 7 15,3-5 38-15,5 4 55 16,4 0-15-16,-3-1-16 15,3 3 18-15,-3 0-32 16,3 0-25-16,-3 0 8 16,0 0-11-16,0 0-12 15,1 0-2-15,2 0-1 16,0 0-12-16,0 0-14 16,6 3-43-16,18 10 17 15,15 5 40-15,16 4 28 16,12 5-19-16,15 1 2 15,14-3-9-15,14 1-2 0,15-3 0 16,13-3-2-16,14-7 4 16,18-6-4-16,4-3-2 15,1-4-3-15,-2 0 14 16,-15-11 18-16,-13 2-6 16,-23 1-8-16,-22 8 20 15,-21 0 5-15,-21 0 6 16,-22 0-29-16,-14 8-11 15,-14-5 15-15,-5 0 12 16,-3-3 50-16,0 0-1 16,0 0-32-16,0 0-10 15,0 0-26-15,0 0 10 16,0 0-12-16,0 0-3 0,0 3 13 16,0-3-9-16,0 0-9 15,0 0-5-15,0 0-28 16,-3 0-95-16,-11 0-240 15</inkml:trace>
  <inkml:trace contextRef="#ctx0" brushRef="#br0" timeOffset="82430.5164">4561 14209 105 0,'0'0'11'0,"0"0"34"0,0 0 56 16,0 0-36-16,0 0 39 16,0 0-33-16,0 0-30 15,0 0 9-15,-21 3 42 16,17-3-29-16,4 0-12 15,0 0-16-15,0 0-26 16,0 0-9-16,0 0-4 16,0 0-5-16,0 0 1 15,10 2 8-15,2 2 10 16,4 3 18-16,1-3 0 16,2 1-2-16,5-4-3 0,4 2 5 15,2 0-7 1,6-3-5-16,1 0 0 0,4 0-11 15,5 0-1 1,-1-3-1-16,-1 0-1 0,-2 3-2 16,-3 0 2-16,-2 0 1 15,-7 0-1-15,1 0-2 16,-4 0 0-16,-1 3-2 16,-1 4 0-16,5-4 2 15,-2 0 6-15,-1 1-5 16,3-1-1-16,-5 4 0 15,2-4-1-15,-2-1-3 16,11-2-5-16,0 0 2 16,13 0-14-16,2 0-6 15,-2-2 10-15,3-1-31 0,-10 3-15 16,-6 0 12-16,-6 0 18 16,-5 0-13-16,5 0 19 15,1 3 8-15,8-3-4 16,10 0-33-16,3 0-45 15,8 0 13-15,1 0 86 16,-4 0 2-16,0 0 17 16,-7 0-17-16,-2 0 0 15,-2 0 10-15,2 7 0 16,0-2-5-16,1-1 5 16,6-1 11-16,9-3-18 15,5 0 11-15,13 0 35 0,0 0-44 16,-3 0 7-16,-7 0 11 15,-4 0-8-15,-7 0-6 16,-1 0 10-16,4 3-19 16,0-2 12-16,5 2-1 15,3 0-4-15,2 1-5 16,1-1 14-16,-1-3 0 16,-11 3-9-16,-11-3-2 15,-7 3-5-15,-3-3 4 16,4 0-1-16,3 0-3 15,2 0 20-15,4 0 0 16,-6 0-7-16,-1 0 14 16,-2 0-23-16,-1 0 61 15,1-3-36-15,2-3-29 16,-2 2 8-16,-4-2 12 0,-6 2 3 16,-6-1 0-16,-5 3 18 15,-12-1-18-15,-5 3 1 16,-5 0 1-16,-3 0-4 15,0 0 2-15,6 0-1 16,0 0-7-16,4 0 9 16,-1 0-11-16,-1 0-3 15,-1 0 5-15,-4 0-2 16,0 0-9-16,0 0-4 16,-3 0 1-16,0 0-2 0,0 0-2 15,3 0-52 1,0 0-112-16,-3-7-275 0</inkml:trace>
  <inkml:trace contextRef="#ctx0" brushRef="#br0" timeOffset="160300.9515">10150 14787 322 0,'0'0'32'0,"0"0"-32"16,0 0 3-16,0 0-6 15,0 0 6-15,0 0-1 16,0 0 35-16,0 0 35 15,0-1-24-15,0 1-2 16,0 0-11-16,0 0-4 16,0 0-19-16,0 0 6 15,0 0 0-15,0 0 3 16,0 0 2-16,0 0-1 16,0 0-5-16,0 0 1 15,0 0 8-15,0 0 5 16,0 0 7-16,0 0-2 0,0 0-19 15,0 0-3-15,0 0-7 16,0 0-7-16,0 0-5 16,0 0 5-16,0 0 0 15,0 0 0-15,0 0 5 16,0 0-3-16,0 0 0 16,0 0-2-16,0 0 2 15,0 0-2-15,0 0-19 16,-6 16-157-16</inkml:trace>
  <inkml:trace contextRef="#ctx0" brushRef="#br0" timeOffset="162421.8031">9810 15020 67 0,'0'0'102'0,"0"0"-9"16,0 0-18-16,0 0 2 0,0 0-16 15,0 0-15 1,6 0-12-16,-6 0-4 16,7 0-22-16,-4 0-8 15,1 0 16-15,3 0-6 0,-1 0 1 16,4 0-11-16,2 0 7 16,2 0-7-16,5 0 0 15,0 0 5-15,1 0-5 16,5 0 0-16,-1 0 2 15,-2-2-2-15,1-2-4 16,-1 1 1-16,-1 0 3 16,-3 3-2-16,3 0 4 15,1-4 5-15,2 4-7 16,0 0 16-16,0 0 3 16,-2 0-17-16,5 0 16 15,-5 0-9-15,-2 4-6 0,2-4 6 16,-5 0-7-1,2 0 4-15,-3 0-6 16,-4 0 3-16,3 0-3 0,0 3 0 16,-3-3 0-16,9 0 0 15,-2 0 2-15,5 0 0 16,3 0-4-16,7 0 4 16,-1 0-2-16,3 0 0 15,-2 0 0-15,-7 0 0 16,3 0 0-16,-8 0 0 15,-3 3 0-15,4 0 7 0,-3 0-5 16,2 4-2 0,3-3 2-16,5-1 7 0,-3 0 6 15,4 4-1-15,-1-4-2 16,0 1-1-16,4 2 0 16,-1-6 3-16,-3 4-10 15,4-2 1-15,3-2-5 16,-1 3 4-16,3-1-4 15,0 3 0-15,4-2 6 16,-1 1 0-16,-2-4-1 16,4 0 1-16,0 0-2 15,2 0 10-15,-4 3-14 16,-2-3 4-16,-1 3-4 16,0-2 8-16,-3 5-6 15,5-2 0-15,-1 5-2 0,5-3 0 16,4 5-2-16,-3-5 2 15,-1-2 2-15,-4-4-2 16,-4 0 0-16,-7 0-2 16,-2-4 2-16,-5 4 0 15,2 0-4-15,5 0 8 16,-3 0-8-16,4 0 6 16,5 0-4-16,0 4 4 15,4-4-4-15,2 0-2 16,-2 0 4-16,3-7-2 15,0-2-12-15,2-1 12 16,1 0-2-16,2 3 4 0,0 3 0 16,-2 1 0-16,-3 3 0 15,-1 0-2-15,0 0 2 16,-3 0 6-16,1 0-6 16,5 0 0-16,-2 0 0 15,2 0 0-15,1-3 2 16,-1 1-2-16,-2 0 4 15,-3-4-10-15,2-1 8 16,-1-2-2-16,0-1 0 16,1 3 6-16,-2-2 2 15,2 1-6-15,0 2-2 16,-2 0-2-16,-2-1 2 16,3 0 6-16,5-3-6 0,6 3 6 15,8-5-6 1,4-3-4-16,5 1 4 0,-2-4 6 15,-5 5 2 1,0-1 13-16,-10 5 4 0,-3-1-25 16,-7 10-6-16,-9-6 6 15,-8 6 8-15,-5 0-7 16,-10 0-1-16,-4 0-11 16,-6 0 11-16,0 0 2 15,0 0 15-15,0 0 32 16,0 0-16-16,0 0-13 15,0 0-15-15,0 0 1 0,0 0-4 16,0 0-2 0,0 0 0-16,0 0-7 0,0 0 7 15,0 0 2-15,0 0 0 16,0 0 6-16,0 0 1 16,0 0 4-16,0 0-2 15,0 0-8-15,0 0-3 16,0 0 0-16,0 0 1 15,0 0-1-15,0 0 0 16,0 0 0-16,0 0 0 16,0 0 2-16,0 0-2 15,0 0-5-15,0 0 4 16,0 0-2-16,0 0 3 16,0 0 0-16,0 0 0 15,0 0 0-15,0 0 1 0,0 0-1 16,0 0-4-16,0 0 4 15,0 0-2-15,0 0 2 16,0 0-9-16,0 0-24 16,0 0-4-16,0 0 6 15,0 0 18-15,0 0 10 16,0 0 3-16,0 0 3 16,0 0 10-16,0 0 10 15,0 0-1-15,0 0 0 16,0 0-14-16,0-3 0 15,0 3-5-15,-3 0 0 16,3 0-1-16,0 0-2 0,-3 0 5 16,3 0 6-16,-3 0 1 15,3 0-6-15,0 0-3 16,0 0-3-16,0 0 0 16,0 0-6-16,0 0-4 15,0 0 7-15,0 0-7 16,0 0 9-16,0 0 1 15,0 0 4-15,0 0 7 16,0 0 3-16,-3 0-7 16,3 0 7-16,0 0-7 15,0 0-7-15,0 0 0 16,0 0-10-16,0 0-5 16,0 0-11-16,0 0-21 0,0 0-32 15,0 0-150 1,-15 0-343-16</inkml:trace>
  <inkml:trace contextRef="#ctx0" brushRef="#br0" timeOffset="163800.4262">17948 15041 22 0,'0'0'91'16,"0"0"13"-16,0 0 16 15,0 0 15-15,0 0-45 0,0 0-24 16,0 3 17-16,4-3 30 15,10 0-15-15,1 3-25 16,15-3-17-16,13 1-17 16,12-1-24-16,12 0-14 15,15 0-1-15,19 0 0 16,19-4 0-16,10-9 16 16,7-7-7-16,-1-4 15 15,-11 2-4-15,-10-2 5 16,-21 4 1-16,-26 4-9 0,-22 7-17 15,-23 1 0 1,-14 6-3-16,-8 2 3 16,-1 0 31-16,2 0 8 15,-1 0-18-15,2 0-14 0,-3 0-7 16,0 0-3-16,2 0-1 16,-2 0-11-16,1 0-34 15,1 0-17-15,-2 0-117 16,-2 0-407-16</inkml:trace>
  <inkml:trace contextRef="#ctx0" brushRef="#br0" timeOffset="206733.9952">11980 16107 189 0,'0'0'63'16,"0"0"32"-16,0 0 62 16,0 0 13-16,0 0-65 15,0 0-33-15,0 0-51 16,-7 4-21-16,7-4-6 16,0 0 6-16,0 2 10 15,0-2 8-15,0 5 6 16,0-5 8-16,-3 2-13 15,3-2 1-15,0 0-12 16,0 0-8-16,0 0 0 16,3 0 0-16,4 3 12 15,-1 2 6-15,1-2-6 0,3-1 0 16,0 2-12 0,5-1 0-16,2 0 0 0,12-3-5 15,7 0 5-15,9 0 15 16,10 0-13-16,4-3-1 15,3-4 1-15,-1 5 1 16,1 2-3-16,3 0-16 16,6 0 11-16,7 2 3 15,7 6-2-15,9 1 8 16,10 1 8-16,10-5-9 16,12 0 21-16,7-5-16 15,7 0-1-15,-4 0 6 16,5 0-12-16,-6 0-1 0,-1 0 17 15,-1 0 7-15,7 0-14 16,2 0-3-16,10-10 6 16,8-7 6-16,5-3-10 15,8 1 17-15,-4-4-13 16,0 6 13-16,-4 4-11 16,-15 3-4-16,-8 5-5 15,-11 3 1-15,-2 2-3 16,-1 0-1-16,8 0 1 15,1 0-1-15,5 0 6 16,4 0-7-16,-9 0-2 16,-17 0 2-16,-16 0-1 0,-31 0 1 15,-13 0-2 1,-14 0 0-16,-11 0-1 0,1 2 4 16,-1-1-2-16,-2-1 0 15,-8 0 7-15,-4 0 8 16,-9 0 3-16,-9 0 0 15,1-1-2-15,-4-1 3 16,0 2-8-16,0 0-6 16,0 0-3-16,0 0-1 15,1 0-2-15,1 0 0 16,-1 0 0-16,1 0-1 16,-1 0 1-16,-1 0 0 15,0 0 0-15,0 0-1 16,0 0 1-16,0 0-1 15,0 0 0-15,0 0 0 0,-1 0-8 16,-9 0-38-16,-10-5-76 16,-2-5-374-16</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2-10T04:14:17.724"/>
    </inkml:context>
    <inkml:brush xml:id="br0">
      <inkml:brushProperty name="width" value="0.05292" units="cm"/>
      <inkml:brushProperty name="height" value="0.05292" units="cm"/>
      <inkml:brushProperty name="color" value="#FF0000"/>
    </inkml:brush>
  </inkml:definitions>
  <inkml:trace contextRef="#ctx0" brushRef="#br0">4285 7370 176 0,'0'0'8'0,"0"0"152"15,0 0 2-15,0 0 11 16,0 0 14-16,0 0-75 16,0 0-24-16,0 0-20 15,-3-6-27-15,3 5-4 16,0-1 0-16,0 2-6 15,0-3-8-15,0 2-10 16,0-4-13-16,6-5-3 16,21-8 3-16,19-11 2 15,8-1-2-15,13-6 0 0,0-3 0 16,3 3-15 0,-10 2-14-16,-5 4-16 0,-16 10-17 15,-9 7-63-15,-14 7-80 16,-13 5-248-16</inkml:trace>
  <inkml:trace contextRef="#ctx0" brushRef="#br0" timeOffset="277.3666">4403 7586 128 0,'0'0'61'0,"0"0"72"15,0 0-2-15,0 0 23 16,0 0 23-16,0 0-26 16,25 0-35-16,11-21-39 15,16-11-30-15,17-6-9 16,10-8-26-16,0 4-8 15,-6 4-4-15,-9 8-25 16,-22 6-236-16</inkml:trace>
  <inkml:trace contextRef="#ctx0" brushRef="#br0" timeOffset="104929.9851">28592 9766 9 0,'0'0'23'0,"0"0"10"15,0 0 0-15,0 0 0 0,0 0-23 16,0 0 5-16,0 0-15 16,0 0-33-16,1 0-56 15</inkml:trace>
  <inkml:trace contextRef="#ctx0" brushRef="#br0" timeOffset="105285.0361">28353 9835 55 0,'0'0'83'15,"0"0"-80"-15,0 0 78 0,0 0 31 16,0 0-5-16,0 0 4 15,72 19-23-15,-44-15-17 16,9 2-1-16,5-2-50 16,3-1-6-16,3-3-5 15,-1 0-5-15,-3 0 13 16,-6 0-13-16,-3 0 7 16,-8-7 3-16,-10 7-8 15,-8-3-4-15,-6 3-2 16,-3-3-25-16,-1-1-75 0,-24-3-22 15,-14 4-161 1,-12 0 26-16</inkml:trace>
  <inkml:trace contextRef="#ctx0" brushRef="#br0" timeOffset="106053.1648">28430 9835 24 0,'0'0'155'15,"0"0"-128"-15,0 0 44 16,0 0 36-16,0 0-4 15,0 0-35-15,0 0-4 16,0 0 2-16,7 0-1 16,5 0 21-16,5 3-20 15,5-3-22-15,3 3-21 16,5-2 10-16,3-1-10 16,2 0-18-16,-2 0-5 0,-2 0 0 15,-1 0 11-15,-7 0-8 16,-6 0 4-16,-6 0-4 15,-6 0 4-15,-5 0-5 16,0 0 9-16,0 0 15 16,0 0-9-16,0 0-5 15,0 0 2-15,0 0-4 16,0 0-5-16,0 0-5 16,0 0-2-16,0 0 1 15,0 0-7-15,0 0 4 16,2 0-1-16,6 0-1 15,7 0 6-15,12 0 0 0,12 0 2 16,11 0 1-16,11 0 0 16,12 0-3-16,3 0-6 15,2 0 0-15,-8 0-5 16,-6 0-13-16,-9 0 20 16,-8 0-8-16,-7 0-1 15,-6 0 13-15,-1 0 0 16,0 0 0-16,0 0-4 15,1 0-7-15,-1 0-11 16,-2 0 6-16,-3 0-9 16,-1 0 2-16,-3 0 12 15,-3 0 7-15,-6 0-9 16,-3 0 3-16,-3 0 9 16,-5 0-7-16,-1-4 6 15,-1 1 2-15,-1 3 19 0,-1-3-4 16,0-1 8-16,0 1-18 15,0 2 8-15,0-1 18 16,0 2-23-16,0 0-4 16,0 0-4-16,0 0-2 15,0 0 2-15,0 0 0 16,0 0-2-16,-4 0 1 16,-2-1 1-16,-6-2 0 15,1 3 0-15,2 0-2 16,1 0 0-16,2 0-19 0,3 0-12 15,1 0-18 1,2-3-1-16,0 3-15 0,-3 0-33 16,-1-9-242-1</inkml:trace>
  <inkml:trace contextRef="#ctx0" brushRef="#br0" timeOffset="156363.2432">21070 12397 78 0,'0'0'149'16,"0"0"-22"-16,0 0-18 15,0 0-17-15,0 0 2 16,0 0 7-16,0 0 65 15,0-5-164-15,0 5 9 16,0 0 12-16,0 0 7 16,4 0 6-16,8 0-24 15,5 0 19-15,9-1-13 16,9-2-5-16,8 0-13 0,11-4 6 16,8 1 7-16,11-3-13 15,9-3 6-15,1 0-6 16,3-1 6-16,0 3-1 15,2-1-5-15,0 2-2 16,2 6-1-16,1-5 3 16,1 2 0-16,5 3 0 15,2-1 11-15,3 1-11 16,0-1-6-16,1-1 6 16,3-3 0-16,2-1-5 15,-1 3-2-15,4-4 5 16,-3 6-10-16,2-1 12 15,-5-3 0-15,1 2-15 0,-2-2 10 16,0 5-13-16,-5 3 18 16,-4 0-1-16,-2 0-1 15,-2 0-6-15,-2 0 6 16,5 0 0-16,3 0 4 16,6 0-4-16,2-9-5 15,-1 1 2-15,3-1 5 16,1 2 0-16,-5 1 0 15,-2-1 0-15,0 7 0 16,-4 0-3-16,1 0 3 16,2 0 1-16,2 0 1 15,4 0-4-15,-3 0-1 0,-4 0-16 16,-10-6-1-16,-10-4 20 16,-6 0 0-16,-10 3 6 15,-8 5-3-15,-7-3 4 16,-5 2-3-16,-1 3-4 15,-2-4-6-15,3 1 6 16,2-2 6-16,3 0 1 16,-2 0-6-16,-3 3 6 15,-4-3 0-15,-4 5-3 16,-1 0 11-16,3 0 7 16,-1 0-14-16,3 0-5 15,1 0-3-15,0 0-3 16,0 0 3-16,4 0 0 15,-1 0 1-15,-3 0-1 16,-5 0 0-16,-9 3 15 16,-8-1-7-16,-9-2-3 0,-6 0-1 15,-3 0-4-15,0 0 18 16,0 0-9-16,0 2-9 16,0-2-4-16,0 0-23 15,0 0-82-15,0-2-194 16</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2-10T04:18:45.550"/>
    </inkml:context>
    <inkml:brush xml:id="br0">
      <inkml:brushProperty name="width" value="0.05292" units="cm"/>
      <inkml:brushProperty name="height" value="0.05292" units="cm"/>
      <inkml:brushProperty name="color" value="#FF0000"/>
    </inkml:brush>
  </inkml:definitions>
  <inkml:trace contextRef="#ctx0" brushRef="#br0">17192 13704 52 0,'0'0'0'0</inkml:trace>
  <inkml:trace contextRef="#ctx0" brushRef="#br0" timeOffset="214.7109">17177 13597 17 0,'0'-17'63'16,"0"5"126"-16,0 2-52 15,0 0 2-15,0 3-26 16,3 3-12-16,-3 1-32 16,0 3 7-16,0 0-35 15,9 0-30-15,1 34 0 0,6 21 70 16,4 26 0-16,-2 23-19 16,0 13-28-16,-6-3-28 15,-2-8-6-15,-3-17-2 16,-1-22-41-16,4-11-6 15,3-20-68-15,2-16-133 16,3-20-141-16</inkml:trace>
  <inkml:trace contextRef="#ctx0" brushRef="#br0" timeOffset="513.8735">17329 13888 790 0,'0'0'17'0,"0"0"-17"16,-46-100 36-16,46 45 1 15,0-8-13-15,17-4 5 16,21-2 18-16,8 12 15 16,0 13-30-16,-3 13-16 15,-11 21-16-15,-13 10-1 16,-9 0 1-16,-8 27 22 15,-2 12 34-15,-13 8-12 16,-19 9-5-16,-6 3-18 16,-4 0-6-16,5-5-15 0,10-8 0 15,24-6-22-15,4-5-92 16,36-11-214-16,11-17-494 16</inkml:trace>
  <inkml:trace contextRef="#ctx0" brushRef="#br0" timeOffset="1347.3193">17787 13834 832 0,'0'0'0'0,"0"0"-40"0,0 0 40 15,0 0 11 1,0 0 52-16,0 0-11 0,25 37-10 15,-14-37 9-15,-2-10-18 16,7-19-3-16,5-4-12 16,-2-7-8-16,0 7-6 15,-3 6 4-15,-8 15-8 16,-3 4 2-16,-5 8-1 16,0 0-1-16,0 0 0 15,0 0 0-15,0 0 44 16,0 11-12-16,0 12-5 15,0 10-5-15,-2 9-17 16,2 9 1-16,0 10 5 0,0 3 5 16,5-5-5-1,10-6 1-15,3-14 0 0,4-12-7 16,2-7-4-16,-2-14-2 16,7-6-2-16,-2 0-2 15,-1-17-8-15,9-19 4 16,-10-20-1-16,2-9-2 15,-4-2 12-15,-4 14-9 16,-8 18 9-16,-5 18-11 16,-4 11 0-16,-1 6-11 15,-1 0 12-15,3 0 3 16,7 0 2-16,6 6-2 0,3-3-1 16,7 4 1-1,-1-3 4-15,-3 9 3 0,-5 6 0 16,-5 10 0-16,-12 8 11 15,0 6 25-15,0-6-6 16,0-5-10-16,9-9-20 16,10-13-23-16,11-10-32 15,6 0 39-15,6-26-32 16,3-21-1-16,-3-4-4 16,-7-10 45-16,-11 1 8 15,-11 5 5-15,-7 5 33 16,-3 1-5-16,-3 12-2 15,0 14 8-15,0 12-4 16,0 9 15-16,0 2-11 16,0 0-16-16,3 10-8 0,6 16-6 15,9 18 15-15,0 17-11 16,6 23 5-16,7 22 18 16,5 12-32-16,2 2-4 15,-3-6-24-15,-6-18 24 16,-6-23-36-16,-8-13-45 15,-6-21-53-15,-6-10-92 16,-3-12-141-16,0-17-80 16</inkml:trace>
  <inkml:trace contextRef="#ctx0" brushRef="#br0" timeOffset="1581.6967">18917 13921 24 0,'0'0'461'15,"0"0"-406"-15,5-89-28 16,10 76 20-16,3 6 22 16,6 7 32-16,-1 0 9 15,6 13-46-15,-10 16 10 16,-6 12-24-16,-9 11-12 16,-4 7-15-16,-16 5-19 15,-13-5-1-15,0-12 3 16,4-9 5-16,9-17-11 15,13-11-9-15,3-7-89 16,7-3-290-16,22-14-267 0</inkml:trace>
  <inkml:trace contextRef="#ctx0" brushRef="#br0" timeOffset="2181.0592">19460 13854 359 0,'0'0'140'0,"0"0"-133"16,0 0 20-16,0 0 68 16,0 0 1-16,0 0-17 15,42 50-27-15,-30-50 13 0,2 0-25 16,-4 0-14-16,-1-10 6 15,-5-4 11-15,-4 0-4 16,0-1 25-16,-4 3-24 16,-8-5 0-16,-3 7-6 15,4 3-22-15,3 4 6 16,5 3-6-16,0 0-8 16,0 0 1-16,0 13-1 15,0 13 6-15,3 11-1 16,0 2-5-16,3-1-4 15,10-6-5-15,8-10 0 16,1-5-1-16,7-10-11 16,-3-7-3-16,9 0-5 0,-2-29-9 15,4-15-8-15,3-11 7 16,3-6-4-16,-4-4-5 16,-7 4 1-16,-13 6 16 15,-15 6 24-15,-4 10 3 16,0 12 63-16,-7 10-2 15,1 11 6-15,3-1-10 16,3 7-15-16,0 0-22 16,0 16-16-16,13 21 13 15,1 15 12-15,4 9-12 16,-5 3-8-16,2 0-6 16,-4-8-3-16,-1-7-15 15,-1-11-21-15,-2-9-58 16,-1-9-98-16,2-10-227 0</inkml:trace>
  <inkml:trace contextRef="#ctx0" brushRef="#br0" timeOffset="2339.5406">19891 13885 354 0,'0'0'964'15,"0"0"-964"-15,0 0-3 16,0 0 2-16,0 0-3 15,0 0 2-15,82-106-6 16,-24 50-32-16,7-10-131 0,-3 4-574 16</inkml:trace>
  <inkml:trace contextRef="#ctx0" brushRef="#br0" timeOffset="2714.726">20615 13162 935 0,'0'0'15'16,"0"0"6"-16,0 0 62 16,-15 101 34-16,-3-31-11 15,6 15-45-15,3 11-11 16,6 7-8-16,3-7-12 16,0-7-25-16,21-11-5 15,9-14-22-15,9-7-13 16,7-12-6-16,-1-12-22 15,1-12-61-15,-4-12-59 16,-7-9-140-16,-6-9-235 16</inkml:trace>
  <inkml:trace contextRef="#ctx0" brushRef="#br0" timeOffset="2879.9326">21023 13554 941 0,'0'0'0'16,"0"0"-23"-16,0 0 23 16,15 105 4-16,-7-43-4 15,1-4-6-15,-3-3-42 16,-2-15-141-16,-1-14-128 16</inkml:trace>
  <inkml:trace contextRef="#ctx0" brushRef="#br0" timeOffset="3148.5721">21153 13283 1313 0,'0'0'3'0,"0"0"-3"16,0 0-11-16,0 0 11 15,0 0 23-15,113 50 21 16,-72-4-16-16,2 13-7 15,5 14-19-15,-2 3 2 16,2 7-3-16,-11-10-1 0,-13-4-51 16,-16-3 43-1,-8-6 8-15,-13-4-20 0,-7-7-26 16,5-9-85-16,3-18-145 16,10-10-211-16</inkml:trace>
  <inkml:trace contextRef="#ctx0" brushRef="#br0" timeOffset="3497.684">22155 13525 1240 0,'0'0'0'0,"0"0"-161"16,87-41-61-16,-42 26-12 15,-4 10 115-15,-11 5-33 16,-12 15 14-16,-13 17 93 16,-5 8 45-16,-8 2 80 15,-15-2 23-15,-1-10 128 16,6-9 41-16,9-9-99 15,4-9-46-15,5-3-52 16,0 0-75-16,20 0-15 16,10-3-45-16,10-6-58 0,11-5-110 15,1 4 0-15,3 1 78 16</inkml:trace>
  <inkml:trace contextRef="#ctx0" brushRef="#br0" timeOffset="3914.2853">23004 13505 485 0,'0'0'21'0,"0"0"28"16,0 0 109-16,0 0 64 0,0 0-49 15,84 49-70 1,-71-13-26-16,1 7-20 0,-3 4-26 15,-4 2-25-15,-7-10-6 16,0-8-6-16,0-11-5 16,0-7-5-16,0-6 1 15,0-7-2-15,0 0-14 16,0-24 13-16,17-15 12 16,4-8 2-16,11-9-2 15,1 7 2-15,1 8 4 16,-10 12 1-16,-3 12 8 15,-5 8-9-15,-4 9 7 16,-3 0-7-16,0 23 6 0,-3 13 12 16,-2 20-4-1,4 7-2-15,1 10-9 0,5 2 23 16,3-8-26-16,5-13-28 16,8-13-31-16,5-18-63 15,5-19-99-15,-6-8-153 16</inkml:trace>
  <inkml:trace contextRef="#ctx0" brushRef="#br0" timeOffset="4914.1983">23633 13597 995 0,'0'0'0'16,"0"0"0"-16,0 0 0 15,0 0 25-15,0 0 16 16,0 0-10-16,22 49-6 16,-21-49-5-16,1 0-5 15,-2 0 4-15,0 0 8 16,0 0 6-16,1 0 1 16,-1 0-10-16,2 0-15 15,0 0-3-15,0 0 3 16,-2-3-2-16,1 3 3 15,-1 0 9-15,0 0 6 16,0 0 2-16,0 0 4 16,0 3-7-16,2 21-12 0,2 15-5 15,2 11 8-15,2 3-5 16,2-1-10-16,2-5 0 16,8-8-3-16,4-12-5 15,4-13-8-15,7-14 0 16,7-21 15-16,3-32-1 15,7-13-30-15,1-6-20 16,-13 2 2-16,-10 7 10 16,-6 10-3-16,-14 11 24 15,0 13 8-15,-4 15 11 16,-4 7 6-16,-1 7 10 16,-1 0 3-16,0 13 3 15,0 10 3-15,0 11 3 16,0-1-7-16,0 0-1 0,0-8-5 15,6-8-2-15,5-3-13 16,2-8-3-16,2-6-17 16,3 0-15-16,1-10-10 15,2-17-6-15,0-6 14 16,-3-6-3-16,-3-7 23 16,-4-7 17-16,-1-10 32 15,-4-3 8-15,-3-2-1 16,1 11-25-16,-1 21-1 15,1 19 21-15,-3 14 12 16,-1 3-13-16,0 10-14 0,0 25-7 16,0 19 9-1,0 15 4-15,0 7-2 0,0 4-7 16,0-2-2-16,4-2-4 16,16-6-4-16,11-8 13 15,3-12-19-15,-1-11-12 16,-3-8 1-16,-6-9-48 15,-8-11-25-15,-1-11-58 16,3-1-92-16,-1-28-161 16,3-14 41-16,0-9 85 15,-8-8 269-15,-8 0 60 16,-2-2 127-16,-2 5-117 0,0 5-15 16,0 8 84-1,0 10 19-15,0 6-26 0,0 8 8 16,0 10 9-16,0 7-41 15,0 3-25-15,1 0-12 16,6 13-16-16,2 20 0 16,4 13-9-16,-2 10-9 15,-2 10-17-15,-4-2-20 16,-5-2-3-16,0-2-37 16,4-8-70-16,11-5-98 15,12-14-178-15</inkml:trace>
  <inkml:trace contextRef="#ctx0" brushRef="#br0" timeOffset="5481.3357">25820 13132 1123 0,'0'0'47'15,"0"0"-28"1,0 0 30-16,0 0 8 0,0 0-2 15,0 0-9-15,-67 19-16 16,15 9-4-16,-15 3-5 16,3 2-18-16,10-8-3 15,15-10 0-15,20-4 2 16,10-8-1-16,8-3-1 16,1 0 0-16,0 0 0 15,0 0-7-15,0 3-3 16,7 1 10-16,0 6 5 15,1 2 10-15,-4 11-4 16,-1 11 1-16,-3 8 2 16,0 14 5-16,0 4-2 15,0 3-6-15,0 3 0 0,0-1-3 16,-1-2 8-16,1-7-5 16,0-5 5-16,0-13-8 15,0-14-8-15,10-11-3 16,17-13-18-16,18-3-22 15,19-33-16-15,18-11-24 16,7-11-28-16,-2 1-73 16,-9 1-149-16,-13 3-466 15</inkml:trace>
  <inkml:trace contextRef="#ctx0" brushRef="#br0" timeOffset="5881.1981">26402 13041 1132 0,'0'0'69'0,"0"0"-69"16,0 0 0-16,0 0 15 15,0 0 16-15,100-38-14 16,-49 21-16-16,4 3 1 16,-9-2 1-16,-7 2 1 0,-12 5-3 15,-12 3 9-15,-12 4 8 16,-3 2 6-16,0 0 15 16,0 12-4-16,0 15-6 15,-8 15 3-15,-1 7-1 16,3 8 4-16,3 2-12 15,3 13 6-15,0 11-5 16,2 13-7-16,7 10 9 16,-3 3-26-16,-6 0-9 15,-36 0 1-15,-45 3-36 16,-57 4-88-16,-69-4-500 16</inkml:trace>
  <inkml:trace contextRef="#ctx0" brushRef="#br0" timeOffset="8180.7899">24833 13733 480 0,'0'0'244'15,"0"0"-207"-15,0 0 34 16,0 0 47-16,0 0 1 15,0 0-33-15,0 0-21 16,-3-10-18-16,6 5-4 16,3 0-17-16,7-4-18 15,5-8 2-15,12-3-10 16,5-4 2-16,6-2-2 16,3 4-25-16,-7 0-28 0,-6 10-35 15,-7 2-51 1,-14 4-159-16,-10 6-113 0</inkml:trace>
  <inkml:trace contextRef="#ctx0" brushRef="#br0" timeOffset="8360.9345">24884 13851 1092 0,'0'0'40'15,"0"0"-31"-15,0 0-1 0,0 0 34 16,0 0 7-16,107-55-49 16,-44 18-15-16,4-9-162 15,-9-8-778-15</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2-10T04:19:29.985"/>
    </inkml:context>
    <inkml:brush xml:id="br0">
      <inkml:brushProperty name="width" value="0.05292" units="cm"/>
      <inkml:brushProperty name="height" value="0.05292" units="cm"/>
      <inkml:brushProperty name="color" value="#FF0000"/>
    </inkml:brush>
  </inkml:definitions>
  <inkml:trace contextRef="#ctx0" brushRef="#br0">22187 7715 384 0,'0'0'52'0,"0"0"-20"0,0 0 55 15,0 0-26 1,0 0-3-16,0 0-10 0,0 0-6 16,0 0 16-16,62 0 6 15,-12 0-25-15,7 0 12 16,15 0-18-16,13 0-12 16,9 0-3-16,8 3-6 15,4-3-12-15,-2 0 1 16,3 0-1-16,-10 0 0 15,-4 0-1-15,-14 0 1 16,-10 0 0-16,-10-3 0 16,-9-1 0-16,-4 3 1 15,-6-2-4-15,-8-1 6 16,-6 1-1-16,-6 1-2 0,-7-1 1 16,-2 3 6-1,-3-2 12-15,-3 2 8 16,-2-2-3-16,-2 2-9 0,-1 0 3 15,0 0-7-15,0 0 4 16,0 0-7-16,0 0 12 16,0 0-6-16,0 0 12 15,0 0-11-15,0 0-5 16,0 0-3-16,-6 0-1 16,-3-3 6-16,-2-2-1 15,-4 0 5-15,-5-2-8 16,1 0 0-16,1-3-5 15,0 1-1-15,3 4-2 0,-1-4 0 16,2 2-1 0,-2-2 1-16,1-2 0 0,-3 2 0 15,5-1 1-15,-4-2-1 16,4 4 6-16,1 1-4 16,5-2 1-16,-4 6-1 15,4 0-2-15,1-1 0 16,0 4-1-16,3 0 1 15,0-3 0-15,3 3 0 16,0 0 0-16,0 0-1 16,0 0 0-16,0 0-1 15,0 0 0-15,0 0 1 16,0 0-1-16,0 0-2 16,0 0-3-16,0 0 1 15,0 0-2-15,0 3 4 0,7 11 4 16,11 3 0-16,9 2 1 15,7 2 1-15,10-3 2 16,5-1-2-16,0-2-1 16,-3-6-1-16,-5 1 1 15,-10-1-1-15,-7 3 0 16,-12 3 0-16,-12 11 0 16,-6 14 7-16,-45 18 12 15,-39 14-8-15,-31 11-11 16,-26-2-26-16,-7-16-110 15,13-18-495-15</inkml:trace>
  <inkml:trace contextRef="#ctx0" brushRef="#br0" timeOffset="94783.4887">24075 10687 545 0,'0'0'31'0,"0"0"0"16,0 0-10-16,0 0-9 15,0 0 24-15,0 0 3 16,0 0 47-16,0 0-36 16,0 0-27-16,0 0-9 15,0 0-14-15,0 0 4 0,0-63-4 16,8 31-4-1,7-5 4-15,-2-10 4 0,3-2-4 16,3-4 14 0,-2-3-6-16,4-6-8 0,0-2-6 15,-5 2 6-15,-5 9-2 16,-11 11 2-16,0 11 2 16,-8 9-2-16,-14 8-51 15,-8 11 47-15,8 0 8 16,1 3 5-16,9 0 31 15,9 0-30-15,3 15-10 16,0 13-10-16,3 9 10 0,18 2 19 16,10-3-11-1,8-3 2-15,15-3-5 0,5-3 3 16,6 2-4-16,-7 0-4 16,-12 12-14-16,-16 7-5 15,-21 10-4-15,-9 1-5 16,-15-4 7-16,-24-12 21 15,-7-6 15-15,-5-11 17 16,9-9 20-16,11-14-28 16,13-3 54-16,14-16-62 15,4-24-16-15,9-9-45 16,22-8 9-16,10-4-3 16,3 10 26-16,-1 8-6 15,-3 14 5-15,-5 5 14 16,-2 7-2-16,-8 1 2 0,2 3 0 15,-2-1 2-15,1 0-2 16,-3-2 4-16,4-3-4 16,1-4 0-1,-2-5 6-15,-2 0-2 0,-9-2 3 16,-6-1-5-16,-8 2 4 16,-1 0-6-16,0 8 0 15,-10 5 4-15,-4 13 2 16,1 3 25-16,-2 0-31 15,0 16-9-15,1 15 7 16,0 2-3-16,8 6 5 16,4-7 0-16,2 1-6 0,2-8-3 15,12-8-1-15,5-5 0 16,3-10-23-16,2-2 1 16,5-9 6-16,4-21 20 15,3-9-13-15,-3-4 15 16,-8 2 4-16,-11-1 21 15,-11 6 4-15,-3-4 6 16,0 1-29-16,-8 3 0 16,2 5 2-16,3 9 18 15,2 12-7-15,-1 7-9 16,2 3-6-16,0 0-17 16,0 10 17-16,9 18 42 15,3 12 37-15,2 7-18 0,-2 15-24 16,1 5-26-1,1 5-11-15,-3-2 0 0,1-3-40 16,-4-12-148-16,-1-19-346 16</inkml:trace>
  <inkml:trace contextRef="#ctx0" brushRef="#br0" timeOffset="94943.4511">24985 10132 733 0,'0'0'129'0,"0"0"-129"16,0 0-13-16,36-76-77 15,7 43-9-15,10-3 22 0,6-1-107 16,1 1-191-16</inkml:trace>
  <inkml:trace contextRef="#ctx0" brushRef="#br0" timeOffset="95500.2354">25385 9712 364 0,'0'0'333'0,"0"0"-269"16,0 0 37-16,0 0-55 15,-90 57-6-15,68-11 23 16,-1 7-30-16,9 1-8 16,11-8-17-16,3-11-8 15,11-10-80-15,15-13 1 16,3-9 2-16,-1-3 30 0,-4-10 47 15,-7-17 5-15,-5-6-5 16,-6-4 0-16,-6-5 4 16,0 0 8-1,0-6 14-15,0-4 3 0,0-1-3 16,0-6-2-16,11 6-19 16,8 3-3-16,5 11-2 15,-2 10 2-15,-2 8-2 16,-5 15 12-16,-3 6-3 15,-1 10 8-15,-1 27 30 16,0 18 45-16,-1 25-57 16,-9 19 6-16,0 16-27 0,-9 11-12 15,-11 5 0-15,-6-4-2 16,-4-2 0-16,2-13-10 16,5-20-2-16,10-29-11 15,8-23 15-15,5-20 8 16,0-17-12-16,2-3-13 15,13-13 25-15,9-33 4 16,10-21 10-16,5-12-11 16,-6-7 1-16,-8 4 2 15,-13 10 0-15,-12 16-3 16,0 12 8-16,-17 18 6 16,-9 13-17-16,-3 6 1 15,4 7-2-15,11 0-1 0,14 0-7 16,9-7-144-16,39-16-415 15</inkml:trace>
  <inkml:trace contextRef="#ctx0" brushRef="#br0" timeOffset="95950.3061">25956 9343 973 0,'0'0'15'0,"0"0"-8"0,0 0-2 16,0 0 18-1,54 99 30-15,-38-30-18 0,-4 13-11 16,-7 5-22-16,-5-1-2 16,0-11-11-16,-3-14-4 15,-9-19 12-15,3-13-18 16,1-15-17-16,1-12 5 15,-3-2 33-15,-4-20-2 16,-2-19-69-16,2-19 18 16,1-15 43-16,4-7-27 15,3-5 37-15,4-5 6 16,2 4 49-16,3 10-34 16,18 18-5-16,3 17 19 15,5 18 23-15,2 4-16 0,0 5-18 16,5 8 13-16,-4 5-9 15,-3 1-22 1,-9 10-6-16,-9 24-21 0,-11 18 9 16,-10 12 6-1,-26 9-37-15,-7-4-49 0,0-10-60 16,16-13-269-16</inkml:trace>
  <inkml:trace contextRef="#ctx0" brushRef="#br0" timeOffset="96334.2422">26456 9428 927 0,'0'0'31'0,"0"0"-18"15,0 0 2-15,-81 33 22 16,51 9 16-16,2 8 0 16,7 4-18-16,11 2-16 15,10-7-19-15,0-1-5 16,9-14-1-16,10-10-13 16,3-7 1-16,4-17-22 0,8 0 1 15,3-22 27-15,4-15-12 16,-1-7-20-16,-6-6 44 15,-16 5 0-15,-12 1 40 16,-6 2-24-16,-18 9-16 16,-16 7-30-16,-5 15-27 15,5 11 49-15,10 0-35 16,15 14-38-16,9 3-279 16</inkml:trace>
  <inkml:trace contextRef="#ctx0" brushRef="#br0" timeOffset="97083.5907">26835 9201 480 0,'0'0'146'0,"0"0"-123"0,0 0 89 15,-91 19-47-15,71 5 55 16,7 6-41-16,5-1-53 15,8-2-26-15,0-1-10 16,14-7-1-16,19-6-8 16,10-2-6-16,6-5 21 15,2-2-7-15,-11 9-17 16,-11 1 9-16,-13 8 17 0,-16 9-38 16,0 5 28-1,-23 3 10-15,-12-6 2 16,-7-3 16-16,-1-6 18 0,4-7 34 15,7-8-15-15,10-6 5 16,13-3-9-16,9 0-13 16,0-17-36-1,15-12-12-15,15-12 12 0,10-8 1 16,6-6-1-16,-1-6-3 16,1 1 3-16,-10 8-1 15,-7 10 2-15,-10 11 1 16,-9 9 4-16,-5 5 15 15,-3 7-7-15,-2 6-2 16,3 4 4-16,5 0-16 16,7 0-8-16,8 8 6 0,-1 5 1 15,-1 6-1-15,-2 5-9 16,-7 4 8-16,-6 9 3 16,-6 4-1-16,-3-2-2 15,-13 1 0-15,-3-7 2 16,2-7 1-16,5-10 0 15,6-10 1-15,6-4 2 16,0-2 0-16,0 0-3 16,0-16-17-16,15-16 10 15,6-11-9-15,6-6 16 16,3-3 0-16,-1-2 9 16,1 8-2-16,0 4 3 15,-2 8 1-15,1 8 14 0,-2 7-9 16,-2 7-7-1,-2 11 11-15,-3 1-15 0,-2 5-4 16,-6 15 0-16,-4 11-1 16,-7 2-3-16,-1 3 3 15,-4 0-29-15,-13-7-38 16,-4 1-56-16,1-13-168 16,0-7-373-16</inkml:trace>
  <inkml:trace contextRef="#ctx0" brushRef="#br0" timeOffset="97256.1033">27391 8927 828 0,'0'0'94'16,"0"0"-47"-16,0 0 76 16,0 0-47-16,0 0-28 15,0 0-48-15,-55-64-55 16,68 61-109-16,11 0-74 15,3-7-159-15</inkml:trace>
  <inkml:trace contextRef="#ctx0" brushRef="#br0" timeOffset="98200.7788">27481 8768 438 0,'0'0'215'16,"0"0"32"-16,0 0-81 16,0 0-92-16,0 0-52 15,0 0 24-15,52 47-16 0,-35-5 2 16,-3 4-11-16,-2 10-13 15,-2 0-8-15,-5-3 1 16,-5-7 0-16,0-8-2 16,0-13 1-1,0-8-2-15,0-7 1 0,0-10 1 16,0 0 10-16,0 0-7 16,0-10-3-16,4-10-10 15,13 1 9-15,1-2 0 16,4 4 0-16,0 6 2 15,-2 6-3-15,1 5-5 16,-2 3 3-16,-4 14 3 16,-2 5-2-16,-5 3-13 0,-5 1 11 15,-3 1-5-15,0-1-10 16,-16 0-3-16,-3-6 2 16,0-3 20-16,3-10-8 15,-1-7 9-15,7 0 14 16,4-14 1-16,6-15-8 15,0-8-3-15,12-7-2 16,18-12 3-16,7-9-2 16,2-4 6-16,1-2-1 15,-6 2-8-15,-5 7 26 16,-11 12-3-16,-8 17 3 16,-6 13 1-16,-2 12 8 15,-2 8-30-15,3 0-5 0,3 12-16 16,6 15 16-16,1 12 6 15,4 7 7-15,-2 7-8 16,-6 7-1-16,-5 10-3 16,-4 1 1-16,-3-1-1 15,-10-7-2-15,2-13 2 16,4-11-2-16,7-16-3 16,0-7-8-16,7-16-30 15,13 0-17-15,8-26-30 16,8-13-26-16,2-2-78 15,-5-8-96-15,-4 1 196 16,-8 1 93-16,-5 4 0 16,-5 10 2-16,-5 16 56 15,-4 7 38-15,1 10 32 0,0 0-88 16,0 0 30-16,3 5 83 16,3 0-61-16,2-1-48 15,4-2-24-15,2-2-14 16,2 0 12-16,3-11-9 15,-1-9 0-15,-5-2 0 16,-3-4 1-16,-8-3 8 16,-5 6 3-16,0 2 8 15,-8 5-1-15,-11 7-12 16,-5 9-6-16,3 0-4 0,-3 23 4 16,2 19 1-1,7 8-10-15,3 1 0 0,11 0 3 16,1-5-1-16,0-10-3 15,13-12 0-15,1-7-4 16,3-12-5-16,5-5 0 16,6 0-9-16,6-20-30 15,3-9-59-15,-4-3-135 16,-7-2-341-16</inkml:trace>
  <inkml:trace contextRef="#ctx0" brushRef="#br0" timeOffset="99000.2191">27630 9881 482 0,'0'0'277'0,"0"0"-264"16,55-90 26-16,-30 45 30 16,2-5 26-16,-2-6-22 15,-5 6-23-15,-8 7-13 16,-9 10 3-16,-3 11-13 15,0 11 1-15,-7 8 25 16,-3 3-46-16,0 3-7 16,-3 19-1-16,-1 8-3 15,5 4 0-15,7 3 4 0,2-4 0 16,19 3-4-16,15-2 4 16,9 2 0-16,-3-3 0 15,-5 2 0-15,-12-2 0 16,-13-2-8-16,-10 1-19 15,0-5-3-15,-22 0 1 16,-7-8-7-16,-3-9 29 16,5-10 7-16,8 0 6 15,10-12 22-15,9-22-23 16,12-13 1-16,30-15-6 16,12-7 2-16,10 0 1 15,1 3 0-15,-9 13 11 0,-10 10 33 16,-13 14-9-16,-16 12-14 15,-8 6 1-15,-4 8-3 16,-5 3-1-16,0 0-20 16,0 3-1-16,6 22-16 15,2 16 15-15,-1 16 1 16,-4 10 1-16,-3 1-1 16,0-8-10-16,3-14-33 15,1-10-21-15,1-12-45 16,2-12-142-16,-1-12-352 15</inkml:trace>
  <inkml:trace contextRef="#ctx0" brushRef="#br0" timeOffset="99650.7746">28189 9653 801 0,'0'0'0'0,"0"0"-31"16,101-43 31-16,-49 20 9 15,5-3 4-15,-1-7 4 16,-3 0 46-16,-7 7-10 16,-11-4-17-16,-16 7-30 15,-7 6 16-15,-12 0-12 16,0 7 62-16,-12 7-23 16,-12 3-22-16,-6 9-13 15,-4 19-3-15,0 5-3 0,3 3 1 16,9-5-9-1,9-4-2-15,7-6-2 0,6-5 1 16,0-8-6-16,3-5-12 16,13-3-9-16,4 0 20 15,5-11 8-15,2-5 2 16,-3-1 2-16,-4 5 1 16,-7 5-2-16,-3 4 2 15,1 3-3-15,1 0-4 16,4 3 4-16,4 12 3 15,5-1-2-15,2-4-1 16,-1-3 2-16,1-7-4 16,-2 0 1-16,-2-3 1 15,-2-18 1-15,-4-7 2 0,-3-10 2 16,-6-8-2-16,-5-4 16 16,-3-9 19-16,0-3-22 15,0-1 4-15,-9 7 3 16,-3 7 2-16,-1 13 12 15,3 9-9-15,3 13 4 16,5 12-9-16,2 2-23 16,0 1-12-16,0 24-4 15,0 11 16-15,6 9 4 16,7 3-1-16,3 5-3 16,-3-2 1-16,4-1 1 15,-4-4 2-15,2-9-4 0,-3-11-4 16,-1-7-17-16,0-10-34 15,0-9-97 1,-2-3-221-16,4-22-178 0</inkml:trace>
  <inkml:trace contextRef="#ctx0" brushRef="#br0" timeOffset="100134.2301">28999 9266 526 0,'0'0'159'16,"0"0"-147"-16,0 0 81 15,0 0 1-15,0 0 4 16,0 0 9-16,27-5-38 16,-15-9-25-16,1-6-31 0,1-3-2 15,-1 1-8-15,-5-3-2 16,-5 3 7-16,-3 4-3 16,0 2 9-16,-2 7-2 15,-7-1-4-15,1 10 13 16,-2 0-13-16,4 0-8 15,-1 12-5-15,-1 9 1 16,5 4 4-16,3 3 0 16,0-2-1-16,0 4 0 15,8-5-1-15,7-3 2 16,4-7-1-16,0-8 1 16,1-7 6-16,5 0-1 0,2-7 6 15,3-15-7-15,0-7 9 16,-5-2-10-16,-4 4 10 15,-2 1 4-15,-3 1-7 16,0 5 7-16,1 3-7 16,5 13-10-16,6 4-1 15,2 0-1-15,0 21 2 16,-8 1 0-16,-10 7-1 16,-11 2-3-16,-1-1 4 15,0-4 0-15,-12-4-3 16,-7-5-28-16,-1-7-35 15,-3-7-62-15,-6-3-192 16</inkml:trace>
  <inkml:trace contextRef="#ctx0" brushRef="#br0" timeOffset="100380.3305">29011 9114 713 0,'0'0'451'15,"0"0"-441"-15,0 0 99 16,0 0-18-16,0 0-42 16,0 0-36-16,25-92-10 15,23 56-6-15,12-6 0 16,5 4 3-16,-6 6-2 16,-12 4 1-16,-16 7-4 15,-11 4-11-15,-8 3 5 16,-8 7 0-16,-1 5-23 0,-3 2-66 15,0 0-277-15</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2-10T04:22:40.838"/>
    </inkml:context>
    <inkml:brush xml:id="br0">
      <inkml:brushProperty name="width" value="0.05292" units="cm"/>
      <inkml:brushProperty name="height" value="0.05292" units="cm"/>
      <inkml:brushProperty name="color" value="#FF0000"/>
    </inkml:brush>
  </inkml:definitions>
  <inkml:trace contextRef="#ctx0" brushRef="#br0">19566 10384 4 0,'0'0'56'15,"0"0"-8"-15,0 0-13 16,0 0 6-16,0 0 9 0,0 0 5 16,0 0 23-16,0 0-4 15,0 0-13-15,0 0-1 16,-4-4-8-16,4 4-15 15,0 0-25-15,1 0-12 16,22 0 0-16,13 0 13 16,19 0 12-16,7-3-13 15,16 0-12-15,4-4-21 16,4 0-25-16,13-3-3 16,1-4-15-16,4-1-41 15,-3-5-71-15,-5 0 2 16</inkml:trace>
  <inkml:trace contextRef="#ctx0" brushRef="#br0" timeOffset="356.6551">20736 10251 232 0,'0'0'80'16,"105"-7"9"-16,-73 4-13 0,-14 3-10 16,-7 0-16-16,-8 0 10 15,-3 0 31-15,0 0 8 16,0 0-22-16,0 0-6 16,0 0-13-16,0 0-9 15,0 0-24-15,0 0-11 16,2 0-13-16,-1 0 4 15,-1 0-4-15,4 0 8 16,-4 0 5-16,0 0 4 16,0 0 5-16,0 0 2 0,0 0-1 15,0 0-7-15,0 0-1 16,0 0-2-16,0 0-4 16,0 0-7-16,0 0 1 15,0 0-1-15,0 0-1 16,0 0-2-16,0 0 1 15,0 0 0-15,0 0-1 16,0 0 2-16,0 0 2 16,0 0-3-16,0 0 2 15,0 0-3-15,0 0 0 16,0 0-22-16,0 0-55 16,0 0-113-16,0 0-290 15</inkml:trace>
  <inkml:trace contextRef="#ctx0" brushRef="#br0" timeOffset="2199.9197">26959 10459 85 0,'0'0'234'0,"0"0"-191"16,0 0-41-16,0 0 1 15,0 0 4-15,0 0 10 16,0 0 1-16,-42-36 31 15,42 36 19-15,0 0 15 16,0 0-20-16,0 0-27 16,0 0 26-16,0 0 13 0,0 0 2 15,3 0-19 1,10 0-6-16,14 0-15 0,19 0-16 16,17 0-19-1,13 0 1-15,12 0-6 0,1 0 1 16,1 0-22-16,-10-1 7 15,-9-4 7-15,-4 3-1 16,-2 0 11-16,7-1 4 16,3-2 6-16,-3 0-6 15,-6 1-1-15,-8-3 14 16,-14 4 10-16,-16 3 3 16,-12 0-21-16,-11 0 3 0,-5 0-10 15,0 0 11-15,0 0 14 16,0 0 5-1,0 0-7-15,0 0-25 0,0 0 0 16,0 0-36-16,1 0-48 16,10 0-87-16,10 0-139 15,5-6-201-15</inkml:trace>
  <inkml:trace contextRef="#ctx0" brushRef="#br0" timeOffset="3933.4029">30890 10347 317 0,'0'0'238'15,"0"0"-177"-15,0 0 13 16,0 0 17-16,0 0-17 16,0 0-5-16,69 0 16 15,-23-1-22-15,14-2-33 16,13 0-30-16,9 1-4 16,6-3-33-16,-1 2 32 15,-1 1-21-15,-6-2 26 0,-8 1 0 16,-9 3-7-16,-13 0 7 15,-11 0 16 1,-7 0-6-16,-9 0 1 0,-2 0 5 16,-4 0 11-16,-4 0-7 15,-2 0-3-15,-2 0 5 16,-3 0-1-16,1 0-7 16,-6 0-3-16,2 0 1 15,-3 0 1-15,0 0-11 16,0 0 10-16,0 0-5 15,0 0 1-15,0 0 0 16,0 0-4-16,0 0-3 16,0 0 5-16,2 0 1 0,-2 0-4 15,0 0 7 1,1 0-7-16,1 3 4 0,-1-3 4 16,-1 0-2-16,0 0 4 15,0 0 1-15,0 0-4 16,0 0-3-16,0 0-6 15,0 0 4-15,0 0-1 16,0 0 2-16,0 0-1 16,2 0-3-16,-1 0 3 15,1 0 0-15,-2 0-4 16,0 0 0-16,0 0 5 16,0 0-3-16,0 0 1 15,0 0 5-15,0 0-7 0,0 0-1 16,0 0 0-1,0 0-1-15,0 0 0 0,0 0 0 16,0 0 0-16,0 0 0 16,1 0 4-16,-1 0-4 15,0 0 0-15,0 0 1 16,0 0 4-16,0 0-1 16,0 0-2-16,2 0-2 15,-2 0 0-15,0 0-1 16,0 0 1-16,0 0 1 15,0 0 2-15,0 0-3 16,0 0 4-16,0 0 1 16,0 0 0-16,0 0-1 15,0 0 0-15,0 0-4 0,0 0-2 16,0 0 0-16,0 0 2 16,0 0-5-16,0 0 0 15,0 0-6-15,0 0-17 16,0 0-16-16,0 0-12 15,0 0-31-15,-5 0-48 16,-18-8-162-16,-21-7-410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2-02T11:14:49.838"/>
    </inkml:context>
    <inkml:brush xml:id="br0">
      <inkml:brushProperty name="width" value="0.05292" units="cm"/>
      <inkml:brushProperty name="height" value="0.05292" units="cm"/>
      <inkml:brushProperty name="color" value="#FF0000"/>
    </inkml:brush>
  </inkml:definitions>
  <inkml:trace contextRef="#ctx0" brushRef="#br0">8026 596 334 0,'0'0'0'0</inkml:trace>
  <inkml:trace contextRef="#ctx0" brushRef="#br0" timeOffset="824.9095">8035 814 611 0,'0'0'124'15,"0"0"-58"-15,6-97 128 0,-6 74-55 16,0 9-24-16,-6 6-47 16,-18 8-43-16,-9 2-13 15,-13 25-5-15,-12 16 5 16,-3 8-9-16,5 10 16 16,4 4-5-16,6 6 4 15,9 8-9-15,4 7 0 16,15 3 0-16,12 2-2 15,6-3-5-15,40-9-2 16,19-13-6-16,18-16-10 16,17-19 0-16,15-19 6 15,3-12 10-15,-2-7-6 16,-5-32 13-16,-14-16-5 16,-11-15 1-16,-11-14 12 0,-11-9-12 15,-15-1 15-15,-20 2-15 16,-10 5 11-16,-13 5-8 15,-9 9 6-15,-25 8-1 16,-8 11-10-16,-16 11-2 16,-8 16-5-16,-4 14 6 15,-3 13 2-15,3 6-2 16,4 22-7-16,8 11-24 16,16 5-8-16,12 6-25 15,23 1-73-15,14-2-93 16,38-6-560-16</inkml:trace>
  <inkml:trace contextRef="#ctx0" brushRef="#br0" timeOffset="1141.4498">9388 722 1186 0,'0'0'32'0,"0"0"38"16,0 0 57-16,0 0-77 15,0 0-50-15,0 0 12 16,-24 31-12-16,15 29 39 0,-13 8-18 16,-4 11-7-16,-8 6 2 15,-3 4-8-15,1-5-5 16,3-4-3-16,11-7 0 15,5-8-18-15,10-9-33 16,4-10-6-16,3-17-70 16,0-15-159-16,13-14-372 15</inkml:trace>
  <inkml:trace contextRef="#ctx0" brushRef="#br0" timeOffset="1425.3826">9270 916 455 0,'0'0'717'0,"7"-111"-715"16,19 57 13-16,11 4 61 15,11 9-60-15,10 9-16 16,1 14-3-16,3 14 3 16,-7 4 8-16,-10 15-8 15,-8 20 0-15,-19 11-4 16,-15 11 4-16,-6 5 6 15,-36 1-6-15,-22-2 0 16,-15-5 4-16,-6-11 16 16,3-6-1-16,7-8 6 15,20-10-21-15,20-5-4 0,22-9-90 16,10-7-226-16,27 0-560 16</inkml:trace>
  <inkml:trace contextRef="#ctx0" brushRef="#br0" timeOffset="1731.8508">9931 827 433 0,'0'0'651'16,"0"0"-643"-16,0 0 83 0,0 0 23 15,0 0-114 1,0 0 17-16,74-16-15 0,1 10 49 16,16-6-9-16,3 0-8 15,0 2-13-15,-6-2-17 16,-9 2 7-16,-6 0-11 16,-15 6 0-16,-16 1 1 15,-15 3-1-15,-14 0-66 16,-13 0 0-16,0 0-53 15,-19 0-97-15,-20 0 21 16,-13 0-195-16</inkml:trace>
  <inkml:trace contextRef="#ctx0" brushRef="#br0" timeOffset="1891.4129">10493 707 339 0,'0'0'235'16,"0"0"-43"-16,0 0-33 0,0 0-36 16,0 0-1-16,0 0-43 15,0 37 15-15,0 4-29 16,0 12 16-16,-13 9-22 15,-14 5-29-15,-3 1-16 16,-9 2-14-16,2-4-13 16,4-7-74-16,6 0-67 15,11-4-238-15</inkml:trace>
  <inkml:trace contextRef="#ctx0" brushRef="#br0" timeOffset="2301.3627">11294 788 1238 0,'0'0'39'0,"0"0"-30"15,0 0-6-15,-61 85 22 16,22-32 15-16,-4 2-15 16,4-1 4-16,1-1-11 15,6-4-8-15,2-1-10 16,5-3-7-16,4-3-21 16,6-6-91-16,5-11-255 15</inkml:trace>
  <inkml:trace contextRef="#ctx0" brushRef="#br0" timeOffset="2924.9662">11594 834 1249 0,'0'0'64'15,"0"0"-64"-15,0 0-8 16,0 0 4-16,0 0 4 15,-6 119 63-15,-9-50-34 16,-6-1-16-16,-6-1-7 16,5-13-3-16,4-8-3 15,6-12-36-15,6-9-14 16,6-8-44-16,0-8-92 0,0-9-60 16,0-9 128-16,0-23-22 15,12-14 9-15,9-15 126 16,1-9 5-16,1-3 32 15,-1 7 19-15,-1 12 145 16,-6 17 4-16,-2 16-28 16,-7 14-19-16,-5 6-55 15,1 1-51-15,1 2-47 16,5 21-13-16,2 13 13 16,2 8 19-16,1 6-8 15,4-4-2-15,-1-7-1 16,-3-10 2-16,0-12-10 15,0-8 0-15,-1-9 1 0,6 0-1 16,10-23 5-16,8-11 5 16,9-10-8-16,1-3 4 15,-4-1-6-15,-2 5 3 16,-9 9 2-16,-4 12-2 16,-11 12 5-16,-2 10-2 15,-5 0-6-15,3 25-1 16,-2 21 1-16,-4 21 10 15,-6 22 14-15,-6 9 19 16,-16 15-30-16,-1-1-11 16,10-13-2-16,6-14 4 15,4-30-4-15,3-26-40 0,0-19-103 16,10-10 97 0,5-23-317-16</inkml:trace>
  <inkml:trace contextRef="#ctx0" brushRef="#br0" timeOffset="3241.5276">11740 378 1063 0,'0'0'34'16,"0"0"-25"-16,0 0-9 0,0 0 19 15,0 0-16 1,0 0-3-16,39 78-9 0,-14-64-62 16,2-11-53-16,6-3 66 15,-2-8 58-15,-4-21 105 16,-2-9 67-16,-2-5-67 16,-10-4-3-16,-4 2-57 15,-9 1-25-15,-6 8-20 16,-26 9-2-16,-10 18-42 15,-6 9-81-15,2 12 33 16,10 19-272-16</inkml:trace>
  <inkml:trace contextRef="#ctx0" brushRef="#br0" timeOffset="4646.2536">12863 824 658 0,'0'0'226'15,"0"0"-75"-15,0 0 22 16,0 0-91-16,0 0-66 16,0 0-1-16,0 0-15 15,-10 63 15-15,-2 3 24 16,-6 8-8-16,0 2-20 15,-8-5-11-15,3-10 0 16,0-10 0-16,10-12-29 16,4-11-48-16,6-12-87 15,3-16-176-15,3-3-384 16</inkml:trace>
  <inkml:trace contextRef="#ctx0" brushRef="#br0" timeOffset="4908.2369">12873 522 1041 0,'0'0'84'0,"0"0"-84"16,0 0-11-16,0 0 0 16,0 0-10-16,0 0-22 15,38 30-44-15,-8-30 87 16,7-13 11-16,-10-12 72 15,0-4 5-15,-14 3 7 16,-13-3-41-16,-3 8-32 16,-30 10-22-16,-12 11-41 0,-1 4 20 15,3 30-17-15,18 8-153 16,19 6-544-16</inkml:trace>
  <inkml:trace contextRef="#ctx0" brushRef="#br0" timeOffset="5458.8003">13296 860 720 0,'0'0'104'0,"0"0"-48"15,0 0 138-15,0 0-92 16,-91-26-47-16,73 26-18 15,6 2-9-15,3 8-12 16,6 2-6-16,3-1-10 0,9 1-18 16,24 1 18-1,28-4 7-15,24 1 6 0,24-3 1 16,6 3-3-16,-2 2 6 16,-25 8-14-16,-29 3-3 15,-27 7-7-15,-26 3-25 16,-12 7-3-16,-46 3 22 15,-20 1 13-15,-19 0 11 16,-6-3 4-16,-7-2 5 16,7 1 8-16,9-3 7 15,16 1-8-15,29-4-9 16,31-2-18-16,16-3-10 16,58-12-8-16,38-11-32 15,40-6-44-15,25-31-179 0,14-7-58 16,-4-4 87-16</inkml:trace>
  <inkml:trace contextRef="#ctx0" brushRef="#br0" timeOffset="5875.3936">14577 1081 1054 0,'0'0'101'16,"0"0"-30"-16,0 0 7 15,-88 20-46-15,73 16-15 16,-4 12-2-16,3 6 12 15,2 3-14-15,-8 0 2 16,-1 2-10-16,-7-3 6 16,2-6-10-16,4-13-1 0,12-15-5 15,5-10-53-15,7-12-60 16,0-8-38-16,10-33-136 16,5-18-76-16,3-17 314 15,4-12 44-15,4 1 20 16,2 0 29-16,5 6 202 15,0 15-84-15,-4 10-42 16,0 16 15-16,-8 17 28 16,1 9-62-16,-4 14-45 15,6 0-19-15,3 20-4 16,2 23-1-16,-3 17 7 16,-6 16-15-16,-8 13-4 0,-10 4 1 15,-2 7-13-15,-15 1-3 16,-10-3-10-16,1-6 4 15,8-10-15-15,3-16-23 16,4-16-48-16,6-19-80 16,3-18-256-16</inkml:trace>
  <inkml:trace contextRef="#ctx0" brushRef="#br0" timeOffset="6061.7976">14247 1344 1252 0,'0'0'0'0,"0"0"-70"15,0 0 70-15,166-50 20 0,-53 28-18 16,20-1-2-16,3-7-63 16,4-1-139-16,-10-2-277 15,-14 4 36-15</inkml:trace>
  <inkml:trace contextRef="#ctx0" brushRef="#br0" timeOffset="6425.9362">15101 998 711 0,'0'0'307'0,"0"0"-222"16,0 0-30-16,0 0-22 15,0 0-16-15,134-29-12 0,-60 20-5 16,4 1-22-16,-5-2-40 15,-3 1 55-15,-9 2-7 16,-16 1 11-16,-18 3-61 16,-24 3-280-16,-12 0 129 15,-27 0 70-15,-4-1 35 16,1-1 110-16,14-1 127 16,12 2 121-16,12 1-69 15,1 0-35-15,0 0-93 16,0 1-16-16,8 21 94 15,-5 9-26-15,-3 14-22 16,0 11-25-16,-16 10 9 16,-13 4-28-16,-8 1-13 0,-5 3-17 15,-4-6-7-15,1-2-13 16,7-9-82-16,15-15-101 16,10-15-373-16</inkml:trace>
  <inkml:trace contextRef="#ctx0" brushRef="#br0" timeOffset="6662.8206">16024 981 206 0,'0'0'1158'15,"0"0"-1157"1,0 0 59-16,0 0-1 0,0 0-59 15,0 0 7-15,6 70 14 16,-9-14 13-16,-15 4-14 16,0-1-14-16,-8-4-6 15,3-4-8-15,2-7-50 16,9-6-92-16,9-11-296 16</inkml:trace>
  <inkml:trace contextRef="#ctx0" brushRef="#br0" timeOffset="7008.7954">16352 1059 1119 0,'0'0'254'0,"0"0"-235"16,0 0 25-16,0 0-28 15,-79 44 7-15,34 4 12 16,5 10-20-16,15 2-14 15,11-2-2-15,12-4-6 16,2-7-9-16,20-11-29 16,11-8-23-16,11-11 2 15,10-17 21-15,5 0 16 16,0-20 29-16,-4-13 10 0,-4-6 36 16,-8-7 23-1,-11-2-26-15,-17 2-16 0,-13 4-14 16,-16 8-8-16,-26 10-3 15,-10 14 5-15,-1 10-7 16,12 0-24-16,17 15-38 16,24 8-116-16,9-4-643 15</inkml:trace>
  <inkml:trace contextRef="#ctx0" brushRef="#br0" timeOffset="7491.9176">17015 1105 1250 0,'0'0'123'0,"0"0"-120"15,0 0 23-15,0 0 12 16,0 0-12-16,-89 118 22 16,46-61-39-16,2-2-5 15,6-9-4-15,8-10-13 16,11-11-22-16,13-12-20 15,3-9-11-15,0-4-27 16,6-11-31-16,19-15-44 16,5-11-30-16,3-9 102 15,-5-4 96-15,5-6 20 16,-6 0 75-16,-1 6 11 16,-3 13-4-16,-11 15 30 0,-9 13 3 15,-3 6-72-15,0 3-22 16,0 15-41-16,0 21 0 15,0 17 30-15,3 8-10 16,-3-1-2-16,8-6-8 16,4-13-9-16,5-8 2 15,1-8-6-15,6-14 3 16,5-10 0-16,4-1 28 16,2-12 5-16,1-11-12 15,-7-8 3-15,0-10-5 16,-9-10-13-16,-4-11-6 15,-3-13-14-15,-10-10-33 16,-3 3-87-16,0 1-704 0</inkml:trace>
  <inkml:trace contextRef="#ctx0" brushRef="#br0" timeOffset="7651.7636">16847 385 1333 0,'0'0'87'16,"0"0"-87"-16,0 0 8 15,0 0-8-15,0 0-99 16,0 0-285-16</inkml:trace>
  <inkml:trace contextRef="#ctx0" brushRef="#br0" timeOffset="8291.5898">19316 773 759 0,'0'0'259'0,"0"0"-75"16,0 0-18-16,0 0-71 15,0 0-53-15,0 0-42 16,-12 40 11-16,-26 41 1 15,-9 18 6-15,-1 4 21 16,2-8-32-16,5-7-3 16,11-8-4-16,10-8-5 15,8-16-54-15,4-17-28 0,8-22-91 16,0-17-171-16,14-20-222 16</inkml:trace>
  <inkml:trace contextRef="#ctx0" brushRef="#br0" timeOffset="8528.8748">19161 768 1221 0,'0'0'22'15,"67"-99"9"-15,-2 62 38 16,13 11-26-16,8 16-10 0,-1 10-15 16,-15 6-1-16,-14 27-17 15,-18 10-2-15,-18 10-3 16,-20 4 3-16,-9-2-8 15,-37-4-38-15,-16-3 3 16,-12-9 43-16,-10-7 2 16,8-10 0-16,20-8-8 15,24-7-74-15,25-7-199 16,8 0-524-16</inkml:trace>
  <inkml:trace contextRef="#ctx0" brushRef="#br0" timeOffset="9062.4354">19978 978 896 0,'0'0'468'0,"0"0"-464"15,0 0 19-15,0 0 4 16,0 0 2-16,-108 81-2 16,59-31-15-16,3 1-7 15,6-1-5-15,1-5-13 16,1-4-26-16,6-10-25 15,2-12 4-15,8-12 35 16,7-7 18-16,10-6 7 16,5-25 12-16,6-11-7 15,27-14-4-15,16-11 22 16,18-8-3-16,14-3-16 16,2 8-4-16,0 11 11 0,-8 14 12 15,-10 14 9-15,-10 11 0 16,-9 8-12-16,-7 9 8 15,-9 3-19-15,-12 1-2 16,-8 23-7-16,-10 14-2 16,-13 13 2-16,-32 7 2 15,-24 2-2-15,-8-6-13 16,-2-8 5-16,15-13 8 16,16-8-2-16,18-13 0 15,17-7-13-15,10-3-13 16,3-2 8-16,3 0-2 15,20 0 18-15,9-9 4 16,1 2 8-16,-1 4 7 16,-3 3 9-16,-6 0-11 15,-4 16 4-15,-9 11-15 0,-7 3-2 16,-3 4-9-16,0 0-44 16,0-4-70-16,6-5-29 15,21-13-143-15</inkml:trace>
  <inkml:trace contextRef="#ctx0" brushRef="#br0" timeOffset="9392.1072">20518 1005 1196 0,'0'0'57'16,"0"0"84"-16,0 0-36 15,0 0-70-15,0 0-35 0,0 0-22 16,-38 47 22-16,18 2 12 15,0 1-3-15,11-4-9 16,9-3-13-16,0-9-23 16,20-12-6-16,9-8-8 15,4-9 29-15,8-5 21 16,2-9 9-16,-4-14 2 16,-2-8 9-16,-9-5 21 15,-10-3-9-15,-14-4-12 16,-4 1-20-16,-26 4-26 15,-19 9-15-15,-6 9 13 16,-2 11-14-16,11 9-15 16,13 5-40-16,21 12-151 0,8 5-523 15</inkml:trace>
  <inkml:trace contextRef="#ctx0" brushRef="#br0" timeOffset="9632.0482">21334 951 254 0,'0'0'1034'16,"0"0"-1000"-16,0 0 73 16,0 0-31-16,0 0-38 0,0 0-29 15,-40 27-9-15,11 20 23 16,-5 7 6-16,3 5-24 15,5 0-5-15,4-6 0 16,2-7-43-16,4-9-37 16,0-11-90-16,5-12-217 15</inkml:trace>
  <inkml:trace contextRef="#ctx0" brushRef="#br0" timeOffset="10025.5017">21291 917 1137 0,'0'0'162'0,"0"0"-120"16,81-40-4-1,-46 36 35-15,-8 4-26 0,-7 0-32 16,-12 21-15-16,-8 5-6 16,-9 6-7-16,-27 1 13 15,-13-3-18-15,0-5 9 16,8-9 9-16,18-4-3 15,15-4-10-15,8 1-26 16,25 5 7-16,19 1 26 16,9 0 6-16,3 0 0 15,-8 4-5-15,-16 5 3 16,-9 3-6-16,-12 5 7 0,-11 2 2 16,-7 1 6-1,-29-1-5-15,-13-3 14 0,-16-5 6 16,-15-3-12-16,-6-8 2 15,-8-8-9-15,3-7 0 16,12-3 1-16,15-14-4 16,22-2-18-16,20-1-100 15,22 1-250-15</inkml:trace>
  <inkml:trace contextRef="#ctx0" brushRef="#br0" timeOffset="10592.2823">22126 763 759 0,'0'0'462'0,"0"0"-409"16,0 0 34-16,0 0 1 15,0 0-88-15,0 0-16 16,-36 30 16-16,-3 20 9 16,-7 6 1-16,-2 1 5 15,5 0-10-15,-2-2-2 16,3-3 4-16,-1-1-6 15,-3-1 0-15,-1-5-1 16,0-3 1-16,10-11 0 0,11-7 2 16,19-9-5-1,7-8 2-15,42-5-4 0,32-2 4 16,31-2 20-16,17-14-8 16,0-3-7-16,-7-1-5 15,-13 0 0-15,-11-5-12 16,-7-1-59-16,-13-4-204 15</inkml:trace>
  <inkml:trace contextRef="#ctx0" brushRef="#br0" timeOffset="11192.5274">22899 942 1285 0,'0'0'15'0,"0"0"-15"16,0 0 44-16,0 0-4 15,0 0-7-15,0 0-2 16,-22-28-1-16,22 28-30 16,15-1-3-16,17-1 3 15,14 0 11-15,8-1 1 16,3 3-11-16,-8-3 5 15,-8 0-5-15,-4-1 5 16,-12-2-6-16,-8 3 4 16,-11 0-2-16,-6 0-2 0,0-1-4 15,-9-4-65-15,-17 2-72 16,-10-2-32-16,-4 4-117 16,7-2-42-16,13 4 209 15,12 0 123-15,5 2 123 16,3-2-80-16,0 2 125 15,0 0 90-15,0 0-71 16,0 0-79-16,-4 0-38 16,-2 0-25-16,-7 2-16 15,-13 15-2-15,-12 9 21 16,-8 7-27-16,-10 5-9 16,0 5 3-16,-2 3-9 0,5 2-3 15,3 0 0 1,8 1 0-16,6 1-3 0,14-3-3 15,4-1-2-15,10-7 5 16,8-2-3-16,0-1-5 16,15-5 4-16,20 0 0 15,12 0 4-15,14-8-1 16,8-4-12-16,6-5-27 16,-8-6-24-16,-6-6-51 15,-16-2-91-15,-13-2-564 16</inkml:trace>
  <inkml:trace contextRef="#ctx0" brushRef="#br0" timeOffset="11975.1184">22776 1277 1114 0,'0'0'98'0,"0"0"-46"15,0 0 38-15,0 0-90 16,0 0-9-16,91-13 9 15,-13 9 12-15,6-4-12 16,7-5-44-16,-3-8-15 16,-7-6 44-16,-14-4 7 15,-13 0 8-15,-12 0 11 16,-15 2-9-16,-9 5 9 16,-9 7 5-16,-6 7 24 15,-3 5 16-15,0 5-19 0,0 0-20 16,0 0-17-16,-3 15-11 15,-6 16 11-15,-9 13 17 16,-2 11-8-16,-5 5 7 16,0 1-3-16,-5-3 3 15,0-4-15-15,5-6-2 16,5-10-3-16,11-13-29 16,8-10-24-16,1-12-13 15,7-3-14-15,11-16 22 16,7-18 62-16,4-10 20 15,-3-6-11-15,0-6 17 16,-7-5-13-16,2-1 26 16,-3 3-25-16,-1 9 5 0,-4 10 10 15,-3 15 22-15,1 11-21 16,-5 8 1-16,0 4-11 16,-5 2-16-16,4 0-4 15,4 19-4-15,4 7 3 16,-1 7-2-16,-3 4 3 15,0 1 5-15,-2-3-3 16,-1-3 5-16,2-7-7 16,4-8-7-16,-6-8 0 15,1-7-10-15,4-2-7 16,3 0 14-16,7-19 10 16,2-12 22-16,5-8-16 0,2-6 6 15,3-5-12 1,7 2 4-16,-1 4-4 0,0 10 1 15,-6 10-2-15,-11 10 2 16,-5 11 16-16,-4 3-13 16,0 19 0-16,-3 20-2 15,-7 17 10-15,-3 16-2 16,-19 8 3-16,-21 8-6 16,-6-1 4-16,2-5-10 15,7-5-1-15,13-14-13 16,8-10-26-16,10-10-26 15,6-9-87-15,0-11-317 16</inkml:trace>
  <inkml:trace contextRef="#ctx0" brushRef="#br0" timeOffset="13325.5772">7437 2121 685 0,'0'0'28'0,"0"0"-10"16,0 0 69-16,0 0-43 0,0 0 39 16,0 0-14-16,80 0-2 15,-69 0 1-15,1 0-20 16,7 5-29-16,11-2-7 15,15 0 15-15,17-3-12 16,16 0-1-16,19 0 3 16,16 0-10-16,11 0 2 15,6-6 2-15,4-1-11 16,-4 3 10-16,7 0-4 16,2 2-5-16,13 2 12 15,18 0 1-15,24 0-4 16,27 0 13-16,22 0-20 15,10 4 0-15,17 6-2 16,-10 2 6-16,0-1 0 16,-4 3-5-16,-9-2-2 0,13 1 2 15,10-2 0 1,9-2-1-16,13-1 2 0,4 0-3 16,-7 1 0-16,-7 3 0 15,-21 1 0-15,-18 1 1 16,-22 5-1-16,-20-2 0 15,-22 4 0-15,-13-3 2 16,-11-2-2-16,-9-3 0 16,-6-4-5-16,-10-2 5 15,-17-2 0-15,-22 0-3 16,-25-2-6-16,-27-1-10 16,-17-2-34-16,-15 2-34 0,10 1-95 15,20 4-248-15,38 0-221 16</inkml:trace>
  <inkml:trace contextRef="#ctx0" brushRef="#br0" timeOffset="14108.6548">18819 2426 179 0,'0'0'0'0,"0"0"-18"16,0 0 18-16,0 0 220 0,0 0 45 15,0 0-56-15,-48-27-95 16,48 27-58-16,0 0-20 16,0 0-31-16,0 0-5 15,15 0-18-15,15 0 18 16,18 3 52-16,28 4 3 15,22 4-20-15,28 2-27 16,27 4 19-16,25-3-22 16,17 3-4-16,20-2-1 15,15-3 9-15,14 0 69 16,9-2-21-16,4-1-42 16,3 0 15-16,-10 2-10 0,-4 1 11 15,-16 2-27 1,-27-1-4-16,-22-1-4 0,-26-1-20 15,-18-2-90-15,-23-9-305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2-02T11:17:23.534"/>
    </inkml:context>
    <inkml:brush xml:id="br0">
      <inkml:brushProperty name="width" value="0.05292" units="cm"/>
      <inkml:brushProperty name="height" value="0.05292" units="cm"/>
      <inkml:brushProperty name="color" value="#FF0000"/>
    </inkml:brush>
  </inkml:definitions>
  <inkml:trace contextRef="#ctx0" brushRef="#br0">4367 5283 978 0,'0'0'124'0,"0"0"-68"16,15-99 43-16,-12 56-39 16,0 6-16-16,-3 8-17 15,0 8 7-15,-9 9-21 16,-12 9-4-16,-16 3 10 15,-17 22-18-15,-16 28-1 16,-6 16 3-16,0 14 3 16,15 2-6-16,16 2 0 15,18-3 0-15,21-1 0 16,6-8 0-16,18-7-4 16,18-11-16-16,7-11-15 15,9-14 22-15,2-15-14 16,6-14 9-16,1-9 11 0,7-21 7 15,-5-10 9-15,-5-6 5 16,-10 0 10-16,-9-1-7 16,-9 8 0-16,-17 14 1 15,-7 14-2-15,-6 8-4 16,0 3-9-16,0 0-3 16,0 9-9-16,-6 12 3 15,3 11 6-15,3 9 0 16,0 1-13-16,3 2-39 15,15 1-14-15,9-6 0 16,6-8-10-16,7-16 10 16,0-13 43-16,-1-7 23 0,1-19 0 15,-4-12 32 1,-5-6 9-16,-4-8 32 0,-6-8-31 16,-6-4-19-16,-6-2-13 15,-9 3-4-15,-3 11-6 16,-19 11-1-16,-11 16-5 15,-9 14 6-15,-10 9 30 16,-8 9-21-16,-1 22 7 16,3 10 1-16,16 7 14 15,12 5-27-15,14 2-4 16,16-4 0-16,7-6-3 16,23-9-8-16,9-13-20 15,13-11 16-15,6-12-14 16,3-5 15-16,-1-22 12 15,1-12 2-15,-7-4 5 0,1-6 7 16,-4-4 3-16,-6 6 6 16,-11 8-8-16,-7 10 6 15,-14 16-4-15,-7 9-2 16,-6 4-13-16,0 0-1 16,0 19-35-16,0 10 36 15,0 10 1-15,-6 6 6 16,-7 4-1-16,1 0-1 15,-3-5-5-15,0-5-29 16,6-11-16-16,6-9-11 16,3-10-2-16,0-8-21 15,0-1 46-15,12-7 33 0,13-15 63 16,2-12-21-16,6-7-3 16,3-7-5-16,-2-3 1 15,2 5-13-15,-6 7-1 16,-5 16 1-16,-10 10-3 15,-6 10-18-15,-6 3-2 16,-3 8-18-16,0 22 12 16,0 12 7-16,0 7 15 15,-6 3-2-15,1-5-12 16,0-8-2-16,3-8-5 16,2-9 5-16,0-10-19 15,0-5-3-15,15-7-11 16,3 0 34-16,12-19 9 15,10-17 0-15,8-10 9 16,4-10 16-16,3-9-14 0,-7-1 3 16,-8 3-11-16,-13 12-4 15,-15 13-3-15,-12 12 0 16,0 9-2-16,-3 9 6 16,-12 6-1-16,3 2 0 15,6 5-8-15,6 14-2 16,0 7-9-16,12 2 2 15,21 5-11-15,22-2-1 16,14-2 10-16,5 0 11 16,-8-6 0-16,-24-3 0 15,-23 3-3-15,-19-2-21 16,-9 5 11-16,-37 2 12 0,-11 0-2 16,-10-6-1-1,6-8-3-15,16-11-40 0,15-3-268 16</inkml:trace>
  <inkml:trace contextRef="#ctx0" brushRef="#br0" timeOffset="400.1847">6376 5617 984 0,'0'0'22'0,"0"0"112"16,69-94 3-16,-32 43-81 16,-1-12-10-16,6-11-11 15,-2-11-9-15,-6 2-8 16,-4 1-5-16,-12 9-12 15,-12 15 5-15,-6 17-2 16,0 12-2-16,-3 15 9 0,-6 7-1 16,3 7-2-1,-4 4-8-15,-2 27-10 0,-6 16 8 16,0 11 1-16,3 10 1 16,3 4-2-16,9 1 4 15,3-6-2-15,0-6 0 16,18-10-22-16,9-8-100 15,3-11-213-15</inkml:trace>
  <inkml:trace contextRef="#ctx0" brushRef="#br0" timeOffset="577.9064">6417 5356 1235 0,'0'0'86'16,"0"0"-29"-16,0 0 89 0,0 0-83 15,0 0-40-15,0 0-23 16,-20-36-13-16,78 19 6 16,36-6 2-16,27 3-56 15,-2 5-89-15,-20 5-419 16</inkml:trace>
  <inkml:trace contextRef="#ctx0" brushRef="#br0" timeOffset="999.8544">7125 5259 1110 0,'0'0'77'0,"0"0"26"16,0 0-18-16,0 0-52 15,0 0-15-15,84-68-2 16,-65 68-13-16,2 0-3 16,1 19-9-16,2 12 4 15,-6 8-2-15,-9 6 6 16,-9 3-1-16,-6-2 1 16,-21-10-21-16,-4-7 1 15,4-14 21-15,9-6 3 0,8-8 18 16,5-1 38-1,5-3 8-15,0-19-36 0,15-9-14 16,9-8-16-16,13-6 3 16,5-2-4-16,4 8-4 15,-7 10-17-15,-3 15-39 16,-5 11-8-16,-1 3-24 16,-2 9-39-16,-1 16-53 15,0 4-108-15,-2 0-112 16</inkml:trace>
  <inkml:trace contextRef="#ctx0" brushRef="#br0" timeOffset="1552.1606">7765 5363 458 0,'0'0'301'0,"0"0"-9"15,79-75-101-15,-58 47-101 0,-12 1-40 16,-2 5-14-16,-7 5-2 16,0 8-4-16,0 8-9 15,-16 1-4-15,-11 0-16 16,-12 12-1-16,-3 16-6 15,-4 7 3-15,9 3 2 16,10-1 1-16,11-5 0 16,16-6-22-16,0-7-26 15,13-5-14-15,14-8 7 16,4-6 35-16,2 0 19 16,3-10 1-16,-5-9 18 15,-1-5 9-15,-6-4 16 16,-6-2-2-16,-2 4-15 0,-8 3-6 15,-2 6-4 1,-6 9-2-16,0 7-10 0,0 1-4 16,0 2-22-16,0 22-13 15,0 5 35-15,-3 6 7 16,0-1-4-16,3-8-3 16,0-2-11-16,0-7-35 15,13-8-19-15,11-6-29 16,6-3 32-16,10-3-3 15,-1-17-44-15,-3 1 39 16,1-9 70-16,-10-4 11 16,-8 0 88-16,-5-3 6 0,-4 5-18 15,-7 9-4-15,0 6-37 16,-3 12-5-16,0 3-13 16,0 0-28-16,0 11-23 15,-3 14 6-15,-7 12 17 16,-7 4 13-16,1-2-8 15,4-2 0-15,6-8-5 16,6-8-54-16,6-10-80 16,22-10-409-16</inkml:trace>
  <inkml:trace contextRef="#ctx0" brushRef="#br0" timeOffset="1709.4758">8241 4834 1159 0,'0'0'75'16,"0"0"-11"-16,0 0-16 15,0 0-48-15,0 0-246 16,0 0-622-16</inkml:trace>
  <inkml:trace contextRef="#ctx0" brushRef="#br0" timeOffset="2366.795">8718 5015 543 0,'0'0'609'15,"0"0"-572"-15,0 0 51 16,0 0-4-16,0 0-84 15,-28 72 4-15,8-21 43 16,-5-1-35-16,4-5-6 16,2-4 0-16,4-11-1 15,0-5 3-15,9-10-8 16,3-7 0-16,3-5-6 0,0-3-6 16,0 0-12-1,13-9 24-15,4-15 19 16,11-10-13-16,8-9 8 0,0-1-5 15,4 5-7-15,-9 12 4 16,-7 11-5-16,-12 12-1 16,-3 4-7-16,0 10-7 15,0 19 1-15,0 11 13 16,0 7 2-16,-2-2 7 16,4-6-7-16,-2-6-2 15,10-9-19-15,5-11-39 16,7-5 4-16,8-8 49 15,7 0 5-15,2-21 6 16,4-11-2-16,2-10 3 16,-3-12-2-16,1-16 20 0,0-13-3 15,-4-10-12-15,-8-7-8 16,-12 5-2-16,-17 14-5 16,-11 25 5-16,0 22 17 15,-3 22 26-15,-5 10-13 16,-2 2-7-16,-8 40-19 15,-9 22-4-15,-4 21 20 16,1 13-3-16,10 0 1 16,7-6-2-16,3-6-8 15,4-14-4-15,3-14-4 16,3-11-1-16,0-10-41 16,0-11-68-16,0-9-73 0,6-8-369 15</inkml:trace>
  <inkml:trace contextRef="#ctx0" brushRef="#br0" timeOffset="2601.8571">9106 5029 1244 0,'0'0'78'0,"0"0"-33"15,0 0-45-15,0 0 26 16,82 0 1-16,-15 5 8 15,8-5-23-15,8 0-9 16,-7 0 2-16,-1 0-5 0,-11-11-2 16,-3 1-4-1,-7 2-19-15,-17-1-30 0,-13 2-12 16,-18 6-42-16,-6 1-154 16,-39 0-481-16</inkml:trace>
  <inkml:trace contextRef="#ctx0" brushRef="#br0" timeOffset="3953.4546">3997 6317 287 0,'0'0'249'15,"0"0"-190"-15,0 0 54 16,0 0 11-16,0 0-44 15,0 0-27-15,0 0 12 16,-15-20-2-16,14 19 2 0,1 0-7 16,0 1-14-1,0 0-20-15,0 0-20 0,0 0-8 16,0 0-17-16,0 0-8 16,1 0 10-16,7 0 19 15,11 0 1-15,2 5 8 16,7 2 3-16,5 0-11 15,12 3 8-15,13-1-4 16,21-1-4-16,18-3 0 16,18-5 2-16,7 0-3 15,8 0 0-15,3-3 3 16,7-4 4-16,6 4-5 16,0 0-2-16,8 0 11 15,1 3-5-15,6 0-3 0,3-1 5 16,0-1-8-16,6 2-2 15,2-3 2-15,4 3 6 16,0-4-1-16,-12 3 2 16,3-5-7-16,-15-2-1 15,-10-2 1-15,1-2 2 16,-9 0 4-16,-1 2-8 16,3 3 7-16,4-2-2 15,0-1-2-15,-7 0-1 16,-12 0-4-16,-18-2 4 15,-15 3 3-15,-14 0-3 16,-11 5 0-16,-2-3 16 16,0 1 0-16,11 2 9 0,4 0-20 15,3-1-2-15,3 2-2 16,-10 0-1-16,-1-1 3 16,-13 2 0-16,-16-1-2 15,-9-2-1-15,-9 1 1 16,1 1-1-16,-2-1 17 15,2-1-1-15,-7 2 0 16,-6 1-3-16,-6 0 1 16,-2 0 1-16,-1 1-2 15,3-1-12-15,0-1-1 16,9 1 3-16,-3-1-5 16,3 3 3-16,-4-1-1 15,-1-1 5-15,-7 2-5 0,0 0 0 16,-3-1 0-16,0 1 16 15,0 0-3-15,0 0 1 16,0 0 0-16,0 0-12 16,0 0 1-16,0 0-3 15,0-3-45-15,-6-4-178 16</inkml:trace>
  <inkml:trace contextRef="#ctx0" brushRef="#br0" timeOffset="7183.4174">11024 5679 381 0,'0'0'216'0,"0"0"-76"0,0 0 15 16,0 0-50-16,0 0-28 15,-55-72-49-15,49 65 37 16,0 2-12-16,3 1-13 16,0 2-16-16,0 1 2 15,3-1 4-15,0 2-12 16,0-1-18-16,3 1-7 15,26 0-16-15,22 0 23 16,27 1 25-16,16 9-12 16,3 0 6-16,6 1-18 15,-3-1 6-15,-3-5-5 16,-3-5-2-16,-3 0 0 16,-3 0 3-16,-10 0-6 0,-4-3 6 15,-16-2-7 1,-11 1 1-16,-9 1 1 0,-11-2-2 15,-12 3 4-15,-9-1-26 16,-6 0-47-16,-6-1-147 16,-27-7-652-16</inkml:trace>
  <inkml:trace contextRef="#ctx0" brushRef="#br0" timeOffset="7635.5891">11473 5210 935 0,'0'0'144'16,"0"0"-51"-16,0 0 17 16,0 0-48-16,0 0-31 15,0 0-29-15,20-26-2 16,-31 38-18-16,-17 10 18 15,-14 7 7-15,-10 7 2 16,-8 1-1-16,-7-2 2 16,2-1-10-16,3-3-1 15,1-3-2-15,9-4 0 16,7-2 2-16,8-5-1 16,11-3 0-16,10-5 2 15,4-5 0-15,5-4-1 0,7 2 1 16,0-2 7-16,0 0-7 15,0 2-4-15,0 3-3 16,7 7-11-16,11 5 18 16,12 10 12-16,19 2 1 15,12 5-2-15,14-1-5 16,10-2-6-16,-1-3 0 16,0-2-1-16,-15-5-13 15,-14-4-45-15,-16-1-29 16,-17-2-179-16</inkml:trace>
  <inkml:trace contextRef="#ctx0" brushRef="#br0" timeOffset="8599.9648">13302 5303 946 0,'0'0'128'0,"0"0"-121"16,-78-12-7 0,35 41 19-16,-5 14 27 0,-1 13 1 15,10 7-15-15,7-3-7 16,15-2-16-16,14-12 3 16,3-9-12-16,16-8-7 15,20-11 7-15,12-10 0 16,11-8 0-16,13-5-4 15,0-24 4-15,-2-9 10 16,0-13-6-16,-12-7 10 16,-16-7-4-16,-17-2 9 15,-19 5-19-15,-6 3-1 16,-31 12-31-16,-18 15-4 0,-13 15 36 16,-9 10 9-1,-8 7-2-15,-1 2 15 0,11 20 4 16,12 10-3-16,17 11-1 15,20 6-11-15,17 4-9 16,3-2 3-16,36-1-5 16,15-6-2-16,12-10 2 15,14-6 8-15,11-17-8 16,9-11-5-16,1-3 4 16,-1-26-12-16,-6-14 9 15,-13-10 4-15,-16-14 12 16,-14-3-6-16,-15-5 5 15,-16-2-11-15,-11 3 0 16,-6 9-1-16,-3 14-1 0,-14 17-1 16,4 17 3-1,1 11 15-15,6 6 2 0,-2 0-17 16,-1 23 0-16,-1 26 6 16,-2 18 1-16,1 15 2 15,1 15 0-15,-6 9 0 16,-2 6 5-16,-9 3 2 15,-6 2-14-15,-3-11-1 16,-5-5-2-16,-1-12-9 16,6-16-13-16,7-12 23 15,15-13-1-15,8-16-81 16,6-20-122-16,16-12-484 16</inkml:trace>
  <inkml:trace contextRef="#ctx0" brushRef="#br0" timeOffset="9266.8814">13760 5459 1175 0,'0'0'36'16,"0"0"-4"-16,104-53 52 16,-49 50-46-16,-1 3-23 15,1 11-2-15,-8 16-4 16,-12 8 0-16,-15 5-9 15,-20 3-6-15,0-2 3 16,-26-2-4-16,-14-5 7 16,-5-8-7-16,-3-6 7 15,9-10 0-15,13-6 1 0,10-4 1 16,15 0 9-16,1-9-11 16,23-11-36-16,23-10 1 15,12-7 34-15,8-5 1 16,4-5-1-16,3-6 1 15,-3-8 23-15,2-1 1 16,-8-2 1-16,-14 3-3 16,-15 7-9-16,-19 4 0 15,-15 11-1-15,-1 10-2 16,-4 13 4-16,-6 8-7 16,-5 8-3-16,-6 15-3 15,-1 21-1-15,-4 14 0 0,1 6 0 16,1 5 0-16,2 1 0 15,2 2 2-15,4 0-2 16,7-5 0-16,9-6-2 16,0-12-7-16,15-13-11 15,12-9-1-15,2-12-2 16,13-7 16-16,3 0 0 16,1-13-10-16,2-13 4 15,-2-8 5-15,-4-5 6 16,-6-6 2-16,-7-3 18 15,-6 1-7-15,-14 8-2 16,-5 13 15-16,-4 11 3 0,0 10 3 16,0 5-29-16,0 0-1 15,-13 20 0-15,-3 13 10 16,0 4-7-16,2-3-2 16,5 0 4-16,6-5-5 15,3-7-8-15,0-9-90 16,20-5-101-16</inkml:trace>
  <inkml:trace contextRef="#ctx0" brushRef="#br0" timeOffset="9404.9653">14819 5079 1249 0,'0'0'61'15,"0"0"-5"1,0 0 17-16,0 0-73 0,0 0-13 15,0 0-103-15,-16 5-94 16</inkml:trace>
  <inkml:trace contextRef="#ctx0" brushRef="#br0" timeOffset="9585.9108">14286 5145 1263 0,'0'0'51'16,"0"0"66"-16,0 0-38 16,0 0-65-16,0 0-14 0,0 0-37 15,75 13 7-15,-1 0-30 16,4 1-163-16</inkml:trace>
  <inkml:trace contextRef="#ctx0" brushRef="#br0" timeOffset="10250.1533">14929 5300 304 0,'0'0'112'0,"0"0"171"16,0 0-66-16,0 0-70 15,0 0-52-15,0 0-57 16,51 49-6-16,-51-13 3 16,0 4 19-16,-9 5-22 15,-3-2-20-15,-2-5-12 16,4-10 0-16,1-9-25 16,6-10 11-16,-1-6 14 15,4-3 4-15,0 0 29 16,4-22-23-16,11-12-10 15,9-7 6-15,8-2-12 16,6-3 6-16,5 7-11 0,-1 4-5 16,-6 12 16-16,-4 9 0 15,0 9 1-15,-5 5 16 16,-5 2-4-16,-1 15-3 16,-9 8-9-16,-9 6-2 15,-3 2 2-15,-3 1-2 16,-16-2 1-16,-1-8 0 15,1-5 0-15,3-9-8 16,8-3-3-16,5-7-13 16,3 0 24-16,0 0 6 15,0-12-6-15,1-10-13 16,14-8 11-16,8-6 4 16,14-2 1-16,2 2 1 0,1 4-2 15,1 12 16 1,-6 7-9-16,-5 10 7 0,-4 3-3 15,-1 0-8-15,-8 13 0 16,0 8-3-16,-5 6 2 16,-9 4-3-16,-3 2 0 15,0 4 10-15,-6 0-11 16,-9-2 3-16,1-5-3 16,4-5-3-16,0-7-110 15,10-8-130-15,0-4-439 16</inkml:trace>
  <inkml:trace contextRef="#ctx0" brushRef="#br0" timeOffset="10448.7665">15771 5300 690 0,'0'0'292'0,"0"0"-281"16,0 0 56-16,-49 75 58 15,45-39-60-15,1 3-18 16,3-3-2-16,0-2-29 16,9-3-14-16,4-4-2 15,7-5-65-15,-1-9-493 16</inkml:trace>
  <inkml:trace contextRef="#ctx0" brushRef="#br0" timeOffset="10725.3277">15763 4976 186 0,'0'0'1011'0,"0"0"-990"16,0 0-2-16,-88 7 29 16,82 13-30-16,6 2-18 15,9-4-38-15,25-7 38 16,5-6 6-16,0-5 14 15,-4 0 6-15,-3-14 23 16,-16-8-10-16,-5-1-4 16,-11 2-3-16,0 1-7 0,-24 3-21 15,-6 11 7-15,-4 6-11 16,4 1-26-16,12 28-80 16,15 8-134-16</inkml:trace>
  <inkml:trace contextRef="#ctx0" brushRef="#br0" timeOffset="11617.7236">16046 5260 133 0,'0'0'887'16,"0"0"-863"-16,0 0 94 16,0 0-20-16,0 0-61 15,0 0 7-15,-71 20-13 16,66-16-2-16,5-2-18 16,0-2 6-16,5 0-15 15,20 0 3-15,17 0 19 16,10 0-13-16,6 0 1 15,-1-2-10-15,-8 2-1 0,-7 0 2 16,-10 4-3 0,-9 8 4-16,-13 8-4 0,-10 2-12 15,0 8 6-15,-20 4 6 16,-19 1 4-16,-13 0 1 16,-4-2-1-16,-4-4-1 15,4-3-3-15,4-4-1 16,13-4 1-16,9-2 0 15,17-7-1-15,7 1 1 16,6-5-3-16,0 0-13 16,13-1 6-16,23-4 10 15,12 0 2-15,16 0 6 16,9-10-8-16,2-6-18 16,0-7-14-16,2-3-4 15,-8-7-10-15,-4 1-67 0,-17 1-94 16,-17 2 107-16,-10 9 16 15,-15 7 63-15,-5 5 21 16,-1 7 109-16,0 1-3 16,0 0-78-16,-3 5 13 15,-1 4 34-15,1 5-36 16,3-3-21-16,0 1-12 16,6-2 7-16,11-3 3 15,9-2 5-15,-5-5 7 16,9 0-13-16,-3-2 5 15,1-10 8-15,2-8-9 16,-5-1 2-16,-4-2 5 0,-12-1-5 16,-8 1-9-16,-1 2 3 15,-14 3-8-15,-18 6 12 16,-5 7-18-16,-4 5 0 16,3 0 0-16,-2 17 2 15,4 12 2-15,4 4 0 16,9 5-1-16,9-2-3 15,9 0-1-15,5-3 0 16,22-4-4-16,24-4 4 16,12-4 0-16,7-4 0 15,6-7-2-15,-6-3-11 16,1-5-13-16,-15-2-14 16,-8 0-33-16,-10 0-203 0</inkml:trace>
  <inkml:trace contextRef="#ctx0" brushRef="#br0" timeOffset="12233.3534">18137 4743 1048 0,'0'0'96'0,"0"0"-6"16,0 0 3-16,0 0-26 16,0 0-65-16,-77 44-2 15,12 19 16-15,-13 21 12 16,-3 18-10-16,-3 10 4 15,12 3-7-15,10-3-6 16,16-1-6-16,14-6-2 0,16-9 4 16,16-6-5-16,5-22 1 15,33-10-4-15,12-14 0 16,13-18-37-16,6-15-71 16,-6-11-433-16</inkml:trace>
  <inkml:trace contextRef="#ctx0" brushRef="#br0" timeOffset="12967.2967">18291 5095 578 0,'0'0'168'16,"0"0"13"-16,0 0 26 16,0 0-102-16,0 0-38 15,0 0-40-15,0-14-11 16,0 14-12-16,0 18-3 0,-4 17 8 15,-7 10 36 1,-10 9-21-16,-6 4-8 0,-1 0-7 16,-6-3-9-16,4-4-5 15,6-7-75-15,3-12-154 16,13-12-432-16</inkml:trace>
  <inkml:trace contextRef="#ctx0" brushRef="#br0" timeOffset="13250.2294">18364 5061 1134 0,'0'0'125'0,"0"0"-96"16,0 0 59-16,0 0-30 0,0 0-24 15,0 0-17 1,27-68-5-16,-26 68-12 0,5 2-8 15,2 20 8-15,7 11 1 16,-3 9 9-16,1 1-3 16,-3 4-4-16,3-8-1 15,0-3 6-15,-3-7-8 16,6-7-9-16,3-8-21 16,3-9-57-16,8-5-17 15,9-9-186-15,1-16-311 16</inkml:trace>
  <inkml:trace contextRef="#ctx0" brushRef="#br0" timeOffset="13652.0919">18825 5145 409 0,'0'0'326'0,"0"0"-169"15,0 0-3-15,0 0-86 16,0 0-32-16,0 0 26 16,-100 54-10-16,78-35-17 15,1 0-10-15,6-2-9 16,3-5-7-16,1-2-5 15,8-7 2-15,3-3-4 16,0 0 6-16,2-2-2 16,19-15 7-16,8-8-4 15,10-7-2-15,6-4-7 16,3 0 9-16,-1 0-8 16,-2 4 0-16,-7 5 1 15,-8 8 3-15,-14 10-4 0,-10 4 7 16,-3 5 9-16,-2 0-17 15,-1 9-19-15,0 21 7 16,0 15 12-16,-7 9 6 16,-8 1 5-16,-6 3-1 15,0-4-3-15,2-3-3 16,-2-4-2-16,5-3-2 16,2-8 0-16,8-4-16 15,6-8-31-15,0-5-42 16,14-6-42-16,17-13-236 15,15 0-66-15</inkml:trace>
  <inkml:trace contextRef="#ctx0" brushRef="#br0" timeOffset="13885.1707">19301 5353 770 0,'0'0'283'0,"23"-82"-222"16,-15 49 89-16,-5 11-43 15,-3 10-56-15,0 9-6 16,0 3-17-16,0 0-28 15,-5 17-9-15,-11 14 9 16,0 8 12-16,-5 4-2 16,6-2-7-16,0-1 0 15,3 1-1-15,2-3-1 16,7-6-1-16,3-7-1 16,0-5-22-16,10-9-18 0,13-9-9 15,6-2-19 1,10-5-82-16,4-20-250 0</inkml:trace>
  <inkml:trace contextRef="#ctx0" brushRef="#br0" timeOffset="14136.5527">19460 4878 1103 0,'0'0'71'16,"0"0"-62"-16,0 0 21 15,0 0 7-15,0 0-35 0,0 0 1 16,9 42 57 0,30-42-11-16,-6 0-23 0,-11-7-17 15,-11-6 6-15,-11 0-2 16,0 0-13-16,-14 0 1 16,-11 7-5-16,-14 6 4 15,-4 0-1-15,0 16-42 16,10 15-103-16,18 6-355 15</inkml:trace>
  <inkml:trace contextRef="#ctx0" brushRef="#br0" timeOffset="14826.7043">19671 5336 458 0,'0'0'216'16,"0"0"-83"-16,0 0 170 15,0 0-135-15,0 0-88 16,0 0-32-16,46-59-10 0,-46 59-11 15,0 0-27 1,0 20-5-16,-17 10 5 0,-3 6 22 16,-3 0-17-16,1-6-1 15,6-3 0-15,6-2-1 16,3-7-1-16,2-4-2 16,4-7 0-16,-2-2-1 15,3-5 0-15,0 0 2 16,0 0 2-16,0-12-3 15,4-12-4-15,10-6 3 16,7-4-4-16,4 1 4 16,8 4-5-16,0 0 6 15,3 6-1-15,-7 8 1 16,1 5-3-16,-2 4 6 16,1 6-2-16,1 0 1 0,-1 3 1 15,0 10 1 1,-2 7-4-16,-14 2 0 0,-7 8-3 15,-6 5-2-15,-4 1 5 16,-17 0 3-16,-2-5 1 16,2-6 2-16,5-2-3 15,7-3 5-15,8-3-8 16,1-5-2-16,0-3-7 16,13-4 6-16,13-5-1 15,6 0 4-15,5-4 7 16,-1-13 0-16,-4-3 4 15,-7-2-3-15,-8 2-3 16,-6 0-4-16,-5 5-1 16,-3 2-4-16,-1 6-30 0,1 4-43 15,4 1-64-15,7 0-213 16</inkml:trace>
  <inkml:trace contextRef="#ctx0" brushRef="#br0" timeOffset="15350.2789">20373 5269 788 0,'0'0'136'16,"0"0"-76"-16,0 0 134 16,0 0-98-16,0 0-81 15,0 0-15-15,13-15-11 16,-13 15 8-16,0 0 2 16,0 0-13-16,0 0 14 15,0 0 3-15,0 0 3 16,0 0-4-16,0 0 10 15,0 0 9-15,0 0 16 16,0 0-9-16,0 0-6 0,0 0-5 16,-16 15-17-16,-11 16 2 15,-9 11 20-15,4 8-8 16,11-1 1-16,16-4-10 16,5-6-4-16,17-10 2 15,8-7 0-15,14-7 1 16,4-10 0-16,8-5 2 15,-2 0 0-15,-3-12-6 16,-7-8-10-16,-7-4-17 16,-15-5-26-16,-3-7-21 15,-7-5-90-15,-7-7-165 16,0 0-56-16,0-4-34 16</inkml:trace>
  <inkml:trace contextRef="#ctx0" brushRef="#br0" timeOffset="15576.9525">20545 5036 451 0,'0'0'191'0,"0"0"-39"16,0 0-13-16,0 0-51 16,0 0-30-16,0 0 13 15,-43 15-42-15,43-7-28 16,0-4 4-16,17-4 25 16,9 0 25-16,3-3-11 15,3-14 3-15,-6-6-10 16,-9-1-1-16,-8-2-10 15,-9 3-4-15,-3 4-22 0,-21 0-2 16,-7 6 0 0,-2 9 2-16,0 4-2 0,9 10-51 15,13 20-85-15,11 7-306 16</inkml:trace>
  <inkml:trace contextRef="#ctx0" brushRef="#br0" timeOffset="16300.4829">20778 5310 888 0,'0'0'83'15,"0"0"-36"-15,0 0 75 16,0 0-14-16,0 0-29 16,0 0-33-16,43-30-9 15,-43 30 3-15,0 0-21 16,0 0-10-16,0 8-9 16,-15 12 4-16,-3 10 1 15,-6 2 9-15,0 1-8 16,3-5-1-16,3-4-5 15,8-7 6-15,3-7-6 16,7-6-2-16,0-4-3 0,0 0 2 16,4-4 1-16,15-17 0 15,7-7 2-15,2-6 0 16,5 1 0-16,0-1 0 16,-1 2-6-16,0 11 2 15,-2 2 5-15,-10 13-1 16,-8 2 2-16,-1 4 0 15,-8 4-2-15,-3 18-7 16,0 9 7-16,0 6 0 16,-11-3 5-16,-4 0-3 15,1-7 7-15,5-7-5 16,3-9-1-16,1-5 1 16,5-4-2-16,0-2 1 0,0-3 0 15,8-19-3 1,12-7-15-16,12-5 13 0,7-3-3 15,2 2-7-15,5 3 6 16,-4 6 6-16,-10 11-2 16,-13 7 4-16,-11 4-2 15,-8 4 3-15,0 0-3 16,0 17-6-16,0 12 6 16,0 6 6-16,-7 4-1 15,-5 0 2-15,-1-3-4 16,6-2-2-16,5-7-1 15,2-5-35-15,5-10-44 0,15-7-20 16,9-5-417 0</inkml:trace>
  <inkml:trace contextRef="#ctx0" brushRef="#br0" timeOffset="16493.5604">21432 5274 581 0,'0'0'477'0,"0"0"-412"15,0 0 32-15,0 0-28 16,0 0-33-16,0 0 16 16,-80 75 2-16,51-41-31 15,8-1 12-15,7-1-35 16,11-5 0-16,3-6 0 16,9-4-15-16,20-7-22 15,14-8-40-15,4-2-193 0</inkml:trace>
  <inkml:trace contextRef="#ctx0" brushRef="#br0" timeOffset="16785.571">21641 4930 181 0,'0'0'991'15,"0"0"-947"-15,0 0 14 16,-88-17-5-16,77 26-31 15,10-1-22-15,1 1-2 16,10-3 2-16,22-4 0 0,5 0 46 16,1-2-17-16,-12 0-5 15,-9 0-2-15,-14-7-6 16,-3-1 14-16,-18-1-17 16,-20-2-10-16,-14 6-3 15,0 5-1-15,3 0-2 16,21 16-75-16,15 12-130 15,13 2-395-15</inkml:trace>
  <inkml:trace contextRef="#ctx0" brushRef="#br0" timeOffset="17483.9535">21509 5279 359 0,'0'0'821'16,"0"0"-818"-16,0 0 63 16,0 0 55-16,0 0-73 15,0 0-31-15,4 12-17 16,18-6 9-16,17 1 1 16,9 2-1-16,2-2 2 15,-1 0-2-15,-8 1-5 16,-8-2-1-16,-11 2-3 15,-12-1 0-15,-10 5-6 16,0 5-6-16,-20 4 12 16,-15 4 0-16,-5-3 1 0,-1-1 3 15,12-4-3-15,8-4 3 16,10 0-4-16,6-5-7 16,5-2 5-16,0 5-4 15,5-6-16-15,20-1-1 16,4-4 15-16,14 0-12 15,4-1-32-15,8-18-9 16,5-3 38-16,4-9 23 16,-2-3 7-16,-3-1 3 15,-16 8 3-15,-21 6 0 16,-10 9 30-16,-9 7 0 16,-3 3-4-16,0 2-20 15,0 0-18-15,0 7-1 0,-6 5 6 16,0-1-3-16,6-3-3 15,0 1-1-15,6-6-5 16,14 0 6-16,6-3 10 16,7 0-5-16,2 0 8 15,-6-13-8-15,-2-3 6 16,-9 0 0-16,-7 0 4 16,-8 2-1-16,-3 4 2 15,0 3-7-15,-3 4 3 16,-16 3-11-16,-10 0-1 15,-11 16-2-15,-4 7 2 16,-2 8 3-16,6 5-2 0,4 3 5 16,4 0-4-1,13-3-2-15,13-5-3 0,6-1-16 16,11-5-46-16,22-4-35 16,7-7-131-16</inkml:trace>
  <inkml:trace contextRef="#ctx0" brushRef="#br0" timeOffset="17641.4539">22415 5639 1042 0,'0'0'143'16,"0"0"-117"-16,0 0 34 16,0 0 26-16,-75 87-34 0,43-46-34 15,-1 0-15 1,6 0-3-16,6-6-69 0,5-8-243 15</inkml:trace>
  <inkml:trace contextRef="#ctx0" brushRef="#br0" timeOffset="18867.1554">24542 4989 706 0,'0'0'423'0,"0"0"-348"16,26-85-6-16,-26 75-21 16,0 3-1-16,0 7-12 15,-9 0-19-15,-18 12-9 16,-11 22-3-16,-12 19 7 16,-5 19 16-16,5 8-13 0,6 6-7 15,5-3 1 1,6-5-8-16,8-13 0 0,4-14 0 15,7-15-8-15,8-16-13 16,3-10-7-16,3-10 15 16,0 0 13-16,0-29 0 15,8-15-15-15,9-17 13 16,6-9 1-16,4-5 1 16,1-5-1-16,2 7-1 15,-2 5 4-15,2 10 0 16,-1 13-2-16,-10 11 2 15,-3 8 4-15,-7 13 6 0,-1 8-7 16,-4 5-5 0,4 6-1-16,4 24-16 0,6 7 10 15,2 14 7-15,1 0 2 16,2 0-1-16,0-1 5 16,-2-8 0-16,-4-5-6 15,-1-11 0-15,-4-7-5 16,-1-9-8-16,5-10-10 15,6 0 23-15,11-20 0 16,8-15 9-16,-3-10-5 16,-1-6 5-16,-8-2-7 15,-10 0 7-15,-1 3-2 16,-7 10-3-16,-5 11 1 16,-2 11 8-16,-1 10-2 15,-3 6-6-15,1 2-5 0,-1 0-10 16,2 7-13-16,1 14 21 15,1 9 1-15,2 8 1 16,-2 13 6-16,-3 5-3 16,-1 11 14-16,0 1-11 15,-1-1-1-15,-7-3-1 16,5-5 1-16,3-7-5 16,3-8-36-16,21-9-35 15,7-12-181-15</inkml:trace>
  <inkml:trace contextRef="#ctx0" brushRef="#br0" timeOffset="19450.4419">25479 5145 1105 0,'0'0'45'0,"0"0"-45"15,0 0-12-15,0 0 9 16,0 0 3-16,0 0 6 15,-31 85-4-15,31-74 5 16,0-3 8-16,11-8 9 16,10 0 20-16,9 0 4 15,3-17-22-15,0-4-6 16,-9-5 3-16,-5-2 4 16,-7-5 0-16,-6-4-15 0,-6 1-5 15,0 7-7 1,-16 7-11-16,-8 10 6 0,-8 8 3 15,-7 4-4-15,-5 8 6 16,-6 20 1-16,3 6 4 16,2 7 4-16,8 5-3 15,8 0-5-15,13-4 2 16,15-7-3-16,1-3-5 16,12-8-2-16,14-6-3 15,9-7 7-15,3-8 3 16,3-3 0-16,1-8 7 15,-1-16 1-15,0-5-3 0,-3-8 9 16,-2-4 2 0,-5 1 1-16,-10 2-3 0,-4 12-6 15,-10 9 5-15,-5 7 3 16,-2 10-13-16,0 0-3 16,0 13-21-16,-2 17 5 15,-8 12 16-15,-5 4 6 16,0 1 0-16,-1-3-5 15,2-2 4-15,-1-2-2 16,8-5-3-16,2-3-33 16,5-7-39-16,0-9-42 15,27-10-60-15,10-6-496 16</inkml:trace>
  <inkml:trace contextRef="#ctx0" brushRef="#br0" timeOffset="19657.0644">25962 5051 755 0,'0'0'329'16,"0"0"-242"-16,0 0 42 15,0 0-40-15,0 0-53 16,0 0-36-16,-18-17-17 16,-1 61 17-16,-8 13 8 15,-4 2-4-15,-4-3 3 16,-1-7-7-16,4-13-19 15,6-8-76-15,7-16-89 16,13-7-369-16</inkml:trace>
  <inkml:trace contextRef="#ctx0" brushRef="#br0" timeOffset="19862.7578">25834 5075 1116 0,'0'0'52'0,"0"0"53"15,0 0-17-15,0 0-88 16,0 0 6-16,0 0 6 16,37 102 7-16,-31-63-4 15,1 2-11-15,2-5 4 16,11-4-8-16,4-7-27 16,11-6-27-16,3-10-211 0,1-9-435 15</inkml:trace>
  <inkml:trace contextRef="#ctx0" brushRef="#br0" timeOffset="20047.3779">26202 5216 431 0,'0'0'176'16,"0"0"-66"-16,33-95 110 15,-27 78-57-15,-3 5-23 16,-3 8-52-16,0 4-34 16,0 0-49-16,0 7-5 15,-12 19 0-15,-3 11 1 16,-6 6 6-16,1 2 6 15,3-3-11-15,2-3-2 0,9-7-20 16,6-9-115 0,5-13-448-16</inkml:trace>
  <inkml:trace contextRef="#ctx0" brushRef="#br0" timeOffset="20311.9794">26204 4813 1228 0,'0'0'89'15,"0"0"-74"-15,0 0 39 16,0 0-35-16,0 0-19 0,0 0-8 16,31-55 8-1,1 40 21-15,-7 1-7 0,-11-2 12 16,-12 3 2-16,-2 4-6 15,-6 3-11-15,-10 6-11 16,-5 0-7-16,3 15-47 16,6 12-100-16,12 4-102 15</inkml:trace>
  <inkml:trace contextRef="#ctx0" brushRef="#br0" timeOffset="21735.9755">27982 4900 1158 0,'0'0'54'16,"0"0"-54"-16,0 0 0 0,0 0-3 16,0 0-178-1,0 0-345-15</inkml:trace>
  <inkml:trace contextRef="#ctx0" brushRef="#br0" timeOffset="31018.2742">26648 5152 1054 0,'0'0'51'0,"0"0"-34"15,0 0 55-15,0 0-26 16,0 0-42-16,0 0 0 15,0 10 10-15,0 2-9 16,0 7-2-16,-4 4 3 16,-5 4 6-16,-2 1-5 15,2-2-7-15,-1-3-10 16,4-9 9-16,3-6 1 16,2-4 1-16,1-4 5 0,0 0-4 15,0 0 5-15,0-4 15 16,14-14 7-16,6-6 0 15,10-5-8-15,3-4-11 16,7-1 7-16,0 3-1 16,-6 6 2-16,-10 9-4 15,-10 9 7-15,-11 7-11 16,-3 0-10-16,0 4-6 16,0 19 2-16,0 9 2 15,0 4 4-15,-6 1 0 16,-6-3 0-16,-3-1 0 15,-3-1-2-15,-3 1-2 0,-1-6 2 16,2-4-10 0,4-6-8-16,8-8 6 0,4-7 11 15,4-2 1-15,0 0 6 16,3-14 6-16,13-14-10 16,10-2 9-16,2 1-5 15,2-3 3-15,3-2-7 16,-2 3 6-16,-1 3-5 15,-2 8-3-15,-4 6 8 16,-5 6-2-16,-7 5-3 16,-3 3-3-16,0 0-3 15,-3 0-5-15,3 20-1 16,0 5 8-16,1 3-1 16,-1 0 1-16,-2-1 1 15,-3-5 1-15,-2-2-1 0,-2-1-1 16,0-5 1-16,0-2-12 15,0-2-23-15,0-3 20 16,0-2 1-16,0-5-14 16,0 0 14-16,4 0 14 15,15-17 8-15,8-4 8 16,3-8 3-16,0-1 4 16,1-1-11-16,-1 0-3 15,-2 4-5-15,-1 5 4 16,-3 2-3-16,-1 5-2 0,2 2-2 15,-1 4-1 1,-7 4 1-16,-6 5-1 0,-5 0-4 16,-5 3-4-16,-1 15 7 15,0 5 1-15,-6 3 8 16,-10 1-5-16,1 1-1 16,-3-3-2-16,0-3-5 15,0 1-12-15,2-3-35 16,6 1-73-16,10-4-402 15</inkml:trace>
  <inkml:trace contextRef="#ctx0" brushRef="#br0" timeOffset="31291.7304">27588 5257 946 0,'0'0'81'0,"0"0"9"16,0 0 68-16,0 0-85 16,0 0-37-16,0 0-11 15,0-30-7-15,0 30-18 16,0 5-4-16,-12 17 4 16,-3 4 3-16,-4 5 6 15,5-7-9-15,1-3 1 16,2-5 2-16,5-5-3 15,3-4-4-15,2-2-11 0,1-5-65 16,0 0-239 0</inkml:trace>
  <inkml:trace contextRef="#ctx0" brushRef="#br0" timeOffset="31777.5248">27398 4738 761 0,'0'0'202'0,"0"0"-46"15,0 0-38-15,0 0-79 16,0 0-35-16,0 0-4 16,-8 31 3-16,8-15 2 15,0-5-8-15,0-2 4 16,10-5-1-16,-3-3 7 0,2-1 10 15,-2 0 25 1,0 0 1-16,-1-8-18 0,-3-5 12 16,0 1-9-16,-3-2-11 15,0 3-7-15,0 2-2 16,0 5-8-16,-11 2-6 16,-7 2 2-16,-5 0 1 15,-6 4-2-15,1 12-22 16,4 5-21-16,6 6 1 15,18 6-125-15,6-1-799 16</inkml:trace>
  <inkml:trace contextRef="#ctx0" brushRef="#br0" timeOffset="32536.255">27407 5241 446 0,'0'0'60'0,"0"0"31"16,0 0 45-16,0 0-47 15,0 0-13-15,0 0-1 16,-14 16 5-16,14-13-41 16,0-3 4-16,0 0 19 15,0 0-1-15,0 0-24 16,1 0-15-16,15 0 2 0,10 0 15 16,5 0-18-1,3 0-7-15,2 0 0 0,0 3-1 16,-4 0-10-16,-4 2 4 15,-7 1-6-15,-8 0-1 16,-3 2-3-16,-5-3 3 16,-4 3-6-16,-1 4 6 15,0 1-7-15,0 8 0 16,-10 4 6-16,-14 2 1 16,-9 2 0-16,-8 1-3 15,-6 4 3-15,-8 1-4 16,-5 0 1-16,2 0 3 15,5-1 0-15,11-5 0 16,13-2 0-16,14-8 2 0,7-7-2 16,8-3-2-16,4-4-3 15,35-5 5-15,19 0 10 16,15-2 2-16,17-10-9 16,7-5 1-16,10 0-4 15,0 0-9-15,-4-4-23 16,-12-1-47-16,-16-5-142 15,-16 1-200-15,-14-3-137 16</inkml:trace>
  <inkml:trace contextRef="#ctx0" brushRef="#br0" timeOffset="32950.8209">28164 5342 511 0,'0'0'186'15,"0"0"-117"-15,0 0 206 16,0 0-127-16,0 0-114 16,0 0-5-16,12-3 5 15,10-4 6-15,8-3-7 16,0-2-8-16,-4-2 8 16,-2-3-3-16,-9-3-4 15,-4-2 1-15,-6-2-15 16,-5 4-5-16,0 2-3 15,-13 5 6-15,-17 4-6 0,-13 8-4 16,-9 1-1 0,0 3-1-16,7 16 2 0,9 3-3 15,8 3 2-15,7 1-2 16,7 1 0-16,6-1-2 16,3 1 5-16,5-4-2 15,0 2 2-15,5-5 0 16,26-4-4-16,23-6-2 15,26-6 1-15,17-4-20 16,5 0-15-16,-10-6 7 16,-13-10-38-16,-16-4-98 15,-8-4-211-15,-10-4-223 16</inkml:trace>
  <inkml:trace contextRef="#ctx0" brushRef="#br0" timeOffset="33268.0701">28979 4809 1110 0,'0'0'129'16,"0"0"-128"-16,0 0 63 15,0 0-26-15,0 0-9 16,-3 114 10-16,14-49-2 0,0 7-14 16,-7 3-10-16,-4 6-3 15,-18 0-6-15,-34 11 2 16,-26 3 1-16,-34 5-3 16,-34 3-4-16,-39-2-21 15,-31-3-13-15,-24-3-43 16,-16-6-153-16</inkml:trace>
  <inkml:trace contextRef="#ctx0" brushRef="#br0" timeOffset="139070.787">18530 6036 174 0,'0'0'0'0,"0"0"-31"16,0 0-24-16,0 0 27 16,0 0 28-16,0 0 33 15,0 0 80-15,0 0-27 16,-12-29-26-16,1 26-43 0,-2 2-17 15,2-1-12-15,1 2-1 16,3-1 13-16,0-2 33 16,1 3 36-16,3 0-40 15,0 0 24-15,2 0 4 16,1 0-21-16,-2 0-11 16,2 0-8-16,0 0-17 15,0 0 4-15,0 3-4 16,5 14 2-16,22 7 21 15,15 5 2-15,19-3 0 16,18 3-12-16,12-2 2 16,12-3-15-16,21-4 7 15,19-4-7-15,25-3 36 0,28-1 37 16,11 0-45 0,5-3-26-16,-15 5 9 0,-18 1-11 15,-21 2-3-15,-20 0 1 16,-18-2 4-16,-19 4-1 15,-11-2-1-15,-8-2-1 16,-6 0-15-16,-5-4-62 16,-7-2-64-16,-11-3-74 15,-15-1-4-15</inkml:trace>
  <inkml:trace contextRef="#ctx0" brushRef="#br0" timeOffset="139465.541">18885 6461 1066 0,'0'0'0'15,"0"0"-41"-15,0 0-55 16,0 0 18-16,0 0 36 16,0 0 5-16,0 1 37 15,29 13 5-15,25 2 63 16,24 4 5-16,29-3-41 16,29-1-32-16,25-3 0 0,8-6 11 15,5-4-31-15,-10 0 42 16,-9-3-20-16,-24 0 11 15,-23 0 51-15,-25 0-27 16,-21 0-31-16,-25 0 20 16,-15 0-14-16,-13 0-7 15,-5 0-5-15,-4 0-14 16,0 0-63-16,5 0-263 16</inkml:trace>
  <inkml:trace contextRef="#ctx0" brushRef="#br0" timeOffset="182321.8139">7835 10481 451 0,'0'0'34'16,"0"0"-34"-16,0 0 0 0,0 0 24 16,0 0 22-16,0 0-11 15,0 8 21-15,0-4 29 16,0-4-1-16,0 0 13 16,0 0-38-16,0 0-59 15,15-10-53-15,30-26 53 16,25-22 43-16,25-24-41 15,19-24 13-15,21-20-11 16,6-15 9-16,5-4-4 16,0 9 7-16,-16 8-8 15,-17 22 40-15,-31 26-26 16,-28 31 27-16,-33 25-21 16,-21 24 2-16,-33 3-24 0,-33 31 25 15,-25 19-26 1,-6 13 11-16,6 7-6 0,17-4 8 15,29-9-10-15,32-11-7 16,13-7-1-16,41-8-18 16,22-4-38-16,13-10 0 15,3-1 45-15,-10 5 11 16,-14 9 11-16,-30 9-11 16,-25 11-24-16,-10 13 24 15,-41 4 7-15,-21-3-4 16,-2-8 6-16,2-11 20 15,7-14-11-15,20-10 8 0,18-12-10 16,18-9-8 0,9-3-8-16,17-7-62 0,32-25-69 15,24-14-3-15,21-15-59 16,4-2 51-16,-4-2 104 16,-3 5 38-16,-10 8 126 15,-11 13 43-15,-25 16-19 16,-23 15-99-16,-22 8-51 15,0 14 2-15,-12 22 36 16,-15 14 22-16,-1 6-27 16,4-3-1-16,15-8-30 15,9-11-2-15,12-9-1 16,18-11-12-16,9-9-23 16,7-5 36-16,6-14 11 15,2-16 4-15,-5-9-11 0,-4-6-1 16,-5-3-3-16,-15-2 0 15,-14 0-11-15,-11 4-12 16,-11 11 5-16,-27 10-30 16,-15 13 45-16,-12 12 3 15,-6 0 57-15,9 0-14 16,17 9 1-16,23-9-23 16,22 0-21-16,25-6-37 15,44-26-34-15,25-17 68 16,19-18-72-16,5-4-70 15,-6-4 30-15,-8-4 115 16,-16 6 48-16,-19 10 105 0,-20 17-55 16,-25 24-36-16,-15 15-45 15,-9 7 36-15,0 17-53 16,-15 28 9-16,-13 21 4 16,-8 24 5-16,0 9 1 15,0 3-5-15,5-3 3 16,4-3-11-16,2-16-5 15,14-14 4-15,4-13-5 16,7-14-3-16,3-10 1 16,21-15-15-16,8-14-33 15,16-3 24-15,15-31-8 16,10-14-26-16,3-10 3 16,-7-1 31-16,-11 0 26 0,-12 9-3 15,-19 18 3 1,-12 15 0-16,-12 14 3 0,-3 3 21 15,0 13-7 1,-18 20-3-16,-3 13 19 0,1 7 9 16,10-1-23-16,7-9-13 15,3-9-6-15,23-12-6 16,12-11-10-16,15-11 16 16,14 0 5-16,5-26-4 15,8-8-1-15,-8-9 0 16,-8 1 0-16,-9 1 4 15,-19-2-8-15,-8 4 4 0,-10 3-9 16,-9 9 5 0,-3 11 4-16,-3 10 8 0,0 6-8 15,0 9-23-15,0 21 6 16,0 12 17-16,-6 1 18 16,-1-2-10-16,7-12-2 15,0-12-6-15,25-15-34 16,18-2 12-16,18-22 19 15,17-21-3-15,16-17-18 16,4-6 24-16,-4-9 7 16,-16-2 17-16,-20 0-9 15,-19 2 16-15,-22 11-7 16,-10 17-2-16,-7 19 0 16,0 16 24-16,0 12-36 15,0 29-10-15,-14 24 5 0,-8 27 38 16,-8 15-19-1,-9 9-13-15,-7 0-4 0,-2-12-7 16,11-15-5-16,16-19-60 16,11-24-116-16,10-14-137 15,0-16-122-15</inkml:trace>
  <inkml:trace contextRef="#ctx0" brushRef="#br0" timeOffset="182513.6453">11427 9766 818 0,'0'0'10'0,"0"0"-8"16,131-70 2-16,-76 54 24 16,2 6 71-16,3 10 37 0,-8 0-35 15,-6 10-54-15,-14 20-21 16,-10 12 0-16,-15 5-22 16,-7 8 2-16,0-4-6 15,-10-8 0-15,10-10-72 16,0-14-175-16,10-16-355 15</inkml:trace>
  <inkml:trace contextRef="#ctx0" brushRef="#br0" timeOffset="182648.8313">12044 9458 635 0,'0'0'465'15,"0"0"-463"-15,0 0 10 16,0 0-24-16,0 0-214 15,0 0-570 1</inkml:trace>
  <inkml:trace contextRef="#ctx0" brushRef="#br0" timeOffset="183205.2151">12450 9554 1226 0,'0'0'7'0,"0"0"8"0,-85 24 41 16,51 16-25 0,-5 15-13-16,0 10-5 0,2 0-4 15,16-7-1-15,9-8-8 16,12-11-7-16,0-11-7 16,18-12-18-16,8-10-23 15,16-6 23-15,12-17 7 16,6-16 9-16,-2-10 5 15,-16-6 11-15,-12 2 5 16,-14 2-5-16,-16 7 1 16,0 9 3-16,-16 15 2 15,-8 9 29-15,6 5 4 16,4 0-7-16,11 0-23 16,3 2-9-16,20 5-17 15,22-7-18-15,16 0 27 0,3-9-21 16,-6-1-49-1,-9 5-17-15,-10 5 65 0,-9 3 30 16,-9 22 16-16,-12 8 30 16,-6 3-12-16,0 1 22 15,0-1-15-15,0-7-21 16,0-5-16-16,8-12-4 16,14-7-16-16,8-5-3 15,9-5-90-15,9-20 109 16,5-3 7-16,-1-1-7 15,-4 4 31-15,-8 6 6 16,-11 8 3-16,-7 10-40 0,-9 1-48 16,-4 17-48-16,-3 12-188 15,15 1-105-15</inkml:trace>
  <inkml:trace contextRef="#ctx0" brushRef="#br0" timeOffset="183437.7571">14202 9506 1224 0,'0'0'0'0,"0"0"1"0,0 0 42 15,3 87 38 1,-26-29-34-16,-16 3-27 0,-10 6-7 15,-2-11-6-15,5-10-7 16,10-16-6-16,12-10-30 16,18-12-82-16,6-8-240 15</inkml:trace>
  <inkml:trace contextRef="#ctx0" brushRef="#br0" timeOffset="183577.0189">14188 9089 1137 0,'0'0'18'0,"0"0"-9"0,0 0-9 15,0 0-146-15,17 88-244 16</inkml:trace>
  <inkml:trace contextRef="#ctx0" brushRef="#br0" timeOffset="183938.6447">14091 9842 744 0,'0'0'263'16,"0"0"-254"-16,0 0-9 16,122-24 14-16,-52-3-7 15,5-7-3-15,5-11 8 0,-2-4-2 16,-13-4 1-16,-9-3-3 15,-25 10-6-15,-13 12 3 16,-18 12-4-16,0 12 20 16,-3 10 57-16,-11 0-47 15,4 16-9-15,1 17 1 16,9 7 11-16,3 3-30 16,23 2-3-16,12-1-1 15,5 2 0-15,2-3 0 16,-6 1 0-16,-12-2 0 15,-27 1 0-15,-24-2-23 16,-40 1 5-16,-24-7-6 16,-3-8-26-16,3-10-33 0,16-10-237 15</inkml:trace>
  <inkml:trace contextRef="#ctx0" brushRef="#br0" timeOffset="184404.8853">15712 9389 853 0,'0'0'11'0,"0"0"-11"15,104-53 120-15,-90 47-27 16,-14 6-12-16,-2 0-8 16,-36 20-19-16,-31 15-31 15,-18 8-16-15,2 4 16 16,23-4 9-16,27-8-23 16,28-7-8-16,7-8 0 15,16-4-1-15,26-14 0 16,15-2 3-16,13-12 1 15,-1-12-4-15,-5-2 0 0,-14 4-2 16,-12 5 7 0,-12 10-1-16,-3 7 1 0,-2 0 3 15,0 24 3-15,2 15 22 16,6 8-15-16,1 2-16 16,4-9 1-16,3-7-3 15,6-10-2-15,2-10-12 16,1-13-57-16,-2 0-135 15,-11-16-491-15</inkml:trace>
  <inkml:trace contextRef="#ctx0" brushRef="#br0" timeOffset="185122.5239">17078 9732 552 0,'0'0'227'15,"0"0"-222"-15,0 0-5 16,79 17 76-16,-17-34 33 0,12-16 12 16,14-9-15-16,7-8-38 15,-1-10-31-15,-4-9-21 16,-18-3-16-16,-20 2 6 16,-33 15-12-16,-19 11 2 15,-6 22-4-15,-21 8 8 16,2 11 13-16,1 3 4 15,11 13-16-15,13 23-1 16,21 10-6-16,31 14 0 16,16-2 6-16,13 0 4 15,-11-4 6-15,-13-6-5 16,-29-5-5-16,-24-1-5 16,-11-5-8-16,-39-4 13 0,-15-10 6 15,-7-6-6 1,7-14 0-16,17-3 3 0,23 0 7 15,21-3-10-15,28-20-15 16,41-13-38-16,32-15-2 16,29-12 17-16,9-15-55 15,1-9-45-15,-10-5 37 16,-22 0 101-16,-14 8 156 16,-17 13 1-16,-28 14-53 15,-18 18-31-15,-17 16-19 16,-11 14-20-16,-3 4 6 15,0 5-40-15,0 17-10 0,-19 32 10 16,-13 30 4 0,-17 24 19-16,-7 12-11 0,-3 5-8 15,1-5 6-15,1-13-5 16,11-13-5-16,10-19-16 16,13-17-25-16,17-14-40 15,6-16-139-15</inkml:trace>
  <inkml:trace contextRef="#ctx0" brushRef="#br0" timeOffset="185788.9031">18444 9614 1286 0,'0'0'17'0,"0"0"-14"0,0 0-3 16,0 0 6-1,90-24 2-15,5 21 8 0,25-3-16 16,13-4-2-16,-1-4-4 15,-4 1 0-15,-8-6 2 16,-13-5 6-16,-14-5-6 16,-20 4 8-16,-31 6-3 15,-27 10 6-15,-15 6 5 16,-15 3 18-16,-45 0-16 16,-20 15-12-16,-14 12 3 15,6 7-4-15,23 2 15 16,28 0-13-16,19-3-3 15,18-4-14-15,10-4-19 16,26-13-25-16,12-7-39 0,7-5-31 16,4-5 14-16,-7-10 95 15,-3-6 19-15,-14 4 38 16,-8 0 34-16,-13 8-28 16,-10 9 18-16,-4 0-39 15,0 17-17-15,0 13 31 16,0 7 9-16,0 2-24 15,11-6-22-15,14-10-9 16,20-10-12-16,18-13 5 16,17 0-13-16,8-27 3 15,7-12 26-15,-5-11 1 16,-9-6 26-16,-2-13-5 16,-12-5-4-16,-5-12-13 15,-6-6-2-15,-14 0-3 16,-10 5 0-16,-12 19-2 0,-14 21 2 15,-6 22 25-15,0 14 40 16,0 11-18-16,-15 17-47 16,-18 28 8-16,-19 22 16 15,-7 19-14-15,1 10 0 16,12 3-8-16,13-6 4 16,15-9-6-16,12-14 0 15,6-10 0-15,3-11 0 16,23-13-27-16,5-12-61 15,12-14-106-15,6-10-266 0,4 0-239 16</inkml:trace>
  <inkml:trace contextRef="#ctx0" brushRef="#br0" timeOffset="186105.3799">20533 9636 708 0,'0'0'154'16,"0"0"-41"-16,0 0-49 15,0 0 68-15,0 0-38 16,0 0-63-16,115 4-15 15,-59-4-3-15,1-9-10 16,-8-8 1-16,-10-4-2 16,-12-5 7-16,-14 3 5 15,-8-1 4-15,-5 2-18 16,-17 8 2-16,-17 8 15 16,-12 6-12-16,-12 20 1 15,3 17 6-15,10 9-6 0,16 7 3 16,29-2-5-1,6-7-3-15,42-4 6 0,14-13-6 16,10-10-1-16,7-15-6 16,-6-2-15-16,0 0-20 15,-7-16-15-15,-9-4-67 16,-17-2-234-16,-26-3-484 16</inkml:trace>
  <inkml:trace contextRef="#ctx0" brushRef="#br0" timeOffset="186722.3514">16527 10299 267 0,'0'0'804'16,"0"0"-785"-16,0 0 22 16,0 0 43-16,0 0-25 15,0 0-58-15,-45 25 9 16,106-9 11-16,47-3 1 15,60-9-2-15,50-4-16 0,50 0-4 16,41 0-17 0,31 10-17-16,29 3 34 0,11-4 11 15,-3 2-7-15,-31-6 0 16,-39-4 2-16,-44-1-6 16,-62 0 10-16,-56 0-3 15,-59 0 21-15,-45 0-6 16,-28 0 14-16,-13-3 13 15,0 0-25-15,0 0-10 16,0 3-11-16,0 0 0 16,0 0-3-16,0 0-6 15,0 0-12-15,10 0-26 16,8 0-76-16,6-1-114 16,3-15-355-16</inkml:trace>
  <inkml:trace contextRef="#ctx0" brushRef="#br0" timeOffset="190756.6623">16822 8787 862 0,'0'0'367'16,"0"0"-367"-16,0 0 4 15,0 0-4-15,0 0 47 16,-64 106 1-16,40-63-16 16,3-3-20-16,7-4-12 0,7-3-5 15,4-9-40-15,3-6-44 16,0-11-252-16</inkml:trace>
  <inkml:trace contextRef="#ctx0" brushRef="#br0" timeOffset="190929.6935">17186 8821 967 0,'0'0'42'16,"0"0"28"-16,0 0 69 15,0 0-49-15,0 82-49 16,-6-32-32-16,6 3-9 0,3-6-106 16,33-8-627-16</inkml:trace>
  <inkml:trace contextRef="#ctx0" brushRef="#br0" timeOffset="191621.7868">21710 8881 1035 0,'0'0'195'0,"0"0"-195"16,0 0 0-16,0 0 1 16,0 0 31-16,0 0 19 15,-12 85-9-15,-28-32-9 16,-5 0-22-16,-7-7-7 16,4-7-4-16,8-11-11 15,11-10-76-15,20-14-233 16</inkml:trace>
  <inkml:trace contextRef="#ctx0" brushRef="#br0" timeOffset="191778.623">21994 8933 1401 0,'0'0'0'0,"0"0"-7"15,0 0 7-15,-125 84 48 16,68-32-34-16,10 13-14 15,25 4-116-15,18-8-1116 16</inkml:trace>
  <inkml:trace contextRef="#ctx0" brushRef="#br0" timeOffset="204305.6873">12726 11905 458 0,'0'0'27'15,"0"0"33"-15,0 0 35 16,0 0 35-16,0 0 41 0,0 0-82 16,0 0-24-16,0 0-40 15,-48-2-19-15,16 2-4 16,0 0 1-16,-2 0 3 15,2 5-6-15,7 3 3 16,-5 2 1-16,-9 8 2 16,0 4-12-16,-2 6-30 15,-5 3-40-15,4-5 0 16,-1 3-6-16,10-2 13 16,0-3-8-16,2 2 41 15,-2-4 36-15,3 3 0 16,-9-3 28-16,-2 2 16 0,-4 2-9 15,-1 0 5-15,4-3-28 16,9-4-10-16,7-5 2 16,6 3-4-16,5 0 5 15,0 5-5-15,-6 8 40 16,-6 7 8-16,-9 8 2 16,-2 2 11-16,-4 5-22 15,0-1-17-15,5-5-4 16,5-3-11-16,10-7-7 15,-1 1 3-15,6-1-3 16,-1 7 25-16,-6 6 1 16,-6 14 10-16,-4 3-11 15,-5 7-10-15,2-4 5 16,4 1 0-16,8-8-14 16,5 2-5-16,4 0 3 0,4 4-3 15,-6 4 12-15,0 4-5 16,-1 7-1-16,-5-1 5 15,3 1-5-15,3-4-7 16,-1-4 2-16,7-6 3 16,1 2-3-16,4 4-1 15,-2 5 0-15,0 2-1 16,-1 7-5-16,2-3 5 16,8 1-11-16,0-5 8 15,0 0-1-15,4 1 3 16,10 6 1-16,-2-3 1 15,4 0-1-15,-5-7 2 16,1 0-2-16,-2-2 1 0,3-3-2 16,4-3 2-16,4-6 1 15,3 1-2-15,7-6-3 16,2 3 2-16,7-4-2 16,-4-2 3-16,3-1 1 15,-2 4 3-15,6 2-1 16,2 4-3-16,10 3 1 15,8 8-6-15,4 2 5 16,3 1-1-16,-3-4 2 16,-4-9-2-16,-11-9 3 15,-1-9 2-15,-5-11-1 16,-1-8-2-16,7-2-1 0,6-6 1 16,11-1-1-16,11 4 0 15,6 2 2-15,4 4 1 16,1-2 1-16,-7-2 2 15,-2-4 6-15,-5 2-6 16,1-5 3-16,-2 1-7 16,5-4 0-16,6-2-1 15,12-1 12-15,-5 0-13 16,0-1 0-16,-3-1-2 16,-3 1 2-16,-3-2 10 15,3-8-9-15,3-3 3 16,4 0-4-16,7 0 0 15,-2-10 0-15,-6 3 13 16,-6 2-13-16,-10 3 2 0,-1-1 0 16,-4-4-2-16,-6 0-4 15,2-4 4-15,-2 0-5 16,15-9 2-16,6 0 3 16,6 1 6-16,3-1-4 15,-3 3 11-15,-6 4-9 16,-7 3 0-16,-4-3-2 15,-1 2-2-15,-2-1 2 16,7-8-2-16,7-3 0 16,3-4-2-16,0-2-5 15,-3 0 2-15,-7 1 5 16,-6 0-3-16,-4 4 2 16,-6 0 1-16,-3-1 0 0,3 1 2 15,-1 1-5-15,5-4 2 16,4 1 1-16,4-7 1 15,10-4-1-15,4-2 3 16,3-3-3-16,1-2 0 16,-2 4-6-16,-8-4 3 15,-3-1 3-15,-5-7 3 16,4-8-3-16,0-10-3 16,1-8-7-16,-2-2-1 15,-4 1 4-15,-4 3 1 16,-10 4-1-16,-8 9 11 15,-5 3-12-15,-4 4 14 0,-3-1-6 16,-2-2 3-16,5-7 0 16,1-6-3-16,5-4 0 15,-1-6-2-15,-2 6-1 16,-5 5 3-16,-5 10 3 16,-15 11-1-16,-4 8 6 15,-6 5-1-15,-3 3 6 16,7-6 1-16,4-6-11 15,9-4-3-15,1-2-1 16,3-1-4-16,2 7 2 16,-3 3 3-16,-5-4 0 15,-2 1 3-15,-6-2-3 16,3-3 5-16,0-9-2 0,7-2-3 16,8-2-3-16,1 3-2 15,-1 4 2-15,-2 2-1 16,-6 7 4-16,-11-2-2 15,-2 1 4-15,-5-3-2 16,-5-1 2-16,5-6 3 16,2-4-5-16,0-3 0 15,1 0 0-15,-1 4 0 16,-5 4-2-16,-6 3 2 16,-3 2 0-16,0-1 2 15,-9-1 2-15,-9 1-3 16,4-1 3-16,6-2-2 0,2 5-2 15,6-7-13 1,0 2 11-16,-8-1 0 0,-4-3-3 16,-13 5 5-16,-8 3 2 15,-10-2-1-15,-1 1 2 16,4 1-3-16,7 5 0 16,12 1 7-16,10 4-6 15,5 4-1-15,-1 3 2 16,1 2 1-16,-7-2-1 15,-3-1 0-15,-8-2-2 16,-9-2 0-16,-1-4 0 16,-6 1-1-16,4 2 1 0,1 5-3 15,3 5 1 1,-4-2 1-16,-3 5 1 16,-9-7-1-16,-11 0 0 0,-19-8-1 15,-13 7-3-15,-4-3-2 16,4 2-19-16,16 4 17 15,17 2 4-15,10 3 5 16,9 4 0-16,0 0 0 16,-5 1 2-16,-9-2 0 15,-9-1-1-15,-13-2 0 16,1-2-1-16,-2-1-2 16,9 2-2-16,8 5 4 15,9-3 0-15,3 2 1 16,-8 3 3-16,-7 2-4 15,-16-2 0-15,-7 7-2 0,0-3 6 16,2 2-8-16,4-3 3 16,8 1 1-16,9-6 3 15,4 2-3-15,2 0-1 16,4 1 1-16,-3-2 1 16,-6 7 5-16,-9 5-5 15,-6-2-2-15,-3 2 0 16,-1-1-5-16,8-6 4 15,3-1 2-15,5-1 0 16,-5-2 2-16,1 0 0 16,-4-1-2-16,2 1-2 15,-9 4 2-15,-1-1 0 16,-1 0-2-16,-4 0 1 0,6 1 1 16,1 2 0-16,4 0 3 15,5 4-2-15,5 1-1 16,-2 7-2-16,2 2 2 15,-14 3-1-15,-2 0 1 16,-8 0-1-16,3 3-1 16,3 0-5-16,5-1-14 15,2 3 7-15,0 1 4 16,1 3 10-16,-4 3 0 16,-1 5 0-16,-6 1 0 15,6 3-2-15,3 2-9 16,12 0-17-16,8-1-7 0,11-4 23 15,1 2 7-15,-3 2 4 16,-3 5 1-16,-5 4 0 16,-6 7-1-16,-1-1 1 15,3 3 0-15,5-2 4 16,8-4-3-16,4-4 1 16,6-7-4-16,8 0 4 15,-6 2-4-15,-2 2 11 16,-12 4-14-16,-7 2 5 15,-9 4 0-15,-2 2 2 16,8 0 4-16,3 1-6 16,16-3-1-16,9 1-1 15,8-1 1-15,1 4 1 16,3 5 0-16,-8 3 1 16,0 4 0-16,-10 3-1 0,-4 3 0 15,-8 7-1-15,-7 7 4 16,-10 18-5-16,-16 19 6 15,-23 25-8-15,-29 27 1 16,-30 17-70-16,-19-1-418 16</inkml:trace>
  <inkml:trace contextRef="#ctx0" brushRef="#br0" timeOffset="205289.4879">13513 12335 658 0,'0'0'130'16,"0"0"-61"-16,0 0-26 16,0 0 7-16,0 0 37 15,-65 82 1-15,56-38-60 0,9-4-13 16,3-8-15-16,26-8-12 15,16-14-21 1,11-10-3-16,2 0 12 0,0-20 17 16,-16-6 7-16,-15-4 16 15,-17-3 4-15,-10-8 17 16,-14 2-11-16,-18-3-10 16,-17 5-12-16,-13 7 1 15,0 13-3-15,-2 17 1 16,8 5-3-16,21 34-7 15,18 20-79-15,17 11-182 16,17-6-284-16</inkml:trace>
  <inkml:trace contextRef="#ctx0" brushRef="#br0" timeOffset="205655.8341">15748 12504 621 0,'0'0'0'0,"0"0"-337"16,0 0 337-16,6 86 50 15,-36-20 183-15,-6 7-63 16,2 2-37-16,13-8-66 15,21-11-61-15,9-3-6 0,35-17-21 16,12-11-11 0,1-18 2-16,-2-7 30 0,-6-19 2 15,-10-13 44-15,-11-6-6 16,-13-5-6-16,-15-6-5 16,-24 0-15-16,-34 8-14 15,-32 16 10-15,-24 19-10 16,-22 11-3-16,-12 34-38 15,-6 18-271-15</inkml:trace>
  <inkml:trace contextRef="#ctx0" brushRef="#br0" timeOffset="206006.1352">13354 13772 843 0,'0'0'94'0,"-103"92"-32"16,40-23 2-16,11-2-29 16,6-8-14-16,16-20-18 15,18-15 1-15,12-12-4 16,3-12-29-16,27 0-38 15,9-12-15-15,4-20 56 16,2-8 26-16,-16-4 5 0,-12-1 28 16,-17 11 37-16,-8 11-44 15,-27 14 31-15,-16 9-20 16,-16 35-8-16,3 22-14 16,5 9-15-16,27 13-1 15,20 4-92-15,12 2-208 16</inkml:trace>
  <inkml:trace contextRef="#ctx0" brushRef="#br0" timeOffset="206389.1083">14155 15044 1269 0,'0'0'0'0,"-33"106"-9"16,30-27-55-16,3 0-22 15,30-10 86-15,13-13 1 16,14-19 2-16,10-23 11 15,7-14-14-15,4-21-25 0,-11-27-1 16,-18-9-16 0,-20-3-24-16,-29-2 47 0,-12 5 19 15,-30 11 26-15,-13 19-14 16,-8 21 82-16,5 6-17 16,9 29-27-16,11 15-50 15,21 9-31-15,17 0-106 16,13-13-180-16</inkml:trace>
  <inkml:trace contextRef="#ctx0" brushRef="#br0" timeOffset="206722.9839">16708 14790 1046 0,'0'0'238'0,"0"0"-238"16,-35 101-108-16,16-51 11 15,8-9 36-15,11-12 32 16,1-13 29-16,31-12 0 16,17-4 46-16,18-17-46 15,21-20-5-15,7-4-39 16,-1-7 44-16,-16 1 32 15,-30 8 1-15,-29 7-13 16,-19 5-7-16,-40 10-5 0,-36 9 3 16,-21 8-11-16,-3 0-10 15,18 12-55-15,30-5-129 16,36-7-640-16</inkml:trace>
  <inkml:trace contextRef="#ctx0" brushRef="#br0" timeOffset="212859.1673">14078 12137 651 0,'0'0'97'0,"0"0"-25"15,0 0 45-15,0 0-12 16,0 0-13-16,0 0-2 16,0 0-50-16,-17 0-15 15,17 0-4-15,0 0-9 16,0 0-1-16,0 0 2 15,16 0-13-15,44-16-20 0,49-18 15 16,52-14 5-16,42-16-11 16,31-8-39-16,0-1 42 15,0 3-19-15,-13 8-22 16,-39 15-13-16,-40 14-4 16,-48 16-125-16,-47 14-372 15</inkml:trace>
  <inkml:trace contextRef="#ctx0" brushRef="#br0" timeOffset="213322.9478">16280 12775 571 0,'0'0'190'0,"0"0"-96"16,0 0-12-16,0 0 11 15,0 0-49-15,0 0-13 16,-6 2 61-16,6 1-47 16,0-3-24-16,35 2-16 15,32-2 10-15,45 0-15 16,46 0-8-16,51 0-43 15,47 0 3-15,40-2 39 16,15-3 9-16,-15 2-3 16,-52 3 0-16,-75 5-147 15,-91 9-335-15</inkml:trace>
  <inkml:trace contextRef="#ctx0" brushRef="#br0" timeOffset="213723.0746">16689 14405 986 0,'0'0'13'0,"0"0"23"16,0 0 3-16,0 0-20 15,0 0 7-15,97 70 34 16,-44-53-9-16,27 5-26 16,30 9-25-16,44 6-22 15,31 9-9-15,26 8-34 16,13 1 4-16,-6 1-54 16,-43-13-237-16</inkml:trace>
  <inkml:trace contextRef="#ctx0" brushRef="#br0" timeOffset="214327.4043">14058 15125 543 0,'0'0'103'0,"0"0"35"15,0 0-10-15,0 0-1 0,33 82-14 16,-8-38-21 0,22 13-86-16,30 12 1 0,27 8-7 15,26 19-36-15,3 6-291 16</inkml:trace>
  <inkml:trace contextRef="#ctx0" brushRef="#br0" timeOffset="214926.4671">13333 14134 945 0,'0'0'71'0,"0"0"-33"15,0 0-2 1,0 0 12-16,0 0 3 0,0 0 0 15,-161 58 0-15,-21 47-22 16,-52 37-29-16,-23 23-89 16,-13 1-431-16</inkml:trace>
  <inkml:trace contextRef="#ctx0" brushRef="#br0" timeOffset="223689.828">13929 11889 32 0,'0'0'129'0,"0"0"-126"15,0 0-3 1,0 0 20-16,0 0 28 0,0 0 54 15,0 0-35-15,2 16 2 16,-1-16 28-16,-1 0 5 16,0 0 1-16,0 0-3 15,0 0 6-15,0-5-26 16,0-12-56-16,-4 0-1 16,-5 1-9-16,2-1 19 15,-2 0-21-15,-5 5-4 16,1-1 0-16,-5-1-1 15,-6 0 6-15,-4-5-5 16,1 2 7-16,-5 0-8 16,6-3 3-16,2 6 21 15,6 0-24-15,0 0-2 16,6 5 5-16,-1 2-7 16,-6 1-3-16,-1 2 0 0,-5 0-1 15,-5 4 1-15,0 0 0 16,5 0-2-16,2 0 5 15,1-3-2-15,1 3 1 16,-1 0-1-16,-3 0-1 16,2 0 0-16,-4 0 0 15,-14 3-3-15,-6 11 3 16,-8 5 0-16,0 3 3 16,10-5-6-16,12-2 4 15,14-5-3-15,0 0-4 16,5 2 6-16,-1 2 2 15,-5 3-2-15,0 2 3 0,-6 5-3 16,-2 5-3 0,-9 0 3-16,1 5-1 0,1-4 3 15,9-4-2-15,3 4 0 16,7 3-2-16,3 3 2 16,-3 10 0-16,6 4 0 15,-6 6 6-15,-4 3-6 16,4 4 0-16,0-7 0 15,3-3 1-15,6-7 1 16,4-5-2-16,3-5 5 16,0 3-5-16,0 3 1 15,0 1-1-15,6 7 0 16,8-4 0-16,5-2 0 0,-1-5-1 16,6-1 1-16,1-6-1 15,5-3 1-15,0-2 0 16,-1 2 0-1,6-3-3-15,4 4 3 0,4 0 5 16,5-1-5-16,10-2-2 16,0-3 2-16,5-4 0 15,1-11-8-15,3-9 4 16,6-7 0-16,9-19-4 16,-1-7-1-16,1-3 2 15,-5 3 6-15,-14 4 2 16,-8 5 0-16,-4-2 3 0,-5-1-2 15,2-7 2-15,1-12-1 16,6-16 2-16,-3-20 28 16,3-4-28-16,-5-4 39 15,-16 8-33-15,-10 16-2 16,-12 10 0-16,-12 16-2 16,0 1-3-16,-18 1 4 15,-15 1-8-15,-7-5 1 16,-11 0 9-16,-4-2-1 15,-3-5-9-15,-1-1-6 16,6 1-21-16,8 3-56 16,6 3-34-16,7 6-282 15</inkml:trace>
  <inkml:trace contextRef="#ctx0" brushRef="#br0" timeOffset="226277.3769">10954 11981 110 0,'0'0'0'16</inkml:trace>
  <inkml:trace contextRef="#ctx0" brushRef="#br0" timeOffset="227406.6949">12918 12617 267 0,'0'0'114'15,"0"0"-8"-15,0 0 35 16,0 0-12-16,0 0-33 16,0 0-10-16,3 0-9 15,-3 0 2-15,1-5-7 16,-1-2 6-16,0-2-9 16,0-11-37-16,0 0-10 15,-1-8 1-15,-21-3-13 16,-14-6 2-16,-19-9-9 15,-30-2-2-15,-31-8 5 0,-37-4-6 16,-21-1-9-16,-29-2 8 16,-22 2 1-16,-5 7 2 15,-7 9-2-15,13 12-5 16,17 6 0-16,22 10 4 16,28 4-18-16,28 3 19 15,24 4 0-15,28 6-2 16,14 0 1-16,18 9-3 15,7 11-2-15,15 0-5 16,7 4 11-16,6-5-18 16,9 1-9-16,1-3 15 15,0-5 12-15,0-5 0 16,5 0 0-16,-2-4 1 0,-3-3-6 16,0 0 11-16,0 0 3 15,0 0 6-15,0 0 6 16,0 0 0-16,0 0-4 15,0 0-7-15,0 0-4 16,0 0-3-16,0 0 0 16,0-3-3-16,3-11 6 15,3-8-6-15,1-5 0 16,8-6-4-16,6 0-5 16,-6 2 1-16,1 9 7 15,-5 10 1-15,-11 7 5 16,0 5-5-16,0 0 1 0,0 0-5 15,0 0 4-15,-3 3-16 16,-24 21-13-16,-21 19 27 16,-22 15-1-16,-15 12 6 15,-3-2-3-15,3-7 0 16,9-11-3-16,25-13 3 16,18-15 0-16,17-9 0 15,16-9-19-15,12-4-31 16,52 0-13-16,39-12-2 15,33-18-185-15,23-8-298 16</inkml:trace>
  <inkml:trace contextRef="#ctx0" brushRef="#br0" timeOffset="250490.5622">14383 12715 12 0,'0'0'71'0,"0"0"30"15,0 0-8-15,0 0-56 16,0 0-19-16,0 0-8 16,0 0-8-16,0 0 33 15,0-3 63-15,0 3 3 16,0 0-5-16,-6 0 0 16,-1 0 20-16,-2 0-39 15,-1 0-38-15,7 0 15 0,2 0-15 16,1 0-11-16,0 0-2 15,0 0-3-15,0 0-5 16,0 0-4-16,0 0-3 16,0 0-11-16,0 0 0 15,7 0-15-15,25 0-17 16,20 3-14-16,23 14 43 16,16 3 3-16,6 0-48 15,-6 2 19-15,-12-2 17 16,-15-4-2-16,-12 1 9 15,-13-3 10-15,-12-4-5 16,-9-3 0-16,-5-2 2 0,-7 0 1 16,-1-5 8-16,-5 0-1 15,0 0 2-15,3 0-6 16,-3 0 15-16,0 0 1 16,0 3 12-16,0-3-10 15,0 0-13-15,0 0-5 16,0 0 3-16,-3 0 2 15,-5 0-4-15,2-8-1 16,-4 1 11-16,-2-2-1 16,-2-4-1-16,-5-3-15 15,-3-1-4-15,-2-3-3 16,-2 1 7-16,1 2-1 16,5 4 2-16,7 7 3 0,6 3-4 15,7 3-3 1,0 0 2-16,0 0-47 0,14 3-14 15,15 13 46 1,7 2 16-16,3-1 10 0,-7 4-5 16,-3-5-1-16,-10 0 5 15,-8 8 5-15,-8-1 1 16,-3 5-4-16,-17 3-1 16,-24 6-10-16,-12-1-74 15,-8-7-249-15</inkml:trace>
  <inkml:trace contextRef="#ctx0" brushRef="#br0" timeOffset="251640.3195">13336 13422 364 0,'0'0'382'16,"0"0"-344"-16,0 0 0 16,0 0 46-16,0 0 24 15,0 0-38-15,-8-14-4 16,8 14-9-16,0-3-10 16,-4 3-12-16,-12 0-6 15,-10 8-4-15,-23 17-10 16,-21 21 3-16,-15 14 6 15,-3 8-7-15,3 0-9 0,21-2-6 16,15-7-1 0,16-10-1-16,13-9-2 0,7-10 2 15,4-13-3-15,6-11 5 16,0-3-4-16,3-3 4 16,0 0-1-16,0 0-1 15,0 0-7-15,0 0 5 16,0-3-5-16,0-10 7 15,0-7 0-15,3-6 0 16,9-4 0-16,12-3-8 16,4-7 4-16,5 3-3 15,6-2 7-15,-2 0-1 16,-9 3 1-16,-2 2 0 16,-10 12 5-16,-10 5-1 15,-5 7 4-15,-1 4 3 0,0 6 1 16,0 0-7-16,0 0-3 15,0 0 6-15,-13 16-8 16,-12 13 4-16,-14 10 0 16,-4 11 0-16,1-3-4 15,2 3 2-15,7-4-2 16,5-4 1-16,8-2-1 16,10-10 0-16,10-3-15 15,20-7-22-15,36-10-35 16,18-10-70-16,19-16-264 15</inkml:trace>
  <inkml:trace contextRef="#ctx0" brushRef="#br0" timeOffset="256540.7994">22208 11685 302 0,'0'0'302'0,"0"0"-271"15,0 0 69-15,0 0 104 16,0 0-89-16,0 0-52 15,0 0-1-15,-15-53-13 16,10 47-10-16,-1-2 1 16,5 5 1-16,-1 3-16 15,2 0-9-15,-5 0-1 16,-10 20-15-16,-17 26 3 16,-17 24 7-16,-11 12 9 15,-1 7-14-15,12-10-5 16,13-8-9-16,15-9-49 15,7-9-39-15,6-10-114 16,5-13-274-16</inkml:trace>
  <inkml:trace contextRef="#ctx0" brushRef="#br0" timeOffset="257074.4662">22032 11751 588 0,'0'0'14'16,"0"0"19"-16,0 0 113 16,0 0 8-16,0-75-38 15,-2 64-47-15,1 5-13 0,1 2-8 16,-3 4-14-16,3 0-17 15,0 0-3-15,0 0 2 16,0 0-6-16,0 0-10 16,0 0-2-16,0 18-7 15,10 14 5-15,4 7 4 16,4 4 16-16,-3 0-10 16,4 3-2-16,3-3 13 15,3 2-4-15,2-4-3 16,1 2-5-16,-2-4-5 15,0-5 2-15,-6-5-5 16,-6-8 3-16,-2-8-5 0,-5-7-3 16,-1-6 7-16,9 0 2 15,11-27 29-15,14-19-2 16,5-16-7-16,4-14 3 16,-1-5-11-16,-4-7-5 15,-6-7-8-15,-9 2 0 16,-6 4 2-16,-11 16-1 15,-6 16-1-15,-6 18 1 16,0 19-1-16,0 13-7 16,0 5 0-16,8 2-66 15,19 12-188-15,11 16-399 16</inkml:trace>
  <inkml:trace contextRef="#ctx0" brushRef="#br0" timeOffset="258542.8543">22751 11632 1028 0,'0'0'62'0,"0"0"-41"15,0 0 24 1,0 0-45-16,0 0 11 0,0 0-11 16,121-20 38-16,-62 9-15 15,0 5 6-15,-3 0-18 16,1-4-9-16,-1 6 5 16,1-2 0-16,-3 2-1 15,-13-1-6-15,-5 0 3 16,-10 3 0-16,-9-1-6 15,-9 3-6-15,-7 0-99 16,-1 5-225-16,-16 8-148 16</inkml:trace>
  <inkml:trace contextRef="#ctx0" brushRef="#br0" timeOffset="258857.2341">23036 11622 914 0,'0'0'74'0,"0"0"-39"16,0 0 97-16,0 0-63 15,0 0-60-15,0 0-9 16,-23 42 0-16,-19 2 36 16,-11 8-8-16,-1 2-13 15,8-8-15-15,13-3 2 16,11-4 2-16,10-5-4 15,12-2-7-15,0 1 7 16,22-3 2-16,10-7-2 16,0 0 4-16,7-6-4 0,-5-8 3 15,-4-1 0-15,-9-2-3 16,-2-3-58-16,-2-3-107 16,-1 0-282-16</inkml:trace>
  <inkml:trace contextRef="#ctx0" brushRef="#br0" timeOffset="259123.0263">22880 11979 845 0,'0'0'144'16,"0"0"-129"-16,0 0 107 16,0 0-6-16,100-24-69 15,-48 11-37-15,14 1 1 16,11 0-4-16,3-3-7 16,-1 1-16-16,-12 1-43 15,-13-3-183-15,-20-1-519 16</inkml:trace>
  <inkml:trace contextRef="#ctx0" brushRef="#br0" timeOffset="259393.7294">23754 11659 1114 0,'0'0'0'16,"0"0"20"-16,0 0 29 15,0 0 50-15,0 0-66 16,0 0-15-16,9-20 6 16,-9 20-24-16,0 16 0 15,-6 14 3-15,-11 10 29 16,-9 8 1-16,-2 0-22 16,3-3-2-16,4-2-8 0,-3-2-1 15,6-5-22 1,4 0-49-16,11-13-120 0,3-10-306 15</inkml:trace>
  <inkml:trace contextRef="#ctx0" brushRef="#br0" timeOffset="260732.167">23978 11358 626 0,'0'0'41'0,"0"0"-18"15,0 0 113-15,0 0 11 16,0 0-92-16,0 0-19 16,0 0 6-16,0 0 1 15,-50-3-6-15,50 3 0 16,-2 0-7-16,-2 0-9 16,-1 0-4-16,1 6-3 15,-3-3 2-15,7 1-16 16,0-4 0-16,0 0 3 15,0 0 2-15,20 0 7 0,5-7 14 16,1-7-10-16,-10 5-14 16,-7 1 6-16,-8 8-5 15,-1 0-3-15,0 0-21 16,0 0 15-16,-4 0-25 16,-3 11-62-16,7 6-391 15</inkml:trace>
  <inkml:trace contextRef="#ctx0" brushRef="#br0" timeOffset="262441.0041">24308 11751 146 0,'0'0'28'16,"0"0"-28"-16,0 0 128 15,0 0-21-15,0 0-27 16,0 0 45-16,58-63 16 16,-55 54 4-16,-3 1-38 15,0-1-35-15,0-2-8 16,0 6-40-16,-2-2-13 16,-11 3-11-16,-6 4-7 15,-13 0-12-15,-6 0-5 16,-1 0 16-16,-2 20 8 15,2 10 5-15,-3 6 8 0,3 7 1 16,4 3-4-16,12-3-1 16,6 0 2-16,13-3-6 15,4-4-5-15,0-3 2 16,11-7-8-16,8-9 8 16,4-7-2-16,13-10 8 15,9 0 6-15,9-23-10 16,5-7 0-16,0-6-4 15,-4 0 6-15,-8 6-4 16,-14 10-2-16,-15 9 2 16,-12 8 10-16,-6 3-12 15,0 10-6-15,0 24 6 16,-12 17 49-16,-18 19 5 0,-9 8-19 16,-3-1-14-16,-8 0-9 15,1 5 3-15,-6-2-15 16,2-11 1-16,3-9-1 15,8-10 0-15,12-6 0 16,8-10-19-16,10-10-48 16,12-15-57-16,15-9-266 15</inkml:trace>
  <inkml:trace contextRef="#ctx0" brushRef="#br0" timeOffset="263607.4436">24945 11698 389 0,'0'0'47'16,"0"0"19"0,0 0 74-16,0 0-27 0,0 0-23 15,0 0-6-15,-2-13-6 16,1 13-14-16,-2 16-7 15,-7 8 33-15,-6 12-9 16,-7 7-22-16,-7 6-26 16,-9 4-23-16,-1 3-5 15,4-4-5-15,8-8-31 16,11-5-73-16,7-10-93 16,7-8-96-16,1-8-92 15</inkml:trace>
  <inkml:trace contextRef="#ctx0" brushRef="#br0" timeOffset="263777.1415">24818 12072 186 0,'0'0'362'16,"0"0"-348"-16,0 0 2 15,0 0 43-15,0 0-6 16,0 0-51-16,-19-8-2 15,19 2-111-15,0-1-203 16</inkml:trace>
  <inkml:trace contextRef="#ctx0" brushRef="#br0" timeOffset="264207.6911">24982 11807 267 0,'0'0'105'15,"0"0"-51"-15,0 0 41 16,0 0-16-16,0 0-30 16,0 0-6-16,-77 33 2 15,77-33-1-15,0 0-29 16,4 3-15-16,20 0 0 15,19-3 34-15,12 0-34 16,8 0 0-16,6-6 17 16,-1-4 4-16,-7 1-21 15,-8 2-8-15,-12-3-144 16,-6-3-347-16</inkml:trace>
  <inkml:trace contextRef="#ctx0" brushRef="#br0" timeOffset="264429.8281">25528 11651 688 0,'0'0'117'0,"0"0"-56"15,0 0 89-15,0 0-37 16,0 0-74-16,0 0 36 16,-52 110-11-16,27-61-24 15,-4 1-1-15,-2 3-15 16,-2 0-10-16,-6 3-2 15,3-7-11-15,2-8 4 0,9-6-5 16,6-9-47-16,11-6-68 16,8-9-241-16</inkml:trace>
  <inkml:trace contextRef="#ctx0" brushRef="#br0" timeOffset="264729.7834">25768 11774 826 0,'0'0'31'16,"0"0"-20"-16,0 0 64 15,0 0 14-15,0 0-79 16,0 0 6-16,3 37 72 15,-22-2-19-15,-12 2-7 16,-5 2-19-16,-3-2-13 16,3-5-14-16,5-1-5 15,4-8-11-15,6-3 0 16,6 0-32-16,6-8-46 16,8-5-100-16,1-7-265 15</inkml:trace>
  <inkml:trace contextRef="#ctx0" brushRef="#br0" timeOffset="265157.7865">25810 11688 1014 0,'0'0'0'15,"0"0"-14"-15,0 0 14 16,0 0 71-16,109-63-37 15,-84 63-19-15,-7 0 15 16,-6 3-21-16,-9 15-7 16,-3 9 20-16,-10 8-9 15,-22 1-7-15,-10 0 7 16,-1-5-5-16,3-6 6 16,12-6-13-16,13-5 19 0,12-3-20 15,3 2-13-15,18-3-7 16,22 3 20-16,8-7 6 15,1 2-3-15,-6-2-6 16,-10 2 6-16,-9 4 6 16,-8 4 6-16,-13 1-15 15,-3 5 4-15,-15 2 24 16,-22 3-5-16,-12-4-3 16,-8-4-5-16,-4-3 0 15,-5-6-4-15,5-6-3 16,6 2-8-16,10-5-4 15,18 1-58-15,23-2-270 0</inkml:trace>
  <inkml:trace contextRef="#ctx0" brushRef="#br0" timeOffset="265757.8215">26472 11595 704 0,'0'0'71'0,"0"0"-35"15,0 0 99-15,0 0-44 16,0 0-25-16,-100 76-14 16,67-39-11-16,5 9 3 15,3 1-21-15,7 5-2 16,9 1-17-16,4-7 1 16,5-7-3-16,0-8-2 15,24-12-4-15,20-9 2 16,20-10-2-16,21-10 4 15,9-20 7-15,-3-9-7 16,-14-7 1-16,-20-8-1 16,-29-2 0-16,-25-3-10 15,-16 6-31-15,-44 4 6 0,-29 12 32 16,-16 17 3 0,-8 14 17-16,10 6-5 0,18 30-12 15,29 13-42-15,31 6-585 16</inkml:trace>
  <inkml:trace contextRef="#ctx0" brushRef="#br0" timeOffset="266374.1595">27266 11519 739 0,'0'0'57'15,"0"0"69"-15,0 0-6 16,0 0-73-16,0 0-47 16,0 0 0-16,-24 27 6 15,-3-1 39-15,-9 8 15 16,-1 2-13-16,1 3-12 16,3 3-6-16,3 3-16 15,8 1-11-15,7 0-2 16,5-3 0-16,10-7 0 15,0-3 0-15,15-9-6 0,20-12-15 16,22-12 7-16,19 0 14 16,17-27 5-16,3-7-5 15,0-15 3-15,-8-6 4 16,-13-3 8-16,-16-2-15 16,-23 6-14-16,-21 12-39 15,-15 8-102-15,-18 17-181 16</inkml:trace>
  <inkml:trace contextRef="#ctx0" brushRef="#br0" timeOffset="266845.173">28038 11615 999 0,'0'0'21'16,"0"0"44"-16,0 0 74 15,0 0-72-15,0 0-52 16,0 0 0-16,-1 75 50 15,-22-18-29-15,-6 7 1 16,-6-3-23-16,2-3-12 16,4-9-2-16,5-10-25 15,8-9-38-15,8-10-49 16,8-16-103-16,3-4-144 0,21-14-70 16</inkml:trace>
  <inkml:trace contextRef="#ctx0" brushRef="#br0" timeOffset="267161.5756">28259 11605 339 0,'0'0'575'0,"0"0"-522"15,99-47 28-15,-80 47 38 16,-7 0-86-16,-9 0-17 16,-3 4-16-16,0 13-29 15,-27 13 29-15,-18 3 36 16,-19 4-20-16,-10-2 13 0,7-5-27 15,13 0-2-15,18-4 7 16,19-5-7-16,10-2 0 16,7 1-6-16,0-8 6 15,21 5 4-15,6-3 10 16,3 5 1-16,4 9-14 16,0 1 5-16,-2 7-6 15,-2 0 0-15,-7 3-3 16,0-6-2-16,0-2-33 15,0-9-110-15,4-11-203 16,0-9-340-16</inkml:trace>
  <inkml:trace contextRef="#ctx0" brushRef="#br0" timeOffset="267444.8741">28744 11618 931 0,'0'0'120'16,"0"0"-65"-16,0 0 91 15,0 0-73-15,0 0-55 16,0 0-14-16,0 47 3 15,0-7 33-15,-9 6-26 0,-9 3-4 16,-4 0-10-16,-5 0-10 16,1-5-46-16,6-10-111 15,12-9-414-15</inkml:trace>
  <inkml:trace contextRef="#ctx0" brushRef="#br0" timeOffset="267737.0562">29183 11601 948 0,'0'0'77'16,"0"0"27"-16,0 0 21 15,0 0-64-15,0 0-53 16,0 0 0-16,-22 87 38 16,5-45-26-16,-6 5-13 15,1-5-6-15,-5 2 2 16,3-4-3-16,6-7 0 16,6-3-67-16,6-10-176 15,5-10-508-15</inkml:trace>
  <inkml:trace contextRef="#ctx0" brushRef="#br0" timeOffset="268191.0258">29252 11679 1004 0,'0'0'127'15,"0"0"-111"-15,0 0 87 16,0 0-4-16,0 0-46 15,0 0-28-15,0-37-17 16,0 37-8-16,0 9-5 16,0 13 5-16,0 10 5 15,0 6 1-15,0 4 3 16,0-4-5-16,0 5-1 16,0-6 2-16,5-7-5 0,4-4 1 15,2-6 1-15,2-3 2 16,0-5-4-16,4-2-1 15,1-3-6-15,4-4 0 16,2-3 3-16,0 0 4 16,-1-10 2-16,-1-7-2 15,1-8 2-15,-2-4-2 16,-1-2 0-16,-3-2 5 16,1 0-2-16,-3 6 0 15,-1 1 4-15,2 2-2 16,-4-2-4-16,1 6 12 15,-5-2-10-15,0 5 1 0,0 0-4 16,0 0-1-16,2-2-53 16,6 6-119-16,1 3-423 15</inkml:trace>
  <inkml:trace contextRef="#ctx0" brushRef="#br0" timeOffset="268641.3549">30018 11685 886 0,'0'0'28'0,"0"0"-17"0,0 0 174 16,0 0-72-16,0 0-66 15,0 0-2-15,18-50 8 16,-18 50-30-16,-3 0-23 15,-18 13 9-15,-9 15 2 16,-7 6-9-16,4 10-2 16,5-1 0-16,5-1 0 15,5-2 3-15,6-3-2 16,5-11-1-16,7-2-6 16,0-4-7-16,0-8 7 15,12 1 0-15,6-9 0 16,9-1-6-16,11-3 10 0,9 0 2 15,5 0 2 1,0 0 2-16,-7 0-4 0,-11 0 8 16,-10 0 1-16,-9 16 6 15,-6 8 1-15,-9 15 13 16,0 15 3-16,-29 13-10 16,-21 11-1-16,-19 9-13 15,-17 2-8-15,-10-1-78 16,-1-6-96-16,-1-12-336 15</inkml:trace>
  <inkml:trace contextRef="#ctx0" brushRef="#br0" timeOffset="269508.4874">25980 13326 465 0,'0'0'39'15,"0"0"-27"-15,0 0 3 16,0 0 25-16,12-92 10 16,7 68 33-16,-1-2 39 15,-1 4 2-15,-7 2-26 16,-3-1-9-16,-5 4-15 0,-2 2-28 15,0-2-17-15,-19 7-9 16,-16 3-3-16,-17 7-10 16,-17 0 6-16,-8 10 2 15,2 14 2-15,13-1-8 16,19 2-9-16,20 0 0 16,17 4-5-16,6 3-6 15,30 13 10-15,27 1 0 16,14 3 1-16,4 1-17 15,-6-4-4-15,-14-7 16 16,-21-3 3-16,-22-2-14 16,-12-7-5-16,-43 1 17 15,-26-8 4-15,-24-1 8 16,-8-8-8-16,-3-5 17 0,7-6 4 16,13 0-16-16,17-9-5 15,21-7-1-15,23-4-59 16,23 3-306-16</inkml:trace>
  <inkml:trace contextRef="#ctx0" brushRef="#br0" timeOffset="269929.2636">26602 13184 902 0,'0'0'84'15,"0"0"-52"-15,0 0 94 16,0 0-21-16,0 0-64 0,0 0-19 16,-24 73 47-1,-6-21-5-15,-1 11-32 0,-2 4-11 16,6 2-13-16,3-6-8 15,5-10-36-15,10-10-69 16,9-21-81-16,0-12-203 16,15-10-387-16</inkml:trace>
  <inkml:trace contextRef="#ctx0" brushRef="#br0" timeOffset="270166.6743">26289 13191 1205 0,'0'0'2'16,"0"0"34"-16,0 0 28 15,128-59-24-15,-31 45-13 16,13 0-2-16,2 8-21 16,-1-3 4-16,-9 2-8 15,-21 0 6-15,-24 4-6 16,-29 3-16-16,-22 0-63 15,-6 0 10-15,0 0 14 16,-1 0-168-16,-13 10-331 16</inkml:trace>
  <inkml:trace contextRef="#ctx0" brushRef="#br0" timeOffset="270724.4729">27296 13290 545 0,'0'0'547'0,"0"0"-459"16,0 0 16-16,0 0-19 15,0 0-64-15,0 0-18 16,-117 53 4-16,52-4 10 16,-6 1 6-16,3-1-8 15,8-6-9-15,14-9-5 16,15-9-1-16,11-11 0 15,13-7-17-15,4-4-10 16,3-3-16-16,0-5-9 16,22-24-64-16,14-17 40 15,15-12 1-15,5-5 61 16,1 0 2-16,-2 7 12 0,-9 10 12 16,-11 13-3-16,-11 16 101 15,-9 7 5-15,-9 7-43 16,1 3-19-16,2 5-38 15,2 25 8-15,5 10 16 16,0 13-19-16,-2 11-9 16,-5 6-8-16,-9 2-3 15,0-1-28-15,-11-5-55 16,-10-9-136-16,2-18-370 16</inkml:trace>
  <inkml:trace contextRef="#ctx0" brushRef="#br0" timeOffset="270888.8786">27114 13508 1220 0,'0'0'58'0,"0"0"-30"16,0 0 53-16,0 0-32 16,0 0-49-16,0 0-47 15,67-24 17-15,21 19-21 16,22-5-111-16,3-4-420 15</inkml:trace>
  <inkml:trace contextRef="#ctx0" brushRef="#br0" timeOffset="271165.6926">27647 13283 1178 0,'0'0'37'0,"0"0"-29"16,0 0 11-16,0 0 51 15,0 0-70-15,115-12 10 16,-45 5 1-16,-1 6-8 16,-5-5 1-16,-2 6-2 15,-6-3 5-15,-4 3-3 16,-5 0-4-16,-14 0-37 15,-13 0-67-15,-18 0-99 0,-10 6-134 16,-32-3-207-16</inkml:trace>
  <inkml:trace contextRef="#ctx0" brushRef="#br0" timeOffset="271345.4426">28043 13268 757 0,'0'0'242'15,"0"0"-218"-15,0 0 111 16,0 0-22-16,0 0-70 15,0 0-30-15,-22 64 24 16,5-17 7-16,-2 4-28 16,1 3-8-16,6-1-7 15,-4-3-1-15,2-3-16 16,-2-5-30-16,1-9-124 0,1-9-298 16</inkml:trace>
  <inkml:trace contextRef="#ctx0" brushRef="#br0" timeOffset="271629.6423">28438 13369 307 0,'0'0'504'16,"0"0"-504"-16,0 0 0 0,0 0 77 15,44-72 32-15,-5 58-74 16,9 4-4-16,8 0 11 16,6 4-7-16,4 3-4 15,-2 0-9-15,-3 3-6 16,-9 0-16-16,-10 0 0 16,-15 0-20-16,-12 0-32 15,-15 9-101-15,-8 4-74 16,-29-3-139-16</inkml:trace>
  <inkml:trace contextRef="#ctx0" brushRef="#br0" timeOffset="271941.7365">28677 13260 916 0,'0'0'179'15,"0"0"-157"-15,0 0 108 16,0 0-72-16,0 0-42 15,0 0-16-15,-106 44 5 16,70-5-1-16,-6 7 1 16,-1 10-2-16,-2 7 6 15,-2-3 11-15,0 6-11 16,6-7 6-16,9-2-3 16,16-8-12-16,16-9-8 15,7-8 8-15,31-9 5 16,18-6 6-16,10-4-5 15,7-10-1-15,-4-3-5 0,-7 0-30 16,-5 0-38-16,-11-3-38 16,-7-13-160-16,-11-1-243 15</inkml:trace>
  <inkml:trace contextRef="#ctx0" brushRef="#br0" timeOffset="272132.3379">28482 13568 424 0,'0'0'734'16,"0"0"-653"-16,0 0-13 15,0 0 7-15,0 0-30 0,0 0-41 16,64-37-1-16,-2 31-3 16,11 3-8-16,3-1-27 15,3 0-32-15,2-2-71 16,-3-1-214-16</inkml:trace>
  <inkml:trace contextRef="#ctx0" brushRef="#br0" timeOffset="272411.1456">29616 13251 830 0,'0'0'9'0,"0"0"14"15,0 0 192-15,0 0-96 16,0 0-84-16,0 0-22 16,-1 9 34-16,-21 18 25 15,-7 5-61-15,-2 2-6 16,1 2-5-16,3-3-10 15,5-3-77-15,10-5-182 16,10-8-306-16</inkml:trace>
  <inkml:trace contextRef="#ctx0" brushRef="#br0" timeOffset="272573.8142">29749 13399 1176 0,'0'0'87'0,"0"0"0"15,0 0 16-15,0 0-44 16,0 0-59-16,0 0-9 16,-49 56 7-16,13-20-74 15,-4 4-191-15,-1-7-524 16</inkml:trace>
  <inkml:trace contextRef="#ctx0" brushRef="#br0" timeOffset="273624.2338">21599 11454 581 0,'0'0'7'16,"0"0"26"-16,0 0 79 15,82-66 94-15,-73 63-37 16,-6 3-61-16,-2 0-46 16,-1 0-32-16,0 0-9 15,4 0 1-15,-4 0-22 0,0 20 3 16,0 14-5 0,0 13 2-16,-20 6-28 0,4-3-67 15,6-7-212-15,10-20-615 16</inkml:trace>
  <inkml:trace contextRef="#ctx0" brushRef="#br0" timeOffset="273829.0885">21857 11385 179 0,'0'0'929'0,"0"0"-897"16,0 0 33-16,0 0 34 0,0 0-39 15,0 0-36-15,19-30-24 16,-12 39-7-16,5 17-2 16,8 11-11-16,4 9-94 15,-3 1-135-15,-1-7-431 16</inkml:trace>
  <inkml:trace contextRef="#ctx0" brushRef="#br0" timeOffset="300075.7329">14130 12061 90 0,'0'0'13'16,"0"0"2"-16,0 0-7 15,0 0 12-15,0 0-2 16,0 0-1-16,0 0 31 16,0 0 10-16,0 3 34 15,0-3 21-15,0 0-27 16,0 0-18-16,0 0 1 15,0 0-25-15,0 0-19 16,7 0-23-16,12 0 8 0,10-3-5 16,-1-4 1-1,2-2 9-15,-3 3-9 16,-1-2-2-16,3-1 9 0,-1-2 10 16,2-2-9-1,3 1 12-15,0-5-3 0,-1 3-6 16,9-5-4-16,8 5-1 15,14-2-10-15,7-1-1 16,9 7 1-16,3-3 0 16,-5 2 0-16,-2 6-4 15,-10-2-2-15,3 4 4 16,-4-1 0-16,2 4 2 16,5 0 0-16,4 0 11 15,10 0-24-15,9 0 20 16,6 0-9-16,-2 0 0 0,-4 0 0 15,-13 4 0 1,-7 2 0-16,-11 3 0 0,-8 5 2 16,-4 6-4-16,-5-3 2 15,2 7-2-15,2-2-3 16,5 2 3-16,2-2 2 16,0 2 0-16,-9-5-4 15,-5 2-1-15,-12-1-10 16,-4 2 13-16,-8 5 0 15,1 2-4-15,-4 0 1 16,0 0 5-16,0 0 2 16,-5-4-2-16,-2-1 0 0,-3-4 0 15,-6 0 1-15,0 2 1 16,0-5 0 0,0 3 0-16,-9-3 15 0,-4-1-6 15,-10 3-9-15,-3 1 4 16,-6 0-6-16,-1-3-10 15,4 0 5-15,-1-5-16 16,2 2 21-16,-5 3 4 16,0-5 1-16,1 2 1 15,3-1-6-15,0-1 2 16,6-1-17-16,-1 0 17 16,9-3-10-16,9-7-3 15,2 2 5-15,4-3-1 16,0 0 7-16,0 0 7 15,0 0 1-15,0 0-8 0,10-12 0 16,8-10 28-16,3-6-17 16,2-2 2-16,0 3 2 15,-4 1-5-15,-4 3 6 16,-7 6 12-16,-8 8 44 16,0 1 9-16,-15 8-81 15,-12 0-1-15,-7 13 1 16,-5 8 6-16,4 6 2 15,9 2-6-15,5 4-2 16,6 0-21-16,3-2-11 16,5 1-97-16,3-2-131 15,3-5-380-15</inkml:trace>
  <inkml:trace contextRef="#ctx0" brushRef="#br0" timeOffset="300731.3456">14039 12659 292 0,'0'0'50'15,"0"0"4"-15,0 0 98 16,0 0 22-16,0 0-30 16,0 0-47-16,0 0-26 0,0 0-33 15,0 0-18-15,0 0-4 16,0 0 4-16,0 0-4 15,0 0-10-15,0 0-6 16,0 0 15-16,0 0 0 16,0 0 10-16,0 0 8 15,0 0-18-15,0 0 3 16,0 0-4-16,4 0 1 16,-4 0-14-16,0 0 8 15,0 0-7-15,0 0 0 16,0 0-2-16,0 0 0 15,0 0-7-15,0 0 3 0,0 0-13 16,0 0 7-16,0 0 1 16,0 0 2-16,0 0-56 15,0 0-49-15,0 0-67 16,0 4-99-16,0 9 105 16,3-1-38-16,-3-2 9 15</inkml:trace>
  <inkml:trace contextRef="#ctx0" brushRef="#br0" timeOffset="300792.889">14039 12659 83 0</inkml:trace>
  <inkml:trace contextRef="#ctx0" brushRef="#br0" timeOffset="300800.3157">14039 12659 83 0,'38'53'63'0,"-30"-53"-63"0,-5 0-76 0</inkml:trace>
  <inkml:trace contextRef="#ctx0" brushRef="#br0" timeOffset="302914.9469">13763 12916 428 0,'0'0'18'16,"0"0"8"-16,0 0 35 0,0 0-4 15,0 0 22-15,0 0 36 16,-36-58 15-16,36 58-79 15,0 0-28-15,0 0-12 16,0 0-10-16,0 0-1 16,0 6-20-16,-12 18 20 15,-12 18 19-15,-17 20 33 16,-15 14-14-16,-11 7-16 16,-3 6-13-16,6-5-9 15,8-12-4-15,21-9-7 16,8-11-5-16,9-9-13 15,4-7 13-15,1-2-10 0,-3 1 24 16,-4-1 2-16,-2 2 0 16,-2-6-2-16,2-1 2 15,-1-9-1-15,7-3 2 16,7-10-1-16,6-7 9 16,3 0 28-16,0 0-20 15,0 0-1-15,0 0 1 16,0 0-7-16,0 0-10 15,0 4 0-15,0 9-12 16,15 2 12-16,6 1 0 16,4 4 0-16,-1 1 2 15,0-4 7-15,-3 3-5 0,1 2 7 16,-4 7 5-16,3 8 4 16,1 7-8-16,8 5-5 15,0 7 4-15,2-3-7 16,7-1-3-16,2-2-1 15,-1-4 2-15,2 5-1 16,-3 4 0-16,1 1 1 16,-3 1-1-16,-1 2-1 15,-6-10 0-15,-2 1 3 16,-1-11-2-16,-8-10-1 16,-2-4 2-16,-8-9-2 15,-2-2 2-15,-1 6-1 16,1 2 11-16,3 2-8 0,3 5 2 15,-1 5-4-15,6-11 2 16,0-1-3-16,-1-6-1 16,3-5 5-16,-8-2-2 15,-6-3-3-15,0 2 1 16,1-2 5-16,1 5-3 16,1 2-2-16,-3-4 0 15,4 4-1-15,0-3 0 16,3 0 0-16,0-3-2 15,-4 1 2-15,-5-6 2 16,-2 1-1-16,-2-2 2 16,0 2 8-16,1 7-1 15,6 0 0-15,6 6-3 16,3 7-5-16,14-3-1 16,5-3 1-16,14-4-2 0,6-6 0 15,13-7-16-15,19 0 6 16,23 0-19-16,21-7-4 15,14-6 9-15,6 3 9 16,-5 3 8-16,-16 0 7 16,-20 1 0-16,-19 3 0 15,-13-6-5-15,-17 7 5 16,-12-4 0-16,-13 6 2 16,-11-7 9-16,2 4 33 15,3 2-14-15,7 1-22 16,8 0-5-16,9-3-6 15,-2 3-1-15,3-5 3 0,-4 3-2 16,-8-1 3-16,-4-2-10 16,-10 4 10-16,0-5-5 15,-2 1-5-15,-5 0 10 16,1-4 0-16,-1-6 2 16,-1-1 1-16,-3-10 32 15,-5-4 5-15,-9-14-4 16,-4-7-18-16,0-9-17 15,-4-6 8-15,-15-7-1 16,-5 1 1-16,-7-3-4 16,-8 4 2-16,-6-1 5 15,-7 8-3-15,-4 2 2 0,4 6-4 16,7-1-7-16,13 1 0 16,5-1-1-1,11 2 1-15,7 2-6 0,-1 3 2 16,4 5 0-16,-2 8-9 15,2 10 13-15,3 14 15 16,3 6-5-16,0 5-10 16,0 2-2-16,0-1-4 15,0 1-5-15,0 0 1 16,0 0-6-16,0 0-7 16,0 0-8-16,0 0 7 15,0-3 24-15,6 0 0 16,4-2 1-16,-1 0-1 0,5-9 0 15,8-4 0-15,5-9 3 16,7-10 1-16,3-5 4 16,0-2 0-16,-5-6-1 15,-11 4-7-15,-6 4 0 16,-12 9 8-16,-3 6-6 16,0 10 3-16,-3 8-1 15,-18 9 11-15,-18 0-12 16,-19 25-3-16,-18 15 6 15,-3 6 0-15,0 0 1 16,15-2-7-16,11-11-1 16,18-10 1-16,8-6 0 15,9-8 4-15,7-5-3 0,7-4 5 16,2 0 5 0,2-4-2-16,0-21-9 0,17-6-15 15,14-9 11-15,11 4-4 16,7 0 8-16,2 3 4 15,3 7-4-15,1 6 0 16,0 6 3-16,-10 11 7 16,-5 3-4-16,-8 3 0 15,-5 21 1-15,-2 6 1 16,-2 5 2-16,0 2-3 16,-3 0-4-16,-3-5 1 15,-2-3-4-15,-9-7 2 16,0-7-1-16,-6-8-1 15,0 0-8-15,0 0-25 0,3-4-71 16,-2 0-184-16</inkml:trace>
  <inkml:trace contextRef="#ctx0" brushRef="#br0" timeOffset="341465.2072">13442 13084 289 0,'0'0'117'16,"0"0"-21"-16,0 0 35 15,0 0-31-15,0 0-34 16,0 0-10-16,0 0-9 16,0 0-14-16,0-26 1 15,0 26-34-15,0 4-32 16,-20 26-163-16,-9 16-60 16</inkml:trace>
  <inkml:trace contextRef="#ctx0" brushRef="#br0" timeOffset="341667.6316">12723 14109 731 0,'0'0'0'0,"0"0"-11"15,0 0-1-15,0 0 12 16,0 0 3-16,0 0 41 15,-45 50-22-15,45-50-22 16,0 0-35-16,0 0-286 16</inkml:trace>
  <inkml:trace contextRef="#ctx0" brushRef="#br0" timeOffset="342035.9447">12594 14543 22 0,'0'0'101'16,"0"0"-13"-16,-50 94-22 15,41-80-24-15,3-6 65 16,6-3-5-16,0-5-7 15,0 0-37-15,0 0-58 16,0 0-275-16</inkml:trace>
  <inkml:trace contextRef="#ctx0" brushRef="#br0" timeOffset="342226.3693">12784 14947 441 0,'0'0'0'15,"0"0"-37"-15,0 0-60 16,0 0 32-16,0 0-29 16,15 73-54-16</inkml:trace>
  <inkml:trace contextRef="#ctx0" brushRef="#br0" timeOffset="342410.2063">12671 15707 735 0,'0'0'0'0,"0"0"-15"16,0 0-8-16,0 0-37 15,0 0-15-15,0 0 5 16,-15 90-105-16</inkml:trace>
  <inkml:trace contextRef="#ctx0" brushRef="#br0" timeOffset="342746.4813">13621 16696 699 0,'0'0'0'16</inkml:trace>
  <inkml:trace contextRef="#ctx0" brushRef="#br0" timeOffset="342943.3992">13892 16835 910 0,'0'0'0'16,"0"0"0"-16,0 0-105 16,91 25-70-16,-31-8-86 15</inkml:trace>
  <inkml:trace contextRef="#ctx0" brushRef="#br0" timeOffset="343116.3851">14501 17079 890 0,'0'0'0'16,"0"0"-189"-16,0 0 24 15,0 0-200-15,51 72 234 16,-32-54 91-16,2 0 40 16,10-1 0-16,8 0 0 15,11 0 0-15</inkml:trace>
  <inkml:trace contextRef="#ctx0" brushRef="#br0" timeOffset="343219.4449">14988 17422 683 0,'0'0'56'0,"0"0"-56"16,0 0-40-16,0 0-102 16,123 27-191-16</inkml:trace>
  <inkml:trace contextRef="#ctx0" brushRef="#br0" timeOffset="343346.8937">15825 17564 277 0,'0'0'0'0</inkml:trace>
  <inkml:trace contextRef="#ctx0" brushRef="#br0" timeOffset="343581.4782">16810 17623 635 0,'0'0'0'16,"0"0"-328"-16</inkml:trace>
  <inkml:trace contextRef="#ctx0" brushRef="#br0" timeOffset="343856.6156">17533 17475 1247 0,'0'0'0'16,"0"0"3"-16,0 0-53 16,0 0 44-16,0 0-362 15</inkml:trace>
  <inkml:trace contextRef="#ctx0" brushRef="#br0" timeOffset="344181.1408">19298 16595 681 0,'0'0'98'16,"0"0"-55"-16,0-84-43 16,0 34-289-16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2-03T03:44:47.003"/>
    </inkml:context>
    <inkml:brush xml:id="br0">
      <inkml:brushProperty name="width" value="0.05292" units="cm"/>
      <inkml:brushProperty name="height" value="0.05292" units="cm"/>
      <inkml:brushProperty name="color" value="#FF0000"/>
    </inkml:brush>
  </inkml:definitions>
  <inkml:trace contextRef="#ctx0" brushRef="#br0">11828 3718 272 0,'0'0'0'0,"0"0"-68"15,-85-46 40-15,69 38 3 16,8 3-33-16,8-2-35 16</inkml:trace>
  <inkml:trace contextRef="#ctx0" brushRef="#br0" timeOffset="2166.6193">13718 7126 593 0,'0'0'246'0,"0"0"-228"16,0 0 75-16,-57 77 34 15,32-15-34-15,-8 15-21 16,-3 1-46-16,5-1-20 16,-2-11-6-16,7-14-43 15,6-18-71-15,2-18-74 16,-3-16-67-16,-1 0-13 0</inkml:trace>
  <inkml:trace contextRef="#ctx0" brushRef="#br0" timeOffset="2322.8385">13283 7357 1013 0,'0'0'92'0,"0"0"-57"16,0 0 29-16,0 0-23 16,0 0 13-16,107-26 6 15,-61 26-24-15,2 7-16 16,-2 13-18-16,2 12-2 15,1 6-17-15,-4 4-60 16,-2 5-138-16,-14-5-604 16</inkml:trace>
  <inkml:trace contextRef="#ctx0" brushRef="#br0" timeOffset="2773.6753">14207 7004 1144 0,'0'0'39'15,"0"0"-32"-15,0 0 65 16,0 0-3-16,0 0-35 16,0 0-24-16,-48 66 1 15,29-9 2-15,-4 6-10 16,0-1-3-16,3-15-40 0,7-11-44 16,-2-10-48-16,-3-6-90 15,0-8-213-15</inkml:trace>
  <inkml:trace contextRef="#ctx0" brushRef="#br0" timeOffset="2932.9972">13958 7238 1085 0,'0'0'34'0,"0"0"-10"16,0 0 66-16,0 0-20 16,0 0-27-16,0 0 5 15,78 20-23-15,-56 4-14 16,-2-1-11-16,6 0-16 15,0-2-128-15,-4-12-327 0</inkml:trace>
  <inkml:trace contextRef="#ctx0" brushRef="#br0" timeOffset="3171.2797">13737 6536 105 0,'0'0'980'0,"0"0"-943"15,0 0-9-15,0 0 4 0,0 0 2 16,0 0-6 0,-52 71 18-16,23-24-37 0,6 3-9 15,2 3-7-15,6-7-83 16,-1-10-147-16,-7-6-270 15</inkml:trace>
  <inkml:trace contextRef="#ctx0" brushRef="#br0" timeOffset="3360.4629">13386 6771 997 0,'0'0'45'15,"0"0"-5"-15,0 0 102 16,0 0-63-16,0 0-34 15,0 0-39-15,45-12-2 16,-2 12 5-16,13 3-3 16,5 5-6-16,0-1-81 0,5-1-92 15,-5-3-162-15,1-3-449 16</inkml:trace>
  <inkml:trace contextRef="#ctx0" brushRef="#br0" timeOffset="3569.6338">14295 6266 1259 0,'0'0'1'0,"0"0"4"0,0 0 11 16,0 0-16-16,0 0-18 15,0 0 18-15,-48 101 14 16,29-55-14-16,2-2-23 15,1-9-78-15,-6-2-111 16,-8-9-230-16</inkml:trace>
  <inkml:trace contextRef="#ctx0" brushRef="#br0" timeOffset="3725.7497">14049 6452 1007 0,'0'0'11'0,"0"0"1"0,0 0 92 15,0 0-45 1,85 7-18-16,-37 12 1 16,13 6-41-16,4 8-1 0,1 5-148 15,-8-1-305-15</inkml:trace>
  <inkml:trace contextRef="#ctx0" brushRef="#br0" timeOffset="3959.6008">14944 6746 1269 0,'0'0'7'15,"0"0"0"-15,0 0 2 16,-106 57-4-16,73-22-3 15,2 2 0-15,-2 4-2 16,0 1-81-16,-9 2-137 16,2-8-244-16</inkml:trace>
  <inkml:trace contextRef="#ctx0" brushRef="#br0" timeOffset="4124.6812">14604 6964 597 0,'0'0'104'0,"0"0"6"15,88-30 76-15,-59 30-90 16,3 0-36-16,4 13-19 16,3 10-10-16,7 10-11 0,6 6-20 15,7 7-54-15,2-2-219 16,-2-1 175-16,-5-11-279 16</inkml:trace>
  <inkml:trace contextRef="#ctx0" brushRef="#br0" timeOffset="4290.5235">15214 7246 1259 0,'0'0'0'0,"0"0"-50"16,-113 89 50-16,62-41-15 15,-9 6-33-15,-1 4-99 16,-8-5-189-16</inkml:trace>
  <inkml:trace contextRef="#ctx0" brushRef="#br0" timeOffset="5632.539">14959 7325 1175 0,'0'0'22'0,"0"0"-12"15,0 0 3-15,0 0-8 0,0 0 29 16,0 0 19-16,100 89 6 16,-45-50-21-16,0 3-21 15,-3 5-10-15,-3 4-7 16,-10 7-38-16,-7 2-117 16,-18-3-240-16</inkml:trace>
  <inkml:trace contextRef="#ctx0" brushRef="#br0" timeOffset="6673.9567">14926 5917 1077 0,'0'0'219'0,"0"0"-201"15,0 0-10-15,0 0-8 16,0 0-31-16,0 0-114 0,3 53-179 15</inkml:trace>
  <inkml:trace contextRef="#ctx0" brushRef="#br0" timeOffset="6901.3288">15721 6241 1250 0,'0'0'9'16,"0"0"-1"-16,0 0 56 15,0 0-8-15,0 0-11 16,0 0-9-16,-36-9-35 16,36 9-1-16,0-3-65 0,0-1-149 15,11 0-622-15</inkml:trace>
  <inkml:trace contextRef="#ctx0" brushRef="#br0" timeOffset="7066.5318">15782 6691 1186 0,'0'0'107'15,"0"0"-97"-15,0 0 17 16,0 0-21-16,0 0-6 15,0 0-36-15,-8 17-123 0,-6-12-478 16</inkml:trace>
  <inkml:trace contextRef="#ctx0" brushRef="#br0" timeOffset="7727.6969">15126 5704 790 0,'0'0'6'16,"0"0"-6"-16,0 0 9 16,-84 22 1-16,56 4 43 15,-6 4 40-15,5 7-1 16,4 4-10-16,8-1-30 15,11 2 8-15,6-3-43 16,5-3-10-16,22 0-7 16,9-7 2-16,10-8 0 15,12-8-2-15,0-13-6 0,1-6-26 16,-4-25 16 0,-6-12 2-16,-16-12-26 0,-8-2 17 15,-15-1 23-15,-10 3 0 16,-6 6-3-16,-27 8 2 15,-12 11 2-15,-5 13-1 16,2 13 26-16,13 4 8 16,11 15-34-16,18 13-37 15,6 5-348-15</inkml:trace>
  <inkml:trace contextRef="#ctx0" brushRef="#br0" timeOffset="8128.1419">15839 6022 961 0,'0'0'4'0,"-88"0"-4"16,49 4 114-16,-1 16-37 15,10 6 2-15,5 9-21 16,9 7-26-16,10 11-5 16,6 2-6-16,5-5-18 15,28-4-3-15,9-17-7 16,4-15-30-16,2-14 15 0,-1-10-25 16,-1-29 23-16,-1-13 24 15,-4-9 4-15,-4-2 15 16,-15 5-7-16,-13 5 14 15,-9 14-11-15,-19 13-15 16,-22 21 0-16,-12 5 8 16,-8 27-6-16,-1 16-4 15,12 10-13-15,19 5-107 16,20-2-261-16</inkml:trace>
  <inkml:trace contextRef="#ctx0" brushRef="#br0" timeOffset="8494.137">16052 6682 571 0,'0'0'447'16,"-107"-3"-444"-16,59 3 82 15,5 8 32-15,5 13-50 16,4 13-13-16,6 10-23 16,8 12 2-16,11 1-7 15,9-6-23-15,20-6 1 0,15-9-5 16,10-10 1 0,7-12-13-16,4-14-11 0,-4-3-16 15,-7-23-12-15,-6-5 24 16,-14-5 7-16,-12 2 21 15,-13 2 2-15,-10 5 10 16,-31 8-11-16,-18 12 2 16,-11 7-3-16,-9 13-16 15,5 13-66-15,18-2-325 16</inkml:trace>
  <inkml:trace contextRef="#ctx0" brushRef="#br0" timeOffset="9194.4262">15860 5196 937 0,'0'0'6'15,"0"0"-4"-15,0 0 55 16,0 0-53-16,0 0 11 16,-67 103 24-16,37-34 12 15,12 1-16-15,15-5-16 16,3-9-16-16,9-11 3 15,16-9-6-15,5-10 5 16,0-15-8-16,4-11 3 16,3-9-5-16,4-27 1 15,-4-12 4-15,-6-8 0 0,-8 2 4 16,-18 0 43 0,-5 6 13-16,-23 8-50 0,-20 13-5 15,-8 13 8-15,-5 14-13 16,9 0-2-16,13 17-5 15,15 14-101-15,19 3-326 16</inkml:trace>
  <inkml:trace contextRef="#ctx0" brushRef="#br0" timeOffset="9577.5007">16628 5606 1270 0,'0'0'5'15,"0"0"1"-15,0 0 63 16,0 0-38-16,0 0-4 16,-94-42-13-16,61 85-12 15,-6 16 4-15,8 1-3 16,13 2-1-16,11-8-1 15,7-10-1-15,7-5-2 16,20-14-15-16,0-11-10 16,10-14-40-16,2-6 22 15,0-23 4-15,-8-9 13 16,-4 3 28-16,-18 1 2 0,-9 8 26 16,0 2 0-16,-27 7-22 15,-13 12-5-15,-5 5-1 16,-1 0 0-16,4 25-5 15,15 9-11-15,19 7-150 16,8 6-463-16</inkml:trace>
  <inkml:trace contextRef="#ctx0" brushRef="#br0" timeOffset="9935.4967">16764 6333 446 0,'0'0'390'16,"0"0"-324"-16,-97 8 16 15,67 17 27-15,4 5-23 16,10 7-34-16,3 2 0 15,4 4-13-15,9-4-3 16,0-6-30-16,3-8 3 16,9-9-9-16,1-8-2 15,2-8-3-15,0 0 5 16,-3-8 1-16,-6-13 5 16,-6 1 28-16,-3-3-15 0,-26 5-19 15,-9 6-14-15,-10 10 4 16,-6 2-7-16,6 2-34 15,10 5-90-15,11-7-319 16</inkml:trace>
  <inkml:trace contextRef="#ctx0" brushRef="#br0" timeOffset="10528.4643">14822 4702 364 0,'0'0'50'15,"-11"75"117"-15,-8-19 33 16,-4 2 58-16,7-4-110 16,7-10-59-16,9-11-48 15,6-12-31-15,21-10-9 16,4-11-1-16,5 0-6 0,-3-17-6 15,-8-12 2-15,-11-3 10 16,-11-2 10-16,-3 1-2 16,-17 4 10-16,-17 4 2 15,-12 8-2-15,-11 10-4 16,3 7-11-16,5 0-2 16,13 24-1-16,14 15-49 15,10 14-159-15,0 12-274 16</inkml:trace>
  <inkml:trace contextRef="#ctx0" brushRef="#br0" timeOffset="10927.7126">14296 5513 1049 0,'0'0'0'16,"0"0"25"-16,0 0 80 15,0 0-51-15,-98 25-19 16,76 15-11-16,11 3 11 16,9-1-18-16,2-9-7 15,16-3-6-15,7-13-2 0,9-8-2 16,4-9-14-1,-1-3-4-15,7-22 4 16,-3-12-19-16,-9-1 21 0,-10-1 12 16,-15 5 12-16,-5 5 2 15,-16 5 17-15,-23 9-12 16,-10 8-7-16,-2 7-12 16,-1 3-3-16,16 16 3 15,14 3 0-15,22-2-23 16,6-4-115-16,46-9-296 15</inkml:trace>
  <inkml:trace contextRef="#ctx0" brushRef="#br0" timeOffset="11344.7787">15881 4492 768 0,'0'0'77'15,"0"0"-50"-15,0 0 142 16,-4 73-60-16,4-45-65 16,10-8-42-16,22-10-2 15,13-10-9-15,5-5-25 16,-2-24 15-16,2-10 13 16,-10-7 12-16,-7-2 3 15,-9 4 23-15,-15 10 14 16,-9 9-18-16,-6 11 13 15,-27 14-9-15,-13 0-31 16,-5 25-2-16,2 14-16 16,10 3-118-16,13 1-555 15</inkml:trace>
  <inkml:trace contextRef="#ctx0" brushRef="#br0" timeOffset="11761.0642">17111 5119 690 0,'0'0'172'16,"0"0"-97"-16,0 0 83 0,-104 26-70 15,77 4 4-15,9 5-33 16,8-4-31-16,10-5-18 16,4-5-4-16,14-5-4 15,9-6-4-15,-4-8-5 16,0-2 0-16,-5-9 7 15,-4-12 0-15,-7-8 15 16,-7 0 6-16,0 0 0 16,-12 5-7-16,-9 11-4 15,-12 9-5-15,-2 4-5 16,2 21-5-16,5 16-38 0,14 6-114 16,14 3-572-1</inkml:trace>
  <inkml:trace contextRef="#ctx0" brushRef="#br0" timeOffset="12178.0302">17450 5990 815 0,'0'0'109'0,"0"0"48"16,0 0-91-16,-88 53-16 15,49-9 30-15,6 6 6 16,14 1-41-16,16-7-30 16,3-8-15-16,35-9 1 15,14-15-1-15,10-12-12 0,-8-3-14 16,-8-19 14 0,-12-6 0-16,-14-4 8 0,-17 1 4 15,-3 5-5-15,-39 6 5 16,-16 13-19-16,-11 7-115 15,-6 7-374-15</inkml:trace>
  <inkml:trace contextRef="#ctx0" brushRef="#br0" timeOffset="13027.2749">16719 4761 753 0,'0'0'39'0,"0"0"77"15,0 0 3-15,-6-75-36 0,-21 74-61 16,-3 1-16 0,-4 11 39-16,-3 20-7 0,1 11-1 15,6 6-2-15,12-1-3 16,14-8-21-16,4-8-2 15,30-15-8-15,22-16-1 16,15-8-28-16,21-35-14 16,3-15 8-16,-9-8 0 15,-21 6 34-15,-31 8 40 16,-30 12 15-16,-26 13-23 16,-45 17-32-16,-37 10-114 15,-18 39-292-15</inkml:trace>
  <inkml:trace contextRef="#ctx0" brushRef="#br0" timeOffset="25368.4179">15088 5924 317 0,'0'0'67'0,"0"0"-8"15,0 0 12-15,0 0-26 16,0 0 0-16,0 0 0 16,0 0-36-16,23-21 12 15,-23 21-21-15,0 0-70 16,0 5-67-16,0 4 93 16,-10-2 44-16,7-3 0 15,3-1 8-15,0-3 9 16,0 0-10-16,0 0 20 15,0 0 17-15,0 0 8 0,0 0 2 16,0 0-12-16,0 0 1 16,0 0 1-16,0-2-44 15,0-5-20-15,0-4-169 16,3 7-149-16</inkml:trace>
  <inkml:trace contextRef="#ctx0" brushRef="#br0" timeOffset="27178.1038">15264 5716 406 0,'0'0'40'0,"0"0"25"15,0 0 38-15,0 0 9 16,0 0-59-16,0 0-46 16,-20-4 60-16,6 4 0 15,1 0 40-15,1 0-45 16,-1 1-11-16,-3-1-12 0,6 0 7 15,-3 0-19-15,-3 0-4 16,5 0-2-16,-1 0-3 16,3 0-3-16,2 0 5 15,-1 3-11-15,3 0 1 16,-1-1-4-16,2 3-6 16,-6 4 1-16,4 1 0 15,-8 0 2-15,1 3-3 16,1 1 0-16,-4-2 4 15,3-2-2-15,2-1 2 16,5-3 1-16,0 0-3 16,3-3 0-16,0 1-1 0,3 2 2 15,-3 1-3 1,-5 4 0-16,-1 4 1 0,-1 8 1 16,-3-3 0-16,0 0-2 15,3 0 0-15,3-3 0 16,1-1-2-16,0 1 2 15,6 0-1-15,0-2 0 16,0 4 1-16,0 1 1 16,0-2 0-16,0 2 1 15,0-2-2-15,0-3-1 16,0 0 1-16,6-5 0 16,4 4 0-16,5-1-1 15,6 1 1-15,-3-2 0 16,6-1 0-16,-4-2 1 15,-1-4 2-15,0-3-3 16,-5 1 0-16,2-3-1 0,-4 0 0 16,2 0 1-16,6-3-1 15,-2-8 2-15,6-4-2 16,4-2 4-16,5-6-3 16,3-1 3-16,0-6-1 15,-2-5-1-15,-4 4 0 16,-5-3-2-16,-4 6 1 15,-8 5 0-15,-4 4 0 16,-8 3 4-16,-1-1 0 16,0-3 1-16,0-4 8 15,-6 0-2-15,-5-4-5 0,-1 4 4 16,-5-2 1-16,4 2-7 16,-6 2-4-16,-4 7 1 15,-2 4 1-15,-5 3 0 16,-6 2-2-16,4 5 0 15,-4 1 1-15,3 0-1 16,8 0 4-16,5 0 3 16,4 0-6-16,0 0-1 15,2 4-1-15,-8 10 1 16,-1 9-2-16,-2 6 2 16,-2 2-1-16,8-2 2 15,0-2-2-15,8-1-1 16,-1-1 2-16,6 0 0 0,-3 1 0 15,3 4 0-15,3 2-1 16,3 2 1-16,-3-5 0 16,3 1 0-16,0-7-1 15,0-1 1-15,3-5-5 16,7 3 4-16,10-7-1 16,0 0 2-16,6-3 0 15,-2-3 0-15,3-1 0 16,-1-4-1-16,6-2 0 15,7 0 1-15,4-1 1 16,2-16-1-16,4-5-2 16,0-6-1-16,-7 3 2 0,-6-1 1 15,-8 2-4 1,-4 2 3-16,-6-2 1 0,-3 0-4 16,-9-5 4-16,-3-4 4 15,-3 0 1-15,0-1-5 16,0 3 3-16,0-3-1 15,-3 4 1-15,-11 2-2 16,-2 3 5-16,1 3 1 16,-8 5-7-16,3 3 0 15,-7 5 1-15,-1-1-1 16,2 7-3-16,-7 3 2 16,5 0 1-16,-2 0 0 15,0 3 0-15,-1 12 0 0,-3 5 0 16,-2 1 0-1,-3 6-1-15,2-2 1 16,4 0-1-16,4 0-1 0,9-2 1 16,4 4-2-16,3 5-1 15,6 4 3-15,1 3 0 16,3 2 1-16,-1-4 0 16,4-6-2-16,0-3 1 15,10-3 0-15,3-4-2 16,10-3 2-16,-1-2 1 15,5-3-1-15,2-1 0 16,3-3 1-16,-6-1-1 16,2-4-5-16,2-4 1 15,-3 0-11-15,1-4 7 0,5-15 1 16,0-4 2-16,2-4-5 16,2-6-1-16,-2 1 4 15,-2-4-1-15,-8 5 9 16,-10 2 0-16,-3 5 0 15,-9 2 6-15,-3 0 7 16,0-2-6-16,0 0-1 16,-3-3 8-16,-4-2-3 15,-6-1-2-15,0 4-7 16,-6 2 7-16,-8 6 1 16,-6 5-1-16,-5 8-9 15,-4 5-1-15,-11 10-3 16,-5 23-18-16,-10 10-177 0</inkml:trace>
  <inkml:trace contextRef="#ctx0" brushRef="#br0" timeOffset="29662.3146">15244 5760 581 0,'0'0'28'16,"0"0"-16"-16,0 0-12 16,0 0-7-16,0 0 7 15,0 0 5-15,0 0 9 16,-16-5-7-16,15 5 4 15,-1 0-4-15,-2 0 18 16,4 0 20-16,-1 0 2 16,-1 3 2-16,1-1-3 15,-2 0 4-15,0-1-5 16,3-1 24-16,0 0-10 16,0 0-35-16,0 0-22 15,0 0-4-15,0 0-2 16,0 0 4-16,0 0 1 0,0 0-1 15,0 2-6-15,0-2 6 16,0 0 0-16,0 0 8 16,0 0-2-16,0 0 1 15,0 0 5-15,0 0-10 16,0 0 23-16,-3 0-8 16,3 1 11-16,-3-1-7 15,-3 0-6-15,3 0-6 16,-1 0 2-16,4 0 3 15,0 0 6-15,0 0-3 16,0 0-1-16,0 0-6 16,0 0 7-16,0 0-9 15,-3 0-4-15,-1 0-4 16,0 0 0-16,1-1 0 0,1-4 1 16,1 0-1-16,-1-1 0 15,1-2 0-15,-1-1 1 16,2 1-1-16,-1 3 2 15,1 2 5-15,0 2-6 16,0-1 1-16,0 1 0 16,0 1 5-16,0 0-3 15,0 0-3-15,0 0-1 16,0-2 0-16,0 2-1 16,0-3-7-16,1-8-40 15,21-5 16-15,6-5 30 0,5-1 1 16,-6 2-2-1,-2 3 3-15,-6 6 3 16,5-4-3-16,6 0 0 0,12-2 5 16,13-2-4-16,7-4 6 15,2 1-4-15,-2 2-3 16,-10 1 0-16,-16 5 6 16,-7 5 4-16,-10 5-5 15,-9 3-4-15,-7 1 0 16,-3 0 1-16,0 0 4 15,0 0 5-15,0 0 10 16,0 0-5-16,0 0-5 16,0 0-1-16,0 0-8 15,0 0-3-15,0-2 1 0,0 2-5 16,0 0 3 0,1 0-2-16,-1 0 1 0,0 0 3 15,0 0 4 1,0 0-4-16,0 0 7 0,0 0-4 15,0 0 0-15,0 0-1 16,0 0 1-16,0 0 1 16,-4 0 1-16,-9 0-4 15,-4 0-1-15,-2 0-2 16,1 0 2-16,-6 0 3 16,-5 0 0-16,3 0-1 15,-7 0 2-15,0-3-4 16,2 0 10-16,4-1-3 0,5 0 9 15,9 4-14-15,7-3 4 16,2 3-2-16,4 0-4 16,0 0 0-16,0 0-2 15,0 0 2-15,-1 0 2 16,1 0-2-16,0 0 0 16,0 0 1-16,0-2-1 15,0 2-3-15,0 0-7 16,0 0 0-16,11 0 4 15,5 0 5-15,0 0 1 16,0 0 2-16,7 5-2 16,-3 0 0-16,6 1 0 0,-2 4 2 15,3-1 0 1,-3 2-2-16,-5 3 0 0,-9 6 0 16,-10 19-1-16,-26 23-12 15,-59 30-118-15</inkml:trace>
  <inkml:trace contextRef="#ctx0" brushRef="#br0" timeOffset="38247.2708">18112 7484 217 0,'0'0'302'16,"0"0"-115"-16,0 0-82 16,0 0-22-16,0 0-36 15,0 0-21-15,-29 0-17 16,26 0 8-16,2 0 36 15,-5 0 42-15,2 0-29 16,-8 0-29-16,1 0-31 16,4 0-6-16,2 0-3 15,4 0-47-15,1 0-101 16,0 0-205-16,0 3-183 16</inkml:trace>
  <inkml:trace contextRef="#ctx0" brushRef="#br0" timeOffset="42634.9955">11542 5455 269 0,'0'0'0'0,"28"-80"-60"16,2 36 60-16,3 1 18 15,1 0 27-15,-1 9 42 16,-10 10-3-16,-9 12-42 0,-14 12-42 16,-21 4-151-1</inkml:trace>
  <inkml:trace contextRef="#ctx0" brushRef="#br0" timeOffset="47245.3583">15101 5842 7 0,'0'0'73'16,"0"0"-7"-16,0 0-16 15,0 0-7-15,0 0 22 16,0 0-5-16,0-10 4 16,0 10 7-16,0-2 1 15,0 2-1-15,0 0-21 16,0 0-25-16,0 0 4 16,0 0-5-16,0 0 17 15,0 0 8-15,0-2-9 16,0 2 16-16,0-3-26 15,0 3-30-15,0 0-11 16,0 0 3-16,0 0-47 16,-6 0 41-16,6 0 14 0,-5 0-2 15,3 0 2-15,2 0 18 16,0 0 11-16,0 0 10 16,0 0 20-16,-3 0-16 15,2 0 1-15,-5 0-32 16,-1 0-12-16,-2 0-2 15,-3 3 2-15,1 1 0 16,4 3 3-16,1-4-1 16,0 2 4-16,3 0-2 15,0-5-2-15,-1 2 1 16,1 1 3-16,0 1-2 0,-5 6 0 16,0-3-1-1,-3 6-2-15,2 3-1 0,0-3 0 16,1 1 0-16,1-2 3 15,1-4 0-15,3-1-3 16,0-2 3-16,0-4 2 16,0 5-5-16,0-1 3 15,3 1-3-15,-4 7-3 16,1 4-2-16,0 5 5 16,-2-3 1-16,2-4 4 15,0-3-5-15,1-1 0 16,1-1 2-16,-1-3-2 15,2-1 0-15,-1 1 0 16,1 1 3-16,0 2-2 0,0 1-1 16,-3-1 7-1,3 6-3-15,-4-3 6 0,-2-2-10 16,3 2 6-16,3-7-6 16,0 2 0-16,0 0-6 15,0-1-12-15,0 1 15 16,0 1 3-16,3 2 1 15,7 0 1-15,-4 1-4 16,4-3 1-16,7 1-3 16,-4-3-9-16,7-4-11 15,-5 0 15-15,1-3 6 16,-2 0 6-16,2 0 0 16,-6 0-1-16,2 0-1 15,-1 0 2-15,1 0-1 16,-2 0-2-16,2-1 1 15,2-8-1-15,2 2-1 0,0-3 1 16,4-2 0-16,-4-1 6 16,-1 4-3-16,-3 0-3 15,-3 3 3-15,-3 1-3 16,-3 3 0-16,1 0 0 16,5 0-3-16,-1-3 3 15,1 2 0-15,-3-2 0 16,1-1 0-16,-1-3 0 15,1 1 1-15,3 0 5 0,-3-2-5 16,-1 2-1 0,0 1 0-16,0-2 0 0,-3 1 0 15,1 2 0-15,3-2 1 16,-1 0-1-16,4 1 0 16,-4-2 3-16,1 0 1 15,-4 1-2-15,0 1 4 16,1-3-3-16,-1-2 0 15,0-2 2-15,2-3-3 16,0 2-2-16,-5 0 0 16,4-2 1-16,-4 3-1 15,0-1 24-15,0-1 2 16,0 1-3-16,0-2-5 16,0-1-6-16,0-2 5 15,-4 0 0-15,-6-2-2 0,0-5 3 16,-9 1-8-16,-7 2 10 15,0 4-20-15,-7 6-4 16,-2 3-4-16,-5 10 6 16,-6 1-49-16,2 9-51 15,2 13-94-15,13-2-318 16</inkml:trace>
  <inkml:trace contextRef="#ctx0" brushRef="#br0" timeOffset="50512.6478">15962 5271 45 0,'0'0'459'0,"0"0"-382"16,0 0-16-16,0 0-13 0,0 0-5 15,0 0-17 1,0 0-1-16,0-12 6 15,0 12-3-15,-1 0-7 0,-1 0 1 16,-2 0 12-16,-3-2-4 16,1 2-17-16,0 0 2 15,3-3-9-15,-3 3 3 16,2-4-2-16,0 4 30 16,1 0-11-16,-3 0-17 15,-7 0-5-15,-11 13-4 16,-1 7 0-16,-5 0 0 15,5-3 0-15,6-3 0 0,5-4 0 16,2-1 0 0,6 1 0-16,-5-3 0 0,4 5 0 15,1 1 5-15,0 4-5 16,2 2 0-16,-2 0 0 16,6 1 0-16,0-4 0 15,0 1 1-15,0-2 2 16,0 4-3-16,6-2-1 15,4 0 1-15,2 1 8 16,3-4 3-16,-6-2-1 16,3-3 0-16,-5-1 4 15,-1-3-13-15,1 2 10 16,3-2-7-16,0 2 1 16,6 0 2-16,4-4 2 15,3 4 0-15,6-5-6 0,-8 0-2 16,3-2 1-16,-5 0-1 15,-6 0 2-15,-3 0 0 16,-3 0-1-16,-4 0-2 16,-3 0 0-16,3 0 2 15,0 0-1-15,3 0-1 16,1-9 1-16,4-2 1 16,-2-2 3-16,0-2-1 15,-6 3-1-15,1 1 14 16,-3 1-2-16,-1 2-3 15,2 1 9-15,1 0-18 16,1 0-2-16,1-1-1 0,0 0 0 16,-2 7 3-1,-3-2-2-15,0 3 3 0,0 0-2 16,0-2 3-16,0-5 8 16,0-1-2-16,0-4-6 15,0 2 6-15,0-4-6 16,0 1 9-16,-3-1-4 15,-4 0-2-15,3 2-5 16,-2-1 6-16,-4 4 0 16,-2-4 3-16,-6 2-12 15,-3 2 2-15,-11-2-5 16,-11 5-7-16,-13 6-45 16,-18 0-186-16</inkml:trace>
  <inkml:trace contextRef="#ctx0" brushRef="#br0" timeOffset="56662.768">16595 5615 136 0,'0'0'118'16,"0"0"5"-16,0 0-37 15,0 0-47-15,0 0-5 16,0 0 20-16,0 0-7 16,0 0-5-16,0-3 7 15,0 3 19-15,0-3-17 16,0 1 6-16,0 1-9 15,0-1 11-15,-3 2 11 16,3 0-34-16,-4-1 12 0,1 1-37 16,-3-3 6-1,3 3 13-15,0 0-19 0,-5 0 3 16,3-2-8-16,0 0 9 16,0 1 5-16,4-1-12 15,-2 2-4-15,3 0-2 16,0 0 5-16,0 0-4 15,0 0-6-15,-3 0-4 16,3 0 7-16,-6 0-2 16,3 0 2-16,0 0 0 15,-1 0 0-15,0 0 0 16,3 2 0-16,1-1 2 0,-2 1 1 16,2 0-3-16,-3-2-1 15,-1 6 0-15,-1 0 1 16,1-1 3-16,1 1-3 15,-1 0-3-15,1-1 0 16,0 1 2-16,0 0 1 16,0-3 1-16,0 2 1 15,3 0 0-15,-7-1-1 16,3 4 3-16,0 0-4 16,-1 0 0-16,2 1-3 15,2-1-1-15,1 3 0 16,-3-2 3-16,3 2-1 15,0-1 2-15,0-1 3 0,-3 2-2 16,3-2 0 0,0 1-1-16,-3 2 3 0,3-2-3 15,0 2-3-15,0-2 0 16,0 4-4-16,0-4 7 16,0 2 5-16,0-1-5 15,3 0-4-15,0-2 3 16,0-4-2-16,1 5 3 15,5-5-8-15,2 0 8 16,-2-1 0-16,1-1 3 16,0 1-3-16,1-1 2 15,1 0 2-15,-3-1-4 0,0 0 0 16,2-2 0-16,5 0-1 16,-3 0-1-16,2-5 2 15,3-3 5-15,-6 0-5 16,-2-1 1-16,0 8-1 15,-4-1-4-15,-2 1 4 16,-1-1 7-16,3-5-7 16,1-3-6-16,2-4 6 15,1-1 3-15,1-2-2 16,-2 0-1-16,0 3 5 16,-3 2-5-16,2 1-3 15,-3 2 3-15,-2 2 0 16,2 1 8-16,-5-5-12 15,3 2 5-15,-3-4-1 16,0-4 0-16,0 3 3 0,0-3-3 16,0 2 2-16,0 1 0 15,-3-1-1-15,-10 3 4 16,-1 3-5-16,-1-2-12 16,-6 2 12-16,2 0 2 15,-3-1-1-15,5 5 5 16,2 0-6-16,-2 5 0 15,4 0 0-15,0 0 1 16,0 0-1-16,2 0-1 16,-1 5-5-16,0 4 5 15,0-1 1-15,1-1 0 16,4 5 1-16,-3-3-1 0,4 2-4 16,-1 0-1-16,3 3 2 15,-1 3 6-15,0 2-2 16,0 3-1-16,1 1 0 15,-5 2 0-15,-6-2 4 16,3 0-4-16,3-4 0 16,2-2-3-16,4 2-3 15,0 1-16-15,3 1 7 16,0 1 9-16,0-3 1 16,9-1 1-16,1-2-2 15,-1-4-2-15,6-4-13 16,0-1 21-16,4-7 0 15,4 2 1-15,0-2-1 16,3 0 13-16,-7 0-11 16,-5 0-2-16,-1 0 0 0,-7 0 1 15,0-2-1-15,-2 1-1 16,5-8-1-16,5-2 2 16,4-8-3-16,6 2 3 15,-2-1 1-15,-1 0-1 16,-9 4-8-16,-3 5 2 15,-4-1 0-15,-3 0 6 16,-2 0 5-16,0 1-1 16,0-5-1-16,0-3 18 15,0-3-17-15,3-4-2 0,1 1 2 16,-1 5 0 0,-3 1 1-16,0 5 4 0,0 1-1 15,-1 2 8-15,-12-3-1 16,1 0-15-16,-8 3 5 15,4-4 7-15,0 1-2 16,-1 0-3-16,1-1-6 16,4 4 4-16,-5 3 2 15,5 2 4-15,-2 0-11 16,5 4 5-16,-4 0-5 16,2 0-2-16,2 0-3 15,0 7-4-15,-5-2 8 16,5 2 1-16,2-4 0 15,1 3 0-15,-4 2 2 16,-4 4-8-16,2 3 12 0,2 2-10 16,1 1 4-16,3 3-12 15,-5 3 11-15,7-2-2 16,2-1-3-16,2-3 5 16,0-2-4-16,0-1-10 15,23-3-77-15,0-4-124 16,9-5-228-16</inkml:trace>
  <inkml:trace contextRef="#ctx0" brushRef="#br0" timeOffset="61312.6249">15098 6161 414 0,'0'0'10'16,"0"0"-6"-16,0 0-1 15,0 0 4-15,0 0 13 16,0 0-3-16,0 0-12 16,0 5 21-16,0-5-18 15,0 0-1-15,0 0-5 16,0 0 1-16,0 0-3 16,0 0 2-16,0 0 6 0,0 0-4 15,0 0-4-15,0 0-46 16,0 0-49-16,0 0-50 15,0 0 100-15,0-4-71 16</inkml:trace>
  <inkml:trace contextRef="#ctx0" brushRef="#br0" timeOffset="67762.1776">21044 4134 788 0,'0'0'8'0,"0"0"-3"0,0 0 94 15,0 0 21-15,0 0-30 16,0 0-24-16,0 0-24 16,-18-79 9-16,11 66-8 15,0-1-12-15,-3-1-10 16,1 3 2-16,-1 9 3 15,3 3-16-15,-5 0-5 16,-12 33 3-16,-4 29-1 16,-8 27-7-16,10 13 11 15,13-5-2-15,13-15-9 16,6-21 0-16,17-18-1 0,2-18 0 16,8-16-10-16,7-9 6 15,11-34-7-15,11-26 5 16,13-25-11-16,-2-12 18 15,-10 1 0-15,-14 7 0 16,-21 19 2-16,-17 18 0 16,-11 25 2-16,0 15 1 15,-7 12-4-15,-6 0-1 16,-5 22 5-16,-1 25-3 16,-2 18 10-16,1 10-6 15,11-5-1-15,9-10-3 16,0-12 0-16,16-14-2 15,9-9-8-15,9-13-3 16,7-12 4-16,6-5-5 0,4-29 2 16,-5-11-4-16,-6-6 8 15,-13-2 6-15,-10-1 4 16,-10 2 1-16,-5 11 5 16,-2 10-3-16,0 15 12 15,0 11 7-15,0 5-17 16,0 0-9-16,0 0-12 15,0 9 0-15,0 17 11 16,0 12 1-16,0 6 13 16,3-4-8-16,7-3-2 15,-1-9 0-15,5-4 0 16,-3-7-3-16,3-5 0 0,4-5-7 16,2-7 7-16,12 0-1 15,7-24 1 1,2-13-6-16,-1-10 6 0,-7-3 1 15,-15 0 2-15,-11 5-2 16,-7 8 0-16,0 11-1 16,-13 9 5-16,0 7-5 15,3 8 5-15,4 2-1 16,6 0 1-16,0 0-5 16,6 0-13-16,19 14 7 15,6 6 6-15,2 6 4 16,-5 6-2-16,-10 12-2 0,-12 8 0 15,-6 6 0 1,0-2 5-16,-7-10 2 0,0-15-2 16,7-14-4-16,0-12-1 15,0-5-4-15,19 0-2 16,11-15 6-16,2-17 0 16,6-13-3-16,2-7-1 15,-10 0-4-15,-9 6 4 16,-13 13-1-16,-8 12 2 15,0 11 2-15,-17 6-21 16,5 2 22-16,-2 2 15 16,11 0-13-16,3 0-2 15,14 5-18-15,13 7 4 16,11 7 14-16,3 3 2 16,-5 10 7-16,-14 6-9 0,-12 7 3 15,-7 5 9-15,-3-7 4 16,0-10-7-16,0-8-2 15,0-11-7-15,12-7-9 16,10-7-22-16,8 0-44 16,5-10-30-16,0-10-86 15,-3-3-119-15,-2 5 30 16,-14 4 21-16,-4 3 145 16,-6 8 114-16,-1 2 199 15,-5 1 11-15,6 0-103 16,7-3-14-16,5-4 46 15,6-5-26-15,2-7-44 0,1-4-36 16,-1-5-10 0,-10-6-9-16,-4-7-6 15,-6-4-3-15,-6 4-3 0,0 5 2 16,-2 16 20-16,-9 9 81 16,2 8-17-16,0 3-58 15,-6 0-27-15,1 15 15 16,-3 17-12-16,0 5 1 15,4 5-1-15,8 0 3 16,5-8-9-16,5-4-1 16,22-8-5-16,5-10-2 15,10-10-21-15,3-2-37 16,1-19 43-16,-3-11 21 0,-2-4 2 16,-6 0 0-16,-5-3 2 15,-13 7 3-15,-6 10-2 16,-11 10 24-1,0 10 6-15,0 0 4 0,0 7-20 16,-4 18-4-16,-3 1 6 16,1 5 2-16,6-5-11 15,0-8-6-15,0-6-2 16,0-2-1-16,3-8-1 16,3-2-1-16,0 0-5 15,4 0-4-15,2-2-2 16,3-8 6-16,0 1 3 0,-2 1 1 15,-2 1 2-15,-4 4 4 16,1 3-4-16,5 0-4 16,0 1 4-16,7 15 3 15,3 4 9-15,4-3 5 16,2 2 1-16,-4-7-5 16,2-4-4-16,0-7-3 15,1-1-5-15,5-6 2 16,9-22-3-16,3-13-2 15,0-14-1-15,-1-12 2 16,-10-11 1-16,-8-11-1 16,-14-4-9-16,-12 4-11 15,-3 14 18-15,-15 20 3 16,-2 26 2-16,10 12 17 16,7 12-7-16,3 5-10 0,0 0-2 15,0 0 0-15,0 31-2 16,0 32 2-16,-6 24 11 15,-5 17-6-15,-4 8 7 16,-2-9-6-16,0-10-3 16,5-16-3-16,8-21-6 15,4-20-13-15,0-13-39 16,4-12-17-16,7-9-86 16,-2-2-104-16,-9-13-113 15</inkml:trace>
  <inkml:trace contextRef="#ctx0" brushRef="#br0" timeOffset="67896.2867">23509 3995 1359 0,'0'0'44'16,"0"0"-44"-16,0 0-5 16,0 0-52-16,110-62-132 15,-33 21-724-15</inkml:trace>
  <inkml:trace contextRef="#ctx0" brushRef="#br0" timeOffset="68362.4094">24873 3485 1432 0,'0'0'20'15,"0"0"-19"-15,0 0 8 0,0 0 12 16,0 0 15-16,0 0-6 16,0-39-7-16,0 39-3 15,0 0-8-15,0 0-9 16,0 0 1-16,0 0-4 16,-3 0-3-16,-23 13-8 15,-27 23 5-15,-30 22-3 16,-26 20 1-16,-6 1-5 0,5-4 9 15,20-11-2 1,27-17 0-16,26-13 5 16,16-11-6-16,12-9 7 0,6-9-5 15,3-2 3-15,0-3-4 16,0 1 1-16,21 2 5 16,18 2 8-16,16-1-6 15,23 0 2-15,10 2 2 16,3-3-6-16,-6 2-4 15,-12-3-6-15,-14-2 0 16,-9 0-24-16,-18 0-19 16,-3 0-3-16,-5-2-27 15,-8-1-137-15,-13 0-532 16</inkml:trace>
  <inkml:trace contextRef="#ctx0" brushRef="#br0" timeOffset="69079.167">25649 3780 1119 0,'0'0'48'16,"0"0"0"-16,0 0 36 0,0 0-34 16,0 0-9-16,-73-92-25 15,73 64-5 1,0-1-6-16,12 7-1 15,4 5-4-15,-3 9 6 0,-5 8 1 16,-3 0-3-16,2 25-2 16,-3 16 3-16,-4 19 2 15,0 10-1-15,-4-2 5 16,-11-11-9-16,6-19 3 16,4-14-3-16,4-12-2 15,1-10 1-15,0-2-1 16,6-10-8-16,27-26-9 15,13-17-2-15,14-21 5 16,7-2 1-16,-2 6 0 16,0 14 6-16,-10 25 7 0,-13 16 5 15,-14 15-5-15,-10 11 14 16,-8 30 0-16,-4 17 12 16,-3 11-11-16,-3 0-4 15,0-7-7-15,5-15 1 16,8-14-5-16,5-10-10 15,11-15-35-15,5-8-94 16,4-6-200-16,0-26-454 16</inkml:trace>
  <inkml:trace contextRef="#ctx0" brushRef="#br0" timeOffset="69546.0376">26439 3643 902 0,'0'0'209'0,"0"0"-180"16,0 0 99-16,0 0-72 15,0 0-56-15,0 0-23 16,60 39 18-16,-29-40-20 16,4-20-9-16,-2-7 6 15,-10-3 8-15,-6-2 20 16,-14 2 9-16,-3 3-2 16,0 4 0-16,-8 9-7 15,-4 4 0-15,-4 8 0 16,-2 3 43-16,-7 17-21 15,-7 22-7-15,-4 11 34 16,4 6-11-16,9 3-14 16,13-9-10-16,10-11-14 15,1-11-1-15,28-14-11 0,13-11 11 16,13-3-17-16,9-26-9 16,3-13-4-16,-3-8 8 15,-4-4 18-15,-5-2-1 16,-7 3 12-16,-11 5 11 15,-12 11-4-15,-11 10 6 16,-10 15 18-16,-2 9 8 16,-2 0-16-16,0 26-26 15,0 15 3-15,0 9 13 16,0 5-9-16,0-5-6 0,8-6-4 16,11-13-23-16,1-16-49 15,3-15-94-15,-1-11-168 16,-2-30-572-1</inkml:trace>
  <inkml:trace contextRef="#ctx0" brushRef="#br0" timeOffset="69674.1704">27147 3113 1226 0,'0'0'151'0,"0"0"-151"16,0 0-44-16,0 0-119 15,0 0-377-15</inkml:trace>
  <inkml:trace contextRef="#ctx0" brushRef="#br0" timeOffset="70980.7466">27563 3110 1354 0,'0'0'3'15,"0"0"-6"-15,0 0-6 16,-96 78 9-16,72-35 7 16,4-5-6-16,10-6-1 15,7-12-2-15,3-10-9 16,8-8-82-16,19-2 21 0,12-17 72 16,7-7 0-16,-1 3-7 15,-10 5 7-15,-11 10 0 16,-8 6 12-16,-8 14-1 15,-5 25 18-15,-3 26 18 16,0 18 16-16,-20 22-12 16,-8 14-23-16,-3 4 0 15,-6-3 3-15,-4-12-10 16,1-19-9-16,-3-18-4 16,3-18 2-16,1-19-2 15,6-15-1-15,0-14-2 16,6-5-1-16,2-21-4 15,6-27 0-15,16-19-20 16,4-22-14-16,47-23 12 0,20-20-3 16,17-15-48-16,5-4 53 15,1 6 20-15,3 12 2 16,4 9 17-16,-5 14 10 16,-16 22-10-16,-26 28 0 15,-24 27-3-15,-17 20 4 16,-10 13 30-16,0 0-50 15,-4 7 0-15,-11 22-10 16,-7 26 10-16,-2 19 0 16,1 14 3-16,4-1 1 15,7-6-2-15,5-15-4 16,5-14 1-16,2-15 1 0,0-16 0 16,0-11-12-16,2-9-1 15,12-1-14-15,12-18-11 16,10-15 9-16,10-12-24 15,3 2 24-15,-5 7-58 16,-9 14 28-16,-12 14 59 16,-9 8 0-16,-8 13 8 15,-1 17 66-15,-2 11-1 16,-1-1-6-16,8-1-47 16,2-11-15-16,9-9-5 15,5-13 0-15,4-6 0 16,6-5 0-16,1-22-15 15,-1-8-8-15,-1-9-26 16,-2-1 5-16,-4-3-18 0,-2 2 43 16,-2 3 19-16,-4 10 2 15,-7 7 19-15,-6 12 20 16,-3 8 11-16,-5 5 5 16,0 1-57-16,0 0-5 15,0 0-34-15,0 4-5 16,0 7 9-16,0-2-26 15,-3-1 17-15,1 1 8 16,1-2 1-16,-2-3 3 16,3-1 29-16,0-3-1 15,0 0 4-15,0 0-17 16,0 0 17-16,0-11 33 16,3-9-25-16,1-6 55 0,3-8 13 15,-6-7-18-15,1-3-10 16,-1-4-32-16,2 4-8 15,-1 8 3-15,1 15 0 16,-2 13 17-16,-1 8-14 16,0 7-14-16,0 28-21 15,-15 20 21-15,-6 15 20 16,3 2-17-16,5-6 4 16,8-7-1-16,2-9-3 15,-1-7 0-15,-1-6-3 16,-2-12 0-16,3-7 4 15,2-11-3-15,2-4-1 0,0-3-8 16,8-4-27-16,20-17 1 16,13-7 31-1,6-2 3-15,-3 5 6 0,-8 8-6 16,-7 6 3-16,-11 9 8 16,-4 2-3-16,-4 0 5 15,-7 12-5-15,-3 11 2 16,0 13 11-16,-22 9-16 15,-18 6-4-15,-9 4 7 16,0-6-6-16,8-14-2 16,18-12-11-16,15-13-36 15,8-10-22-15,12-12-390 16</inkml:trace>
  <inkml:trace contextRef="#ctx0" brushRef="#br0" timeOffset="71250.626">28957 3110 1298 0,'0'0'2'0,"0"0"1"16,-83 66 22-16,72-37-5 16,11-3 3-16,0-1-16 15,14-4-7-15,14-4-1 16,6-9-2-16,5-4-8 15,1-4-5-15,1-1-6 0,-3-15 8 16,-8-5 14-16,-10-1 1 16,-14-3 11-16,-6 3-7 15,-12 2-5-15,-26 9-77 16,-5 8-65-16,9 3-413 16</inkml:trace>
  <inkml:trace contextRef="#ctx0" brushRef="#br0" timeOffset="71571.9854">29279 3091 1098 0,'0'0'227'0,"0"0"-219"15,0 0 33-15,0 0 1 16,0 0-33-16,0 0-7 15,3 60 7-15,-3-26-2 16,0-5-3-16,2-6 5 16,4-6-9-16,3-8-3 15,0-4 3-15,9-5 7 16,5 0-5-16,6-8 4 16,2-10-6-16,-6-3 3 15,-10 0 4-15,-5-1-1 16,-10 3-5-16,0 2-1 15,-10 5-25-15,4 9-39 0,6 1-31 16,6 2-473-16</inkml:trace>
  <inkml:trace contextRef="#ctx0" brushRef="#br0" timeOffset="71945.7519">29813 3050 1354 0,'0'0'25'0,"0"0"-20"15,0 0 10-15,0 0 21 16,0 0-13-16,0 0-23 0,35-27 0 16,-14 43-3-16,2 8 7 15,0 4-1-15,-4 4-1 16,-6-3 2-1,-7-1 1-15,-6-6 1 0,0-5 1 16,0-9-7-16,0-5 7 16,-6-3 2-16,2 0 25 15,4-17-6-15,0-8-15 16,17-8 0-16,15-5-9 16,9-2-1-16,5 1-3 15,-3 2-5-15,3 1-16 16,2 5-16-16,6 8-27 0,-1 3-49 15,-4 6-183 1,-11 6-594-16</inkml:trace>
  <inkml:trace contextRef="#ctx0" brushRef="#br0" timeOffset="73229.356">21980 3503 274 0,'0'0'472'0,"0"0"-367"15,0 0 46-15,0 0-7 16,0 0-107-16,0 0 19 15,0-66-19-15,22 21-21 16,15-17-8-16,26-26 14 16,32-30-3-16,36-39-1 15,40-34-6-15,28-21-12 0,22-3-5 16,5 18-20 0,-10 32 25-16,-30 30 6 0,-38 36-5 15,-41 29 3-15,-38 28 1 16,-32 18-4-16,-20 13 11 15,-13 11 2-15,-4 0 39 16,0 0-17-16,0 0-17 16,0 0-3-16,0 0-12 15,0 0 2-15,0 0 2 16,0 0-2-16,0 0-2 16,0 0-3-16,0 0 2 15,0 0-3-15,-9 0-12 16,-21 0-9-16,-12-5 2 15,-5-3 11-15,3-1 8 0,9 1 1 16,12 5 2-16,10 1-3 16,9 2-6-1,-1 0-3-15,5 0 8 0,0 10-4 16,19 15 1-16,25 4 0 16,23 4-1-16,16-2 5 15,8-1 3-15,-7-1 2 16,-17-2 3-16,-22 1-7 15,-20-3 3-15,-20 1-4 16,-10 5-12-16,-40 1-2 16,-26 7 12-16,-18-3-52 15,-6-4-86-15,15-15-321 16</inkml:trace>
  <inkml:trace contextRef="#ctx0" brushRef="#br0" timeOffset="73645.9814">24958 849 1116 0,'0'0'89'15,"0"0"-50"-15,0 0-39 16,0 0 13-16,0 0 14 15,17 101 39-15,-17-21-27 16,-4 24-7-16,-27 28 0 16,-18 23-18-16,-12 5-4 15,-5-2-10-15,1-17-4 16,-4-31-33-16,17-24-31 16,9-33-42-16,22-27-127 0,12-26-351 15</inkml:trace>
  <inkml:trace contextRef="#ctx0" brushRef="#br0" timeOffset="74229.1978">24915 718 790 0,'82'-17'0'16,"46"-3"-6"-16,44-4-3 16,53-7-97-16,54-14 27 15,36-5 79-15,25-5 132 16,6-9-39-16,-11 1-18 16,-17 2-47-16,-19 3-1 15,-26 2-24-15,-27 5 1 16,-24 5 13-16,-31 11 77 15,-38 12 36-15,-38 13-79 16,-42 7-13-16,-33 3-17 16,-23 0 19-16,-11 0 29 15,4 0-12-15,5 0-53 16,17 0-4-16,9 0-13 0,7 0-19 16,0 0-62-1,-8 0-38-15,-6 0 11 0,-10 0-90 16,-15 0-24-16,-9 0-224 15,0 0 328-15,0 0 131 16,0 0 388-16,0 0-298 16,0 0 3-16,3 0 35 15,-1 0 24-15,-2 0 55 16,0 0-82-16,-3 41-50 16,-22 33-2-16,-14 50-36 15,-6 39-31-15,0 25 5 16,15 11-8-16,17-13-1 0,13-19-2 15,4-24 0-15,19-15 5 16,-7-19-5-16,-8-17-4 16,-8-22-16-16,0-24-141 15,-21-22-703-15</inkml:trace>
  <inkml:trace contextRef="#ctx0" brushRef="#br0" timeOffset="74729.167">25729 2281 845 0,'0'0'0'0,"0"0"0"16,-99 13 47-16,77-7 37 16,0 2 4-16,1 1 6 15,-2 8-36-15,1 1-16 16,0-1-30-16,6-4-6 15,8-6-6-15,7-4-23 0,1-3-50 16,7 0-10-16,36 0 44 16,41-10 39-16,49-12 39 15,59-12 8-15,52-7-16 16,40-5-31-16,33-6 0 16,12-2 1-16,4 1 47 15,-11 0-4-15,-36 10-15 16,-38 10 6-16,-44 9 0 15,-43 6-29-15,-32 4-4 16,-30 3-1-16,-30 1-1 16,-28 3-2-16,-30-3-52 15,-19-5-48-15,-54-3-290 16</inkml:trace>
  <inkml:trace contextRef="#ctx0" brushRef="#br0" timeOffset="75228.8211">26078 623 665 0,'0'0'77'0,"0"0"75"15,0 0-101-15,0 0 65 0,0 0-15 16,0 0-9-16,7-34-32 16,1 34-36-16,7 21-19 15,6 28-4-15,0 33 11 16,-6 35 7-16,-15 35-8 15,-9 32-5-15,-34 9-6 16,-14-6-75-16,-1-18-107 16,1-35-211-16,6-35 133 15,8-32 159-15</inkml:trace>
  <inkml:trace contextRef="#ctx0" brushRef="#br0" timeOffset="75936.3177">25107 1441 595 0,'0'0'142'16,"0"0"-122"-16,0 0 0 16,0 0 12-16,0 0 6 15,0 0 3-15,0-3-5 16,0 3 24-16,0 0 12 15,0 0-3-15,0 0 6 16,0 0-20-16,0-4-42 16,2 4-13-16,-2 0-3 15,0 0-36-15,0 0-50 0,0 0-49 16,0 0 9 0,0 0-10-16,0 4 132 0,0 0 7 15,0-4 13-15,-2 0 55 16,1 0-41-16,-4 0-27 15,1 0-71-15,4 0-572 16</inkml:trace>
  <inkml:trace contextRef="#ctx0" brushRef="#br0" timeOffset="76446.0919">27115 409 1027 0,'0'0'123'0,"0"0"-21"15,0 0-4-15,0 0-60 16,0 0-33-16,-46 81-1 16,26 20 25-16,4 35-11 15,1 26-10-15,5 17-2 16,-8 8-6-16,-10 2-13 0,-5-15-26 15,-5-15 10-15,8-31-77 16,13-33-259-16</inkml:trace>
  <inkml:trace contextRef="#ctx0" brushRef="#br0" timeOffset="76778.8513">28278 74 1126 0,'0'0'76'0,"0"0"-66"15,18 73 66-15,-8-10-13 16,1 21-21-16,-3 20-1 16,-8 20-17-16,0 19 1 15,-29 13-17-15,-27 15-3 16,-23 12-5-16,-16 12-23 16,-6 2-49-16,9-15-79 15,16-30-411-15</inkml:trace>
  <inkml:trace contextRef="#ctx0" brushRef="#br0" timeOffset="78495.4592">25051 1738 695 0,'0'0'104'16,"0"0"-31"-16,14-82 104 15,-10 53-29-15,-4 0-75 16,0 8-15-16,0 6-20 16,0 5-11-16,-7 6-10 15,-4 3-16-15,-1 1 1 16,-7 17-2-16,-10 25-5 16,-1 15 5-16,2 11 5 15,7 0-2-15,6-3-1 16,11-4-2-16,4-10-1 15,0-10-7-15,6-14-12 0,7-11-3 16,4-11 3 0,2-5-5-16,8-6 1 0,5-22 22 15,0-11 4-15,-6-6-1 16,-4-4 5-16,-6 3 0 16,-7-1 9-16,-3 8 5 15,-3 12 1-15,-3 10 8 16,0 12 15-16,0 4-30 15,0 1-14-15,0 3-3 16,0 16-8-16,0 8 11 16,0 2 2-16,1 3 0 15,4-6 2-15,-2-3-4 16,1-4 3-16,2-8-3 0,0-6-3 16,8-5-8-1,2 0 3-15,5-9 3 16,1-11 5-16,-4-9 3 0,0 0-3 15,-6-2 4-15,-2-1 1 16,-2 5 5-16,-4 4-3 16,-2 5-2-16,1 6-1 15,-3 8 7-15,0 1-3 16,0 3-8-16,0 0-5 16,0 3-6-16,0 16 1 15,0 8 7-15,-9 9 3 16,3-2 2-16,1 1 1 0,5-7-2 15,0-2-1-15,5-9-1 16,10-6-4-16,4-7 4 16,3-4-2-16,0-1 2 15,0-16 0-15,0-9 1 16,-2-3 1-16,-1-8 4 16,-1-3-4-16,-5-4 4 15,1-4-3-15,-5 0 1 16,0 2-3-16,-5 11 2 15,-4 13-2-15,0 11 0 16,0 11-2-16,-4 0-5 16,-13 6 3-16,-5 17-6 15,1 6 10-15,6-2-5 16,13-4 2-16,2-6-14 16,16-6 14-16,12 0 2 0,3-7 2 15,-6 1-1-15,-5 1 2 16,-13-1-2-16,-7 7-9 15,0 2 9-15,0 3 1 16,-4 2 2-16,-2-5 4 16,6-3 3-16,0-3-10 15,12-6-3-15,13-2 3 16,8 0 3-16,6-20 2 16,-2-6 0-16,-5-2 0 15,-10 2 1-15,-13 4-4 16,-6 3 5-16,-3 2 3 15,0 5 7-15,0 3-17 0,0 4 0 16,0 3-1 0,0 2 1-16,0-1 1 0,0 1-1 15,4-5-7-15,8 0 2 16,0-4 5-16,0 2 4 16,-5 4-2-16,-3 3 2 15,-4 0-4-15,0 22-19 16,-7 9 18-16,-2 13 1 15,2-2 17-15,7-2-11 16,10-8-2-16,19-8 4 16,4-8-5-16,-5-8 2 15,-11-3-5-15,-7-5-4 16,-10 0-48-16,-10 0-123 0</inkml:trace>
  <inkml:trace contextRef="#ctx0" brushRef="#br0" timeOffset="83263.0826">21128 5017 468 0,'0'0'96'15,"0"0"-93"-15,0 0 8 16,0 0 1-16,-84 3 74 16,83-3 6-16,1 0 32 15,0 0-3-15,0 0-62 16,0 0-6-16,0 0-53 15,12 0-38-15,19 0-89 16,29 0 127-16,31 0 15 16,40-14 10-16,43-18 3 0,37-14-26 15,23-11-2-15,12-1-48 16,-4 3 48-16,-16 9 20 16,-15 8 27-16,-25 7-15 15,-29 11-3-15,-29 7 2 16,-32 6-1-16,-29 5-14 15,-32 1-2-15,-18 1-14 16,-14 0 3-16,-3 0 57 16,0 0 14-16,-4 0-47 15,-16 0-13-15,-10 0-9 16,-4 0-5-16,2 6-55 16,16-3-124-16,16-3-562 15</inkml:trace>
  <inkml:trace contextRef="#ctx0" brushRef="#br0" timeOffset="84335.2671">25304 4735 660 0,'0'0'301'16,"0"0"-301"-16,0 0 4 15,0 0 13-15,0 0 103 16,0 0-11-16,-25 0-42 16,25-3-20-16,10 3-47 0,26-8-51 15,39-6 51-15,51-10 2 16,56-16-2-16,51-10 0 16,40-5 16-16,23-6-3 15,17 3-13-15,1 3 6 16,-2 7 12-16,-13 4 11 15,-23 7-19-15,-35 4-6 16,-41 5 1-16,-48 4-3 16,-55 8 2-16,-43 8-3 15,-35 2 1-15,-17 4 5 16,-2 2 29-16,0-1 7 16,0 1-10-16,0-2-19 15,0 1-10-15,0 1-4 16,0-3 2-16,0 2-1 15,0 0 6-15,3-1-7 0,1-1-6 16,0 3 0-16,-1-1-7 16,-1 0-2-16,1 1 10 15,-1 0-1-15,-2 0 2 16,0 0-4-16,0 0 8 16,0 0 3-16,0 0 1 15,0 0 3-15,0 0-5 16,0 0 6-16,0 0-7 15,-2 0-1-15,2 0 2 16,0 0-2-16,0 0 3 16,0 0 2-16,0 0 0 15,0 0-4-15,-1 0-1 0,-1 0-4 16,0 0-7-16,1 0 8 16,-4 0 2-16,0 0-3 15,-1 0-2 1,1 0-24-16,5 0-10 0,0 0-21 15,0 0-36-15,0-3-116 16,8-1-82-16,-1-3 60 16,-7 0-254-16</inkml:trace>
  <inkml:trace contextRef="#ctx0" brushRef="#br0" timeOffset="87546.1227">25517 4969 377 0,'0'0'12'16,"0"0"-12"-16,0 0 79 0,0 0 48 15,0 0 28-15,0 0-43 16,0 0-22-16,-10-20-7 15,10 18 5-15,0 0-33 16,0 2-8-16,0 0-20 16,21 2-26-16,19 25 15 15,20 19 36-15,11 24 12 16,0 31-32-16,-15 28-7 16,-21 45-19-16,-35 32-6 15,-24 33-3-15,-66 24-29 16,-53 13-45-16,-52 9-286 15</inkml:trace>
  <inkml:trace contextRef="#ctx0" brushRef="#br0" timeOffset="89796.2374">26686 3489 633 0,'0'0'224'0,"0"0"-120"16,0 0-37-16,0 0-5 15,0 0-3-15,0 0-14 16,0 0-5-16,0 0 0 16,0 0-33-16,0 0-7 15,0 0-26-15,6-9 26 16,14-12 5-16,16-15 2 0,15-16-6 16,10-14 1-16,5-15 4 15,-2-13 3-15,-6-18 7 16,-11-8-10-16,-15-6 13 15,-22 7-14-15,-10 13-5 16,-32 20-2-16,-34 21-41 16,-25 18 11-16,-19 15 22 15,-17 11 20-15,-9 10-2 16,2 11 5-16,6 0 26 16,14 5-25-16,25 13-1 15,22 1-12-15,21 0 1 16,16-2-2-16,13-4-3 15,8-3-3-15,5-4 6 0,4 1-1 16,0-2-18 0,0 0-19-16,5-1-9 0,8-1-16 15,-1-3 28-15,1 0 26 16,-6 0 9-16,-2 0 5 16,-3 0 5-16,-2 0 31 15,0 0 3-15,0 1-28 16,-2-1-16-16,-7 0 3 15,-2 0 9-15,-8 0-9 16,-8 0-2-16,-9 9 3 16,-10 4-4-16,-6 3 0 15,-5-2 1-15,-2-2 6 16,2-4 23-16,15-2-5 16,12-6-4-16,17 0 8 0,12 0 13 15,1-9-42-15,9-19-13 16,28-17 8-16,18-19-21 15,15-2 26-15,-1 1 8 16,-13 10-8-16,-17 15 6 16,-17 15-3-16,-12 12 1 15,-10 9-4-15,0 4-4 16,-24 1-24-16,-20 23 28 16,-18 12 5-16,-10 10-1 15,8 8-8-15,27-3-2 16,35-10-131-16,17-17-372 15</inkml:trace>
  <inkml:trace contextRef="#ctx0" brushRef="#br0" timeOffset="94336.604">26237 4746 27 0,'0'0'0'0,"0"0"-27"0</inkml:trace>
  <inkml:trace contextRef="#ctx0" brushRef="#br0" timeOffset="95036.9674">22773 4860 369 0,'0'0'224'0,"0"0"-198"16,0 0-17-16,0 0 23 15,0 0 30-15,0 0 6 16,0-5-3-16,0 5 2 15,0 0-18-15,0 0 5 16,0 0 11-16,0 0 19 16,0 0-37-16,0 0-8 15,0 0-16-15,0-2-11 16,0 2-9-16,0 0-3 16,0 0-1-16,0 0-3 15,0 0-8-15,-22 0-76 16,-20 2-508-16</inkml:trace>
  <inkml:trace contextRef="#ctx0" brushRef="#br0" timeOffset="96296.8514">24129 2850 1276 0,'0'0'0'16,"0"0"-19"-16,0 0 19 15,0 0 13-15,0 0-9 16,-77 103 6-16,-18 51 26 16,-54 96 18-16,-49 78-26 15,-47 61-17-15,-23 41-11 16,-7-1-84-16,1-10-153 16,28-41-111-16,38-74 218 15,50-80 120-15,55-71 20 16,44-52-20-16,23-31-9 15</inkml:trace>
  <inkml:trace contextRef="#ctx0" brushRef="#br0" timeOffset="103003.1847">15921 5458 540 0,'0'0'95'0,"0"0"-10"0,0 0 13 16,0 0-36-16,0 0-56 15,0 0-2-15,0 0-8 16,0 0 4-16,0 0-33 16,2 0-50-16,-2 0-24 15,0 0 53-15,0 0 47 16,0 0-7-16,0 0 14 16,0 0 52-16,0 0 12 15,0 0 7-15,0 0-5 16,0 0-17-16,0 0-14 15,0 0-14-15,0 0-6 16,0 0-15-16,0 0 6 16,0 0 2-16,0 0-5 0,0 0 16 15,-2 0-7-15,-1 0 9 16,1-2 0-16,1 2 17 16,-1-1-22-16,2-1-7 15,0 2-9-15,-1 0-8 16,-1 0 5-16,1 0-2 15,-2 0-9-15,0 0 12 16,0 0 4-16,3 0-2 16,0 0 0-16,0 0-18 15,0-3-72-15,0 3 12 16,0 0-85-16,0 0-36 16,0 0-118-16</inkml:trace>
  <inkml:trace contextRef="#ctx0" brushRef="#br0" timeOffset="103697.6351">16044 5280 404 0,'0'0'44'0,"0"0"22"15,0 0-32-15,0 0 25 16,0 0 22-16,-93-3 1 16,81 0 3-16,0 0-9 15,-5 3-74-15,1 0-2 16,-5 0-37-16,-4 13-14 15,-8 10-22-15,-2 4 43 16,0 5 23-16,2-3 7 16,3-1 13-16,8-1 3 15,7-3-14-15,6 0-2 16,7 1 13-16,2-1-2 16,0 0 2-16,0 5 4 15,9-3-3-15,8 4 16 0,-2-6-18 16,12 3-12-16,1-8-16 15,8-4 5-15,1-6-31 16,5-5 40-16,-3-4 2 16,4 0 17-16,-5 0-7 15,-3-13-3-15,-2-2-5 16,-8-2 4-16,2-5 0 16,-7-2-4-16,2-2 5 15,-2-4 1-15,0-3-8 16,-5-1-2-16,-3-3-23 15,-5 4-3-15,-6-1 18 16,-1 2 10-16,-8 1 4 0,-13 2 0 16,-14-1-2-16,-3 4 28 15,-6 7-9-15,-2 7 29 16,1 5 18-16,3 7-3 16,6 0-11-16,3 10-44 15,1 14 0-15,3 12-10 16,-4 13-17-16,4 6-55 15,10 2-46-15,3-4-149 16,5-6-143-16</inkml:trace>
  <inkml:trace contextRef="#ctx0" brushRef="#br0" timeOffset="152299.3163">14354 9059 1105 0,'0'0'0'0,"0"0"-2"15,0 0 2-15,-17 113 29 16,17 1 52-16,0 31-27 16,0 17-21-16,0 11-22 15,0-8-11-15,8-10 0 16,1-23-131-16,1-29-359 15</inkml:trace>
  <inkml:trace contextRef="#ctx0" brushRef="#br0" timeOffset="152599.235">14361 10277 1093 0,'0'0'205'0,"0"0"-205"16,88-134-1-16,-24 48 1 15,15-10 15-15,-5-7 4 16,-3 5 6-16,-16 8-9 16,-15 13-5-16,-24 16-2 15,-10 18-3-15,-6 16 13 16,0 17 16-16,0 10-3 16,0 0-11-16,0 17-12 15,0 32-5-15,0 23-4 16,0 25 10-16,0 17-4 15,3 4-2-15,5-4-2 0,-2-8-4 16,3-16-17 0,5-15-40-16,5-22-79 0,6-24-268 15</inkml:trace>
  <inkml:trace contextRef="#ctx0" brushRef="#br0" timeOffset="152796.7331">15162 9813 1341 0,'0'0'9'16,"0"0"-3"-16,0 0 32 16,0 0 10-16,0 0-48 15,0 0 3-15,19 29 11 0,-8 36 16 16,-7 11-23 0,-4 6-2-16,0-4-5 0,-7-9-11 15,-3-11-26-15,9-27-69 16,1-31-172-16,24-30-587 15</inkml:trace>
  <inkml:trace contextRef="#ctx0" brushRef="#br0" timeOffset="152929.7605">15290 9232 1357 0,'0'0'0'15,"0"0"-8"-15,0 0 1 16,0 0 1-16,0 0-53 0,-85 118-149 15,85-52-379-15</inkml:trace>
  <inkml:trace contextRef="#ctx0" brushRef="#br0" timeOffset="153487.9039">15439 9981 1141 0,'0'0'79'0,"0"0"-79"15,0 0-8-15,0 0 8 16,0 0 12-16,103-110 31 16,-61 32-26-16,-5-16-2 0,-18-8 2 15,-8-9-10-15,-11 0-1 16,-8 7 8-16,-14 18-13 16,-4 29 3-16,6 21-3 15,8 22 18-15,9 11 30 16,3 3-45-16,0 19 1 15,0 27-4-15,0 29 17 16,0 23 10-16,9 17-7 16,3 14-1-16,1-1 4 15,1-7-11-15,-1-8-2 16,-3-6-11-16,13-18 0 16,-1-11 3-16,14-20-6 15,3-18-21-15,3-15-21 16,7-23-43-16,-4-13-43 15,-2-45 35-15,-3-27-85 0,-9-21-52 16,-11-19 57-16,-17-3 159 16,-3-7 17-16,-8 15 66 15,-10 23 123-15,8 25 64 16,0 31-88-16,7 22-75 16,-2 13 11-16,3 4-35 15,2 0-33-15,0 24-17 16,0 32-11-16,0 31 15 15,0 21 1-15,0 6-13 16,10-7-8-16,3-14 2 16,2-12-2-16,6-21-34 15,4-17-56-15,11-23-99 16,6-20-236-16</inkml:trace>
  <inkml:trace contextRef="#ctx0" brushRef="#br0" timeOffset="154231.2643">17511 9111 1274 0,'0'0'8'15,"0"0"-8"-15,-111 61 11 16,85-29 21-16,3 15-4 15,4 21 5-15,7 15 2 16,0 13 1-16,12-4-18 16,0-19-11-16,21-13-7 0,15-26-1 15,13-25-9 1,13-12-21-16,15-45-10 0,11-33-7 16,-4-30 22-16,-6-10 18 15,-15-5 8-15,-28 5 10 16,-16 12 11-16,-19 13-1 15,0 20-13-15,-9 30-5 16,-8 23 8-16,10 19-5 16,1 10-1-16,-3 33 9 15,-6 25-13-15,1 23 33 16,3 13-8-16,2 6 5 16,9 1-9-16,0-11-8 15,3-16-12-15,19-19-1 16,8-21-23-16,-1-20-30 15,6-13-23-15,2-7-46 0,8-36-20 16,3-24-29-16,-5-16 7 16,-4-8 122-16,-16 2 42 15,-4 7 100-15,-2 18 22 16,-3 14 14-16,-2 24-25 16,-6 19-38-16,0 3-73 15,0 36 0-15,-1 22 94 16,-5 20-23-16,0 13-24 15,0-6-20-15,0-8-10 16,0-24-17-16,6-16 0 0,13-16-44 16,4-24-64-1,6-9-134-15,0-37-632 0</inkml:trace>
  <inkml:trace contextRef="#ctx0" brushRef="#br0" timeOffset="154364.2871">18359 8797 1414 0,'0'0'0'0,"0"0"-16"15,0 0-31-15,0 0-126 16,0 0-422-16</inkml:trace>
  <inkml:trace contextRef="#ctx0" brushRef="#br0" timeOffset="155398.9093">18738 8913 1311 0,'0'0'18'16,"0"0"-11"-16,0 0 8 15,0 0-5-15,-26 106 46 16,3-24-9-16,-2 5-31 15,2-4-2-15,10-15-4 16,7-15-6-16,6-17-4 16,0-12-1-16,0-18-15 0,6-6-40 15,10-13-57 1,10-30 73-16,10-16 17 0,-4-8-35 16,1 9 44-16,-1 12 13 15,-9 17 1-15,0 12 18 16,-11 12 18-16,-2 5-27 15,-4 17 4-15,-1 19 14 16,-5 11 36-16,0 5-5 16,0-6-21-16,0-5-15 15,0-13-19-15,0-14-2 16,0-7-1-16,3-7-21 16,10-15-41-16,9-19 22 15,10-16 37-15,5-3-32 16,-4 3-23-16,-4 7 11 15,0 10 31-15,-7 13 15 0,1 16 1 16,-11 4 11-16,1 4-10 16,4 16 46-16,-3 4 2 15,4-5-14-15,8-3-17 16,7-13-18-16,10-3-4 16,9-21 3-16,3-23 1 15,-1-9 0-15,-11-11-2 16,-13-11 7-16,-15-8-1 15,-9-14-4-15,-6-3-10 16,0 1-2-16,-12 12 12 16,3 27 9-16,2 25-1 15,3 18 3-15,4 17-11 16,0 24 11-16,0 33 3 16,-3 32 50-16,-6 25-24 0,-2 12-15 15,-4 6-8-15,4-7-7 16,2-5-4-16,5-14-3 15,4-21 7-15,0-24-10 16,0-30 0-16,0-20-2 16,3-11-19-16,15-33-18 15,5-20 28-15,12-17 9 16,7-3 2-16,1 10 0 16,2 15-6-16,4 17 2 15,-1 16 3-15,-2 15 1 16,-7 9 2-16,-8 28 2 15,-7 12 29-15,-17 14-10 16,-7 7-11-16,0 5-6 0,-16-3-1 16,-10-14-3-16,6-19-2 15,6-20-5-15,8-19 4 16,6 0-1-16,0-33-27 16,12-22-3-16,18-19 29 15,12-9 2-15,10-6 0 16,4 10-10-16,3 16 0 15,-11 21 8-15,-5 23 3 16,-11 18 1-16,-6 3 7 16,-5 32 13-16,-6 23 20 15,-15 18-4-15,0 14-12 16,-24 4-12-16,-8-10-8 0,7-10-5 16,6-21-39-16,11-23-73 15,7-18-138-15</inkml:trace>
  <inkml:trace contextRef="#ctx0" brushRef="#br0" timeOffset="155549.4071">20087 8693 1515 0,'0'0'0'0,"0"0"-5"16,0 0-36-16,0 0-70 15,0 0-205-15</inkml:trace>
  <inkml:trace contextRef="#ctx0" brushRef="#br0" timeOffset="156259.6201">20601 8930 857 0,'0'0'49'15,"0"0"52"-15,0 0 125 0,0 0-117 16,0 0-71 0,0 0-16-16,0 29 0 0,0 12-1 15,-8 15-9-15,-8 5 0 16,0 7 3-16,3-4-8 15,-2-10-3-15,12-18-2 16,1-17-4-16,2-17-1 16,0-2-15-16,20-21 18 15,0-8 2-15,9-5 0 16,-7 1 3-16,1 1-4 16,2 6-1-16,2 5-2 15,1 8-1-15,0 6 2 16,-3 7-2-16,-8 0-1 0,-2 7-10 15,-1 7 4 1,-5 6 10-16,-5-4 0 0,2-4 0 16,0-2-1-16,4-6 1 15,7-1-14-15,5-3 3 16,7 0 3-16,-3-10 7 16,-2 0 2-16,-6 1 1 15,-8 1 2-15,0 0 3 16,-3-3 9-16,3 1-2 15,4-9 1-15,8-5-7 16,5 2-4-16,1-2-3 16,-6 5 4-16,-6 8 0 0,-10 5-2 15,-5 6 5 1,-1 0 6-16,0 0 3 0,0-3-4 16,0 3-11-16,0 0 7 15,0 0-9-15,0 0 2 16,0 0-2-16,0 0 0 15,0 0-7-15,0 0 7 16,0 0 2-16,0 0 1 16,0 0-3-16,0 0-7 15,0 0-9-15,0 0-13 16,0 0-17-16,0 0-43 16,0 0-104-16,0 3-197 15</inkml:trace>
  <inkml:trace contextRef="#ctx0" brushRef="#br0" timeOffset="157498.3443">21693 8835 611 0,'0'0'31'0,"0"0"26"16,0 0 51-1,0 0 3-15,0 0-25 0,0 0-46 16,-132 3 19-16,60 49 0 16,1 7-25-16,13-1-5 15,21-12-2-15,22-14-26 16,15-11-2-16,0-12-36 15,23-9-7-15,11-1 38 16,14-24 6-16,12-6 0 16,-1-1 0-16,-4 12 0 15,-12 12 0-15,-13 12 3 16,-9 40 1-16,-4 28 37 16,-8 34 112-16,-8 23-99 15,-1 13-12-15,0 14-24 16,-7-1-3-16,-20-13-9 0,-12-21-6 15,-12-26-31 1,-10-27 31-16,-5-20 0 0,-1-24-8 16,5-21-17-16,2-20-20 15,17-44-89-15,18-26-127 16</inkml:trace>
  <inkml:trace contextRef="#ctx0" brushRef="#br0" timeOffset="157849.6043">22688 7840 1006 0,'0'0'17'0,"0"0"47"16,0 0 17-16,0 0-31 15,0 0-39-15,-19 105-9 16,-2 45 109-16,-12 68-20 15,-13 45-59-15,-7 35-32 0,-5-1-60 16,-4-21-91-16,-6-30-73 16,-1-34-14-16,-5-33 29 15,6-32-37-15</inkml:trace>
  <inkml:trace contextRef="#ctx0" brushRef="#br0" timeOffset="158431.0175">23401 8349 1108 0,'0'0'38'15,"0"0"-14"-15,31-103 13 16,-11 72 11-16,-11 10 10 15,-2 13-22-15,-7 8-12 0,0 4-20 16,-25 38 6-16,-23 29 0 16,-23 32-1-16,-9 19 2 15,1-4 7-15,18-13 3 16,24-21-9-16,19-26-12 16,17-24-1-16,1-14-2 15,16-18-10-15,20-7-7 16,20-33 9-16,13-18 9 15,8-7 1-15,-3 5-9 16,-10 19 10-16,-11 22 0 16,-9 17-1-16,-9 32 1 0,-10 31 24 15,-18 30 20 1,-7 19-19-16,-27 9-12 0,-13 3-8 16,-5-3 2-16,5-7-7 15,6-20 0-15,12-27-17 16,12-30-39-16,10-29-81 15,7-14-324-15</inkml:trace>
  <inkml:trace contextRef="#ctx0" brushRef="#br0" timeOffset="158748.5043">23934 8736 1371 0,'0'0'0'0,"0"0"0"0,0 0 0 16,0 0 15-16,0 0 0 16,83-67-8-16,-68 88 2 15,-6 21 14-15,-9 17 10 16,0 7-19-16,-15-6-11 16,-8-13 9-16,4-18-9 15,9-15 14-15,5-13 4 16,5-1-5-16,0-18-16 15,21-20 8-15,19-17-6 16,14-6-4-16,8 3-2 16,-3 12-25-16,-2 15-36 15,-10 12-43-15,-8 13-83 16,-10 6-237-16</inkml:trace>
  <inkml:trace contextRef="#ctx0" brushRef="#br0" timeOffset="159387.6171">24474 8678 1144 0,'0'0'79'16,"0"0"-72"-16,0 0 18 16,0 0 26-16,0 0-22 15,0 0-3-15,53-35-17 16,-35 18 1-16,-4 3-10 16,-11 1-1-16,-3 6 1 15,0 5-1-15,-20 2-21 16,-5 3 22-16,-5 19 6 15,-2 12 5-15,4 10 2 0,6-1-2 16,7-1-6-16,15-9-5 16,0-6-7-16,18-10-19 15,13-11-18-15,5-6 25 16,4-4 5-16,-3-15 13 16,-5-8 1-16,-4 1 1 15,-10 2-1-15,-5 4 0 16,-7 8 0-16,-2 5 6 15,-4 6 6-15,0 1-12 16,0 0 3-16,0 0 1 16,0 0 3-16,0 0-4 0,1 0-3 15,5-3 0 1,3-3 8-16,3-4 10 0,0 1-4 16,0-6-2-16,-3-2 0 15,-5-1 4-15,-4-2-4 16,0 0-2-16,-10 9-10 15,-16 5 2-15,-7 6 4 16,-2 7-1-16,0 26 5 16,1 14 0-16,9 6-2 15,2 3 4-15,7-3 1 16,10-5-10-16,6-9-3 16,3-8-2-16,25-11-17 15,12-10-21-15,8-10 0 16,12-7 20-16,3-17 1 15,-2-5-7-15,-6 0 10 0,-15 7 6 16,-11 0-25-16,-13 8-53 16,-9 6 13-16,-3 5 75 15,-4 3 5-15,0 0 23 16,0 0-10-16,1 0-18 16,5 0-24-16,4 0-215 15</inkml:trace>
  <inkml:trace contextRef="#ctx0" brushRef="#br0" timeOffset="159816.6598">25297 8596 766 0,'0'0'357'15,"0"0"-345"-15,0 0 43 16,0 0 9-16,0 0-37 16,0 0-5-16,-33 13 2 15,33-12-4-15,0-1-20 16,0 0-5-16,0 0 5 16,3-14 22-16,12-6 8 15,-2-6-9-15,2 0-10 16,-9 5-6-16,-4 8 13 15,-2 6 8-15,0 5 6 0,-15 2-20 16,-15 0-6-16,-12 16-3 16,-6 10 1-16,1 11-3 15,5 6 6-15,3 3 1 16,10 1-1-16,4-4 4 16,8-4-3-16,11-6-4 15,6-8-4-15,12-6-19 16,24-10-41-16,16-9-23 15,12 0-26-15,3-9-137 16,1-10-456-16</inkml:trace>
  <inkml:trace contextRef="#ctx0" brushRef="#br0" timeOffset="159889.7755">25577 8727 426 0,'0'0'0'15</inkml:trace>
  <inkml:trace contextRef="#ctx0" brushRef="#br0" timeOffset="160699.6425">25841 8531 504 0,'0'0'288'16,"0"0"-281"-16,0 0 37 16,0 0 106-16,0 0-51 15,0 0-71-15,-32-46 5 16,-7 48-16-16,-9 18 4 15,-1 9 8-15,-2 7 26 0,9 5-23 16,9 6-22-16,12-2-3 16,14-9-7-16,7-9-12 15,12-7-33-15,19-14 2 16,8-6 43-16,9-9 10 16,4-25-9-16,2-5 8 15,-3-13-8-15,-7-5 1 16,-5-12 5-16,-5-7 29 15,-7-13-10-15,-6-4-6 16,-9 7-18-16,-8 13 9 16,-4 24 0-16,0 23 21 15,0 16 1-15,0 10-23 16,0 0-2-16,-1 10-5 16,-10 26 0-16,-5 17 5 0,-5 23 3 15,0 8-3-15,-3 7 3 16,-1 4-11-16,0-5 3 15,1-6 1-15,4-9 0 16,11-16-2-16,9-19-4 16,0-18-10-16,29-17-57 15,13-7 15-15,13-27 33 16,6-15-43-16,-3-9-27 16,-7-2 62-16,-8-1 29 15,-12 10 6-15,-11 12-2 16,-10 15 29-16,-10 11 26 15,0 8 2-15,0 0-35 0,0 11-15 16,0 12 3-16,-3 7 18 16,2-1-16-1,1-5-15-15,0-8-1 0,16-9-4 16,5-7 4-16,4 0 1 16,1-14 12-16,-2-12-5 15,-2-4-2-15,-6 5-2 16,-5 5 0-16,-5 5 0 15,-5 10 3-15,-1 5 0 16,2 0-7-16,1 29 0 16,-1 15 33-16,-2 21-3 0,-2 18-19 15,-26 16-3 1,-11 23 1-16,-13 17-2 0,-9 16-5 16,-13-3 2-16,-6-14-4 15,-3-19-9-15,-1-32-1 16,-3-22-6-16,-2-18-22 15,-13-21-33-15,-16-19-125 16,-16-7-717-16</inkml:trace>
  <inkml:trace contextRef="#ctx0" brushRef="#br0" timeOffset="169498.6627">27521 7945 472 0,'0'0'51'15,"0"0"21"-15,0 0 123 16,0 0 17-16,0 0-80 16,0 0-19-16,0 0-46 15,0 0-12-15,-32 50-25 16,-11 25-3-16,-12 20 0 15,-14 20-20-15,-7 7 1 16,-6-1-7-16,3-18-2 16,12-24 5-16,18-26-4 15,18-23 1-15,14-17 3 16,13-9-1-16,4-4-3 16,0 0-2-16,15-4 2 0,19-10 0 15,15-2 6-15,5 6-4 16,1 10-1-16,-3 0-1 15,2 17 0-15,1 4 5 16,3-9-1-16,3-9-3 16,8-3 2-16,11-27-2 15,7-16-1-15,1-8 0 16,-4-2-11-16,-20 5-1 16,-21 6 1-16,-20 6 4 15,-18 9 7-15,-5 15 0 0,-3 5 2 16,-19 7 5-1,-6 10-3-15,-5 19 7 0,-3 14 0 16,5 0 2-16,11-4-2 16,14-3 1-16,6-14-12 15,20-7-1-15,21-13 0 16,13-2-11-16,13-21-3 16,7-16-8-16,-7 0 4 15,-15 1 19-15,-24 10 0 16,-26 4 2-16,-7-2 5 15,-32 5 11-15,-15 2-15 16,-8 6 0-16,2 10-3 16,7 1-2-16,17 2-1 15,20 15-34-15,14-2-154 16,23-5-933-16</inkml:trace>
  <inkml:trace contextRef="#ctx0" brushRef="#br0" timeOffset="170267.0533">28687 8245 958 0,'0'0'116'0,"0"0"-47"0,0 0 69 15,0 0-52 1,0 0-41-16,0 0-24 0,-42 31-13 16,4 8 14-1,-1 11-1-15,6 7 3 0,6-4-7 16,11 0-11-16,7-6 0 16,9-10-6-16,2-7-3 15,23-12-8-15,16-13-7 16,13-5-14-16,16-22 5 15,8-20-11-15,4-12-7 16,-2-3 26-16,-8-2 6 16,-11 6 6-16,-16 7 7 15,-17 14 3-15,-17 14-2 16,-11 10 4-16,-20 8-2 16,-20 11 4-16,-12 17 3 0,-2 4 12 15,12 5 1-15,12-8 7 16,17-10-22-16,13-8-8 15,2-7-10-15,30-4-6 16,13-9-8-16,12-19-9 16,-1-2-2-16,-11 1 1 15,-15 10 31-15,-14 7 3 16,-11 9 33-16,-5 3 10 16,0 0 5-16,0 23-17 15,0 10 1-15,-3 4 1 16,3-4-7-16,0-6-12 15,6-10-12-15,21-12-2 0,9-5 0 16,13-12-15-16,10-25-15 16,4-12-6-16,-6-11 5 15,-11-3 3-15,-15-7 19 16,-13-5 8-16,-10-7 1 16,-8 1-4-16,0 9 4 15,-3 22 14-15,-6 18 20 16,3 20-3-16,5 10 3 15,-1 2-7-15,-3 26-17 16,-4 27 11-16,-4 20 16 16,-2 13-15-16,-4 3-6 15,2-6-9-15,-5-4-3 16,3-6-4-16,2-8-18 16,4-10-64-16,13-16-88 15,8-16-279-15</inkml:trace>
  <inkml:trace contextRef="#ctx0" brushRef="#br0" timeOffset="170665.1341">30455 7721 1186 0,'0'0'23'16,"0"0"32"-16,0 0 15 15,-81 23-22-15,32 14-22 16,-2 12 3-16,8 3-6 16,13 1 0-16,21-5-11 15,9-2-8-15,17-5-2 16,17-7 0-16,4 1-1 15,-5-4 4-15,-13-2-3 16,-14 4-2-16,-6 5 2 16,-37 3 0-16,-21 0 0 15,-20 2 1-15,-9-10-2 0,4-4-1 16,10-11 1 0,21-7-1-16,25-10-16 0,27-1-8 15,27-9-109-15,38-21-177 16,25-7-565-16</inkml:trace>
  <inkml:trace contextRef="#ctx0" brushRef="#br0" timeOffset="171248.7949">30570 8186 1196 0,'0'0'84'16,"0"0"-73"-16,0 0-6 15,0 0 55-15,0 0-28 16,0 0-32-16,16-7-5 15,8-2-26-15,11-5 31 16,4-4 8-16,0-3-1 0,-9-1 4 16,-11-2-4-16,-10 4 12 15,-9 1-6-15,0 5-2 16,-6 4-5-16,-14 5 5 16,-9 5-10-16,-11 0-2 15,-9 19 0-15,1 13 1 16,0 4 1-16,14 5 10 15,9 1-4-15,14-5-1 16,11-1 0-16,5-6-5 16,30-7-2-16,22-14-4 15,20-9-9-15,10-15-16 16,3-18 24-16,-8-4 0 16,-14-7 6-16,-3 3 3 15,-10 0 6-15,-11 2 1 0,-15 12 6 16,-17 8-14-16,-12 10 0 15,-9 9 3-15,-36 6 11 16,-13 22-16-16,-5 16 0 16,14 3 5-16,19-1 4 15,18-10-9-15,12-10 0 16,9-8-1-16,14-10-1 16,8-8-9-16,9-2 6 15,2-15 5-15,0-5 1 16,-2 5 1-16,-7 3 0 15,-4 6 4-15,-3 5-2 16,-5 3-2-16,-2 0-2 0,0 11 12 16,-3 6-11-16,-3 2-1 15,-4 1-57-15,-6-6-140 16,-2-8-405-16</inkml:trace>
  <inkml:trace contextRef="#ctx0" brushRef="#br0" timeOffset="172082.3929">31560 7992 1301 0,'0'0'15'15,"0"0"33"-15,0 0 27 16,0 0-25-16,0 0-38 16,0 0-4-16,-13 83 3 0,-17-43-2 15,-1-12-9-15,7-11-9 16,12-7-6-16,9-10 15 15,3 0 0-15,12-13-12 16,25-11 12-16,14-5 4 16,7 3-1-16,0-1-2 15,-7 5-1-15,-11 5-10 16,-10 5 7-16,-10 7-1 16,-9 4 4-16,-3 1-7 15,0 0 3-15,4 0-1 16,11 0 3-16,5-2-2 15,6-7 3-15,4-2 2 0,-2-5-1 16,-8 2 2-16,-7 0-2 16,-9 6 1-16,-8 3 2 15,-4 5-2-15,0 0 3 16,0 0-4-16,0 0 0 16,-13 7 3-16,-11 11 1 15,-9 7 7-15,-1 5-1 16,2 0 8-16,7-1-5 15,11-2-11-15,9-8-2 16,5-5 0-16,7-7 0 16,21-7-12-16,19 0-9 15,12-11 1-15,9-15 6 16,1-7 11-16,0-9 3 16,0-11 6-16,-3-6-3 15,-5-11 0-15,-8-5 7 0,-7-6 7 16,-7-1-12-16,-9 12 0 15,-13 15-3-15,-10 20-2 16,-7 19 0-16,0 13 22 16,0 3-2-16,-13 27-18 15,-4 20 0-15,-4 14 9 16,4 7-6-16,0 0 1 16,2-3-6-16,3-1 3 15,-3 0-2-15,3-7-1 16,3-10 0-16,6-10-3 15,3-13-1-15,0-12-2 16,8-6 0-16,16-6-8 0,10-3 14 16,6-16 7-16,6-5 1 15,-4 2 3-15,-6 5-2 16,-4 10 2-16,-9 7-2 16,-2 10-9-16,-4 26 11 15,-3 7 8-15,-6 14-12 16,-8 6-4-16,0 3-3 15,-9 0-35-15,-16-3-76 16,-5-8-118-16,-9-9-801 16</inkml:trace>
  <inkml:trace contextRef="#ctx0" brushRef="#br0" timeOffset="176470.0809">17083 11080 1016 0,'0'0'25'15,"0"0"60"-15,0 0 54 16,0 0-61-16,0 0-28 16,0 0-17-16,-5 92-1 15,10 5-7-15,-5 22-8 16,0 7-17-16,-20 2-3 0,4-13-15 15,-1-9 7 1,5-17-10-16,4-23-49 0,2-22 44 16,3-24-86-1,3-20-251-15</inkml:trace>
  <inkml:trace contextRef="#ctx0" brushRef="#br0" timeOffset="176783.7459">16995 11305 908 0,'0'0'301'0,"0"0"-299"16,0 0-2-16,0 0 66 15,91 30-18-15,-46 23 5 16,7 20 0-16,3 6-37 16,-7-4-12-16,-1-9 0 0,1-7-3 15,-5-8 0-15,1-6 1 16,-10-12 0-16,-12-16-1 15,-6-14-1-15,-6-3 0 16,3-34 0-16,-1-30 0 16,6-31 4-16,1-23 0 15,0-16-3-15,-6 4-1 16,-7 18 0-16,-6 36-21 16,0 34-15-16,0 31-4 15,-3 11-63-15,-3 27-89 16,0 12-264-16</inkml:trace>
  <inkml:trace contextRef="#ctx0" brushRef="#br0" timeOffset="177316.0343">17984 11400 1429 0,'0'0'0'15,"0"0"-8"-15,0 0 8 16,-5 90-3-16,37-74 4 16,8-5-5-16,5-11 0 15,-4-3-19-15,-1-25-4 16,-5-4 0-16,-8-8 27 16,-11 1 0-16,-9 5 1 15,-7 7 15-15,-7 7 0 0,-17 11-11 16,-11 9 0-16,-7 2 9 15,-3 26 9-15,-7 18-5 16,0 12 5-16,7 12 7 16,5 6 6-16,14 1-7 15,17-9-10-15,9-10-3 16,19-15-16-16,28-18 0 16,23-22-22-16,18-12-40 15,6-34-31-15,4-19-2 16,-1-12-24-16,-4-8-26 15,-8-4-97-15,-18 0 170 16,-10 0 72-16,-20 14 15 0,-10 18 107 16,-13 25 50-16,-11 24-18 15,-3 10-41-15,0 35-35 16,-13 19-22-16,-9 21-17 16,-7 4 5-16,-6 7-17 15,4-3-20-15,-2-2-7 16,7-16-37-16,7-17-59 15,-1-24-184-15</inkml:trace>
  <inkml:trace contextRef="#ctx0" brushRef="#br0" timeOffset="177699.0843">18564 11394 1303 0,'0'0'33'0,"0"0"-23"16,0 0 77-16,0 0-1 15,54 82-36-15,-29-39-26 16,5-7-17-16,6-2-3 16,4-11-4-16,-2-7-8 15,3-5-8-15,2-8-9 16,0-3 2-16,3-20 5 16,-1-13-66-16,0-20 3 15,-9-10 6-15,-9-3-52 0,-11-11-29 16,-8-4 85-1,-8-3 8-15,0-1 32 0,0 6 31 16,0 17 105 0,-2 24 45-16,1 19 4 0,1 17-60 15,0 2-42-15,0 14-4 16,10 27-5-16,0 18-3 16,0 17-6-16,0 10-5 15,-9 4-8-15,-1-8-9 16,0-3-12-16,0-6-14 15,-4-14-45-15,-3-19-83 16,1-14-331-16</inkml:trace>
  <inkml:trace contextRef="#ctx0" brushRef="#br0" timeOffset="177848.2823">19007 11427 52 0,'0'0'1516'0,"0"0"-1503"15,0 0-7-15,0 0 14 16,27-83-17-16,23 28-3 16,24-8-13-16,15-3-64 15,7 6-140-15</inkml:trace>
  <inkml:trace contextRef="#ctx0" brushRef="#br0" timeOffset="178215.6213">20684 10360 1224 0,'0'0'30'0,"0"0"-30"16,-29 96 24-16,22-10 18 16,7 10 11-16,0 6 6 0,1 1-20 15,8-7-11-15,-9-7-7 16,0-10-20-16,-7-13-1 15,-12-13-42-15,-1-17-34 16,5-19-89-16,0-17-480 16</inkml:trace>
  <inkml:trace contextRef="#ctx0" brushRef="#br0" timeOffset="178583.0932">20691 10651 1238 0,'0'0'17'15,"100"-109"-4"-15,-44 65 42 0,-12 22 5 16,-14 18-15-16,-16 5-43 16,-14 45-2-16,-1 15 15 15,-29 19-4-15,-13 3-5 16,-5-13 0-16,6-14 6 16,14-20 6-16,15-16 3 15,8-14-3-15,5-6-18 16,14 0-5-16,18 0-7 15,21-6 12-15,11-1 2 16,1 7-2-16,-3 0 0 16,-13 30-6-16,-16 23 6 15,-27 16 3-15,-9 14 4 16,-39 7 4-16,-24-5 7 16,-11-8 12-16,-7-10 8 15,-4-9-15-15,-1-13-5 0,3-11-15 16,9-11-2-16,19-20-1 15,22-3-36-15,25-29-62 16,14-22-100-16,51-14-764 16</inkml:trace>
  <inkml:trace contextRef="#ctx0" brushRef="#br0" timeOffset="179382.4701">21207 10998 1457 0,'0'0'7'0,"0"0"-7"16,0 0-29-16,0 0 29 15,0 0 0-15,0 0 0 16,78 45-4-16,-35-48-33 16,-2-19-16-16,0-7 1 15,-4-8 10-15,-11 3 38 16,-10 4 4-16,-9 7 22 15,-7 8 28-15,-1 8-6 16,-21 7 6-16,-13 0-16 16,-4 17-21-16,-3 11 3 15,-1 12-6-15,6 4 10 0,9 5 1 16,8 0-9 0,11 3-4-16,8-3-5 0,1-5 0 15,6-4-1-15,19-8 0 16,10-11-2-16,11-11 0 15,5-10-7-15,11-17-23 16,7-27 13-16,1-13 11 16,-1-7 6-16,-11-5 6 15,-8 0 4-15,-12 6-9 16,-18 8 7-16,-15 14-6 16,-5 15-2-16,0 16 0 15,-2 9 17-15,1 1 2 16,1 8-17-16,0 18-1 15,9 10 10-15,7 6-1 0,-4 2-7 16,-1 4-1-16,-6 3-1 16,-5 6 0-16,-7 2 2 15,-27-3-3-15,-13-6 0 16,-2-11-2-16,14-13-1 16,12-15 3-16,19-11 0 15,4-11-12-15,37-29-37 16,24-18 48-16,20-17-3 15,5-12-25-15,-7-2-7 16,-7-4 36-16,-11 4 1 16,-8 13 17-16,-12 15 9 15,-8 19 0-15,-12 17 5 16,-11 15-8-16,-5 5-1 16,-5 5-13-16,3 7 14 15,3 26-20-15,5 17-4 0,2 13 10 16,-7 9-5-16,-5 6 11 15,-1 6-2-15,-4 8-3 16,-10-9-5-16,2-7-6 16,5-19 0-16,4-21-18 15,3-14-44-15,0-15-52 16,12-7-66-16,6-30-272 16</inkml:trace>
  <inkml:trace contextRef="#ctx0" brushRef="#br0" timeOffset="179538.216">22171 11033 1412 0,'0'0'56'16,"0"0"-36"-16,0 0 31 15,0 0 2-15,0 0-17 16,0 0-34-16,110-78 2 16,-24 28-4-16,7-4-2 15,-2 6-35-15,-11 7-76 16,-21 9-167-16</inkml:trace>
  <inkml:trace contextRef="#ctx0" brushRef="#br0" timeOffset="180232.9091">23826 10575 1190 0,'0'0'14'0,"-31"115"-2"16,12-36 53-16,-3 7 3 15,0 3-18-15,1-3-23 16,5-9-14-16,3-19-13 15,2-14-12-15,5-21-26 16,0-9-7-16,5-14-14 16,-1 0-19-16,2-34-95 15,0-15 128-15,0-14 45 16,0-9 71-16,10 5-2 16,2 8-13-16,-1 18 27 15,-1 19-39-15,-4 12 1 0,-4 10-26 16,4 0-19-16,9 17 0 15,4 17 21-15,13 8-4 16,4 8-7-16,3-5-1 16,3-8-7-16,3-7 2 15,0-7-3-15,-2-13-1 16,-6-10-3-16,-2-10-39 16,-1-33 12-16,0-16 21 15,2-18 9-15,1-8 0 16,-13-11 2-16,-11-3-2 0,-13 6-6 15,-1 27-18 1,-21 24-12-16,-2 28 7 0,4 14 3 16,9 23-3-1,6 16-221-15</inkml:trace>
  <inkml:trace contextRef="#ctx0" brushRef="#br0" timeOffset="180782.3953">24649 10594 1176 0,'0'0'166'0,"0"0"-162"0,-1 80-4 15,2-53 7-15,17-5-1 16,5-10-6-16,2-10-2 15,5-2-29-15,1-13 2 16,1-13 24-16,-9-8-6 16,-6 1 11-16,-14 2 24 15,-3 6 7-15,-2 5-2 16,-14 10-10-16,-8 10 4 16,-7 6-2-16,-11 25-3 15,-4 15-7-15,4 11 29 16,8 2-10-16,13-4-14 15,10-4-1-15,11-9-7 0,0-6-3 16,17-3-5-16,14-13-1 16,11-6-7-16,6-12-26 15,8-2-22-15,2-29 7 16,4-11 34-16,-1-13 4 16,-2-6 10-16,-3-8-2 15,-13-5 3-15,-13 4 6 16,-12 1 1-16,-11 20-2 15,-5 19 15-15,-2 17 1 16,0 11 19-16,1 8-18 16,2 21-17-16,0 17 13 15,-3 9 8-15,0 5-6 16,0-4-8-16,-3-9-12 16,0-15-13-16,3-11-63 15,12-21-80-15,21-11-326 0</inkml:trace>
  <inkml:trace contextRef="#ctx0" brushRef="#br0" timeOffset="180895.0341">25297 10202 1310 0,'0'0'36'0,"0"0"-21"16,0 0-15-16,0 0-113 15,0 0-251-15</inkml:trace>
  <inkml:trace contextRef="#ctx0" brushRef="#br0" timeOffset="182183.0606">25931 10274 1095 0,'0'0'25'0,"0"0"-10"0,0 0 18 16,0 0 39 0,0 0-14-16,0 0-24 0,-72 102-3 15,44-48 0-15,4-6-3 16,12-4-17-16,12-15-11 15,0-8-10-15,9-11-13 16,10-10-21-16,-1-7-49 16,0-26 83-16,-1-7 10 15,-4-7 46-15,-5-2 2 16,-4 10-13-16,-1 5 15 16,3 15-16-16,0 4-16 15,4 13-9-15,11 2-9 16,12 27 0-16,13 15 11 15,5 19-3-15,-4 24-7 0,-11 14-1 16,-13 14 0-16,-19 9-2 16,-4-1-1-16,-38-1-28 15,-16-5-16-15,-12-19-3 16,1-19 42-16,5-25 8 16,8-25 34-16,2-18 5 15,-2-9-22-15,4-36-4 16,7-13-8-16,18-18 3 15,23-9 4-15,24-11-11 16,39-14-1-16,24-7-15 16,18-12 8-16,6-5-31 15,4-1 6-15,-8-3 25 16,-10 9 6-16,-12 11 1 16,-23 17 5-16,-20 24-4 15,-19 29 3-15,-19 18-4 0,-4 21 5 16,-4 4 30-16,-20 33-15 15,-7 27-8-15,-4 26 8 16,4 15 4-16,7 1 2 16,10-7 1-16,4-14-15 15,4-22-2-15,5-19-10 16,1-25 2-16,0-15-2 16,0-4-7-16,0-20-28 15,17-19 15-15,6-20 20 16,6-8 0-16,-1 6-11 0,0 14-11 15,-1 16 1 1,-6 17 20-16,-3 14-13 0,-4 8 14 16,2 29 11-1,-3 15 25-15,-3 14-2 0,4 0-9 16,2-7-11-16,10-12-10 16,5-19-4-16,6-20-16 15,6-8-6-15,2-22-10 16,4-22 26-16,1-19 3 15,2-9-12-15,-8-18-16 16,-3-9-1-16,-7 0-7 16,-7 4-34-16,-3 10-2 15,-5 18-23-15,-2 24 74 16,-7 20 24-16,-5 18 45 16,-4 5 13-16,-1 14 29 0,0 17-9 15,-1 19-17-15,-13 12-21 16,-5 7-7-16,1 4-6 15,-3 2-4-15,2-8-7 16,4-5-8-16,4-9-4 16,5-20-1-16,5-13-3 15,-1-14-2-15,2-6-9 16,3-12-19-16,26-24-9 16,14-8 39-16,9-5 7 15,3 8-4-15,-4 15-3 16,-6 13 0-16,-7 7 4 15,-5 6-4-15,-5 0 3 0,-5 14 8 16,-8 11 3-16,-9 9-1 16,-6 11 4-16,-18 8-7 15,-28 7-3-15,-14-4-1 16,-6-13-5-16,4-11-1 16,7-15-3-16,10-10-8 15,2-7-20-15,7-3-8 16,10-17-62-16,16-7-142 15,10-2-640-15</inkml:trace>
  <inkml:trace contextRef="#ctx0" brushRef="#br0" timeOffset="182582.3043">27779 10265 746 0,'0'0'547'15,"0"0"-534"-15,0 0-1 16,0 0 34-16,0 0 7 0,-38 98-23 15,38-68-12-15,4-8-17 16,16-4 1-16,3-9-2 16,5-9-12-16,8 0 12 15,0-15 1-15,-1-12 0 16,-5 3 9-16,-15-5-5 16,-13 3 3-16,-2 2-3 15,-26 4-5-15,-14 4-7 16,-9 12 4-16,0 4-5 15,8 1-9-15,17 15 0 16,23 0-60-16,4-9-125 16,33-7-379-16</inkml:trace>
  <inkml:trace contextRef="#ctx0" brushRef="#br0" timeOffset="182832.4122">28088 10161 1286 0,'0'0'30'15,"0"0"7"-15,0 0-37 16,83 12 68-16,-48 8-11 16,-4 8-29-16,-9 2-2 15,-14 9-12-15,-8-5-1 16,-5-1-12-16,-14-13 4 16,4-8-1-16,6-12 10 15,9 0-2-15,37-32-5 16,35-21-7-16,33-19 10 15,19-11-5-15,8-4-5 0,1-2-54 16,-7 8-104-16,-15 7-512 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2-03T04:12:17.695"/>
    </inkml:context>
    <inkml:brush xml:id="br0">
      <inkml:brushProperty name="width" value="0.05292" units="cm"/>
      <inkml:brushProperty name="height" value="0.05292" units="cm"/>
      <inkml:brushProperty name="color" value="#FF0000"/>
    </inkml:brush>
  </inkml:definitions>
  <inkml:trace contextRef="#ctx0" brushRef="#br0">6797 10472 646 0,'0'0'7'16,"0"0"16"-16,0 0 95 15,-102 53 15-15,80-13-54 16,3 16-31-16,2 7-10 16,7 0 4-16,10 2-26 15,0-12-11-15,24-10-5 16,16-16-5-16,17-18-20 15,7-9-28-15,7-19-5 16,-8-17 44-16,-11-4 14 16,-13-4 23-16,-14 6 43 15,-17-2 49-15,-8 3-45 16,0-5-18-16,-27 5-35 0,-3 5-10 16,-9 4 3-16,-5 16-10 15,-1 5 0-15,-1 7 0 16,13 7-13-16,21 9-50 15,12 1-201-15,48-7-658 16</inkml:trace>
  <inkml:trace contextRef="#ctx0" brushRef="#br0" timeOffset="433.1771">8414 10562 672 0,'0'0'379'16,"0"0"-367"-16,0 0 105 15,0 0-37-15,0 0-29 16,0 0-41-16,-108 76-1 0,73-24 8 16,15-2-10-1,10-1-7-15,10-5-1 0,19-6-2 16,17-12-2-16,13-12-19 16,6-11-1-16,5-3-18 15,-2-25 28-15,-7-11 15 16,-8-4 0-16,-10-6 5 15,-12 0 49-15,-14-1-5 16,-7-3-13-16,-16 6-20 16,-20 6-15-16,-10 8 0 15,4 16-1-15,8 14-46 16,13 0-83-16,21 21-374 16</inkml:trace>
  <inkml:trace contextRef="#ctx0" brushRef="#br0" timeOffset="1035.9713">7479 12014 967 0,'0'0'44'0,"0"0"80"15,0 0-41-15,-102 20-59 16,44 14-11-16,-3 5-3 0,6 4 6 15,13 0 0 1,12-1-3-16,11 2-1 16,14-1-4-16,5-7-4 0,0-9 4 15,15-7-8-15,0-11-1 16,1-9-17-16,4 0-9 16,5-26 27-16,-1-14 3 15,-5-6 9-15,-5-4 8 16,-14 11 17-16,0 5-15 15,-33 12-22-15,-13 8-17 16,-8 14-6-16,-6 4-19 16,2 25 12-16,12 8-52 15,21 7-27-15,25 1-265 0</inkml:trace>
  <inkml:trace contextRef="#ctx0" brushRef="#br0" timeOffset="1434.0876">8815 12184 1352 0,'0'0'0'16,"0"0"10"-16,0 0-2 0,0 0 27 15,0 0-3 1,0 0-1-16,-70 138-3 0,40-58 3 16,15-1-23-16,15-17-8 15,21-9-6-15,28-17-10 16,8-9-9-16,4-13-22 16,0-14 17-16,-1-2-6 15,-9-30 24-15,-5-7-1 16,-7-11 13-16,-11-3 22 15,-19 0 1-15,-9 1 10 16,-15 4-16-16,-24 3-17 16,-19 12-5-16,-9 10-10 15,-3 13 15-15,9 10-17 16,22 0-46-16,27 19-124 0,18 1-797 16</inkml:trace>
  <inkml:trace contextRef="#ctx0" brushRef="#br0" timeOffset="1866.7745">10990 11898 1095 0,'0'0'0'15,"0"0"39"-15,0 0 27 16,0 0 14-16,0 0-32 16,-94 58-9-16,61-3 11 15,3 6-7-15,11-3-25 16,13-12-11-16,6-13-5 15,9-12-4-15,19-16 0 16,12-5 0-16,8-26 1 16,6-23 1-16,-2-19 10 15,-10-2-3-15,-20-5 19 0,-22 7 1 16,-10 5-8-16,-41 8-19 16,-22 12-10-16,-21 21-5 15,-12 16-4-15,-9 6-49 16,-4 20-69-16,4 5-223 15</inkml:trace>
  <inkml:trace contextRef="#ctx0" brushRef="#br0" timeOffset="2283.2743">10287 10764 1228 0,'0'0'6'16,"0"0"0"-16,0 0 62 15,0 0-33-15,0 0-13 16,0 0-3-16,-74 3-10 15,60 23 19-15,2 10-23 16,-1 7-7-16,10-6 5 16,3-7-6-16,16-12-9 15,23-14-9-15,13-4-18 16,11-19 23-16,-2-15-4 0,-7-9 14 16,-14 0 6-16,-10 4 0 15,-21 3 4-15,-9-5 5 16,0-1 32-16,-30-4-22 15,-9 0-2-15,-13 3-15 16,-12 12-2-16,-8 16-6 16,-7 15 2-16,-1 15-36 15,2 22-127-15</inkml:trace>
  <inkml:trace contextRef="#ctx0" brushRef="#br0" timeOffset="3003.3345">5672 12671 900 0,'0'0'8'16,"0"0"-8"-16,-122 91 134 16,71-29-2-16,11 11-58 15,7 6-16-15,20 3-8 16,13-6-25-16,3-3-4 15,32-23-19-15,10-20-2 16,12-27-1-16,13-19-49 16,6-40 4-16,-6-25 8 15,-13-10 38-15,-23 1 0 16,-23 8 58-16,-14 15-19 0,-39 12-23 16,-21 18 11-16,-16 18-27 15,-7 16-2-15,2 3-3 16,17 36-4-16,25 19 9 15,33 15-11-15,23-2-100 16,50-4-366-16</inkml:trace>
  <inkml:trace contextRef="#ctx0" brushRef="#br0" timeOffset="3383.2647">7258 13416 768 0,'0'0'492'16,"0"0"-483"-16,-121 138-9 15,69-49 37-15,10 20 3 16,15 7-20-16,18-9 0 15,12-13-13-15,36-24-7 16,13-21-41-16,11-19 7 16,1-14 4-16,-9-16-4 15,-3-22-12-15,-7-36 35 0,-6-17 11 16,-15-13 27-16,-11 8 61 16,-13 13-14-16,-16 28-68 15,-17 23 18-15,-6 16 5 16,-10 13-25-16,4 26-4 15,15 3-19-15,20 2-66 16,17-13-232-16</inkml:trace>
  <inkml:trace contextRef="#ctx0" brushRef="#br0" timeOffset="3783.1156">9279 13653 1041 0,'0'0'13'0,"-85"63"4"16,49-7 65-16,3 16 41 15,11 11-37-15,10 1-24 16,12-9-29-16,12-16-22 16,30-12-10-16,13-18-1 15,9-12-1-15,-1-14-10 16,-5-3-15-16,-6-32 8 0,-7-18-5 16,-12-13 14-16,-8-10 9 15,-19-3 14-15,-6 7-2 16,-24 16-12-16,-19 17-15 15,-15 23-39-15,-8 13 43 16,-1 15 7-16,15 23-22 16,25-6-118-16,27-5-478 15</inkml:trace>
  <inkml:trace contextRef="#ctx0" brushRef="#br0" timeOffset="4149.7923">11051 13405 485 0,'0'0'810'15,"0"0"-810"-15,0 0 29 16,0 0 9-16,-88 47-20 15,58 12 18-15,2 13 17 16,8 2-13-16,16-2-22 16,4-10-12-16,27-7-5 15,16-10-1-15,5-12 0 0,4-16-12 16,3-17-5-16,0-11-12 16,-7-31 8-16,-5-14 21 15,-13-4 11-15,-18-6 23 16,-12 3 9-16,-28 0-25 15,-35 11-10-15,-28 15-8 16,-22 21-10-16,-14 16-60 16,0 0-91-16,5 0-644 15</inkml:trace>
  <inkml:trace contextRef="#ctx0" brushRef="#br0" timeOffset="4934.8604">5019 11067 1178 0,'0'0'31'16,"0"0"19"-16,0 0 48 15,0 0-65-15,0 0-24 16,-84 106 2-16,56-24 11 16,7 10 6-16,21-9-10 15,9-16-7-15,39-24-11 0,19-28-2 16,18-15-12-16,3-29-15 16,0-33 17-16,-4-17 12 15,-13-9 0-15,-20 0 15 16,-21 5 0-16,-30 14-9 15,-33 10 14-15,-31 19-20 16,-21 17-14-16,-12 16-10 16,-3 10-12-16,4 34-25 15,16 6-61-15,29-7-184 16,33-19-574-16</inkml:trace>
  <inkml:trace contextRef="#ctx0" brushRef="#br0" timeOffset="5383.2267">6566 8702 1032 0,'0'0'5'15,"0"0"34"-15,0 0 37 16,-97-56-34-16,83 56 21 0,-2 0-10 16,4 14-11-16,-6 24-30 15,-4 22-1-15,-1 20-10 16,4 9 11-16,19-6-9 15,6-18-3-15,43-23-25 16,26-25-14-16,13-17 20 16,9-25 12-16,-6-25 5 15,-8-11 2-15,-20-7 0 16,-17-2 5-16,-15 1 8 16,-20 7 19-16,-11 2-2 0,-27 11-8 15,-28 11-22 1,-20 21-17-16,-22 17-6 0,-4 31-7 15,14 22-24-15,26 5 12 16,42-8-207 0</inkml:trace>
  <inkml:trace contextRef="#ctx0" brushRef="#br0" timeOffset="5767.2496">8566 8219 1226 0,'0'0'0'16,"-121"53"0"-16,48-3 5 15,4 13 23-15,14 3 2 16,22 3 14-16,30 4-32 15,6-3-4-15,39-4-4 16,27-18-4-16,16-20-6 16,9-19 5-16,3-9-11 15,-6-32 3-15,-3-14 9 16,-11-12 0-16,-14-5 4 16,-18 4 15-16,-20 0 4 15,-25 9 28-15,-3 5-20 0,-36 14-22 16,-19 12-9-16,-9 19-2 15,4 0-33-15,17 26-14 16,34-2-179-16</inkml:trace>
  <inkml:trace contextRef="#ctx0" brushRef="#br0" timeOffset="6133.6601">10423 8085 1257 0,'0'0'17'0,"-79"-4"-17"0,49 4 11 16,3 16 14-16,-4 15 3 15,1 17 28-15,1 16-17 16,9 9 2-16,11 6-20 15,9-1-7-15,19 2-13 16,20-10-1-16,16-14-2 16,11-17-1-16,7-22-22 15,9-17 13-15,6-31 3 16,-3-27 9-16,-12-11 9 16,-13-11 12-16,-28-4 19 15,-22-4-17-15,-14 6-10 0,-42 10-13 16,-28 22-19-16,-26 30-71 15,-18 20-50 1,-15 46-252-16</inkml:trace>
  <inkml:trace contextRef="#ctx0" brushRef="#br0" timeOffset="9149.8334">6758 11260 406 0,'0'0'172'0,"0"0"-81"15,0 0 95-15,0 0 1 16,0 0-85-16,0 0-30 16,-46-5-21-16,46 5-7 15,0 0-21-15,0 0 6 16,0 0-17-16,0 0-1 16,0 0-11-16,6 0-1 15,18 0 1-15,4 0 12 16,5 0 1-16,3 0-6 0,2 0 15 15,-5 0-9-15,0 2-7 16,3 3-6-16,1-2 10 16,9 1-10-16,7-4 5 15,8 0-5-15,12 0 2 16,0-4 4-16,3-1-3 16,3 2-2-16,0 3 0 15,6 0 1-15,3 0-1 16,3 0 2-16,12 0-3 15,4 0-1-15,7 0 0 16,5-5 0-16,-1-4 2 16,3-5-2-16,7 3 4 15,-1-1-6-15,-2-1 7 16,-1 2-8-16,-2 1 3 0,-1-2 1 16,-2-2 2-16,-5 2-2 15,-7 0 0-15,-6 0 2 16,1-1-1-16,-2 0 0 15,0-1 0-15,4-2 1 16,-10-1-2-16,-3 1 3 16,-16-4 5-16,-11 0-3 15,-12 0-1-15,-10 3 4 16,-9 4-6-16,-6 4 7 16,-5-2 8-16,5 5-4 15,7-5-12-15,8 2 1 16,4-1-4-16,-1-2-5 15,-2 2-13-15,-4 0 19 16,-9 3-4-16,-8 0-4 0,-10 4 9 16,-7-1 2-16,-1 4-1 15,-4 0 5-15,0 0 3 16,3 0 0-16,-3 0-2 16,0 0-7-16,3 0-2 15,0 0 2-15,-3 0 1 16,3 0 1-16,3 0-2 15,-6-3 0-15,3 0 0 16,3-1 0-16,-2-5 9 16,7 2-9-16,-5-3 3 15,3-3-2-15,-2-4-1 0,-4-4 4 16,-3-7 2-16,0-2 0 16,0-9 9-16,-3-7 1 15,-16-11-8-15,-2-2-5 16,-7 2-3-16,2 12-1 15,2 11 1-15,5 8 1 16,7 6 2-16,-3 3-3 16,3-2 3-16,3 1-2 15,-1 0-1-15,1-2 0 16,4 0 0-16,0 3-2 16,4 6-3-16,-3 1 5 15,1 5 5-15,3 1-5 0,0 4 1 16,0 0 0-1,0 0-1-15,0-3 0 16,0 3-4-16,0-6-9 0,0-2 12 16,0 3 1-16,0-2 1 15,0 7 3-15,0 0 1 16,0 0 2-16,0 0 1 16,-3 0-7-16,-6 0 0 15,-7 0-1-15,-4 0-1 16,-8 0-1-16,-8 0 0 15,-10 0 1-15,-12 3 1 16,1 6-1-16,-1 5-1 16,7-4 2-16,2-1-4 15,4-4 3-15,2-2 0 16,1-3 1-16,-4 0-2 0,-2 0 4 16,-7-3-4-16,-11-1-2 15,-11 1-4-15,-8 3-1 16,-6 0-3-16,0 0 1 15,7-3 1-15,2 0 1 16,2-1 5-16,2 0 1 16,-4 4-3-16,-6 0 2 15,0 0 4-15,-6 8-8 16,3 3 6-16,-3 0 0 16,9 0-1-16,6-5-3 15,3 0 4-15,1-1-2 16,-2-5 2-16,-5 0-1 0,-12 2 2 15,-12 5-9-15,-6 3-2 16,-1 0 1 0,10 3-5-16,12-4 6 0,16 1 6 15,5-3 2-15,9 0-1 16,0 2 2-16,-2 1-2 16,-4 0 3-16,-12 3-8 15,-5-2-3-15,1-2-7 16,4 4 3-16,10-6 10 15,11 3 5-15,3-3-1 16,7 3 1-16,2-1-1 16,-2 8-1-16,-1-3 2 15,0 5 0-15,-7-2 0 0,1-3 1 16,0-5 0-16,9-2-1 16,7-4 3-16,8 0-3 15,7-3 2-15,0 0 0 16,-3 0 3-16,0 3-2 15,-1-3 2-15,1 0-3 16,5 0 2-16,2-3 4 16,1-3-7-16,3-4 3 15,2 1-3-15,-2 1 3 16,4 1 11-16,-9 7-7 16,-3 0-8-16,-6 0-1 15,0 0 0-15,2 10-3 16,10-2 4-16,9-3 0 0,3-4 0 15,-1 2 0 1,7-3 0-16,0 0 0 0,0 0-2 16,0 0 1-16,0 7 0 15,0 2-6-15,0 2 5 16,0 1 1-16,3 4 0 16,13-5-3-16,8 2 2 15,4-3-1-15,-1 0 3 16,-6 2 4-16,-3 0-4 15,-9 0 2-15,0 8-2 16,-2 6 1-16,-4 4-1 16,0 10 3-16,2 2-2 15,4 2 1-15,4 8-1 16,2 1 1-16,3 4-2 0,-3 3 0 16,-2-2 0-16,-2 5 5 15,-2-4-5-15,1-6 1 16,-4-10-1-16,0-7 6 15,-1-8-5-15,-2-3 6 16,-2-3-3-16,2 3 1 16,-3 1-2-16,0 7 0 15,3 1 0-15,0-2 0 16,0-3-3-16,6-4 0 16,0-9 0-16,3-10-2 15,0-6-11-15,10 0 7 16,11-13-5-16,16-13 10 15,26-11-7-15,25-5-5 16,37-5 3-16,24-9-27 0,18 4-141 16,-6-2-669-16</inkml:trace>
  <inkml:trace contextRef="#ctx0" brushRef="#br0" timeOffset="10466.551">7101 11047 289 0,'0'0'227'0,"0"0"-122"16,0 0 46-16,0 0 14 15,0 0-49-15,0 0-32 16,-28-32-17-16,22 31-4 16,1-2-4-16,-2 3-12 15,1 0-12-15,0 0-15 16,6 0 0-16,-3 0-14 15,3 3-6-15,0 23-4 16,0 14 4-16,9 19 6 16,-3 12-1-16,-2 8 12 15,-1 5 3-15,-3-1-10 0,0 1-4 16,2-12-1-16,-1-5-3 16,4-12-1-16,1-16 0 15,-3-11-1-15,0-13 0 16,0-10 0-16,-3-3 0 15,0-2 2-15,0 0 4 16,0 0 2-16,0 0-3 16,0 0 5-16,-6 0-4 15,-6-7 0-15,-3-2-5 16,-6-7 1-16,0-1-2 16,-1 3 3-16,2-6-3 15,1 1 0-15,3-4 0 16,5-4-8-16,5 0 3 0,-3-2 1 15,5 9 4 1,-2 7 5-16,6 10 3 0,0 3-1 16,0 0-2-16,0 0-5 15,0 0-9-15,6 19-4 16,19 5 13-16,5 0 1 16,3-2 1-16,4-5-2 15,-3-4-1-15,-7-7 1 16,-4-5 1-16,-10-1-1 15,-10 0-4-15,0 0-2 16,0-7-5-16,0-3 11 16,0-2 2-16,-3 4-1 15,0 5 0-15,3 3-1 16,0 0-23-16,4 3 5 0,7 10-12 16,14 4 0-16,5-5-88 15,10-4-218-15</inkml:trace>
  <inkml:trace contextRef="#ctx0" brushRef="#br0" timeOffset="11185.1894">8706 10914 1030 0,'0'0'36'0,"0"0"-28"16,0 0 21-16,0 0 58 16,0 0-27-16,0 0-18 15,-6-5-13-15,6 31-23 0,0 11 19 16,0 16 35-16,0 6-26 16,0 5-12-16,6 3-13 15,9 3 1-15,6 0-4 16,4 5 13-16,2-2-6 15,0 3-7-15,-3 4 3 16,-3-4-3-16,-2-4-6 16,-7-10 2-16,3-12-2 15,-9-14 4-15,-3-12-3 16,-3-12-1-16,0-7 1 16,0-5 0-16,0 0 10 15,-18 0 0-15,-7-17-11 0,-11 2 1 16,0 1-4-16,-6-1 1 15,-1 2-1-15,6 4-4 16,4-4 1-16,9-4-5 16,9-6-6-16,5-14-22 15,10-1 14-15,0-7-10 16,7 13 10-16,5 14 25 16,-1 13 1-16,2 5-1 15,2 33 0-15,9 13 35 16,4 11 10-16,8-2-15 15,7-1-16-15,-1-15-10 16,7-12-4-16,-4-18 0 16,-3-9-5-16,-2-14-9 15,-3-18-6-15,-4-11-34 16,-3-4-29-16,-2-6-159 0,-7 1-517 16</inkml:trace>
  <inkml:trace contextRef="#ctx0" brushRef="#br0" timeOffset="11716.8264">10514 10957 523 0,'0'0'178'16,"0"0"-72"-16,0 0 164 0,0 0-84 15,0 0-81-15,0 0-53 16,15-38-36-16,-3 61-13 15,7 10 21-15,5 10-2 16,-3 6-6-16,0 7-5 16,-5 3 2-16,-4 2-2 15,-5 3-6-15,-3 0-3 16,-4-5 1-16,0-3-3 16,0-2-32-16,-7-5-45 15,-3-3-98-15,-6-5-205 0</inkml:trace>
  <inkml:trace contextRef="#ctx0" brushRef="#br0" timeOffset="12049.5647">10332 11375 1239 0,'0'0'19'16,"0"0"-12"-16,0 0 49 15,0 0-53-15,0 0 9 16,0 0-10-16,9 81 13 16,12-44 11-16,12-4-13 15,3-4-2-15,8-6-11 16,7-12-4-16,0-11-2 0,7 0-8 16,-3-31-4-16,-6-7-5 15,-4-6 14-15,-12 4 9 16,-10 9 16-16,-9 9 1 15,-11 14 19-15,-3 8 34 16,0 3-19-16,-3 33-36 16,-15 17-15-16,-4 23 0 15,5 7-27-15,4-4-238 16</inkml:trace>
  <inkml:trace contextRef="#ctx0" brushRef="#br0" timeOffset="14083.3782">7247 12190 600 0,'0'0'106'16,"0"0"-99"-16,0 0 72 16,0 0 45-16,0 0-17 0,0 0-14 15,0 0-16-15,0 0-15 16,-74-6-17-16,60 6-5 16,-5 0-13-16,-9 6-7 15,-2 17-6-15,-3 14-12 16,2 9 7-16,4 4-4 15,12 6-5-15,7 0 1 16,8 0-2-16,0-3 4 16,8 0-5-16,7-5 4 15,4-4-2-15,8-1 0 16,0-11-1-16,4-8-1 16,5-14-9-16,6-10-10 0,4-27 12 15,2-21 6-15,1-15 6 16,0-5 7-16,-7 0 12 15,-12 8 13-15,-11 11-13 16,-13 8-5-16,-6 10 5 16,-3 4-5-16,-16 3 2 15,-5 2-1-15,-9 5-10 16,-4 1-4-16,-5 3-4 16,2 3-14-16,7 0-40 15,11-4-76-15,5-9-414 16</inkml:trace>
  <inkml:trace contextRef="#ctx0" brushRef="#br0" timeOffset="18038.9985">8496 10535 468 0,'0'0'46'0,"0"0"18"16,0 0 66-16,0 0 13 16,0 0-40-16,0 0-43 15,0 0-14-15,3-13-8 16,-3 13-8-16,0-7-12 15,0-3-3-15,0-3-8 16,0-7 36-16,0-5-10 16,-3-3 3-16,-8 3-4 0,-5-2-13 15,-3 6-9-15,-4-1 5 16,-7-1-14-16,-5 0 2 16,-4-4 3-16,-3 0-3 15,-7-4-2-15,-6-3 0 16,-8 1-1-16,-1 0-1 15,-2 5 1-15,2 3 4 16,3 8-4-16,1 10 0 16,2 5 1-16,0 2 8 15,-3 6-7-15,4 11-2 16,6 6 2-16,5-1-2 16,7 2 1-16,5-4-1 15,4 3 0-15,-3 6 0 16,-2 3-1-16,-7 6 1 0,-10 2 0 15,-5 0 2 1,3 1-2-16,5 0 0 0,10-9 7 16,11-7-6-16,10-9-1 15,9-7 4-15,6-6-4 16,3 0 0-16,0-3-1 16,0 4 2-16,0-4-1 15,0 0 0-15,0 0 2 16,0 0-1-16,0 0 0 15,0 0 1-15,0 0 0 16,0 0 4-16,0 0-3 16,0-4-1-16,0-2 11 15,0-13 1-15,6-7 1 0,3-15-11 16,6 4 1-16,-3 1-2 16,-2 7 2-16,-1 5-4 15,-3 5 1-15,-6 12-1 16,3 4 1-16,-3 1 3 15,0 2-3-15,0 0 0 16,0 0-2-16,0 0-1 16,0 11-5-16,0 20-4 15,0 21 10-15,-12 15 0 16,2 4 0-16,1-10 4 16,3-18-2-16,6-17-2 15,0-11 0-15,0-10 0 0,6-5-3 16,7 0-4-16,7-7 0 15,5-13 2-15,2-2 4 16,-2 5-4-16,-13 7-6 16,-7 10-37-16,2 0-61 15,-4 0-197-15,6 7-422 16</inkml:trace>
  <inkml:trace contextRef="#ctx0" brushRef="#br0" timeOffset="18666.3066">7884 10478 619 0,'0'0'66'0,"0"0"-61"15,0 0 167-15,0 0-6 0,0 0-89 16,0 0-18-16,-6-6-11 15,6 6-15-15,0 0 0 16,0 0-5-16,0 0-8 16,0 0-1-16,0 0-19 15,0 0-1-15,15 0 1 16,12 0 6-16,9 1 6 16,10 9-8-16,-1 0-3 15,1 2 8-15,-4 2-8 16,0-5 4-16,-1-2-4 15,-2-3-2-15,0-4 2 16,1 0-1-16,-4 0 0 16,-3 0 3-16,-8 0-2 15,-10 0 3-15,-7-4 9 0,-4 1 11 16,-4 3 29-16,0-7-3 16,0-7-7-16,0-11-23 15,0-8-14-15,0-10-6 16,0-10 0-16,0 0-3 15,12 0 3-15,0 14-2 16,-2 9 0-16,-2 16-4 16,-5 5-13-16,6 4-41 15,7-3-114-15,5 4-423 16</inkml:trace>
  <inkml:trace contextRef="#ctx0" brushRef="#br0" timeOffset="19700.4093">8612 10568 708 0,'0'0'25'15,"0"0"-14"1,0 0 44-16,0 0 77 0,0 0 9 16,0 0-57-16,-22-36-32 15,22 2-22-15,6-11 21 16,10-11-26-16,11-11-5 15,15-9-18-15,13-4 3 16,21-5-1-16,12 10 3 16,15 11-3-16,3 11-2 15,7 11 6-15,-2 11-4 16,-4 6-2-16,-1 8-2 16,-3 7-1-16,-6 10 1 0,3 0 1 15,-9 17-1 1,-6 12-1-16,-18 8-1 0,-12 5-13 15,-16 8 8-15,-12 0 7 16,-8 0 1-16,-7-5-1 16,0-5 2-16,-6-7 4 15,0-8-4-15,0-8-2 16,-6-5 4-16,0-7-7 16,0-5 6-16,0 0 6 15,0 0 12-15,0 0-3 16,0 0-4-16,0 0-1 15,0 0 7-15,0 0-4 16,0 0-2-16,-3 0-11 16,-3 0 10-16,0 0-5 15,3 0-6-15,0 0 3 0,3 0-4 16,0 0 1-16,0 0-1 16,-8 0 0-16,1 0-1 15,-11-2 0-15,-9-2-4 16,-10-2-5-16,-6 6 0 15,-8 0-1-15,-3 0 6 16,5 0 3-16,3 3-1 16,10 4 1-16,5-5-4 15,11 3 4-15,10-5 2 16,7 0-3-16,3 0 2 16,0 2-4-16,0 4-8 15,13 6-5-15,10 7 17 0,10 3 0 16,8-1 5-16,1 1-4 15,4-8-2-15,-1-1 1 16,1-7-2-16,-4-6 1 16,-6 0 1-16,-3 0-2 15,-5-6-2-15,-1-11-9 16,-2-2-33-16,-1-8-80 16,-6-2-96-16,0-2-102 15,-6 1 98-15,1 1 148 16,1 2 78-16,2 2 73 15,-4 2 40-15,-1 6 30 16,-4 10 49-16,-4 4-12 16,-3 3-43-16,0 0-75 15,0 0-20-15,0 17-39 16,-7 8 37-16,-7 13 0 0,-8 7-40 16,-4-2-66-16,-14 4-286 15</inkml:trace>
  <inkml:trace contextRef="#ctx0" brushRef="#br0" timeOffset="21399.7808">8726 10928 737 0,'0'0'0'0,"0"0"-79"16,0 0-29-16,0 0 108 16,0 0 17-16,0 0-13 15,-53 0-4-15,50 0-26 16,-1 0-3-16,1 0-110 15,3 0 46-15,0 0 81 16,0 0-21-16,0 0 3 16,0 0 30-16,0 0 35 15,0 0 48-15,0 0-6 16,0 0 25-16,0 0-8 16,0 0 1-16,0 0-24 0,0 0 12 15,0 0-46 1,0 0-33-16,0 0-4 0,0 0-41 15,0 0-18-15,0 0 35 16,0 0 22-16,-3 0-14 16,-6 0-33-16,-7 3-269 15</inkml:trace>
  <inkml:trace contextRef="#ctx0" brushRef="#br0" timeOffset="21925.4262">6839 10836 332 0,'0'0'52'16,"0"0"-37"-16,0 0 68 15,0 0 30-15,0 0-34 16,0 0-9-16,-3 3-22 16,3-3-20-16,0 0-12 15,0 0-16-15,0 0-75 16,0 0-112-16,0 0-138 0</inkml:trace>
  <inkml:trace contextRef="#ctx0" brushRef="#br0" timeOffset="24933.5121">9158 12305 252 0,'0'0'520'0,"0"0"-515"16,0 0 17-16,0 0 122 15,0 0-5-15,0 0-69 16,-24-50-13-16,11 45-14 16,1 1-21-16,-9 1-16 0,-7 3-6 15,-11 0 2 1,-9 9 0-16,-7 8 5 0,-2 10-5 15,2 2 8-15,6 0 1 16,13 5 4-16,11 3 5 16,10 5-18-16,10 7 3 15,5 1-3-15,0-4-2 16,8 1-2-16,14-4 0 16,8-2 1-16,12-2-4 15,10-7 5-15,9-9 0 16,5-10 0-16,4-13 8 15,3 0 7-15,0-13-4 16,-4-10-10-16,-4 0-1 16,-17 3 1-16,-9-3-1 15,-12 1 0-15,-8-8 4 0,0-7-3 16,-5-5 19-16,-5-8-3 16,-6-1 9-16,-3-1-10 15,0 5-6-15,-21 5-7 16,-15 6 0-16,-4 2 0 15,-8 5-1-15,-1 5 1 16,4 5 4-16,2-1-7 16,1 8 0-16,6 1-3 15,-4 10 3-15,1 1 4 16,-1 1 3-16,-3 19-6 16,1 5 1-16,-1 6-2 15,7 5 2-15,3 1-2 0,11-1 1 16,7 3-2-1,4 2 1-15,7-2 0 0,4 4 0 16,0-4 0-16,13 2 0 16,11-2-1-16,6-7-1 15,7-8-1-15,5-5 3 16,12-18-2-16,-2-1-2 16,6-10 3-16,-4-14-1 15,1-6 2-15,-2-1 0 16,0-6 0-16,-5-3 0 15,-10 1 3-15,-12-1 0 16,-13 0-1-16,-13 7 4 16,-9-3-6-16,-31 0-26 15,-8 2-12-15,-7 1-41 16,-3 4-118-16,9 5-934 0</inkml:trace>
  <inkml:trace contextRef="#ctx0" brushRef="#br0" timeOffset="27650.6623">7209 11215 468 0,'0'0'17'0,"0"0"14"16,0 0 36-16,0 0 81 16,0 0-47-16,0 0-6 15,-17-22-1-15,17 22-17 16,0 0-17-16,0 0-14 0,0-1-6 15,0 1-2 1,0 0-4-16,0 0-3 0,0-2-3 16,0 2 0-16,0-1-1 15,0-3-5-15,0 4-3 16,0 0-6-16,0 0 2 16,0 0-3-16,0 0 1 15,0 0-3-15,0 0-2 16,0 0-8-16,0 0-4 15,6 15-9-15,15 14 7 16,9 14 6-16,4 10 2 16,8 7-1-16,-2 8-1 15,5 12 3-15,4 16-2 0,6 10 0 16,4 14-1-16,12 4 0 16,4 1 2-16,8 4-6 15,2-7 2-15,3-10 2 16,-7-15 0-16,-16-24 0 15,-20-22 0-15,-18-17 4 16,-15-15 9-16,-5-12-3 16,-7-7 6-16,0 0 1 15,0 0 0-15,0 0-5 16,0 0-1-16,0 0-4 16,0-5-1-16,-4-6-5 15,-8 5-1-15,-7-2 1 0,5 2-3 16,1 6 4-1,7-3-3-15,3 3 2 0,3 0-1 16,0-4 0-16,-3 4 1 16,0-3-1-16,-3-1 1 15,-2 2-1-15,-2-1 0 16,1 2-2-16,-4-6 0 16,-1 5 2-16,-1 2 0 15,-4-1-2-15,4 1-1 16,6 0 3-16,0 0-1 15,6 0-3-15,3 0-4 16,0 0 3-16,0 0-2 16,0-3-4-16,0 3 0 15,0 0 3-15,0 0 4 16,0 0 2-16,0 0-2 0,0-3-3 16,0 3 0-16,0-3 6 15,0 3 1-15,0 0 7 16,0 0-2-16,-3 0 1 15,-1 0 3-15,1 0-4 16,-3 0-3-16,-2 0-2 16,2 3-2-16,3 0 0 15,3-3 1-15,0 3-1 16,0 0 2-16,0 10-6 16,3 7 2-16,14 10 4 0,5 6 1 15,14 1-1 1,7-1-2-16,-1-10-1 0,7-1-6 15,-1-8 4 1,1 0 5-16,6 4 0 0,3 2 0 16,1 7 0-16,9 7 2 15,1-1-1-15,-5 7-1 16,-6-7 2-16,-13-11 0 16,-15-8-1-16,-14-6-1 15,-10-6 0-15,-6-4 2 16,0-1 2-16,0 0 0 15,0 0 6-15,-3 0-6 16,-9-1 0-16,-4-12 0 16,2-4-4-16,-5-8 5 15,-5-8 0-15,-1-6 5 0,-5-7 1 16,-4-7-4-16,-2 0-1 16,3 3-2-16,3 7 0 15,8 10-4-15,7 11-6 16,7 10-9-16,5 9-10 15,-1 3-13-15,4 0-15 16,0 0-33-16,15 3-63 16,16 1-150-16</inkml:trace>
  <inkml:trace contextRef="#ctx0" brushRef="#br0" timeOffset="28850.2161">10256 11193 391 0,'0'0'199'0,"0"0"-199"16,0 0 0-16,0 0 107 15,0 0 30-15,0 0-28 0,58-64-4 16,-58 61-18-16,0 3-21 16,0 0-20-16,0 0-30 15,0 0 10-15,0 17-12 16,-6 16-10-16,-14 20 9 15,-6 22 25-15,-10 11-20 16,-7 17-9-16,-5 9-6 16,-7 1 5-16,0 2-4 15,4-6-1-15,8-16-3 16,7-7 1-16,9-14-3 16,8-15 1-16,10-18 1 15,6-12 0-15,0-11 0 0,3-7 0 16,0-4 0-16,0-5 0 15,0 0 0-15,0 0 1 16,0 0 5-16,0 2-3 16,0-2-1-16,0 3-1 15,0-3 5-15,0 3-2 16,0-3 1-16,0 1 7 16,0 5-5-16,-5 8 2 15,-8 13-2-15,-8 18 9 16,-9 9-8-16,-3 2-5 15,2-4-1-15,10-10-1 16,12-14-1-16,9-15-5 16,0-12-10-16,9-1-5 15,12-11 18-15,0-15 2 16,3-5 8-16,-5-4 0 0,-7 1-4 16,-8-1 6-16,-4 1-6 15,0 5-1-15,0 9-1 16,-1 7-2-16,-5 10-2 15,-3 3 2-15,-7 6 4 16,-1 16-4-16,-2 9 0 16,3 4 4-16,9 2-4 15,7-10 3-15,0-7-3 16,14-8-1-16,4-2-16 16,6-6-11-16,1-4-26 0,2 0-42 15,1 0-83 1,-5 0-297-16</inkml:trace>
  <inkml:trace contextRef="#ctx0" brushRef="#br0" timeOffset="29268.0508">9781 12947 1087 0,'0'0'19'0,"0"0"-2"15,0 0 47-15,0 0 44 16,0 0-67-16,-87 56-20 15,60-1 0-15,12-1 4 16,4-2-15-16,11-9-9 16,8-16-1-16,14-4-9 15,4-9-4-15,2-14-12 16,5 0-12-16,1-17-1 16,-7-10 34-16,0-2 4 15,-14-1 2-15,-10 7-1 0,-3-1 8 16,-16 7-9-16,-14 5-9 15,-6 4-6-15,-8 8-8 16,-3 0-19-16,3 5-223 16,2 5-414-16</inkml:trace>
  <inkml:trace contextRef="#ctx0" brushRef="#br0" timeOffset="29700.639">9043 13273 272 0,'0'0'774'0,"0"0"-769"15,0 0-5-15,0 0 105 16,-97-29-16-16,69 32-57 15,-5 18 1-15,0 11-11 16,-4 7 17-16,3 5-26 16,10-5 12-16,9-2-14 15,9-12-11-15,6-8-1 16,0-7-11-16,3-7-23 16,9-3-15-16,1-6 8 0,-2-21 26 15,-5-2 16 1,-6-7 50-16,-6 0 13 0,-30 2-4 15,-13 7-33 1,-11 8-10-16,-7 12-6 0,0 7-4 16,4 4 3-16,8 23-9 15,9 7-2-15,13 10-15 16,18 4-48-16,15-1-81 16,0-3-229-16</inkml:trace>
  <inkml:trace contextRef="#ctx0" brushRef="#br0" timeOffset="30056.3206">9710 13084 1089 0,'0'0'13'0,"0"0"-9"16,0 0-2-16,0 0 94 16,100 50-35-16,-76-25-26 15,1-8 7-15,-1-5-20 0,-6-7-17 16,1-5 14-16,-5 0-16 15,2-14 11-15,-4-8-3 16,-5-1-2-16,-7 4-8 16,0 5-1-16,-10 8-16 15,-12 3-8-15,-5 3-17 16,9 16-66-16,9 1-313 16</inkml:trace>
  <inkml:trace contextRef="#ctx0" brushRef="#br0" timeOffset="33134.064">9625 14855 843 0,'0'0'146'0,"0"0"-37"0,0 0-18 16,0 0-13-1,0 0-34-15,-94 28-11 0,64 19-12 16,2 20 18-1,-2 9-8-15,11 1-13 0,13-4-10 16,6-8-8-16,22-16-1 16,14 1-2-16,10-13-6 15,5-17-6-15,7-20-10 16,5-14-1-16,1-42 4 16,4-30 22-16,-11-6 3 15,-20 2 35-15,-23 9 7 16,-14 18-7-16,-30 19-23 15,-18 14-15-15,-13 17-29 16,-6 13-56-16,-3 0-122 16</inkml:trace>
  <inkml:trace contextRef="#ctx0" brushRef="#br0" timeOffset="34134.1552">8979 15133 733 0,'0'0'85'0,"0"0"-27"16,0 0-14-16,0 0-44 16,0 0 105-16,-46-75-19 15,28 68-25-15,0 7-21 16,-1 0-3-16,-7 19-18 0,-5 20-18 16,-12 15 4-16,1 16 6 15,2 2 16-15,14-6-13 16,13-10-10-16,13-10-4 15,9-17-4-15,25-18-32 16,8-11-26-16,7-11-32 16,-4-28 18-16,-3-13 18 15,-13-5 58-15,-9 1 76 16,-17 3 35-16,-3 7-29 16,-27 6-26-16,-7 6-55 0,-8 12 2 15,-1 14 11 1,1 8-13-16,6 21-1 0,11 13-1 15,10 12-41-15,15-1-201 16,21-7-434-16</inkml:trace>
  <inkml:trace contextRef="#ctx0" brushRef="#br0" timeOffset="34567.912">10678 14872 1032 0,'0'0'71'16,"0"0"-63"-16,-52 80 1 15,22-24 47-15,-2 2 37 16,6-1-49-16,9-8-14 16,15-14-25-16,2-16-3 15,7-7-2-15,11-12-6 0,4 0-25 16,5-12 1-16,-5-18 27 15,-8-7 3-15,-11 1 18 16,-6 3 32-16,-33 4-16 16,-19 5-17-16,-14 14-17 15,-8 8-3-15,-7 2-16 16,-4 19-54-16,3 7-178 16,6 1-717-16</inkml:trace>
  <inkml:trace contextRef="#ctx0" brushRef="#br0" timeOffset="35167.0629">8554 14324 880 0,'0'0'0'0,"0"0"-48"15,0 0 48-15,0 0 135 0,0 109 6 16,-13-53-58 0,2-4-46-16,11-11-34 15,0-12-3-15,11-15-33 0,11-14-27 16,8-7 3-16,1-30 11 16,2-10 6-16,-9-8 40 15,-9 6 47-15,-15 8 76 16,0 9-40-16,-19 5-48 15,-10 11-12-15,-10 6-12 16,-1 10-7-16,4 0 2 16,8 0-6-16,14 12-23 15,8-1-120-15,6-1-319 16</inkml:trace>
  <inkml:trace contextRef="#ctx0" brushRef="#br0" timeOffset="38485.437">9528 12104 564 0,'0'0'96'0,"0"0"-91"15,0 0-5-15,-43-93 18 16,17 68 38-16,-5 3-40 15,-3 0 32-15,1 5 0 16,5 1 13-16,-2 0-30 16,6 3-5-16,-6 2 14 15,-7 2 7-15,-2 4-47 16,-13 5 5-16,-5 0-5 0,-1 0 15 16,-2 11-2-16,8 2 6 15,6-3-5-15,7 1-4 16,11-2 16-16,-2 0-9 15,1-1 2-15,3 2 5 16,-7 4-9-16,-6 2-5 16,-13 12-8-16,-2 6 0 15,-4 3 0-15,3-1 4 16,9 0 2-16,13-10-7 16,10 1 0-16,7-4-1 15,7 1-1-15,-1 4-3 16,-4 6 4-16,-5 8 8 0,-4 8-5 15,-9 3-3 1,-4 4 0-16,0-5 2 0,3 2-1 16,2 1 3-16,4 5 6 15,5 2-10-15,5 4 1 16,-2 6 0-16,4 12 0 16,-6 8 0-16,2 6 2 15,2-4-3-15,8-15 1 16,5-13-1-16,4-12 1 15,0-12-1-15,0-5-5 16,4-5 5-16,8 2 1 16,-1 2-1-16,5 7 2 15,2 6-5-15,-3 5 6 0,0 4 0 16,4-2-3-16,2-5-2 16,0-9-3-16,3-6 5 15,4-2-11-15,-1 5 7 16,-6 13 4-16,-12 15 0 15,-9 15-3-15,-11 12 6 16,-27 5 1-16,-4-5-2 16,0-10 0-16,9-15-2 15,11-16 1-15,7 0 2 16,12 4 6-16,3 5 4 16,0 10 0-16,21 4-8 15,13-3-3-15,5-4-1 0,4 1 4 16,-1-3-10-16,0-2 0 15,-2-10 3-15,-7-2 2 16,-2-2 1-16,-1 1 1 16,6 2 4-16,3 1 9 15,7 1-2-15,12-2-9 16,6-5-3-16,8-6-1 16,2-14 0-16,-2-6-2 15,0-6 2-15,-1-7 4 16,-6 0 0-16,3 4 1 15,-7 4 3-15,5 3-6 16,11 4-2-16,5-5 0 16,15-8-7-16,3-12-14 15,9-10 5-15,0-21-4 0,-8-8 20 16,-14 2 24-16,-17 4-14 16,-28 9-10-16,-14 9-6 15,-7 2 6-15,-9 4 3 16,4 1 4-16,7-5-1 15,5 0 9-15,9-11-5 16,8-7-10-16,4-10 14 16,2 1-6-16,6-7 17 15,-2-5-2-15,9 0 3 16,5 1-10-16,5-1-4 16,-2 9-5-16,-11 4-5 15,-18 15-4-15,-16 4-2 16,-12 4-1-16,-9 6 1 0,-6-6 4 15,0-4 5 1,0-10-5-16,0-10 10 0,0-16-7 16,0-13-2-16,0-1-1 15,14 4 1-15,5 13-1 16,0 14 0-16,-1 10-1 16,0 4 0-16,-5 5 1 15,-2-2 3-15,1-6-3 16,-2 3 0-16,-4-1 0 15,-3 2 3-15,-3 4-3 16,0-3 0-16,-16 1-7 16,1-8 7-16,-6-4 4 15,0-5-3-15,3-8-2 0,2-2-5 16,1 2-6 0,0 5 9-16,-6 3 2 0,-6 5-22 15,-5-2 23-15,-3 4 1 16,-2 3-1-16,1-5 2 15,8-4-2-15,5-8-5 16,13-6-21-16,4 2 19 16,6 4 2-16,0 7 5 15,-6 9 7-15,-12 2-5 16,-18 6 0-16,-16-2 3 16,-2 5-5-16,-7-5 0 15,6 2 3-15,9-1 0 0,10-10-3 16,15-7-2-1,12-4-23-15,9-5 4 0,0 3 11 16,0-4 10-16,9 1 2 16,3-6 2-16,0-6 3 15,1-7-3-15,4-7-4 16,2 0 0-16,-1 7 0 16,0 11 0-16,-9 11 0 15,-3 9 0-15,-6 2-4 16,0 7 4-16,-9-1 0 15,-6 0 3-15,-6-8 8 16,2-5-5-16,-1-12-6 16,1-15 0-16,1-10-16 15,0-10 15-15,-9 3 1 16,-1 7 8-16,-8 15-7 0,-13 14 6 16,-15 14 0-16,-33 14-6 15,-33 12-1-15,-28 10-5 16,-15 17 3-16,6 12-52 15,12-4-370-15</inkml:trace>
  <inkml:trace contextRef="#ctx0" brushRef="#br0" timeOffset="43717.7766">10141 13428 910 0,'0'0'96'0,"0"0"-28"15,0 0 20-15,0 0-17 16,0 0-13-16,0 0-14 15,0 0-10-15,-36 0-13 16,23 27-1-16,-14 26-4 16,-23 23 20-16,-15 19-7 15,-11 8-9-15,3-10-10 16,10-13 0-16,15-16 2 16,22-24-11-16,11-16 3 0,10-14-3 15,2-3-1 1,3-7 0-16,0 0-2 0,0 0-8 15,0 0-7 1,0 0 6-16,0 0 11 0,0-4 6 16,0-3-2-16,-4-6 0 15,1 3-3-15,3 3 4 16,-3 7-1-16,3 0-1 16,0 0-3-16,0 0-5 15,0 0 5-15,-3 0 1 16,3 3-1-16,0 5-1 15,-3 1 1-15,3-5 2 16,-3-1-2-16,3-3 1 16,0 0-1-16,0 0 0 15,0 0 0-15,0-10-20 0,0-10 10 16,0 0 10-16,0 5 4 16,0 8 1-16,0 7-5 15,0 0-4-15,0 0 4 16,0 12 0-16,0 15 3 15,0-1 4-15,-3 0-6 16,3-5 4-16,0-8-5 16,0-7-2-16,12-5-4 15,6-1-10-15,7 0 2 16,5-17 6-16,1-5-2 16,2-2-9-16,-3 0-14 15,-5 1-41-15,-8 10-86 0,-1 6-246 16</inkml:trace>
  <inkml:trace contextRef="#ctx0" brushRef="#br0" timeOffset="44323.4632">9768 14436 1025 0,'0'0'0'16,"0"0"-28"-16,0 0 28 15,0 0 10-15,0 0-3 16,0 0 48-16,6-14-10 16,-6 14 20-16,0 0-23 15,0 0-5-15,0 0 4 16,0 0 14-16,0 14-18 16,0 13-3-16,-16 19 2 0,-10 13-16 15,-9 10-15 1,-4 1 4-16,3-11-5 0,6-10-2 15,11-15-1 1,10-17 0-16,3-11 0 0,6-3 1 16,0-3-1-16,-4 0-1 15,4 0-17-15,0 0-2 16,-1-9 19-16,-2-5 2 16,3 3 2-16,-4 3 2 15,4 4-3-15,0 4 4 16,0 0-7-16,0 0-2 15,4 0-5-15,10 0 7 16,11-7 5-16,8-3 2 16,3-7-7-16,3 5 1 15,-8-1-3-15,-10 6-5 0,-8 4-25 16,-10 3-40-16,-3 0-75 16,0 0-149-16,-16 0-318 15</inkml:trace>
  <inkml:trace contextRef="#ctx0" brushRef="#br0" timeOffset="44784.1375">9137 14687 997 0,'0'0'7'0,"0"0"5"16,0 0 9-16,8-86 53 16,-2 76-6-16,-2 1-2 15,-4 8-4-15,0 1-15 16,0 0-26-16,0 0-13 16,0 0-2-16,0 6-2 15,0 22 3-15,-7 11-5 16,-4 14 17-16,-1-3-1 15,-1-5-10-15,4-8-6 16,-1-13-1-16,8-5 1 16,-1-13-2-16,0-3 0 15,3-3 5-15,0 0-3 16,0 0-4-16,0 0-3 0,12 0 4 16,6 0-4-16,12 0 10 15,7 0 4-15,6 0-6 16,-1 0 2-16,1 0-4 15,-7 0-1-15,-14 0-18 16,-8 8-52-16,-11 4-110 16,-3 5-237-16,-6 2-150 15</inkml:trace>
  <inkml:trace contextRef="#ctx0" brushRef="#br0" timeOffset="46117.5896">8742 14634 715 0,'0'0'195'0,"0"0"-168"15,0 0 11-15,0 0 31 16,0 0-15-16,0 0 6 16,-20 0-21-16,20 0 9 15,0 0-31-15,0 0-17 0,0 3-4 16,14 5 1-16,1-3 5 15,6 4-2-15,4 2 13 16,8 1 17-16,3-1 5 16,1 3 2-16,3-4-24 15,-1 3 2-15,-3-3-6 16,-6-3-4-16,-8 3-1 16,-10-7-4-16,-6 0-4 15,-6 0 4-15,0-3 4 16,0 4-2-16,0-4 5 15,0 0 1-15,0 0 4 16,0 0-7-16,0 0-4 16,0 0-1-16,0 0-1 15,0 0 1-15,0 0 3 16,0 0 3-16,0 0 7 0,0 0 10 16,0 0 5-16,0 0-6 15,-3 0 3-15,-6-4-12 16,-10-2-13-16,-1 3 0 15,-5-7 0-15,-2 6-5 16,8 1 9-16,2 0-8 16,4-1 4-16,10 1 0 15,0 3 0-15,0-3 2 16,3 3-2-16,0 0-2 16,0 0 0-16,0 0 0 15,0 0-2-15,0 0-4 16,0 0 2-16,0 0-1 0,0 0 3 15,0 0 4 1,0 0 0-16,0 0-1 0,0 3 1 16,0 4 0-16,3-7 2 15,-3 3 2-15,0-3-1 16,0 0 5-16,0 0 4 16,0 0-1-16,0 0-2 15,-6 0-5-15,-3-3-4 16,0-1-6-16,6 4-8 15,3-3-5-15,0 3-24 16,0 0-11-16,0-3 1 0,12-1 0 16,3-2 43-1,-6-3-5-15,4-3 15 0,-8 3 9 16,1-7 23-16,-3 2 6 16,0 2-10-16,-3 1-5 15,0 5-2-15,0-1-1 16,0 6-2-16,0-1-2 15,0 2-6-15,0 0-5 16,0-3 1-16,0 3 2 16,0 0-3-16,0 0-1 15,0 0 1-15,0 0-5 16,0 5-4-16,0 9-1 16,10 9 5-16,2 4 3 15,0 2-2-15,6-2 2 0,-2-1-3 16,1-2 0-16,-1-2-1 15,-1-5 1-15,-9-5 0 16,0-7 1-16,-6-2 0 16,0-3 1-16,0 3 0 15,0-3 3-15,-18 1-5 16,-7 4-5-16,-5 0-6 16,-3 4-6-16,2-2 2 15,1 2-3-15,0 2-11 16,2-5-38-16,8-6-49 15,4 0-332-15</inkml:trace>
  <inkml:trace contextRef="#ctx0" brushRef="#br0" timeOffset="46917.688">8569 13358 482 0,'0'0'440'0,"0"0"-431"16,0 0 6-16,0 0 128 15,0 0-49-15,0 0-40 16,-3-3-13-16,3 3-7 15,3 0-23-15,15 17-5 16,10 13 26-16,8 6-3 16,6 1-18-16,7 2-6 15,-7 1-3-15,1-4 2 0,-12 0-3 16,-11-3-1-16,-7-3-2 16,-10-6-1-16,0-4-11 15,-3-7-30-15,0-4-25 16,0-5-40-16,0-4-5 15,-9 0-80-15,-10-13-176 16,-8 2 133-16,-3 5 237 16,-1 3 90-16,-2 3 16 15,3 0 15-15,8 0 47 16,2 0-2-16,10 0-53 16,4 0-3-16,3 0-28 15,0 0-35-15,3 0-18 0,0 0-12 16,0 0 6-1,0 7-9-15,0 6-14 0,12 6 10 16,6 5-3-16,4 6-4 16,5-5 0-16,4 2-1 15,8-7-2-15,3-11-4 16,4-9-8-16,-1 0-4 16,-5-25 5-16,-4-6 0 15,-14-5 8-15,-5 7 3 16,-14-2 27-16,-3 6-12 15,0 6 7-15,-14 2-6 16,-5 3-4-16,-2 12 4 16,-3 2 1-16,-6 13-8 15,-10 32-9-15,-5 25-46 16,-4 14-156-16</inkml:trace>
  <inkml:trace contextRef="#ctx0" brushRef="#br0" timeOffset="56824.8901">6816 9732 181 0,'0'0'68'0,"0"0"-68"15,0 0 0-15,0 0-35 16,0 0 35-16,0 0 18 16,0 0 9-16,0 0-22 15,-13-6 53-15,13-1-16 16,0 4-25-16,0-1-17 16,0 2-54-16,0 2-54 15,0 0-111-15</inkml:trace>
  <inkml:trace contextRef="#ctx0" brushRef="#br0" timeOffset="58718.2042">6755 10664 78 0,'0'0'101'0,"0"0"-28"16,0 0 12-16,0 0-3 16,0 0-12-16,0 0 8 15,-13 7-29-15,13-7 0 16,0 0 14-16,0 0 10 15,0 0-2-15,0 0-2 16,0 0-24-16,0 0-3 16,0 0-6-16,0 0 2 15,0 0-14-15,0 0 21 16,0 0-16-16,0 0-11 16,0 0 2-16,0 0-4 15,0 0-3-15,0 0-5 16,0 0 5-16,0 0-10 0,0 0 2 15,0 0-2-15,0 0-2 16,0 0-2-16,0 0 2 16,0 0-4-16,0 0 7 15,0 0-1-15,0 0-1 16,0 0 4-16,0 0-3 16,0 0-2-16,0 0 4 15,0 0-4-15,0 3 0 16,0-3-1-16,0 0 0 15,0 0 1-15,0 0-1 16,0 0 1-16,-2 0 5 16,-1 0 7-16,3 0 9 0,0 0 2 15,0 0 4-15,0 0-11 16,0 0 0-16,0 0-5 16,0 0-2-16,-3 0 1 15,0-6 5-15,0 2-7 16,-7-3-1-16,4-2 1 15,-3-1 0-15,1 3-3 16,-2-3-5-16,4 0-1 16,-3 0 2-16,-1-1-2 15,4-1 1-15,-5-4-1 16,-2-1 0-16,1-3 0 16,-2 0 0-16,-5-4-4 15,0-5 4-15,-1-4-1 0,1-9-9 16,1-11-9-16,-3-10 11 15,0-5-26-15,-4-3 34 16,1-1 1-16,0 0 0 16,0-6 0-16,-4-4-1 15,1-1 5-15,-1-6-1 16,1-6-3-16,6-4-1 16,-3-6-5-16,5-1 2 15,2 3 6-15,-2 1 5 16,4-1-6-16,0 1-2 15,3-7-4-15,-1 0-5 16,10-7 0-16,-2-9 8 16,4-1 0-16,-1 1-1 15,-1 2 4-15,-7 8 7 0,-2 6-9 16,-6 3 4-16,-6 3 3 16,2 2-7-16,-2-5 0 15,5 0-1-15,2-3 1 16,4-3-5-16,1 2 1 15,4 2 3-15,-2 3 0 16,-2 4 1-16,-3 2-1 16,-6 4 5-16,2 3-3 15,2 5 0-15,1 4 0 16,4 4-1-16,2 8 3 16,7 9-3-16,0 11 0 15,0 10 0-15,1 7 1 16,-1 6 1-16,0 8 3 15,0 5-3-15,3 6-1 16,-3 6 4-16,3 1-5 0,0 2-2 16,-3 0-2-16,3 0 4 15,-4 0-5-15,-5 13 3 16,-6 6 2-16,-6 7 0 16,0 1 0-16,0-3 0 15,2 5 0-15,-2-3 0 16,3 10-2-16,-12 3-2 15,0-5-6-15,-1-4 6 16,7-9 3-16,8-11 1 16,13-5 0-16,3-5 1 0,0 0-1 15,0 0-1-15,0-5-10 16,0-15-14-16,3-10 24 16,10-7 2-16,4-1 7 15,8 3-7-15,2 3 4 16,4 3 3-16,5-2 0 15,4 4-5-15,-1 7 5 16,-3 9-8-16,-8 11-3 16,-1 3 2-16,0 25 1 15,-2 13 3-15,1 11 5 16,-1 17-4-16,11 4-4 16,13 4-12-16,27-9-87 15,21-14-185-15,19-11-546 0</inkml:trace>
  <inkml:trace contextRef="#ctx0" brushRef="#br0" timeOffset="60367.819">8627 10694 436 0,'0'0'0'16,"0"0"7"-16,0 0-7 15,0 0 46-15,0 0 27 16,0 0 62-16,0 0 25 15,-15 4-8-15,12-4-53 16,3 0-27-16,0 0-22 16,0 0-13-16,0 0-4 15,0 0-13-15,-4-2 1 16,4-8-8-16,-3-5-10 16,0 1 15-16,0-5-2 15,-3-1 10-15,3-1-9 0,-5-4-6 16,1-5-9-16,4-7 3 15,-3-4-8-15,3-4 3 16,-3 0 0-16,0-5-1 16,-6 3 1-16,0-3 0 15,-1 1 3-15,-7 3-2 16,1 0-1-16,0-4 0 16,2-6 3-16,8-10-3 15,-1-7-5-15,10-6-3 16,0-3 8-16,0-8 2 15,0-5 2-15,0-1-4 16,0-3 4-16,0 3 1 16,0 1-5-16,0-3 0 0,6-7-1 15,13-2-6-15,2-10 13 16,10-3-14-16,2-11 13 16,0 3-5-16,-3-5 0 15,-5 3 1-15,-8 6-1 16,-4-2 3-16,-7 1-2 15,-3-1-1-15,3-10-1 16,10-10-4-16,4-5-16 16,10-2 5-16,5 13 11 15,-5 15 5-15,-9 18-2 16,-6 17 5-16,-9 10 9 16,-6 13-11-16,0 10 7 15,0 2 9-15,0 5-15 16,0-1-2-16,0 2 0 15,0 9-1-15,0 7 1 16,0 11 2-16,0 13 9 0,0 2-10 16,0 7 4-16,0 0 0 15,0 0-5-15,0 0 1 16,0 0 4-16,0 0-1 16,0 0-3-16,0-1 2 15,0-6-3-15,0-2 2 16,-6-1-2-16,3 3 2 15,-4 4-2-15,5 3 0 0,-4 0-1 16,-6 0 1 0,-4 0 0-16,-8 0 0 0,0 10-1 15,-6 9 1-15,-7 10-2 16,-2 5 0-16,-6 10 4 16,-7 2-3-16,-3 0 2 15,3-1 0-15,10-3-1 16,6-3 0-16,8-1-1 15,14-9-1-15,4-9 1 16,10-11-4-16,0-8 2 16,0-1-1-16,0-1-5 15,10-17-3-15,13-12 12 16,10-2 11-16,5-6-6 16,7 1 5-16,1-1-7 15,-1-4 2-15,4-3-3 0,1-4 0 16,-1 0-1-16,-4 4 1 15,-7 9 1-15,-11 11 1 16,-12 13-1-16,-9 8 1 16,-3 4 0-16,-1 0-2 15,5 0-2-15,11 16-3 16,6 13 3-16,7 9 1 16,2 12 5-16,-3 8-5 15,-5 9-1-15,-10 20 0 16,-12 20-34-16,-3 16-46 15,-9 6-102-15,-9 1-482 16</inkml:trace>
  <inkml:trace contextRef="#ctx0" brushRef="#br0" timeOffset="60957.5547">10593 10330 19 0,'0'0'41'15,"0"0"-16"-15,0 0-25 0</inkml:trace>
  <inkml:trace contextRef="#ctx0" brushRef="#br0" timeOffset="62059.777">10308 10493 416 0,'0'0'380'15,"0"0"-310"-15,0 0 20 16,0 0-25-16,0 0-17 15,0 0-1-15,0 0 7 16,0 0-3-16,0 0-4 16,0 0-8-16,0 0 3 0,0 0 1 15,0-4-18-15,0-21-2 16,15-12-3-16,12-7-12 16,15-9-4-16,16-6 3 15,21-7-5-15,21-13 1 16,16-7 2-16,14-13-3 15,7-14-2-15,9-13 0 16,-3-19 0-16,3-1 1 16,4-1 2-16,-10 14-3 15,-10 24 2-15,-17 18 0 16,-25 17 2-16,-26 11-3 16,-15 17 2-16,-20 9 7 0,-8 8 7 15,-8 8 2 1,-2 3-1-16,-6 1-11 0,4 4-3 15,-4 6-1 1,-3 0-1-16,3 4 3 0,-3 0 4 16,0 3-7-16,0-1 0 15,0-2-2-15,3 0-2 16,-3 3-1-16,3-2-1 16,-3 2 0-16,3 0 1 15,-2-3 3-15,5-3-3 16,5-2 2-16,1-3 0 15,10-8-1-15,11-4 2 0,9-6-2 16,7 0 2 0,-4 0-2-16,-8 8-1 0,-15 7 2 15,-8 10-3-15,-11 4 0 16,-3 0-4-16,0 0 7 16,0 0 1-16,0 0 0 15,0 0 1-15,-10 0 4 16,-1 0-5-16,-4 0 2 15,-1 0-1-15,-4 0 2 16,-2 0 0-16,-8 0-3 16,-9 0 0-16,-10 7-1 15,-6 0-1-15,0 5 2 16,1-2 0-16,3-3 0 16,11 1 0-16,3-2-2 15,14-3 3-15,4 0-1 0,10-3 1 16,2 0 2-16,7 2 1 15,0-2-2-15,0 0-2 16,0 0 2-16,0 0 1 16,0 0 0-16,0 0 3 15,0 0 2-15,0 0-3 16,0 0-3-16,0 0 5 16,0 0-2-16,0 0-3 15,0 0 5-15,0 0-2 16,0 0 1-16,0 0-5 15,0 0-1-15,0 0 0 16,0 0 0-16,0 0-2 16,0 0-2-16,0 0 2 15,0 0-2-15,0 0-3 0,7 0 1 16,5 4 1-16,8 0 5 16,12 3 0-16,13-2 1 15,13 3 0-15,11-2-1 16,6 4 0-16,-1 0 2 15,-13 3 0-15,-14 0 0 16,-18 1-2-16,-17 10-3 16,-12 11 3-16,-31 27 4 15,-47 26 5-15,-36 30-9 16,-23 18-34-16,2 2-180 16</inkml:trace>
  <inkml:trace contextRef="#ctx0" brushRef="#br0" timeOffset="80485.769">11688 15351 1293 0,'0'0'28'16,"0"0"-23"-16,-66-86 1 16,50 62-4-16,7 9 20 15,3 8 10-15,3 7-7 16,-5 4-2-16,-2 35-17 15,-12 28 1-15,-8 28-5 16,-3 10 9-16,9-2-9 16,9-14 0-16,15-20 1 15,0-12-3-15,21-16-1 16,4-13-5-16,8-16-12 0,0-12 2 16,9-12 0-1,4-30-3-15,12-22 13 0,4-15 6 16,3-10-2-1,-10 3 5-15,-16 14-3 0,-17 24 16 16,-16 25-12-16,-6 21 8 16,0 2 3-16,0 2 12 15,-10 29-17-15,-2 17-7 16,3 19 7-16,-1 6-10 16,10-1 4-16,10-8-4 15,18-12-12-15,14-13 8 16,7-12 2-16,3-19-11 15,7-8-8-15,-4-25 11 0,-3-17-2 16,-7-12 5-16,-12-3-10 16,-11 3 12-16,-16-5-1 15,-6-2 1-15,-12 2-7 16,-21 3 11-16,-7 16-21 16,-6 10 7-16,-4 17 15 15,2 13 11-15,1 5 18 16,0 29-5-16,3 8-5 15,10 6 5-15,10-2-5 16,18-9-17-16,6-10-4 16,27-12-16-16,15-14-6 15,13-2-6-15,9-31 3 16,6-18-4-16,0-3 9 16,-8-2 21-16,-6 10 1 0,-14 16 13 15,-14 13 8-15,-7 13-19 16,-6 3-2-16,-5 17-4 15,0 22 4-15,0 14 33 16,-3 6-19-16,-7-3-5 16,3-16-8-16,3-10 6 15,-3-14-6-15,0-12 4 16,0-4-4-16,1 0-1 16,6-4 1-16,9-26-1 15,7-12 13-15,6-9-5 16,1-1-4-16,-3 13 1 15,-8 11-2-15,-7 19-3 16,-3 9-3-16,-3 9-13 0,0 24 16 16,4 14 21-16,-6 6-6 15,3 0-5-15,-3-7-3 16,-1-9 2-16,0-10-8 16,3-8 4-16,-6-13-2 15,2-3-3-15,2-3-1 16,2-2-8-16,10-24 9 15,8-16 0-15,5-9 6 16,6-12-3-16,-2 7-3 16,-9 2-6-16,1 12 1 15,-10 8-7-15,-3 15 12 16,-3 6-1-16,-2 13 1 16,1 0-21-16,8 3 9 0,5 14 12 15,4 7 7-15,17 4-4 16,4-1 2-16,0-7-4 15,10-7-1-15,-1-6-6 16,-3-7-7-16,-3 0 5 16,-10-19-20-16,-9 1-17 15,-13-6-5-15,-9 2-10 16,-6-2 19-16,-5 5 41 16,0-1 0-16,0 7 36 15,-4 7-12-15,0-1 12 16,2 4-19-16,1 3-17 0,1 0 1 15,0 0 6-15,0 0 1 16,0 0-1-16,0 0-6 16,0 3 1-16,3 4 7 15,8-7-9-15,-1 0-8 16,2 0 8-16,-5-9 12 16,3 1 3-16,0-6-12 15,-7 4 19-15,-3 1-8 16,0-1-2-16,0 0-2 15,0 5 8-15,0 2-9 16,0 3 4-16,0 0-5 16,0 0-8-16,0 0-2 15,0 0 0-15,0 0-3 16,0 0 2-16,0 0 3 16,0 0 3-16,0 0-1 0,0 0-2 15,0 0-45-15,0 0-56 16,3 0-96-16,6-2-644 15</inkml:trace>
  <inkml:trace contextRef="#ctx0" brushRef="#br0" timeOffset="80928.5192">13779 14994 956 0,'0'0'24'16,"0"0"-11"-16,0 0 1 0,0 0 21 16,0 0 54-1,0 0-53-15,-9 0 12 0,9 0 2 16,0 0-25-16,0 23-11 15,0 17-5-15,0 15 36 16,-13 5-11-16,-3 0-16 16,5-13-6-16,-1-8-3 15,-2-3-7-15,4-2-4 16,-8-6-72-16,-3-11-209 16</inkml:trace>
  <inkml:trace contextRef="#ctx0" brushRef="#br0" timeOffset="81319.4093">13093 15221 929 0,'0'0'0'0,"0"0"-13"16,0 0 13-16,0 0 70 16,0 0 50-16,0 0-5 0,-6-8-46 15,6 8-30-15,20 0-4 16,12 6 23-16,16 11-10 15,5 5 1-15,6 8-20 16,-4 9-7-16,-6 5-11 16,-7 5-7-16,-10 1-3 15,-6-8-1-15,-8-9-3 16,-3-9-14-16,0-11-34 16,12-13-49-16,11-3-236 15</inkml:trace>
  <inkml:trace contextRef="#ctx0" brushRef="#br0" timeOffset="82768.3382">14017 15083 995 0,'0'0'0'15,"0"0"-207"-15,0 0 12 16,0 0 128-16,0 0 67 16,0 0 169-16,-14-7 69 15,14 7-52-15,-6 0-72 16,3 0-29-16,0 0-9 0,3 0-25 16,0 0-18-1,0 4-22-15,0 2-11 0,0 1 4 16,3-3-5-1,6 2 1-15,1-6-24 0,6 0-3 16,10-13 12-16,1-16 13 16,1-5 4-16,-8-5 4 15,-10 6 3-15,-10 6-2 16,0 4-3-16,0 4 7 16,-13 5-7-16,3 4-3 15,0 6 7-15,0 4 5 16,-5 0-5-16,-6 17-4 0,-8 19-2 15,0 18 6-15,-1 6-3 16,9-2 1-16,11-4-2 16,6-9-1-16,4-6-3 15,4-9 0-15,9-6 0 16,3-4-2-16,4-7 1 16,-1-6-1-16,0-4 0 15,10-3 1-15,10-10-2 16,13-23 3-16,6-13 5 15,5-13 1-15,1-11-4 16,-12 1-2-16,-10 3-21 16,-12 12 3-16,-14 15-2 15,-16 19 12-15,0 9-4 16,-6 11 12-16,-20 0 3 16,0 11-2-16,-4 9 4 0,8 4-3 15,11 1-2-15,11-4-6 16,8 2-12-16,17-4-4 15,5 1 1-15,-2 4 21 16,-1 5 0-16,-9 7-5 16,0 0 5-16,-9 1 9 15,1-2 1-15,0-4-5 16,9-12-1-16,3-8-4 16,11-11-10-16,13-19-10 15,12-28 17-15,5-20-9 16,-2-5 1-16,-6-10-3 15,-10 6 12-15,-15 6 2 16,-13 17-4-16,-12 14 4 0,-5 19 1 16,-10 10 5-16,-19 10 35 15,-9 11-24-15,-7 25 4 16,-1 5 2-16,10 5 7 16,15-1-22-16,15-6-8 15,6-9-4-15,10-10-9 16,16-13-14-16,7-7-1 15,4-10 10-15,1-20 18 16,0-1 4-16,-5 3 2 16,-8 7 12-16,-7 8 10 15,-6 5 2-15,-6 8-17 16,5 8-11-16,5 26 5 0,4 24 11 16,9 26-3-1,-1 15-8-15,9 15-3 0,1 11 15 16,-2 2 1-16,-11 6-16 15,-10-1 0-15,-15-7-3 16,0-13-1-16,-7-17-4 16,-16-15 4-16,-12-24 0 15,-6-16-1-15,-4-24 1 16,-3-16 11-16,2-33-1 16,5-31-10-16,11-27-8 15,21-31-5-15,9-24-6 16,31-9-32-16,23 3 1 0,10 19 11 15,1 19 32 1,3 27-5-16,-10 25 12 0,-12 18-4 16,-10 22 10-16,-16 15-13 15,-4 4 7-15,-4 3-9 16,-1 0 9-16,3 0 7 16,1 3-6-16,3-3 5 15,9-13-1-15,13-24 18 16,11-15-2-16,7-14-13 15,0-8 0-15,-8-1-1 16,-15 2 0-16,-20 11-5 16,-15 12 2-16,-6 19-3 15,-33 17 14-15,-18 14-6 16,-11 9 1-16,-8 25 1 16,6 18 7-16,14 7 3 0,27 0 2 15,23-2-17-15,9-11-6 16,43-9-3-16,21-15-1 15,18-18-18-15,6-4-20 16,-4-27-25-16,-5-13-77 16,-10-6-330-16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2-03T04:15:48.751"/>
    </inkml:context>
    <inkml:brush xml:id="br0">
      <inkml:brushProperty name="width" value="0.05292" units="cm"/>
      <inkml:brushProperty name="height" value="0.05292" units="cm"/>
      <inkml:brushProperty name="color" value="#FF0000"/>
    </inkml:brush>
  </inkml:definitions>
  <inkml:trace contextRef="#ctx0" brushRef="#br0">19239 14534 635 0,'0'0'5'16,"0"0"-5"-16,0 0 18 16,0 0 3-16,0 0 22 15,0 0-12-15,0 0 59 16,0 0-21-16,33-8 3 16,-15 8-50-16,8-14 38 15,11-13-37-15,8-19 7 16,4-19-12-16,0-12-14 15,-7-6-1-15,-13 1 15 16,-13 3 32-16,-13 6-8 16,-3 14-15-16,0 6-23 15,-9 10-4-15,-8 9 6 0,5 8 1 16,5 1-1 0,-3 8 5-16,7 4 0 0,-2 9 16 15,3 2-7-15,2 2-5 16,0 0-10-16,-1 0-5 15,-1 14-1-15,-1 23-5 16,0 27 6-16,-1 22 6 16,1 20-4-16,-7 22 1 15,-6 20 2-15,-13 20 8 16,-11 11-9-16,-7 3-1 16,3-4 0-16,6-13-3 15,9-9 2-15,12-21-1 16,2-9-1-16,5-11 0 15,-1-6 6-15,1-1-6 16,-1-1 0-16,4-11 0 0,0-13-5 16,4-18 5-16,3-26-3 15,0-18-3-15,3-18-1 16,13-3-25-16,11-42 13 16,5-22 19-16,12-19 13 15,3-12 3-15,-2 6-15 16,-10 9 4-16,-13 15 9 15,-14 9-1-15,-8 12-7 16,-13 8-6-16,-19 2-3 16,-14 8-5-16,-14 1 7 0,-1 8-14 15,4 4 15 1,8 10 4-16,11 3 5 0,11 0 0 16,11 0 11-16,10 0-10 15,6 0-9-15,0-11-1 16,35-24-28-16,26-25 28 15,37-33 12-15,19-25-10 16,9-6-2-16,-8 9 2 16,-20 20 1-16,-24 22-3 15,-25 24-17-15,-27 15-85 16,-22 11-170-16</inkml:trace>
  <inkml:trace contextRef="#ctx0" brushRef="#br0" timeOffset="3774.383">19713 14238 441 0,'0'0'0'0,"0"0"-109"16,0 0-39-16,0 0 148 16,-78 66 63-16,65-37-18 15,10-3-45-15,3-5-91 0</inkml:trace>
  <inkml:trace contextRef="#ctx0" brushRef="#br0" timeOffset="4616.6067">19642 14578 1165 0,'-52'73'3'16,"16"16"-6"-16,10 14 6 15,9-4-7-15,11-21-5 16,6-22-36-16,0-26 16 0,18-29 17 16,10-8-73-1,10-39 34-15,8-24 10 0,0-18-48 16,-4-8 89-16,-21 7 38 16,-21 12 120-16,-5 21-85 15,-29 21-73-15,-8 24 0 16,-7 11 9-16,-5 46-3 15,-1 43 2-15,-3 41 31 16,3 44 25-16,9 14-8 16,23 2-20-16,23-20-36 15,26-37-10-15,32-41-65 16,18-46-141-16,-2-39 84 16,1-27-5-16,-11-39 107 15,-15-22 30-15,-20-17 98 0,-21-5 77 16,-8 1 8-16,-40 9-85 15,-14 18-64-15,-5 18-34 16,-8 31 0-16,7 26 0 16,9 23 8-16,4 43-8 15,18 24-39-15,23 19-68 16,9-13-194-16</inkml:trace>
  <inkml:trace contextRef="#ctx0" brushRef="#br0" timeOffset="4933.374">21613 13885 1196 0,'0'0'0'16,"0"0"-18"-16,0 90-10 15,4 21 28-15,2 41 70 16,-4 27-12-16,-2 15-41 16,-2-5-7-16,-11-14-9 0,-2-25-1 15,-2-20-9-15,3-24-34 16,-6-23-73-16,-2-25-228 15</inkml:trace>
  <inkml:trace contextRef="#ctx0" brushRef="#br0" timeOffset="5216.3308">21613 14427 1328 0,'0'0'5'15,"23"-136"-5"-15,7 70 9 16,14 6-6-16,11 12 27 0,7 14-19 16,4 17-3-1,-3 13-8-15,-8 8-3 0,-8 33-8 16,-11 16 11-16,-17 22-4 16,-19 15 3-16,-16 11-2 15,-43 6-3-15,-26-2 6 16,-14-9 9-16,2-14-9 15,18-15 0-15,31-24-12 16,31-18-52-16,17-22-146 16,29-12-426-16</inkml:trace>
  <inkml:trace contextRef="#ctx0" brushRef="#br0" timeOffset="5533.6324">22692 13829 792 0,'0'0'259'0,"0"0"-143"16,0 0-48-16,0 0-29 16,-27 85 9-16,-5 7 18 0,-5 27-11 15,2 7-33 1,14-3-8-16,17-14-14 0,6-22-13 16,41-20-56-16,15-22-79 15,13-26-296-15</inkml:trace>
  <inkml:trace contextRef="#ctx0" brushRef="#br0" timeOffset="6084.4969">23036 13941 1102 0,'0'0'44'16,"0"0"-44"-16,6-73 9 15,11 46 0-15,8 5 39 16,1 5 20-16,6 11-40 15,1 1-13-15,-2 5-4 16,-3 17-11-16,-6 21-17 0,-12 13-11 16,-10 13 1-16,-22 8 18 15,-25-5 6-15,-10-5-4 16,5-15 3-16,7-15 4 16,21-15 3-16,15-10-1 15,9-7 7-15,0-3-9 16,26-28-63-16,12-15 14 15,14-7 14-15,7-6 35 16,-10 5 11-16,-7 10 1 16,-13 10 38-16,-10 10 1 15,-9 12-11-15,-9 11-24 16,-1 1-16-16,0 0-8 16,0 20 8-16,0 14 18 15,6 8 4-15,2 4-6 0,4 1-16 16,4-8-10-16,5-5-51 15,4-12-73-15,4-12-95 16,8-10-55-16,5-27-184 16</inkml:trace>
  <inkml:trace contextRef="#ctx0" brushRef="#br0" timeOffset="6316.8253">23699 13447 720 0,'0'0'568'15,"0"0"-568"-15,0 0-15 16,0 0 15-16,88 70 31 16,-35-19 7-16,0 14-17 15,-2 18-7-15,-18 20 0 16,-26 16-14-16,-17 16 0 15,-56 10-99-15,-35 1-82 16,-28-8-254-16</inkml:trace>
  <inkml:trace contextRef="#ctx0" brushRef="#br0" timeOffset="12463.6278">25156 14129 728 0,'0'0'123'16,"0"0"-123"-16,0 0-134 0</inkml:trace>
  <inkml:trace contextRef="#ctx0" brushRef="#br0" timeOffset="13604.9948">24523 13413 564 0,'0'0'0'0,"0"0"-38"15,0 0 11-15,0 0 27 16,0 0 17-16,0 0 0 15,-9-14 24-15,9 14-20 16,0 0 14-16,0 0 7 16,0 0 6-16,0 0-4 15,0 0-9-15,0 0-6 16,18 6-29-16,19 11 62 16,21 6-17-16,17-1-43 15,4-5-2-15,3-3-4 0,-5-4-53 16,-10-4 28-16,-10-3 23 15,-9-3 8-15,-11 0-2 16,-7 0 0-16,-9 0 8 16,-8 0-8-16,-10 0 2 15,-3 0 39-15,0 0 6 16,-3 20-23-16,-31 23 36 16,-24 23 49-16,-29 23-63 15,-18 10-28-15,-2-8-9 16,16-12 15-16,23-24-12 15,25-11-2-15,17-18-9 16,14-6-1-16,8-7-19 0,4-7-57 16,0-6-99-1,10 0-133-15,10-14-260 0</inkml:trace>
  <inkml:trace contextRef="#ctx0" brushRef="#br0" timeOffset="14383.3613">26263 13022 217 0,'0'0'569'16,"0"0"-556"-16,0 0-9 15,0 0 6-15,0 0 69 16,0 0-38-16,-16 73-29 15,0 13 148-15,-11 37-45 16,-9 31-68-16,-8 22-32 0,-5 9-15 16,-1-7-32-1,2-19-90-15,3-28-167 0,8-27 43 16,4-32-173-16</inkml:trace>
  <inkml:trace contextRef="#ctx0" brushRef="#br0" timeOffset="14683.6131">26047 13372 1323 0,'0'0'0'15,"0"0"-24"-15,87-109-1 16,-23 67 25-16,8 2 6 0,0 7-4 15,-4 17 15-15,-12 5-17 16,-14 11 0-16,-11 7-3 16,-11 19-16-16,-14 16 7 15,-6 16 12-15,-30 12 5 16,-24 5 5-16,-11-2 5 16,-4-8-13-16,8-15 7 15,16-13-5-15,19-15-4 16,22-11-30-16,10-9-121 15,37-2-265-15</inkml:trace>
  <inkml:trace contextRef="#ctx0" brushRef="#br0" timeOffset="14933.5684">27111 12758 1152 0,'0'0'1'0,"0"0"1"16,-87 24 4-16,48 24 1 15,-13 25 46-15,-6 24-7 16,-2 11-7-16,6 2-31 16,13-4 7-16,21-17-15 15,16-14-2-15,4-12-3 0,28-14-6 16,14-12-60-1,10-20-141-15,14-17-375 0</inkml:trace>
  <inkml:trace contextRef="#ctx0" brushRef="#br0" timeOffset="17066.8953">27470 12959 699 0,'0'0'78'15,"0"0"-54"-15,0 0 43 16,0 0 65-16,0 0-24 15,0 0-69-15,-63 21-16 16,26 25 27-16,-4 12-1 16,2 9-19-16,9-1-26 15,15-10-4-15,8-10 0 16,7-12 0-16,0-8-10 16,0-13-8-16,0-6 6 15,10-7-25-15,5-3 16 16,9-21 14-16,7-9 14 0,5-6 13 15,0-4-8 1,-3 7-12-16,-5 3 1 0,-4 9 6 16,-5 2 0-16,-4 5-5 15,-5 1 3-15,-2 6 11 16,-4 3-2-16,1-3 7 16,-2 3-8-16,0 0-11 15,1-6 1-15,3 4-3 16,-4-1 0-16,2 5 6 15,-5 3-4-15,0 2 10 16,0 0-9-16,0 0-1 16,0 0 11-16,0 0-9 0,0 0-4 15,0 0 0 1,0 0 2-16,0 0-2 0,0 0 3 16,0 0-3-16,0 0 0 15,0 0 2-15,0 0-1 16,0 0-1-16,0 0 2 15,0 0-2-15,0 0-3 16,0 0 3-16,0 0 4 16,0 0-4-16,0 0-2 15,0 0 1-15,0 0-2 16,0 0 2-16,0 0 0 16,0 0 2-16,0 0 2 15,0 0-1-15,0 0-2 0,0 0-6 16,-3 10-5-1,-9 16 1-15,-4 13 10 0,-4 11 12 16,7 3-10-16,4-9-1 16,5-12 3-16,4-8-4 15,0-9-1-15,0-8-8 16,1-4 7-16,11-3-14 16,3 0-5-16,10-23 21 15,7-6 6-15,0-11 0 16,0-2-4-16,-4-2 2 15,-4-2-4-15,1-1-8 16,-1 0 8-16,-4 5 0 0,-4 12-5 16,-9 10 1-1,-4 11 4-15,-3 9-10 0,0 0 9 16,0 9-12-16,-4 22 9 16,-11 5 4-16,0 8 11 15,1-2-10-15,3 1 13 16,5-7-10-16,0-3-3 15,3-3 1-15,1-4-1 16,2-5 3-16,0-5-4 16,0-3 1-16,0-6-2 15,0-5 0-15,0-2-1 16,0 0-3-16,9 0 1 16,9-15 4-16,5-12 8 15,8-12 8-15,2-6-4 16,-5 1-2-16,-3 4-7 0,-5 3 3 15,-7 11-6-15,-4 3 0 16,-8 9 0-16,-1 5-9 16,0 2 3-16,0 7-3 15,0 0 7-15,0 0 0 16,0 7-4-16,0 7-2 16,6 3 7-16,10-2-6 15,0-1 3-15,-1 1 3 16,-2-1 2-16,-7 3 1 15,-6 2 0-15,0 5-2 16,0 1 0-16,-10-3-5 16,-1-10 5-16,7-5 4 15,4-4-4-15,0-3-9 16,6 0-12-16,18-20 21 0,9-7 4 16,2-6 1-16,-2-4-3 15,-3 6 3-15,-5 1-5 16,-8 10 4-16,-8 6-4 15,-8 11 0-15,-1 3-16 16,0 0 16-16,0 3 9 16,-6 11-6-16,5 6-2 15,1 3 8-15,0-1-9 16,0 2 1-16,0 5-1 16,0 9 4-16,-3 1-4 15,-15 0 8-15,0 1 3 0,8-10-7 16,8-8-4-1,2-8-7-15,15-14-22 0,16 0-2 16,9-7 4-16,5-15-4 16,-5-9-38-16,-7-1-28 15,-7-1-37-15,-8 3-20 16,-4 6 69-16,-3 8 60 16,-1 6 7-16,-5 10 13 15,1 0 5-15,-2 0 42 16,1 0 29-16,1 7 55 15,2-5-44-15,2-2-45 16,0 0-12-16,5 0 6 0,3-13 10 16,0-3 7-1,-2-3-14-15,-5-2 1 0,-4-2 9 16,-4-3-24-16,-3 0-13 16,0 6-1-16,0 3-12 15,-1 10 12-15,-5 7-1 16,-4 0 2-16,-1 5-7 15,-7 20-1-15,-5 9 1 16,4 1 7-16,7-1-7 16,6-8 0-16,6-6-5 15,0-4-8-15,2-6-16 16,13-7-35-16,5-3 11 16,4-3 38-16,6-16 1 15,3-5 14-15,0-2 11 0,-3-4-7 16,-5 4 11-16,-2 1 5 15,0 3-20-15,1 3 1 16,-2 10 16-16,-2 4-16 16,-4 5 1-16,-2 0 13 15,-3 4-8-15,0 5-7 16,0 2 9-16,0-2 3 16,0-4-8-16,4-5-4 15,4 0-9-15,8-17 9 16,7-13 14-16,3-10-10 15,2-6 7-15,-4-7 8 16,-7-3-17-16,-3-1 2 16,-5 5-4-16,-1 13 10 0,-5 15 3 15,-3 11-12 1,-5 13 17-16,-2 0-18 0,-1 17 1 16,-3 16 17-16,0 9 4 15,-8 11-14-15,-11 0-4 16,-2 0-4-16,0-7-38 15,2-3-97-15,0-6-201 16</inkml:trace>
  <inkml:trace contextRef="#ctx0" brushRef="#br0" timeOffset="17211.3921">29067 12784 1020 0,'0'0'328'16,"0"0"-326"-1,0 0 7-15,65-82 8 0,-25 56-17 16,9-1-68-16,7-2-100 16,0-4-197-16</inkml:trace>
  <inkml:trace contextRef="#ctx0" brushRef="#br0" timeOffset="17400.064">29573 12305 516 0,'0'0'780'0,"0"0"-765"15,0 0-11-15,0 0 12 16,0 0 32-16,114 56-13 0,-69-5-21 16,-9 12 6-1,-16 12-13-15,-20 20-7 0,-9 8 3 16,-54 10-3-16,-44 6-47 16,-29-7-200-16,-22-6-917 15</inkml:trace>
  <inkml:trace contextRef="#ctx0" brushRef="#br0" timeOffset="19800.6131">23016 13897 247 0,'0'0'127'0,"0"0"-124"16,0 0 14-16,0 0-12 16,0 0 64-16,0 0 30 0,35-63-29 15,-34 61 17 1,-1 2 2-16,0 0 16 0,0 0-54 16,0 0 1-16,0 0 20 15,0 0-25-15,0 0-19 16,0 0-21-16,0 0-7 15,0 0-13-15,0 0-5 16,0 0 5-16,2-3-15 16,2 3 28-16,-3 0 8 15,1 0 9-15,-2 0-17 16,0 0-2-16,0 22-2 16,0 18 4-16,0 13 36 15,-5 12-20-15,-6 5-3 0,5-7-11 16,6-7-2-16,0-6-2 15,0-14-11-15,0-10 4 16,0-15 5-16,0-2 2 16,0-9 2-16,0 0 15 15,0 0-6-15,0-6 28 16,-7-14-24-16,-1-7-12 16,2-2-2-16,3-7-16 15,3-5 10-15,0-4 5 16,6 2-9-16,16-4 8 15,9-2-8-15,10 3 5 16,5 5-5-16,-6 12 5 0,-8 12-10 16,-12 7-2-1,-7 10 4-15,-5 0-8 0,0 0 9 16,2 0 1-16,5 14 11 16,2 2-2-16,0 4 3 15,3 3 1-15,-5 4-1 16,1 6-1-16,-6 4-1 15,-6 2 2-15,-4 8 3 16,0 4 18-16,-13-1-10 16,0-3 1-16,6-5 2 15,7-8-11-15,0-8 0 16,4-5-3-16,17-9-14 16,7-6-18-16,4-6-10 15,0 0 4-15,-2-6-51 0,-3-11-117 16,-7-2-144-16</inkml:trace>
  <inkml:trace contextRef="#ctx0" brushRef="#br0" timeOffset="20301.3663">23682 13874 600 0,'0'0'0'15,"0"0"4"-15,0 0-4 16,0 0 17-16,0 0-5 16,0 0-10-16,-23 31 3 15,23-25-5-15,0-3-10 16,0-3-13-16,0 0-10 16,2 0 16-16,3 0 17 15,4-14 59-15,1-1-15 0,-3 1-32 16,0 4 20-1,-5 7 14-15,-2 0 3 0,0 3-49 16,0 0 16-16,-5 3-5 16,-9 17 2-16,-5 10 3 15,0 6 27-15,1 0-6 16,5-2-9-16,5-5-5 16,8-6-21-16,0-6 1 15,0-7-3-15,18-7-81 16,8-3-39-16,3-10-92 15,6-17-39-15</inkml:trace>
  <inkml:trace contextRef="#ctx0" brushRef="#br0" timeOffset="20459.6606">23818 13900 123 0,'0'0'254'15,"0"0"-55"-15,0 0-62 0,0 0-22 16,0 0-41-16,0 0-72 16,19-39 27-16,-30 82 24 15,-7 8 12-15,-3 3-39 16,2-7-26-16,3-13-1 15,5-12-86-15,7-9-59 16,4-13-39-16,0 0-94 16,3-22-100-16</inkml:trace>
  <inkml:trace contextRef="#ctx0" brushRef="#br0" timeOffset="20767.2237">23766 13905 588 0,'0'0'138'15,"0"0"-51"-15,0 0 16 16,0 0-20-16,0 0-34 0,0 0-41 15,17-10 47-15,-1 20-31 16,3-4-13-16,0-3-11 16,1-3-35-16,6 0-67 15,4-23-108-15,-2-10 4 16,-1-6-70-16,-9-4-41 16,-9 2 317-16,-7 2 12 15,-2 6 298-15,0 4-145 16,-4 9-36-16,0 9 10 15,2 5 30-15,2 4-70 16,0 2-99-16,0 14 7 16,0 20-7-16,3 13 47 0,4 9-19 15,-5 6-14 1,-2 1-13-16,0-4-1 0,0-5-85 16,0-22-313-16</inkml:trace>
  <inkml:trace contextRef="#ctx0" brushRef="#br0" timeOffset="20872.6436">24153 13537 847 0,'73'-102'0'0,"29"-14"-757"16</inkml:trace>
  <inkml:trace contextRef="#ctx0" brushRef="#br0" timeOffset="37901.0136">23682 15840 920 0,'0'0'15'0,"0"0"-5"0,-17 88 20 16,17-47 8-16,0-3 0 15,1-7-23-15,19-1-7 16,4-11-16-16,3-2 8 16,-2-10-13-16,-4-7-1 15,0 0-14-15,1-17 28 16,2-16 55-16,0-3-15 16,3-11-24-16,-5 2 27 15,-7 3-10-15,-12 8 2 16,-3 4-3-16,-6 10-27 15,-16 3 9-15,-17 7-5 16,-9 7 2-16,-7 3-3 0,-3 0 0 16,1 7 7-1,11 9-6-15,10 0-7 0,11 5-2 16,13 1-29-16,12 7-102 16,13 2-179-16,28-8-352 15</inkml:trace>
  <inkml:trace contextRef="#ctx0" brushRef="#br0" timeOffset="38668.026">28137 15212 588 0,'0'0'95'0,"0"0"-61"0,0 0 13 16,0 0 28-16,0 0 36 16,0 0-41-16,-42 26-26 15,27 11 15-15,1 13-6 16,-3 8-3-16,3 6-21 16,4 2-10-16,10-6 0 15,0-8-2-15,21-12-17 16,16-14-19-16,17-13 16 15,10-13 3-15,9-20 17 16,5-22-16-16,-7-10 0 16,-9-5 10-16,-16-6 1 15,-23 1 9-15,-21 1-14 0,-9 2-7 16,-38 7-42-16,-26 8-41 16,-28 14 40-16,-20 18-54 15,-16 12-42-15,-3 12-27 16,9 22-184-16</inkml:trace>
  <inkml:trace contextRef="#ctx0" brushRef="#br0" timeOffset="39074.6911">25540 15933 339 0,'0'0'172'15,"0"0"-100"-15,0 0-34 16,0 0 26-16,0 0-34 15,0 0-30-15,-49-20-34 16,22 18-111-16,-5-1-230 16</inkml:trace>
  <inkml:trace contextRef="#ctx0" brushRef="#br0" timeOffset="39767.6268">25033 15923 499 0,'0'0'221'0,"0"0"-105"0,-82 13-6 16,77-13-38-1,5 0-14-15,0 0-21 0,0 0-15 16,6 0-22-16,13 0 15 16,11 0 14-16,14-3 8 15,14-2-6-15,18 2 3 16,25-3-31-16,28-7 5 16,29-7-7-16,18-5-1 15,9-3-5-15,-8-1-9 16,-19 5-15-16,-22 7 27 15,-30 8-7-15,-19 6-2 16,-17 0-1-16,-15-1 8 0,-8 1 2 16,-5 0 2-1,-6 0 0-15,-4-1-1 0,-7 4 4 16,-7-4-3-16,-6 4 14 16,-6 0 7-16,-5 0-3 15,-1 0 10-15,0-2-3 16,0 2-3-16,2-1-3 15,-1 1-8-15,-1 0-10 16,4 0 1-16,-4 0 7 16,0 0-7-16,0 0 1 15,0-3 1-15,0 0 0 16,-11-3 12-16,-15-5-5 16,-14-6-11-16,-11-2-5 15,-8-1 5-15,-5-7 3 16,-2-3 0-16,0 1 2 0,2-8-3 15,3 5-2-15,4 3 5 16,5 4-5-16,13 13 6 16,12 3 10-16,14 7-2 15,10 2-12-15,3 11-2 16,19 18-9-16,24 8 7 16,17-1 2-16,9-10-4 15,4-9-4-15,-2-7 8 16,-8-3 2-16,-10 2-1 15,-9 8 3-15,-11 13-4 16,-12 12-1-16,-18 18 1 16,-9 16 1-16,-45 12 5 15,-34 9-6-15,-26-1-16 16,-12-10 13-16,2-10-10 0,17-12-92 16,22-9-193-16</inkml:trace>
  <inkml:trace contextRef="#ctx0" brushRef="#br0" timeOffset="40751.1876">24997 16966 906 0,'0'0'0'0,"0"0"-30"15,0 0 30-15,87-29 38 16,-46 3 23-16,6-11-29 16,-1-2 19-16,-1-8-35 15,-5 3-6-15,-18 6 9 16,-12 5-2-16,-10-2 0 16,-19 3 1-16,-18 2 2 15,-8-2-15-15,2 8 44 16,5 5-1-16,9 9-15 0,8 1-9 15,9 7-5-15,5 2-7 16,2 0-7-16,4 21-5 16,-4 32 0-16,-1 30 1 15,-3 28 4-15,0 19 3 16,-4 14 2-16,-7 14-6 16,-5 7-1-16,-5 2-3 15,-2-6 1-15,-4-14 2 16,3-11-3-16,3-16 0 15,8-19 6-15,8-13-5 16,10-23-1-16,4-9-3 16,0-13 2-16,0-16-5 15,10-13-2-15,2-4-5 16,4-9 13-16,5-1 0 0,3-13 3 16,12-26 3-16,1-21-1 15,5-8 1-15,0-11-5 16,-11 8 5-16,-11 6-2 15,-16 9-4-15,-4 3 0 16,-9 2-4-16,-18 2 3 16,-10-4-22-16,-9 0 1 15,-8 5-13-15,-6 4 16 16,-1 10-12-16,4 13 17 16,7 11 8-16,14 2 6 15,11 6 33-15,13 2-10 0,12-3-23 16,1-11-1-1,40-17-6-15,21-20 7 0,28-22 1 16,17-19-1-16,7-7 0 16,-7 9 2-16,-13 12-2 15,-24 17-26-15,-24 15-148 16,-32 13-595-16</inkml:trace>
  <inkml:trace contextRef="#ctx0" brushRef="#br0" timeOffset="41463.3531">23674 16332 753 0,'0'0'0'16,"0"0"4"-16,0 0-2 16,0 0 46-16,0 0 21 15,-55 84 54-15,41-20-11 0,0 10-40 16,6 1-27-1,5-8-26-15,3-11-19 0,21-10-8 16,19-12-44-16,11-9-119 16,6-16-121-16</inkml:trace>
  <inkml:trace contextRef="#ctx0" brushRef="#br0" timeOffset="42301.0421">25549 16771 929 0,'0'0'19'0,"0"0"-13"0,0 0 31 15,0 0 53-15,0 0-10 16,-45 76-34-16,18 13 36 16,-7 20-26-16,6 8-36 15,13-10-14-15,15-14 1 16,4-14-7-16,24-18-3 16,7-12-14-16,-2-10-16 15,1-14-22-15,8-12-43 16,-1-13-114-16,10-12-454 15</inkml:trace>
  <inkml:trace contextRef="#ctx0" brushRef="#br0" timeOffset="42556.1205">25923 16911 982 0,'0'0'52'0,"0"0"4"16,0 0-41-16,0 0 24 15,0 0 33-15,0 0-26 16,-4 35-8-16,8 16 33 16,1 11-23-16,-5 7-33 15,0 1-13-15,0-5-2 16,0-5-17-16,0-14-46 0,0-19-60 15,0-19-295-15</inkml:trace>
  <inkml:trace contextRef="#ctx0" brushRef="#br0" timeOffset="42918.1469">26215 16626 499 0,'0'0'461'15,"0"0"-407"-15,0 0-54 16,0 0 4-16,0 0 60 16,86 56-20-16,-51-7 37 15,0 8-35-15,-6 12-9 16,-10 15-16-16,-19 9-11 16,-6 24 11-16,-39 5-6 15,-21-1-15-15,-7-7-35 0,4-24-83 16,14-23-254-1</inkml:trace>
  <inkml:trace contextRef="#ctx0" brushRef="#br0" timeOffset="44217.8746">27272 16534 685 0,'0'0'52'16,"0"0"-30"-16,0 0 0 15,0 0 25-15,0 0 64 16,0 0-6-16,7-7-27 16,-7 7-20-16,0 0-15 15,0 0-9-15,0 0-24 16,0 10 4-16,-15 26 21 16,-18 20-10-16,-16 24 12 0,-12 9-15 15,-4-4-11-15,-1-2-1 16,8-16 0-16,13-14 4 15,12-11-9-15,11-16 2 16,11-9-7-16,7-8 0 16,2-8 0-16,2-1-1 15,0 0-6-15,15 3 7 16,29 4 2-16,30 0 0 16,24-4-1-16,19 0 0 15,-1-3-1-15,-8 6-8 16,-14 2 4-16,-20 3 0 15,-17 1-12-15,-11-2-10 16,-5-3-21-16,1 1-51 16,3-4-126-16,6-1-380 15</inkml:trace>
  <inkml:trace contextRef="#ctx0" brushRef="#br0" timeOffset="44650.7063">28407 16302 1224 0,'0'0'2'0,"0"0"2"15,0 0-4-15,0 0 3 16,0 0-3-16,-38 92 19 16,38-16 29-16,2 13-18 15,16 14 3-15,6 3-21 16,0 3-11-16,-9-6 2 15,-5-4 16-15,-10-4-2 16,-6-3-6-16,-18-6-7 0,-9-10-2 16,-8-15-4-1,-6-6-13-15,-6-12-26 0,-6-13-34 16,6-11-42-16,3-19-102 16,6-3-93-16,3-29-140 15</inkml:trace>
  <inkml:trace contextRef="#ctx0" brushRef="#br0" timeOffset="44771.5858">27828 17204 514 0,'0'0'181'0,"0"0"-97"15,57-86-10-15,-12 44 12 16,17-5-12-16,19-14-57 16,16-4-17-16,10-3-116 15,-1-2-224-15</inkml:trace>
  <inkml:trace contextRef="#ctx0" brushRef="#br0" timeOffset="45035.3018">28930 16273 1242 0,'0'0'2'0,"0"0"-2"16,-49 83 0-16,22-23 37 16,-7 11 22-16,0 12-5 15,1 6-3-15,9 0-27 16,9-7-9-16,10-9-15 0,5-10-6 16,7-15-36-16,21-9-34 15,14-19-77-15,13-19-184 16</inkml:trace>
  <inkml:trace contextRef="#ctx0" brushRef="#br0" timeOffset="45551.1061">29136 16428 349 0,'0'0'248'15,"0"0"-203"-15,0 0-36 16,0 0 66-16,0 0 103 0,93-23-41 16,-73 23-78-16,-3 3-4 15,-4 13-38-15,-2 8 13 16,-7 10 5-16,-4 8 3 16,0 7-13-16,-20-4 3 15,-9-1-14-15,-2-4-12 16,0-11-2-16,4-9 2 15,6-3 4-15,3-6 6 16,9-8-6-16,3-2 9 16,6-1 2-16,0 0-17 15,0 0-4-15,15 0-11 16,18 0 15-16,17-9 16 16,18-14-7-16,19-12-9 15,14-8-3-15,9-15-58 16,-4-3-181-16,-15 1-591 0</inkml:trace>
  <inkml:trace contextRef="#ctx0" brushRef="#br0" timeOffset="45954.7415">29664 16012 22 0,'0'0'969'16,"0"0"-939"-16,0 0-26 16,0 0 34-16,0 0 79 15,0 0-42-15,-3-14-52 16,24 31-19-16,7 12 46 16,10 18-20-16,1 13-17 15,-3 12-6-15,-11 5-2 0,-11 8 4 16,-14-3-2-16,-4 5-7 15,-30 2-4-15,-15-6-51 16,-19-6-96-16,-21-9-252 16</inkml:trace>
  <inkml:trace contextRef="#ctx0" brushRef="#br0" timeOffset="47185.2072">23923 15444 583 0,'0'0'105'16,"0"0"-80"-16,0 0-10 15,0 0 77-15,0 0 23 16,0 0-29-16,18-31-22 15,-9-2-51-15,2 0 20 16,-4-6 25-16,-3 1-5 0,-2 0-24 16,1-4-14-1,0-2 2-15,1 7-7 0,-1 11-3 16,0 13 23-16,0 9-13 16,-3 4-9-16,0 0-8 15,0 0-9-15,0 0-16 16,2 14 16-16,5 15 7 15,2 15 4-15,0 10 13 16,0 7-5-16,-2 8-10 16,-1 1 12-16,-3-2-7 15,-1-7-4-15,-1-7 3 16,3-12-2-16,-3-9-4 16,5-10 3-16,-5-3-1 0,1-4 0 15,-2-6-2 1,0-3-9-16,0-4 3 0,0 1 3 15,0-4 5-15,0 0 2 16,0 0 7-16,0 0 0 16,0 0-2-16,1 0-7 15,2 0 6-15,2 0-6 16,8-4 10-16,17-16-8 16,25-13 11-16,30-10-5 15,17-10-7-15,6-3-1 16,-4 4-16-16,-19 2-66 15,-20 13-70-15,-17 8-386 16</inkml:trace>
  <inkml:trace contextRef="#ctx0" brushRef="#br0" timeOffset="47918.0545">27783 14403 980 0,'0'0'0'0,"0"0"15"16,0 0-15-16,123-46 11 16,-61 30 29-16,-2 8 6 0,-6 8 6 15,-14 0-3-15,-16 17-22 16,-17 16-23-16,-7 17-2 15,-35 17 34-15,-24 8-10 16,-15 9-2-16,-8-3-12 16,8-12 8-16,21-12 17 15,25-15-4-15,28-9-33 16,47-16 7-16,61-17-7 16,66-25 12-16,60-36-12 15,42-28-6-15,18-12-85 16,5 0-383-16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2-09T10:45:43.420"/>
    </inkml:context>
    <inkml:brush xml:id="br0">
      <inkml:brushProperty name="width" value="0.05292" units="cm"/>
      <inkml:brushProperty name="height" value="0.05292" units="cm"/>
      <inkml:brushProperty name="color" value="#FF0000"/>
    </inkml:brush>
  </inkml:definitions>
  <inkml:trace contextRef="#ctx0" brushRef="#br0">19820 3993 394 0,'0'0'25'0,"0"0"26"15,0 0 29-15,0 0-19 16,0 0 32-16,0 0 18 16,0 0-18-16,0 15-66 15,0-15 33-15,0 0-11 16,0 0-49-16,0 0-14 15,0 0-40-15,0 0-26 16,0 0 12-16,0 0 19 0,0 0 3 16,0 0-13-1,1 0-20-15,1 0-17 0,-2 0-76 16</inkml:trace>
  <inkml:trace contextRef="#ctx0" brushRef="#br0" timeOffset="757.0608">15582 9673 214 0,'0'0'45'0,"0"0"-25"16,0 0 5-16,0 0 5 15,0 0 50-15,0 0 25 16,0-13-39-16,0-1-44 16,0-13-15-16,5-11-5 15,5-6 8-15,4-1-6 16,2 1 3-16,-3 14-2 0,4 9 2 15,-5 9 2-15,-1 9-4 16,-3 3-5-16,0 0 0 16,-2 15 6-16,4 4 15 15,-4 4-7-15,-3 2 4 16,-2-3 6-16,-1-10 5 16,0-7-12-16,0-2 6 15,0-3-8-15,0 0 4 16,0 0 18-16,0 0-31 15,0 0 2-15,0 0-2 16,0 0-2-16,0 0 2 16,0 0-4-16,0 0-2 15,0 0-20-15,0 0-25 0,0 0-91 16,5 0-150 0</inkml:trace>
  <inkml:trace contextRef="#ctx0" brushRef="#br0" timeOffset="2542.1918">24341 1961 148 0,'0'0'0'0,"0"0"-55"16</inkml:trace>
  <inkml:trace contextRef="#ctx0" brushRef="#br0" timeOffset="2746.377">24426 1973 158 0,'0'0'46'16,"0"0"-8"-16,0 0 9 16,0 0-47-16,0 0-50 15,0 0-81-15,-60 33 23 16</inkml:trace>
  <inkml:trace contextRef="#ctx0" brushRef="#br0" timeOffset="4836.6336">24426 1973 22 0,'-67'41'96'0,"67"-41"-20"16,0 0 27-16,0 0 14 0,0 0-22 15,0 0 22-15,0 0-19 16,0 0-2-16,0 0-28 16,0 0-19-16,0 0-4 15,0 0-32-15,0 0 1 16,0 0 5-16,1 0-8 16,6 0-6-16,6 0 17 15,1 0-7-15,3 0 1 16,1 0-15-16,-3 3 7 15,2-3-1-15,0 0-6 16,1 0 4-16,0 0-1 16,1 0-8-16,7 0 4 15,0 0 0-15,3-7 0 16,0 3 4-16,3 0-4 16,2 4 0-16,2 0 0 0,4 0 42 15,2 0-32-15,-2 0 0 16,2 0-10-16,-3 0 5 15,-3 0-5-15,-4 0 0 16,-5 0-1-16,-6 0 1 16,-9 0 4-16,-4 0-4 15,-1 0 1-15,0 0-1 16,2 0 3-16,6 3-3 16,3-3 0-16,5 0 0 15,3 0-3-15,3 0 0 0,-4 0 6 16,-2 0 1-16,-3 0 6 15,0 0-6-15,-2-3 4 16,4-1-8-16,3 1 1 16,7-3 6-16,2 1 2 15,0-3-2-15,2 2-7 16,-3 0 5-16,-2 1-5 16,-1 2 0-16,-3 1 10 15,1 1-9-15,-4-1 7 16,-2 2 1-16,-3 0-2 15,-6 0-1-15,3 0 1 16,1 0-7-16,-1 0-5 16,7-3 3-16,5-1 1 0,6-1 1 15,4-1 9 1,0 3-3-16,-5 0 0 0,0 1-3 16,-6-1 5-16,-5 1-5 15,1 2-2-15,-3 0-1 16,7 0 0-16,4-4-3 15,7 0 2-15,2 0 1 16,3-3 0-16,-5 7 1 16,-4-3 0-16,-6 3-1 15,-4 0 0-15,-6 0 0 16,0 0 1-16,0 0-1 16,-2 0 1-16,5 0-1 15,1 0 1-15,-2 0-1 16,1 0 1-16,-6 0-2 0,-4 0-1 15,2 0-2-15,-3 0 4 16,3 0 0-16,5 0 0 16,0 3 0-16,8-3 0 15,0 0 0-15,1 0 0 16,-3 2 0-16,-3 1-2 16,-2 3 1-16,-4-4-1 15,5 0 2-15,0 0 2 16,7 0-2-16,6 0-2 15,0 1 0-15,1-3 2 16,-4 2-2-16,-5-2 4 16,-3 0-4-16,-3 3-3 15,0 1 4-15,1 1 1 16,8-2 1-16,2 1-1 16,3-4-1-16,1 0 1 0,-4 0 0 15,-3 0 3-15,-5 0 0 16,-7 0-3-16,-3 0 0 15,0 0 0-15,4 0 1 16,1 1-1-16,3-1-2 16,3 1 2-16,-4-1 2 15,1 3-1-15,-3-1-1 16,-5-1 1-16,1 1-1 16,-2-2-1-16,3 0 1 15,2 3 1-15,6 1 0 0,1-4-1 16,4 1-2-16,0-1 2 15,1 0 0-15,-1 4 1 16,-1-2 1-16,1 1-1 16,-2 0-2-16,0 1 2 15,2 0 0-15,-1-1 1 16,3-1 0-16,-1-1-2 16,2 2 0-16,-2 1 0 15,-3-3 0-15,2 1 1 16,0-2-1-16,10 0 0 15,8 0 0-15,9 0-1 16,6 0 1-16,-1-2-1 16,-2-4 1-16,-9 2 0 0,-7 0-3 15,-6 1 3 1,-6 2 3-16,-2-1-2 0,0 2 3 16,0 0 3-16,3 0-6 15,2 0-1-15,1 0 1 16,0 0-2-16,-1 0 0 15,-4 0 1-15,-5 0 3 16,-4-2-3-16,-1 2 2 16,-5 0 2-16,5 0-2 15,-1 0-2-15,3 0 0 16,4 0-14-16,0 0-2 16,2 0 0-16,-1 0 10 15,-3 0 4-15,-5 0 2 16,-1 0 5-16,-4 0 4 0,1 0 9 15,4 0 1-15,4 0-15 16,2 0-4-16,1 0-2 16,-3 0-3-16,0-3 0 15,-2 3 0-15,-4-2 3 16,0 2 0-16,-4 0 2 16,-4 0 0-16,1 0 3 15,-3-3 1-15,0 2 5 16,0 0-8-16,-1-2-1 15,-1 3 2-15,0 0-4 16,-1 0-5-16,-2 0 5 16,0 0-5-16,0 0-3 15,0 0 9-15,0 0 1 16,4 0 0-16,0 0 6 16,1 0-3-16,-1 0 1 0,-1 0 5 15,-1 0-2-15,-1 0 6 16,-1 0-6-16,0 0 4 15,0 0-6-15,0 0 7 16,0 1-6-16,0-1 0 16,0 0-2-16,0 0-3 15,0 0-1-15,0 0 0 16,0 0 0-16,2 0-1 16,-2 2 1-16,1 0 0 15,1-2 2-15,-2 0-1 0,0 0 0 16,0 0-1-16,0 0 0 15,2 0 1-15,-2 0-1 16,0 0 1-16,0 0-1 16,0 0 0-16,0 0 1 15,0 0 1-15,0 0-1 16,0 0-1-16,0 0-1 16,0 0 1-16,0 0-3 15,0 0 2-15,0 0-2 16,0 0-11-16,0 0-13 15,0 0-25-15,0 0-59 16,0 0-119-16,0-1-317 16</inkml:trace>
  <inkml:trace contextRef="#ctx0" brushRef="#br0" timeOffset="47651.9471">16440 4193 40 0,'0'0'45'0,"0"0"-17"16,0 0-13-16,0 0-15 16,0 0-23-16,0 0-82 15</inkml:trace>
  <inkml:trace contextRef="#ctx0" brushRef="#br0" timeOffset="50982.0932">16596 4168 57 0,'0'0'41'16,"0"0"-18"-16,0 0-23 15,0 0 2-15,0 0 3 16,0 0 3-16,6 0 32 15,-3 0 43-15,0 0-33 16,-3 0-20-16,0 0-10 16,2 0 5-16,1 0-13 15,6 0-12-15,0 0 3 16,1 0-3-16,5 0 2 16,-1 0-2-16,-1 0 8 0,-3 0-8 15,1 0 5-15,-2 0 12 16,0 0-10-16,0 0 1 15,4 0-3-15,4 0-8 16,3 0 6-16,6-1-1 16,-7-3-2-16,2 1 0 15,0 3 2-15,-8 0 1 16,0 0-6-16,3 0 1 16,-4 0 0-16,5 0 2 15,6 0 2-15,0 0 0 16,9 0-2-16,4 0 0 15,6 0 5-15,7 0 0 0,-1 0 5 16,-2-2-10-16,-7 0 2 16,-3-1 1-16,0 0-3 15,2 2 5-15,2-5-5 16,8 0 4-16,3-2 1 16,4-3 0-16,2 3 2 15,-5 1-2-15,-7 2 3 16,-10 3-8-16,-6 2 0 15,-5 0 0-15,-4 0-3 16,6 3 1-16,-1 3 2 16,8-4-10-16,3 0 8 15,6-2-3-15,-1 0 5 16,1 0 0-16,-5 0 0 0,-5 0-3 16,-6 0 3-16,0 0 0 15,4 0 3-15,2 0-3 16,9 0-3-16,8-3 3 15,-1-5 8-15,2-2 4 16,-2 3-5-16,-6 0 0 16,-3 3 10-16,-2 1 7 15,-4 3-3-15,-1 0-11 16,1 0-8-16,2 0 3 16,1 0-3-16,-1 0 3 15,0 0-5-15,0 0 2 16,0 0-2-16,-6 0 0 15,3 0 7-15,-2 0-2 16,-4 0-5-16,3 0 2 0,-4 0-4 16,4 0 4-1,8 0-2-15,-1 0 3 0,-1 0-3 16,1 0 0-16,2 0 0 16,-1 0-3-16,-1 0 1 15,-1 0 2-15,0 0 0 16,1 4 0-16,0 0 0 15,2 2 0-15,5-2 0 16,6-4 2-16,7 2-2 16,-2-2 0-16,4 0 5 15,-2 0-5-15,-4 0 0 16,-5 0 0-16,-1 0 0 16,-1 0 2-16,5 0-4 0,9 0 2 15,-1 0 0-15,3-3 0 16,-4-2 2-16,-2 2-4 15,-6 2 4-15,2 0-2 16,-5 1 0-16,0 0 0 16,1 0-2-16,0 0 0 15,7 0 2-15,2-4 0 16,6-4 2-16,-3-2-2 16,2 0 0-16,1 0 2 15,-10 6-2-15,-4 1 3 16,-9 3-3-16,-5 0-5 15,0 0 5-15,3 0 0 0,4 0 2 16,2 0-2-16,3 0 3 16,1 0-1-16,0 0-4 15,-3 0 6-15,-4 0-6 16,-9 0 2-16,-1 0-2 16,0 0 2-16,2 0 0 15,4 0 0-15,3 0 0 16,6 0 4-16,-2 0-4 15,-1 0 0-15,-3 0-2 16,-2 0-3-16,-4 3 5 16,-2-3 0-16,2 0 0 15,3 0-2-15,10 0 0 16,3 0 2-16,2-3 0 16,-1-2 2-16,0 5 0 15,-5 0-2-15,-7 0 0 0,4 1 0 16,-5 8 0-16,4-1 0 15,3-1 0-15,3 0 0 16,8 0 0-16,0-4 7 16,-2 0-7-16,2 0-2 15,-6-1 2-15,0 2-2 16,-1-2 4-16,4 3-2 16,1 1 0-16,0-5 0 15,0-1-2-15,-1 0 2 16,1 0 4-16,1 0-4 0,5 0-7 15,-1 0 7-15,1-1 0 16,-6-2-2-16,-5 3 4 16,-5 0-2-1,1 0 0-15,-1 0 3 0,2 0-3 16,1 0-7-16,2 0 7 16,5 0 7-16,2-3-5 15,-6 1-4-15,-4 1 2 16,-6 1 0-16,-3 0 2 15,-1 0-2-15,3 0 0 16,-1 1-7-16,6 4 7 16,2-1 0-16,3-4 2 15,0 3-2-15,-2-3 0 16,-6 1 3-16,-4 0-1 16,-3 2 9-16,-2 1 1 0,2 1-10 15,4-1 5 1,2 0-5-16,1 0 1 0,3 2 1 15,1 0-4-15,-1-1 0 16,-1-2 0-16,-3 1 0 16,-3 1-2-16,-1 0 2 15,1 0 7-15,1-3-7 16,5 0 2-16,3-2 7 16,0 0 0-16,2 0-9 15,1 0-2-15,1 0 2 16,2 0 5-16,-3 0-5 15,-1 0-3-15,-2 0 1 0,1 0 0 16,-1 3 2-16,0 0 0 16,-5-2 0-16,2 2 2 15,0 0 0-15,1-1-2 16,3 1 0-16,-2 1 0 16,-2-1-4-16,-1 0 4 15,-2 1 0-15,1 0 0 16,0 2 2-16,2-1-4 15,1-3 4-15,1 4-4 16,2 0 6-16,2-1-8 16,2-1 8-16,-1 0-4 15,1 0 0-15,-6 1 0 16,-3-1 0-16,-1 2 0 0,0-4 0 16,-1 1 0-1,4 1 0-15,0-2 0 0,2 1 7 16,3 0 11-16,1-1-3 15,2 1-15-15,0 2 2 16,-2-3-2-16,0 4 0 16,-1-3 3-16,-6 2-3 15,-2-2 0-15,0-1 0 16,2-1 6-16,4 0 23 16,5-1-10-16,6 0-6 15,-1 0-7-15,2 0 2 16,-4 3-8-16,-5 2 0 0,0 0 5 15,-2 0-5 1,7-1 2-16,4 1 0 0,7-5-4 16,3 2-3-1,1-2-3-15,2 0 0 0,-4 0 16 16,3-7-8-16,-5 3 2 16,1 2 2-16,-3 2-4 15,-1 0 0-15,4 0-2 16,3 0 4-16,4 2-2 15,1-1 7-15,4-1-7 16,-2 0-2-16,1 0 2 16,-2-3 0-16,1 0 2 15,-3-2-2-15,-1 3 23 16,-5 1-5-16,-1-2-14 16,-1 3 4-16,3 0 2 0,1 0-10 15,-1 0 2-15,-4 0-6 16,-2 0 8-16,0 0-4 15,-6 3 2-15,-1 0 0 16,-1-1 0-16,-3 1 6 16,1 0-8-16,3 1 0 15,2 3 0-15,5-7 0 16,6 2 0-16,0-2-2 16,-3 0 2-16,-3 0 0 15,-7 0 2-15,-6 0 0 0,1-4 0 16,2-1-1-1,3 1-1-15,3-2 16 0,2 2 10 16,-1-3 9 0,1 1 5-16,-2-2-22 0,-7 0-1 15,-6 2-7-15,-12 2 8 16,-11 1 3-16,-7 3-3 16,-3 0-3-16,-5 0-15 15,1 0 0-15,-2 0-1 16,-5 0 1-16,1 0 7 15,-2 0-7-15,0 0 0 16,1 0 3-16,-1 0 12 16,0 0 2-16,0 0 6 15,2 0-20-15,-2 0-3 16,1 0 0-16,2 0 0 0,-3 0-2 16,1 0 1-1,-1 0 1-15,0 0-2 0,0 0 2 16,0 0 0-16,0 0 0 15,0 0 3-15,0 0 3 16,0 0-2-16,0 0 5 16,0 0-7-16,0 0 0 15,0 0-2-15,0 0-2 16,0 0-4-16,0 0 6 16,0 0 0-16,0 0 0 15,0 0 0-15,0 0 4 16,0 0 0-16,0 0-3 0,0 0 1 15,0 0-2 1,-5-3-5-16,-13-6-36 0,-11 0-115 16,-10-10-356-1</inkml:trace>
  <inkml:trace contextRef="#ctx0" brushRef="#br0" timeOffset="67902.118">5777 13706 45 0,'0'0'103'0,"0"0"38"0,0 0 52 15,0 0-3 1,0 0-32-16,0 0-64 0,0 0-34 16,-33-7-9-16,33 7-44 15,0 0-7-15,10 0-35 16,16-6 8-16,18-8 27 16,7-11 11-16,3-20-5 15,1-16-6-15,0-20 3 16,2-20 4-16,-5-11-3 15,-1-10 12-15,-5-4-15 16,-7 0 8-16,-8 4 10 16,-7 3-14-16,-9 13-3 15,-2 11 1-15,-5 11 2 0,-8 19 5 16,0 16-2 0,0 18-5-16,-11 12 18 0,1 13 41 15,-2 6-30-15,6 0-16 16,0 0-4-16,6 0-12 15,0 6-1-15,-3 34-17 16,0 23 0-16,-3 32 17 16,0 21-6-16,-3 19-5 15,-1 13 12-15,4 2 2 16,-2 2-2-16,-1 2 2 16,-4 2-2-16,-5-1-4 15,-3 14 4-15,-1 12 0 16,-2 5 4-16,3 4 1 15,0-4 2-15,9-18-7 0,5-16-8 16,7-17-40-16,0-12 20 16,0-14 28-16,0-10 4 15,0-2-4-15,0-12 0 16,0-7-1-16,13-20 1 16,4-13-5-16,2-18-22 15,8-15-43-15,-2-12-37 16,2-2-1-16,-3-25 80 15,3-16 28-15,-5-13 11 16,-4-17 17-16,0-11 25 16,-5-16 18-16,2-10 7 15,-4-2-34-15,-7 1-2 16,-4 0-15-16,-7 12-11 0,-23 7-16 16,-12 13-25-1,-13 13-14-15,-6 13-14 0,-8 17-18 16,-1 16 27-16,-3 14 38 15,6 6 6-15,4 0 73 16,14 12-14-16,10-5-9 16,20-4-9-16,16-3-30 15,3-32-11-15,36-31-85 16,19-40 1-16,12-39-128 16,12-17-187-16,3-3 45 15</inkml:trace>
  <inkml:trace contextRef="#ctx0" brushRef="#br0" timeOffset="68217.1743">6555 12573 557 0,'0'0'52'0,"0"0"-45"16,0 0 132-16,0 0 73 15,0 0-86-15,0 0-49 16,-3 3-50-16,-10 53-27 16,-5 38 4-16,-3 34 11 0,3 18 2 15,3 2-5-15,12-3-10 16,3-16-2-16,14-17-5 15,20-20-40-15,17-19-42 16,10-20-129-16,3-23-292 16</inkml:trace>
  <inkml:trace contextRef="#ctx0" brushRef="#br0" timeOffset="68816.9119">6867 13023 735 0,'0'0'0'15,"30"-73"-114"-15,-2 33 114 16,-1 6 60-16,3 5-8 16,-2 12 1-16,2 15-51 15,-5 2-2-15,-5 39-24 16,-7 27 24-16,-13 24 30 0,0 19-23 16,-22 6-7-16,-11-9-7 15,-3-12 7-15,-3-16 11 16,8-23 27-16,7-15 9 15,8-17 15-15,10-13-25 16,3-10-37-16,3-7-20 16,6-25-18-16,16-21 38 15,11-17 4-15,3-12-4 16,3-3 0-16,2-5 10 16,-5 1-5-16,0-3 18 15,-6 3 25-15,-5 16-16 16,-8 16 18-16,-7 22-9 0,-4 20 4 15,-6 13-3 1,0 2-10-16,0 12-25 0,-3 24 1 16,-10 25 3-1,-1 12-5-15,-1 16 0 0,-1 0 0 16,5-5-6-16,4-6 0 16,7-10 0-16,0-15-1 15,7-9-45-15,13-12-86 16,2-15-136-16,5-13-348 15</inkml:trace>
  <inkml:trace contextRef="#ctx0" brushRef="#br0" timeOffset="69065.8146">7583 13184 511 0,'0'0'582'16,"0"0"-564"-16,0 0-15 16,0 0 36-16,0 0-21 15,-30 103 1-15,11-32-8 16,-1 10-8-16,1-2-3 16,-2 3-3-16,3-3-8 15,2 1-26-15,2-5-35 0,1-1-198 16,4-18-425-1</inkml:trace>
  <inkml:trace contextRef="#ctx0" brushRef="#br0" timeOffset="69382.0524">7547 12467 1013 0,'0'0'0'0,"0"0"-52"16,0 0 28-16,0 0 24 0,94 61 24 16,-13-9 24-16,10 13-36 15,0 19 9-15,-11 14-9 16,-11 17-2-16,-17 18 3 15,-16 9 8-15,-17 4-6 16,-19 9-15-16,-22-10-24 16,-27-9-38-16,-10-14 17 15,-6-22 19-15,1-16-81 16,4-27-204-16</inkml:trace>
  <inkml:trace contextRef="#ctx0" brushRef="#br0" timeOffset="69693.0162">8557 13023 424 0,'0'0'737'15,"0"0"-708"-15,0 0-10 16,0 0-19-16,0 0 0 16,0 0 0-16,94-37 12 0,-36 14-10 15,5-7-2-15,-8 5-43 16,-10 8-84-16,-11 6-162 15,-16 11-208-15</inkml:trace>
  <inkml:trace contextRef="#ctx0" brushRef="#br0" timeOffset="69842.1924">8684 13369 1014 0,'0'0'32'16,"0"0"-32"-16,0 0 104 15,116-47-53-15,-50 2-23 0,7-9-28 16,0 2-176-16,-12 13-812 16</inkml:trace>
  <inkml:trace contextRef="#ctx0" brushRef="#br0" timeOffset="128717.8559">10190 12712 4 0,'0'0'187'0,"0"0"-126"15,0 0-54-15,0 0 106 16,0 0 26-16,0 0-43 15,0 0-36-15,0 0-14 16,0 0-6-16,0 0-7 0,0 0-6 16,0-3 9-16,0-21 29 15,0-2-3-15,0-7-25 16,0 0 10-16,0 4 16 16,-16 2-34-16,-3 6-2 15,-4 5-2-15,1 3-25 16,1 7 3-16,0 6 3 15,0 0-6-15,-1 27-1 16,-5 15-9-16,3 11 2 16,0 6 8-16,8 5-1 15,10-8-1-15,6-1 2 16,0-14-1-16,19-6-24 0,8-12-47 16,0-20-43-1,3-3 1-15,-5-12 82 0,-1-27 32 16,-5-15 15-16,-2-12 26 15,-4-1 29-15,-1 3-17 16,-2 7 7-16,1 14-5 16,-5 20-23-16,-6 10-4 15,3 12-1-15,0 1-19 16,6 18-8-16,4 28 0 16,4 22 44-16,2 31-9 15,-1 14-21-15,-3 9-14 16,-2 10 0-16,0-4-6 15,0-5-47-15,6-3-59 16,11-18-133-16,6-20-281 16</inkml:trace>
  <inkml:trace contextRef="#ctx0" brushRef="#br0" timeOffset="128953.407">11084 13273 1084 0,'0'0'0'15,"0"0"-123"-15,-3 102 123 16,-8-13 0-16,-2 11-16 15,4-10-246-15,6-18-392 16</inkml:trace>
  <inkml:trace contextRef="#ctx0" brushRef="#br0" timeOffset="129290.2971">12681 12712 118 0,'0'0'0'0</inkml:trace>
  <inkml:trace contextRef="#ctx0" brushRef="#br0" timeOffset="129734.2736">12730 12223 45 0,'0'0'68'0,"-74"-122"15"16,32 83 100-16,5 16 103 15,5 6-176-15,16 10 1 16,3 6 0-16,7 1-36 16,6 0-44-16,0 30-28 15,0 30 1-15,0 34 14 16,16 37 1-16,2 27-8 15,3 23-11-15,1 22 1 16,-5 15-1-16,5 12 3 16,-6 15-6-16,7 10 3 0,-7-1-18 15,-9-17-10-15,-4-35 12 16,-3-44 14-16,0-48 2 16,0-41 25-16,0-36 13 15,0-27-38-15,4-12 1 16,12-47-1-16,5-33 11 15,6-39-9-15,-1-27-2 16,0-14 2-16,-2 0-1 16,-6 21 11-16,-8 22-12 15,-10 36-2-15,-6 31-9 16,-24 23-10-16,-8 23 3 16,-12 10 12-16,-2 0 6 0,1 16 20 15,8-2 6-15,12-6 6 16,10-3 15-16,18-5-8 15,3-19-39 1,24-39-48-16,24-24-44 0,13-27-70 16,15-10-192-16,-3 9-178 15</inkml:trace>
  <inkml:trace contextRef="#ctx0" brushRef="#br0" timeOffset="129934.3207">13032 12679 499 0,'0'0'103'16,"0"0"48"-16,0 0 42 0,0 0-46 16,0 0-75-16,0 0-39 15,-27 19-33-15,27 41 0 16,0 26 3-16,0 9-2 16,24-1 2-16,4-9-6 15,11-19-19-15,8-16-61 16,8-16-89-16,7-31-191 15</inkml:trace>
  <inkml:trace contextRef="#ctx0" brushRef="#br0" timeOffset="130384.2326">13330 12712 1087 0,'0'0'0'16,"0"0"-158"-16,0 0 74 16,0 0 80-16,0 0 4 15,0 0 0-15,69-53 29 16,-37 67-29-16,-3 25-2 16,-5 21 2-16,-11 15 6 15,-13 11-4-15,0-5-2 16,-20-14 6-16,3-19-2 15,5-20 39-15,6-17-14 16,6-11-29-16,0-9-4 16,6-29-23-16,13-21 27 0,8-14 0 15,0-13-7-15,3 4 7 16,-6 12 7-16,-2 12 66 16,-9 24 24-16,-2 17-32 15,-11 14-34-15,0 3-3 16,0 10-20-16,0 24-3 15,0 18 3-15,-9 14 24 16,7 0-16-16,2-6-6 16,6-14-10-16,17-5-3 15,4-12-73-15,5-11-136 16,3-14-288-16</inkml:trace>
  <inkml:trace contextRef="#ctx0" brushRef="#br0" timeOffset="130684.2259">13935 12775 1171 0,'0'0'0'16,"0"0"-69"-16,23-79 69 15,-10 65 36-15,0 8-36 16,-3 6-4-16,-1 12-25 15,-6 22 29-15,-3 15 0 16,0 4 5-16,-9 3-2 0,-7-6 1 16,5-11-2-16,5-6 13 15,0-12 15-15,6-3-11 16,0-11-1-16,0-2-18 16,0-5 1-16,15-7-1 15,18-27-53-15,16-28-48 16,9-21-172-16,8-7-238 15</inkml:trace>
  <inkml:trace contextRef="#ctx0" brushRef="#br0" timeOffset="130950.8085">14367 12163 1053 0,'0'0'0'16,"0"0"-82"-16,0 0 82 16,43 92 17-16,-22-42 1 15,6 20-6-15,-2 19-2 16,-1 7 11-16,-9 6 47 16,-5-9-63-16,-10-7-2 15,0-10-3-15,-9-10-8 16,-7-13-84-16,-1-24-15 15,7-26-584-15</inkml:trace>
  <inkml:trace contextRef="#ctx0" brushRef="#br0" timeOffset="131110.4216">14717 12576 692 0,'0'0'0'0,"0"0"-350"15,75-76 225-15</inkml:trace>
  <inkml:trace contextRef="#ctx0" brushRef="#br0" timeOffset="131267.9386">14871 12693 939 0,'0'0'19'0,"0"0"-19"16,0 0 147-16,88-44-50 15,-40 0-70-15,7-14-27 16,0 0-44-16,-2 0-223 16</inkml:trace>
  <inkml:trace contextRef="#ctx0" brushRef="#br0" timeOffset="133050.7173">15836 12252 364 0,'0'0'193'0,"0"0"-179"0,0 0-14 15,0 0 87-15,0 0 10 16,0 0-7-16,-4 0-11 15,2 0-32-15,2 0 5 16,0 0-14-16,0 0-7 16,-2 0-12-16,2-6-8 15,-1 0 7-15,1-4 4 16,0-4-16-16,0-4 4 16,18-7-10-16,5-5 11 15,9 1-9-15,1-3 9 16,1 5-2-16,-3 3 6 15,-2 8-1-15,-6 6-10 16,-1 6-3-16,-6 4-1 0,4 0 0 16,-1 27 0-1,-2 17 7-15,-4 14 4 0,-13 8-4 16,0 3-4-16,-8-2 6 16,-14-8-3-16,-4-9 5 15,1-7-4-15,4-9 8 16,8-12-1-16,4-6-3 15,6-12-10-15,3-4-1 16,0 0-1-16,0 0 1 16,0 0 0-16,0 0 4 15,0 0 0-15,9-7-1 16,10-10-3-16,8-8-13 0,6-5-32 16,-1-1-60-1,4-5-141-15,-1 0-298 0</inkml:trace>
  <inkml:trace contextRef="#ctx0" brushRef="#br0" timeOffset="133617.4979">16443 11947 781 0,'0'0'26'15,"0"0"-24"-15,0 0 73 16,0 0 48-16,0 0-66 16,0 0-18-16,-26-8-39 15,38-9 3-15,17-5-1 16,1-6 6-16,2 2-8 15,0 1 4-15,-5 5-1 16,-7 6-3-16,-5 4 3 16,-4 10-7-16,-5 0-8 15,-6 10-19-15,0 19 31 0,-9 15-7 16,-14 1-9 0,-3 5-6-16,-4-7 2 0,3-6 20 15,5-7 6 1,5-10-6-16,11-11-6 0,4-6 5 15,2-3-36-15,13 0-15 16,13 0 52-16,12-5 34 16,4-5 5-16,1 3 18 15,-1 7-32-15,4 0 2 16,-4 7 4-16,-4 11-12 16,-2 3-16-16,-10 9 3 15,-16 8-3-15,-10 3 4 16,-10 5-2-16,-26-3 5 15,-9-1-10-15,-7-1-11 16,-6-9 8-16,4-2-3 16,6-5-15-16,14-8-74 0,14-2-93 15,17-13-396-15</inkml:trace>
  <inkml:trace contextRef="#ctx0" brushRef="#br0" timeOffset="133856.5163">17098 12190 935 0,'0'0'4'16,"0"0"-4"-1,0 0 45-15,0 0 13 0,0 0-2 16,-32 96 26-16,22-31-29 15,-3 1-36-15,4-2-17 16,4-5-53-16,5-9 17 16,0-3-186-16,1-13-388 15</inkml:trace>
  <inkml:trace contextRef="#ctx0" brushRef="#br0" timeOffset="134719.0918">18157 12035 214 0,'0'0'212'0,"0"0"-212"16,88 10-72-16,-52-30 20 15,-1-21 52-15,4-10 55 16,-6-10 51-16,-7-4 35 16,-7-5-12-16,-8 1-5 15,-9 2-48-15,-2 5-76 16,-16-1 6-16,-17 6-12 15,-2 9-19-15,0 12 25 0,5 12 23 16,7 14 57-16,7 10-33 16,6 0 9-1,4 0-33-15,0 17-11 0,2 23-3 16,4 24 0-16,0 28 10 16,4 23 10-16,5 20-29 15,1 17 0-15,-1 17 0 16,-3 11 5-16,0 13-2 15,-1 5-3-15,-2-7 0 16,-3-5 7-16,0-15 1 16,0-26 2-16,0-15-3 15,3-29 1-15,10-19-4 16,3-26-3-16,7-22-1 0,0-14 0 16,6-20-21-1,1-10 3-15,-1-36 10 0,4-30 7 16,2-23 1-16,-3-17 1 15,-2-12 6-15,-1-1-1 16,-13 14 5-16,-13 16-11 16,-3 28-54-16,-19 26-9 15,-23 21-54-15,-13 14 2 16,-8 10 53-16,-8 4 62 16,0 15 46-16,12 1 41 15,11-6 4-15,18-8-17 16,17-6-36-16,13 0-38 15,4-37-23-15,38-18-89 16,22-28-201-16,17-19-334 16</inkml:trace>
  <inkml:trace contextRef="#ctx0" brushRef="#br0" timeOffset="134942.8894">18898 11747 925 0,'0'0'12'15,"0"0"33"-15,-76 106 42 16,61-43-25-16,2 17-18 16,10 9-4-16,3 5-13 0,6-8-17 15,20-15-10-15,10-15-17 16,9-14-35-1,3-15-83-15,1-24-230 0</inkml:trace>
  <inkml:trace contextRef="#ctx0" brushRef="#br0" timeOffset="135434.1299">19244 11826 805 0,'0'0'87'0,"0"0"-87"16,14-75-35-1,6 49 31-15,3 6 8 0,-8 11 5 16,-1 9-1-16,-1 0-8 16,-7 34 22-16,-2 16-8 15,-4 16-4-15,-15 7 5 16,-13 2-5-16,-5-7 10 15,8-13 21-15,1-12 1 16,15-16 5-16,9-13-34 16,0-11-13-16,0-3-27 15,16-14 2-15,7-16 25 16,5-16 2-16,2-6-2 0,-3-12 0 16,-2-4 0-1,-4-7-12-15,-3 7 12 0,-2 16 3 16,-7 18 12-16,-4 21 31 15,-5 13 11-15,0 2-13 16,0 29-11-16,-5 12-15 16,-4 14 17-16,0 5-8 15,3 2 2-15,5-3-9 16,-2 9 2-16,0 3 2 16,3 3-14-16,0-7-10 15,3-7-21-15,14-15-87 16,6-21-121-16,-1-19-266 0</inkml:trace>
  <inkml:trace contextRef="#ctx0" brushRef="#br0" timeOffset="135834.3689">19727 12087 1300 0,'0'0'0'0,"0"0"-50"16,0 0-20-16,0 0 22 16,0 0 44-16,0 0 1 15,90-33 0-15,-77 34 1 16,-3 26 2-16,-10 5 0 16,0 11 0-16,-8 4 0 0,-10-8 9 15,-2-10 0-15,8-5 12 16,11-15-21-16,1-4 0 15,19-5-25-15,24 0 19 16,8-5 6-16,8-1 1 16,-9 6 2-16,-6 0 11 15,-18 23 37-15,-6 9-15 16,-20 9-4-16,0 15-9 16,-24 9-1-16,-10-1-22 15,-11-2-25-15,2-12 24 16,-5-16-19-16,-1-22-77 15,3-12-198-15,7-33-525 16</inkml:trace>
  <inkml:trace contextRef="#ctx0" brushRef="#br0" timeOffset="136101.1254">20209 11388 1187 0,'0'0'0'16,"0"0"-41"-16,79 0 41 15,-39 9 41-15,2 13-4 16,-1 13-3-16,-5 11-2 16,-11 19-6-16,-12 16-13 15,-13 17 2-15,-8 11-13 0,-26 7 1 16,-11-7-3-16,-10-8-3 15,0-15-13-15,3-22 15 16,6-18-142-16,16-24-257 16</inkml:trace>
  <inkml:trace contextRef="#ctx0" brushRef="#br0" timeOffset="136356.3979">20861 11578 1364 0,'0'0'0'0,"0"0"-54"16,0 0 54-16,0 0 13 15,0 0-13-15,0 0 0 16,18-3 4-16,27-19 9 15,8-8-13-15,2-7-14 16,-3 1-26-16,-2-1-68 16,-10 4-190-16,-14 14-582 15</inkml:trace>
  <inkml:trace contextRef="#ctx0" brushRef="#br0" timeOffset="136520.5661">21103 11811 1424 0,'0'0'0'0,"0"0"1"16,0 0 42-16,0 0 0 15,75-76-43-15,-24 25-20 16,5-4-60-16,-4 8-57 16,-10 11-332-16</inkml:trace>
  <inkml:trace contextRef="#ctx0" brushRef="#br0" timeOffset="147317.7708">25442 11265 538 0,'0'0'33'0,"0"0"-9"15,0 0 73-15,0 0-41 0,0 0-1 16,0 0 42 0,0 0-64-16,-5 79-33 0,33-79 2 15,13 0-2-15,12-30 17 16,7-19-2-16,-2-10-2 16,-7-4-13-16,-18 3 6 15,-15 2 1-15,-12 1 7 16,-6 3-1-16,-3 3 6 15,-11 10-7-15,-2 15 16 16,5 12 34-16,5 11 25 16,3 3-41-16,0 0-19 15,-2 7-23-15,-3 26 1 16,-6 30-4-16,-3 27 11 0,-6 21-2 16,2 21 3-1,-4 17-12-15,-3 23 0 0,-5 15 2 16,-6 12 3-16,-3 5-4 15,5-8-2-15,6-17 0 16,10-24 1-16,12-21-1 16,9-24 14-16,0-24-7 15,7-26-7-15,11-25-1 16,0-21-4-16,9-14-11 16,12-27 16-16,9-35-3 15,10-27 3-15,-3-17-5 16,-12-3 2-16,-19 7-7 15,-21 16-21-15,-3 10-22 16,-34 18 20-16,-20 22 28 0,-12 17 2 16,-5 13 3-16,-2 6 10 15,12 0 21-15,13 3 8 16,19 1-15-16,15-4 0 16,14 0-24-16,8-21-14 15,37-24-37-15,34-28-5 16,27-22-92-16,9-6-384 15</inkml:trace>
  <inkml:trace contextRef="#ctx0" brushRef="#br0" timeOffset="147562.6238">26187 11269 543 0,'0'0'47'0,"0"0"135"16,0 0 9-16,0 0-65 16,0 0-48-16,0 0-30 15,-74 102 6-15,57-34 8 16,-1 13-12-16,5 8-25 16,11 0-17-16,2-7-8 15,19-12-9-15,16-7-43 16,5-12-23-16,2-14-93 15,-1-20-298-15</inkml:trace>
  <inkml:trace contextRef="#ctx0" brushRef="#br0" timeOffset="148103.6642">26378 11454 389 0,'0'0'199'15,"0"0"-92"-15,0 0 53 16,0 0-37-16,0 0-25 0,0 0-58 16,6-79-28-1,23 68 10-15,0 8 14 0,1 3-10 16,-6 0-14-16,-6 22-5 15,-8 12-5-15,-10 13-4 16,-6 9 1-16,-31 6-17 16,-8 2-18-16,-4-2 22 15,6-10 4-15,12-15 10 16,11-18 3-16,13-9-3 16,7-10-21-16,4-5-100 15,23-25 66-15,10-14 47 16,11-10 3-16,-2-4-34 15,-1 5 25-15,-6 4 14 16,-6 6 12-16,-6 7 38 0,-8 7 33 16,-9 11-30-16,-5 8-5 15,-5 7 1-15,0 3 3 16,0 0-24-16,0 3-12 16,0 14-10-16,0 12 6 15,0 11-5-15,-3 6 7 16,0 7-6-16,-2 11 5 15,-1 4-7-15,1-2-6 16,2-3-33-16,3-13-98 16,0-13-144-16,16-17-293 15</inkml:trace>
  <inkml:trace contextRef="#ctx0" brushRef="#br0" timeOffset="148617.8873">26833 11685 304 0,'0'0'438'15,"0"0"-425"-15,0 0-13 16,0 0 107-16,0 0 2 15,25-76-34-15,-17 73-8 0,-5 2-28 16,-3 1-8 0,0 3-25-16,-8 24 6 0,-14 11-5 15,-2 10 20-15,-1-1-23 16,2-4 6-16,7-11 0 16,4-6-9-16,9-6 1 15,2-4-2-15,1-8-10 16,0-5 3-16,4-3 6 15,17 0-1-15,12-20 2 16,13-16 11-16,8-8-7 16,1-1-3-16,-13 8-1 15,-11 11 5-15,-13 14-4 16,-12 9 6-16,-5 3-7 0,1 0 0 16,-1 21 3-1,3 9 19-15,-3 17 3 0,-1 2-5 16,0 7 2-16,-9 3-2 15,-6-3-4-15,-1 1-16 16,-1-5-6-16,4-9-36 16,5-8-61-16,8-12-124 15,0-17-334-15</inkml:trace>
  <inkml:trace contextRef="#ctx0" brushRef="#br0" timeOffset="148918.2343">27273 11255 1034 0,'0'0'0'0,"0"0"-14"15,0 0 14-15,0 0 80 16,81 92-19-16,-44-39-26 15,0 11-16-15,-10 5 4 16,-9 10-6-16,-12 7-4 16,-6 3-7-16,-18 4-6 15,-22-4 0-15,-11-4-11 16,-9-9-12-16,-2-10-1 16,2-15-9-16,6-12-74 0,17-20-135 15,18-19-365 1</inkml:trace>
  <inkml:trace contextRef="#ctx0" brushRef="#br0" timeOffset="149199.2749">27676 11543 1020 0,'0'0'0'16,"0"0"-38"-16,0 0 38 16,0 0 95-16,0 0-31 15,0 0-44-15,0 0-19 16,40-24 24-16,5 8 18 16,4-4-34-16,0 1-6 15,-5 2-3-15,-13 6-22 16,-9 11-72-16,-14 0-114 15,-8 28-165-15,-27 14-112 16</inkml:trace>
  <inkml:trace contextRef="#ctx0" brushRef="#br0" timeOffset="149327.0685">27715 11833 839 0,'0'0'77'16,"0"0"44"-16,0 0 28 15,0 0-19-15,108-19-52 0,-46-22-66 16,11-11-12-16,10-1-72 15,-6 0-124-15,-16 6-665 16</inkml:trace>
  <inkml:trace contextRef="#ctx0" brushRef="#br0" timeOffset="153668.8133">22074 11715 40 0,'0'0'174'16,"0"0"-171"-16,0 0 9 15,0 0 56-15,0 0 31 16,0 0-6-16,0 0-23 15,-14 0 11-15,14 0 18 16,0 0-6-16,-2 0-5 16,2 0-22-16,-1 0-4 15,-1 0-18-15,2 0-11 16,-1 0 6-16,1 0-16 16,-3 3 2-16,2-3 2 0,-1 0-6 15,1 0-4-15,-1 0-4 16,1 0-3-16,-2 3-3 15,0-3-1-15,0 4-2 16,0-2 5-16,0-2-3 16,0 3 5-16,3-3-7 15,0 4 2-15,0-4-3 16,0 0-3-16,0 0-2 16,0 0-1-16,6 0-13 15,23-7-1-15,23-12 16 16,13-10 1-16,6-4 1 15,0-1-1-15,-9 4-5 16,-6 3 3-16,-7 2-3 0,-11 5 4 16,-2 0 0-16,-9 6-2 15,-8 5 5-15,-10 6-5 16,-5 3-1-16,-4-1-10 16,0 1-43-16,6-7-122 15,4-2-319-15</inkml:trace>
  <inkml:trace contextRef="#ctx0" brushRef="#br0" timeOffset="153934.9853">22922 11134 1048 0,'0'0'0'16,"0"0"3"-16,0 0 33 15,0 0 44-15,0 0-38 16,0 0-27-16,-15-11-15 16,21 30-4-16,12 10 4 15,6 6 14-15,1 14 5 16,1 3 2-16,-4-1-17 16,-1-2-1-16,0-5-3 15,1-5-3-15,-2 0-52 16,-2 0-110-16,-9-6-274 15</inkml:trace>
  <inkml:trace contextRef="#ctx0" brushRef="#br0" timeOffset="154351.3259">23388 10964 870 0,'0'0'0'0,"0"0"6"16,0 0 14-16,0 0 45 16,0 0-1-16,0 0-41 0,-33 34-13 15,22 15 8-15,2 11-4 16,5 9 16-16,2 4-10 15,2-4-14-15,0-2 3 16,15-13-5-16,11-7 2 16,10-10-1-16,13-10-4 15,3-15-1-15,9-9-1 16,4-3-4-16,-2-25-13 16,-5-9 18-16,-5-8-13 15,-12 5 8-15,-18 0 10 16,-20 11 4-16,-7 9 20 15,-40 14-23-15,-20 3-6 16,-16 24-41-16,-16 21-35 16,-1 9-364-16</inkml:trace>
  <inkml:trace contextRef="#ctx0" brushRef="#br0" timeOffset="171568.5731">28832 11471 65 0,'0'0'23'15,"0"0"30"-15,0 0 93 16,0 0-34-16,0 0 3 15,0 0-29-15,0 0 11 16,-19-27 30-16,19 26-8 16,0-3-30-16,0 4-16 15,0-3-41-15,22-6-23 16,17-11-8-16,22-12-1 16,19-16 0-16,8-10-37 15,5-5-41-15,-4-3-42 16,-11 9-70-16,-12 2-50 15,-17 12-242-15</inkml:trace>
  <inkml:trace contextRef="#ctx0" brushRef="#br0" timeOffset="171803.1619">29567 10721 794 0,'0'0'19'0,"0"0"0"16,0 0 71-16,21 98 46 16,-21-35-29-16,0 19-38 15,-7 8-46-15,-1 9-18 0,8-6-5 16,0-9-20-16,0-9-28 16,13-13-3-16,-2-10-23 15,-3-16-32-15,-2-12-135 16,2-18-396-16</inkml:trace>
  <inkml:trace contextRef="#ctx0" brushRef="#br0" timeOffset="172335.2022">30234 10621 1074 0,'0'0'0'0,"0"0"-37"16,0 0 37-16,-82-22 17 15,57 22 32-15,-2 12-41 16,-5 15 21-16,-2 12-16 16,0 10 8-16,0 4-5 15,4 1 1-15,4 1-8 16,8-4-4-16,5-6-5 15,10-11-1-15,3-5-11 16,0-9-3-16,6-11-10 16,10-5-12-16,4-4 19 15,2-13-23-15,8-17-3 16,0-9 32-16,-3-2 9 0,-2-2 3 16,-3 4 3-16,-5 6 15 15,-1 7-10-15,-5 9 22 16,-4 7 3-16,-1 7-4 15,-5 3 9-15,4 0-24 16,3 0 2-16,1 24-2 16,2 17 15-16,0 22 12 15,-4 21 0-15,-7 18-10 16,0 4-14-16,0 6-10 16,0-5 0-16,0-3-5 15,0-11-2-15,0-7-77 16,9-7 64-16,-4-6 13 15,-2-11-46-15,-3-5-66 0,0-8-135 16,-15-12-218-16</inkml:trace>
  <inkml:trace contextRef="#ctx0" brushRef="#br0" timeOffset="418589.3016">18692 6839 37 0,'0'0'144'15,"0"0"-43"-15,0 0-44 16,0 0-19-16,0 0-14 15,0 0-1-15,0 0 4 0,1 0 21 16,-1 0 34-16,0 0 29 16,0 0 17-16,0 0-30 15,0 0-17-15,0 0-14 16,0 0-23-16,0 0-29 16,0 0 0-16,0 0-2 15,-3 0 5-15,-13 0-4 16,-7 0-13-16,-6-1 3 15,-4-5-3-15,1 2 2 16,-4-2-3-16,3-3-1 16,3-1 1-16,5-2 4 15,2-2-3-15,4-6-1 0,3 1-1 16,2-1 1-16,5 1 0 16,2-3-1-16,7-1-9 15,0-3 2-15,1-1 0 16,18-1 5-16,10-2 3 15,4 4 0-15,-2 4 1 16,2 5 1-16,0 5-1 16,3 2-1-16,-5 4 0 15,0 5 1-15,-2 1-1 16,-9 0-2-16,-2 4 2 16,-4 9-9-16,-5 4 3 15,-8 0 6-15,-1 8 0 16,0-1 4-16,-10 1-2 15,-10-1 2-15,1 2-4 16,-5 2 2-16,2-3-1 0,-4 8-1 16,7-1 4-16,-5 3-4 15,6 0 0-15,5-2 0 16,7 0-1-16,2-4 0 16,4 0-1-16,0-4 1 15,0-2-2-15,13-3 1 16,3-6 1-16,4-1-2 15,-1-10 3-15,1-3-14 16,2 0 14-16,3-10 2 16,3-10-2-16,4-2 1 0,-6-2 10 15,0 0 5 1,-11 2-3-16,-5 5 4 0,-10 0-6 16,0 0 4-16,-7 1-8 15,-11-1-6-15,-9 4-1 16,-1 5 0-16,2 4 0 15,10 4-1-15,2 0-3 16,14 0-68-16,0 0-259 16</inkml:trace>
  <inkml:trace contextRef="#ctx0" brushRef="#br0" timeOffset="419492.7406">19398 6517 45 0,'0'0'169'15,"0"0"-41"-15,0 0-7 16,0 0-22-16,0 0 6 16,0 0 7-16,-3 0-17 15,3 0-24-15,0 0-10 16,-3 3 7-16,0-1-14 16,-2-2-15-16,-1 0 1 0,5 0-22 15,-2 0 10 1,3 0-4-16,0 0-2 0,0 0 9 15,-3 0-4 1,-2 0-13-16,2 0-2 0,-1 0-6 16,4 0-5-16,0 0-1 15,0 0-5-15,0 0-2 16,0 0-4-16,18 0 1 16,10 0 10-16,11 0 0 15,3-5 3-15,3-6 0 16,1-3-1-16,6 1 5 15,-7 1-7-15,-6-2-1 16,-7 3 1-16,-6 6 0 16,-9 0 1-16,-6 1 1 0,-6 4 1 15,-5 0-1-15,0 0 1 16,0 0-1-16,0 0-2 16,0 0-2-16,0 0-2 15,0 2 1-15,4 13-2 16,2 9 5-16,-2 3 3 15,-1 6-3-15,-1 2 1 16,-2 5 0-16,0 4-1 16,0 2 0-16,-12 3 0 15,-6 1 2-15,0-1-2 16,5-5 0-16,-1-6 0 16,2-9 3-16,6-5-3 15,3-14 0-15,3 0-3 16,0-8 1-16,0-2 2 15,0 0-6-15,3 0 2 0,8 0-4 16,7-4-13-16,-5-4-38 16,0 3-129-16,-7 1-392 15</inkml:trace>
  <inkml:trace contextRef="#ctx0" brushRef="#br0" timeOffset="420404.5026">20631 6411 100 0,'0'0'139'0,"0"0"-19"15,0 0 27-15,0 0-37 16,0 0 29-16,0 0-10 15,1-8-33-15,-1 7-16 16,4 1-17-16,-4-3-25 16,0-1-23-16,0 0-8 15,0-1 0-15,3 0-7 16,-3 2 1-16,0 2 2 16,0 1-1-16,0 0-2 15,0 0 2-15,0 0 4 0,3-3-6 16,0-1 8-1,0-2 6-15,-3 3-6 0,1-1 7 16,-1 4-2-16,0 0-5 16,0 0-8-16,0 4-2 15,3 17 2-15,3 10 9 16,0 12 34-16,3 1-39 16,2 2 3-16,-1-4-4 15,-3 1 3-15,-1-3-4 16,-6 0-2-16,0 3 0 15,0-4 0-15,0 0-7 16,0-5-7-16,0-5 13 16,0-5 2-16,0-7-2 15,0-6-4-15,0-8-2 0,0 0-10 16,0-3-5-16,0 0-65 16,2 0-96-16,2 0-252 15</inkml:trace>
  <inkml:trace contextRef="#ctx0" brushRef="#br0" timeOffset="421643.2236">21765 6508 267 0,'0'0'90'16,"0"0"16"-16,0 0-21 15,0 0-12-15,0 0 19 16,0 0-21-16,-12-3-4 15,12 1-10-15,-4 2-7 16,4-3 3-16,-3 1-6 0,3-1-10 16,0-1-12-1,0-1-10-15,0-2-15 0,0-1 0 16,8-4-1-16,10-5 1 16,5 3 10-16,0-1-10 15,4 2 3-15,0 0 5 16,-1 1-4-16,4 1 1 15,-2 0-2-15,2 2-2 16,1 1 3-16,-3-1-1 16,-2 6-3-16,-3 3 0 15,0 0-3-15,-2 0 3 16,0 6-2-16,-1 5 7 16,0 1-6-16,-2 2 1 15,-5 1 0-15,0 3 0 16,-3 2 1-16,-7 2-1 15,-3 6 0-15,0 2 4 16,-10 2-4-16,-9-1 0 0,0 1 0 16,-4-1 1-16,0 0-2 15,-3 0 1-15,3-3-4 16,-3-1 1-16,7 0 3 16,-2-4 2-16,9-3-2 15,6-4-2-15,3-6 0 16,3-3 2-16,0-4-8 15,0 4 7-15,0-4-4 16,10 3 4-16,9-5 1 16,6-1 3-16,12 0 11 0,11-5 4 15,13-7-7 1,6-8 1-16,3 4-10 0,-8 2 7 16,-7 1-8-16,-11 6 5 15,-8-2-3-15,-9 6 10 16,-10-1 3-16,-6 1 1 15,-3 3-6-15,-8-1-5 16,0 1 3-16,0 0 1 16,0 0-6-16,0 0-4 15,0 0-3-15,0 0-37 16,3 0-84-16,7-2-147 16,0-1-131-16</inkml:trace>
  <inkml:trace contextRef="#ctx0" brushRef="#br0" timeOffset="422476.2287">24055 6244 463 0,'0'0'77'0,"0"0"6"15,0 0 116-15,0 0-99 16,0 0-25-16,0 0-6 15,-41-42-18-15,24 38-6 16,-5 2-13-16,-2 2-17 16,-5 0 16-16,-6 3-17 0,-5 15-8 15,-8 7-2-15,-1 10-3 16,3 5-1-16,8 4-6 16,9 4 6-16,8 5 0 15,9 0 1-15,5 3 2 16,7-3-3-16,0-10 0 15,17-2-1-15,6-9-2 16,1-9 2-16,1-9-18 16,2-8 5-16,1-6 5 15,-1 0 5-15,-3-6 4 16,-5-8 4-16,-2 1 0 16,-8 1 18-16,-6 1 11 15,-3-3-4-15,0 8-12 16,-14-5-15-16,-8 6-2 15,-6 1-1-15,-2 4-22 0,1 0 12 16,8 0-19-16,11 3-78 16,10 6-220-16</inkml:trace>
  <inkml:trace contextRef="#ctx0" brushRef="#br0" timeOffset="423142.359">25227 6212 497 0,'0'0'39'0,"0"0"3"16,0 0 126-16,0 0-18 15,0 0-58-15,0 0-38 16,-63-21-25-16,30 37-8 16,-3 9 3-16,-5 11 4 15,3 9-7-15,6 6 5 16,3 1-15-16,7 3 10 15,7-1-15-15,9-4-1 16,6-1-1-16,4-6-4 16,23-2 0-16,6-11 0 0,3-9-18 15,3-6 2 1,-3-12 1-16,-1-3 2 0,-1 0 13 16,-2-15 4-16,-5-4-4 15,-8 3 10-15,-4 0 5 16,-12-1 9-16,-3 5 7 15,-2-3-7-15,-20 2-19 16,-12 4-5-16,-4 2-1 16,-1 7-1-16,4 0-4 15,11 0-4-15,11 15-36 16,11 2-112-16,2-5-387 16</inkml:trace>
  <inkml:trace contextRef="#ctx0" brushRef="#br0" timeOffset="423776.0928">26686 6218 446 0,'0'0'48'16,"0"0"36"-16,0 0 95 15,0 0-74-15,0 0-6 16,-90-18-19-16,65 18-24 16,-5 15-37-16,-3 12 2 15,-1 9-11-15,1 3 2 16,6 10-3-16,6-4-9 15,8 3 0-15,7-2 4 16,6-4-4-16,0-4 2 0,9-5 0 16,16-3-3-16,6-11 1 15,2-4-4-15,6-13 0 16,3-2-2-16,1-7 0 16,3-18 6-16,-2-6 0 15,-1-3 13-15,-8-7 8 16,-6 0 23-16,-10-2-15 15,-13 4-3-15,-6-2-17 16,0 3-9-16,-22 7 3 16,-5 6-3-16,2 12 0 0,1 9-4 15,9 4-8-15,9 1-85 16,6 15-174-16,4 0-236 16</inkml:trace>
  <inkml:trace contextRef="#ctx0" brushRef="#br0" timeOffset="424259.299">27613 6169 436 0,'0'0'68'0,"0"0"95"16,0 0 40-16,0 0-43 16,0 0-71-16,0 0-19 15,2-20-22-15,-2 20 1 16,0 0-15-16,0 0-19 15,0 0-15-15,0 8 0 16,0 13 0-16,3 8 0 16,0 13 12-16,-3 6-1 15,0 5-3-15,0 0-7 0,0 3 3 16,-3 0-2-16,-3 0 3 16,2 1 17-16,-3-1-13 15,3 0 0-15,-1-3 3 16,2-7 1-16,3-7-11 15,0-15 0-15,0-10-1 16,0-8-1-16,0-1-1 16,3-4-5-16,0-1-47 15,2 0-18-15,-4-11-157 16,-1-3-710-16</inkml:trace>
  <inkml:trace contextRef="#ctx0" brushRef="#br0" timeOffset="426142.9296">19204 7771 176 0,'0'0'96'0,"0"0"-19"16,0 0 44-16,0 0-63 16,0 0 9-16,0 0-9 15,0-2 15-15,0 1 35 16,0-1-1-16,0-3-23 16,-5 5 2-16,1-4-45 15,-5 1-4-15,-2 1-22 16,0-1 6-16,0 3-18 0,2 0-6 15,3 0 3-15,3 0-4 16,-1 0 3-16,-2 0-1 16,-11 12-1-16,-5 17-1 15,-14 10 4-15,-9 11 9 16,0 10-6-16,1-4-3 16,6 0-7-16,12 0 7 15,3-3 4-15,11 3-3 16,9 2-2-16,3-2 2 15,6-5-1-15,26-10 0 16,7-5 0-16,10-11-5 16,3-11-18-16,0-14 13 0,0 0-1 15,-4-19 7-15,0-8 4 16,-5-2 2-16,-6-4 19 16,-8-1-11-16,-11-1 2 15,-8-3 20-15,-10-1-27 16,0 0 8-16,-19 5-9 15,-11 10-4-15,-8 9 0 16,-6 12 2-16,0 3-2 16,-2 10-9-16,8 9 9 15,5 10-2-15,18-1-54 16,9-2-219-16,6-6-466 16</inkml:trace>
  <inkml:trace contextRef="#ctx0" brushRef="#br0" timeOffset="426646.8394">19905 7740 60 0,'0'0'229'0,"0"0"-122"16,0 0 113-16,0 0-21 16,0 0-68-16,0 0-31 15,-27 0-30-15,27 0-14 16,0 0-21-16,0 0-16 16,0-2-17-16,4-4-2 15,22-5-2-15,10-6 2 0,13-2 21 16,-1-1-5-1,1 0-6-15,-7-2-6 16,-5 5 1-16,-3 0 10 0,-4 3-11 16,-11 4 7-16,-5 3-10 15,-8 5-1-15,-3 2-42 16,-3 0-55-16,0 0-70 16,-18 9-207-16</inkml:trace>
  <inkml:trace contextRef="#ctx0" brushRef="#br0" timeOffset="427076.1616">20048 7668 352 0,'0'0'322'0,"0"0"-246"16,0 0 130-16,0 0-128 15,0 0-71-15,0 0-6 16,-66 101 3-16,45-54 4 15,4 2 4-15,-1 0-6 16,7-7 1-16,7-6-5 16,1-6 2-16,3-10-4 15,0-8 0-15,0-5 2 16,3-4-2-16,13-3 0 16,13-6 3-16,14-12 35 15,12-7-11-15,9-1-11 16,5 2 0-16,-5 8-6 15,-6 3-7-15,-7 12 5 0,-11 1-5 16,-6 0 6-16,-5 18-8 16,-10 4 6-16,-5 9-2 15,-14 5 7-15,0 9 0 16,-14 6 20-16,-14 7-9 16,-8-4-14-16,-4-5-6 15,4-9-2-15,11-14-1 16,9-13-4-16,10-6-31 15,6-7-72-15,9-13-156 16</inkml:trace>
  <inkml:trace contextRef="#ctx0" brushRef="#br0" timeOffset="427759.2307">21103 7575 637 0,'0'0'7'0,"0"0"91"16,0 0 30-16,0 0-22 15,0 0-24 1,0 0-47-16,-3-12-11 0,3 12 3 16,0 0 7-16,0 0-4 15,0 0 0-15,-3 0-10 16,3 13-19-16,-5 14 5 16,0 8 26-16,-2 6-17 15,-3 0-11-15,1 0 9 16,-6-2-12-16,6-3 0 15,1-5 3-15,4-12-4 16,1-3 0-16,3-12-1 16,0-2 1-16,0-2-7 0,15 0-4 15,16 0 9-15,15-9 2 16,7-13 2-16,3-2-2 16,-5-2-2-16,-8 2 2 15,-7 2 2-15,-7 2 5 16,-9 3-4-16,-8 2 1 15,-1 4 8-15,-11 0 16 16,3 6 9-16,-3 3-8 16,0 1-12-16,1 1-15 15,-1 0-2-15,2 0-3 16,-1 0-4-16,4 4-2 16,1 11 9-16,2 5 0 0,0 3 10 15,0 6 4-15,-5 8-9 16,-3-1-4-16,0 6 0 15,0 5 1-15,3 1-2 16,5 3-8-16,6-1-8 16,7 0-49-16,-2-7-10 15,7-5-68-15,0-10-151 16,3-12-471-16</inkml:trace>
  <inkml:trace contextRef="#ctx0" brushRef="#br0" timeOffset="428309.6045">22518 7464 448 0,'0'0'142'15,"0"0"-74"-15,0 0 156 16,0 0-57-16,0 0-52 16,0 0-31-16,11-23-28 15,-11 23-24-15,0 0-14 16,3 0-18-16,0 3-4 16,7 17 4-16,2 6 4 15,2 12 14-15,-3 4-6 16,-2 8 5-16,-4 1 8 15,-2 5-6-15,1-2-11 16,-3 1 2-16,1-5-3 16,1-3-6-16,-2-10 1 0,2-12-1 15,-1-9 0-15,-2-9-1 16,0-5 0-16,0-2-2 16,1 0-21-16,3 0-29 15,-1 0-36-15,3-20-125 16,4-1-637-16</inkml:trace>
  <inkml:trace contextRef="#ctx0" brushRef="#br0" timeOffset="429110.2324">23968 7364 299 0,'0'0'63'0,"0"0"-46"16,0 0 123-16,0 0 26 15,0 0-6-15,0 0-66 16,-42 0-17-16,35 0-16 16,1 0-3-16,-1-4-13 15,7-7-29-15,0-3-16 16,3-6-17-16,22 0 17 0,6-1 3 16,7 1 5-1,0 4-1-15,-5 10-6 16,-6 2 5-16,-12 4 1 15,-5 0 0-15,-6 0-7 16,-4 8-7-16,0 8 7 0,0 3 7 16,-3 2 1-16,-11 2 4 15,-1-3-3-15,-2-2-7 16,8-7 4-16,5-4-6 16,4 2-1-16,0 2-6 15,10 1 2-15,13 2 1 16,3-2 4-16,7 0 4 15,2 3-1-15,0-1-3 16,1 8-2-16,-3 0 2 16,0 3 5-16,-8 1-5 0,-5 5-5 15,-14-3 5 1,-6 2 9-16,-3-1-8 0,-23-1 3 16,-10 2 1-16,-6-2 4 15,-1-7-9-15,2-1 5 16,-5-6 1-16,5-5-5 15,2-2-1-15,6-7 7 16,8 0-7-16,10 0-25 16,14-4-90-16,1-8-254 15</inkml:trace>
  <inkml:trace contextRef="#ctx0" brushRef="#br0" timeOffset="429607.5861">25208 7236 309 0,'0'0'122'0,"0"0"-76"16,0 0 135-16,0 0-38 15,0 0-62-15,0 0-34 16,-10 0-7-16,17 0-31 16,18-7 50-16,14-6 18 15,10-7-15-15,3-3-27 0,-3-6-2 16,0 5-10-16,-8 3 9 15,-8 6-8-15,-8 8-24 16,-9 0 0-16,-5 5-73 16,-11 2-197-16,0 0-428 15</inkml:trace>
  <inkml:trace contextRef="#ctx0" brushRef="#br0" timeOffset="430028.116">25409 7190 958 0,'0'0'74'0,"0"0"-48"15,0 0 68-15,0 0-38 16,0 0-34-16,0 0-19 16,-45 104-2-16,19-58 5 15,3 0-2-15,2-3-1 16,3-5-1-16,3-6 3 15,3-11-2-15,6-5 3 16,2-13 0-16,4 0-4 16,0-3-2-16,7 0-6 15,23-13-12-15,12-6 18 16,11-2 10-16,8 1 3 16,5 8-13-16,3 5 0 15,-3 7 0-15,-8 3 0 0,-15 14-1 16,-13 10-5-1,-12-2 6-15,-11 2 0 0,-7 0 5 16,0-1 8-16,-15-3 10 16,-15 3 0-16,-12-3 0 15,-5-2-13-15,-7-1-10 16,3-3 0-16,13-3-38 16,14-3-82-16,21-8-281 15</inkml:trace>
  <inkml:trace contextRef="#ctx0" brushRef="#br0" timeOffset="430709.4843">26581 7441 764 0,'0'0'75'0,"0"0"-73"16,0 0 6-16,0 0-8 15,0 0-17-15,0 0 17 16,30-27 15-16,-2 13 34 16,6-3-16-16,2 5 31 15,5 1-15-15,2 3 15 16,-1 3-21-16,-5 5-22 15,-6 0-1-15,-8 0-20 16,-11 16-1-16,-11 4 1 16,-1 11 7-16,-7 4 28 0,-25 3-9 15,-5-3-16-15,-5-1 0 16,-1-8-4-16,12-9 9 16,8-3-10-16,14-12 12 15,9 1-15-15,0-3-2 16,21 0-17-16,23 2 17 15,14-2 3-15,3 1 6 16,-5 1-9-16,-11 4-1 16,-11 3 0-16,-9 4 1 15,-6 4-4-15,-12 0 4 16,-7 2 1-16,0 4 3 16,-19 2 4-16,-18 1 3 15,-13 0 0-15,-8-1 2 16,1-4-8-16,11-4-5 0,15-5-3 15,24-5-73-15,7-7-396 16</inkml:trace>
  <inkml:trace contextRef="#ctx0" brushRef="#br0" timeOffset="431707.6441">27515 7486 809 0,'0'0'21'16,"0"0"63"-16,0 0 58 16,0 0-51-16,0 0-18 15,0 0-31-15,-14-53-14 16,20 40-8-16,18-4-18 16,9 3 6-16,9-4 1 15,6 1-6-15,-1 6 1 16,-3 3 3-16,-6 6-2 15,-3 2-3-15,-8 0-1 16,-7 7-1-16,-9 7-1 0,-8 6 0 16,-3 9 1-16,-9 4 7 15,-16 5-1-15,-8 2-2 16,-3-5-4-16,5 2 0 16,4-8 2-16,6 1-3 15,7-4 1-15,7-7-1 16,5-5-2-16,2 0 1 15,5-8-2-15,22-1 0 16,16-5 4-16,17 0-1 16,17-11 3-16,7-8-2 0,2-6 0 15,-2-4-11-15,-7 4-1 16,-13 1 2-16,-14 4 0 16,-12 7 9-16,-13 8-5 15,-8 3 6-15,-8-1 7 16,-3 3 9-16,-3-4 7 15,-2 3 0-15,1-1-8 16,-2 1-7-16,1 1 1 16,1 0-3-16,0 0-3 15,-2 0-2-15,0 0-1 16,0 0-2-16,0 0-1 16,0 0 1-16,0 0 2 15,0 0 0-15,0 0 1 16,0 0 5-16,0 0 6 15,0 0 0-15,0 0 0 0,0 0-10 16,0 0 2-16,0 0-3 16,0 0-1-16,1 0-1 15,-1 0 1-15,0 0 0 16,0 0 1-16,0 0 1 16,0 0-1-16,0 0-1 15,0 0 0-15,0 0 0 16,0 0 0-16,2 0-1 15,-2 0-3-15,1 0 2 16,-1 0 2-16,0 0-3 16,0 0-8-16,2 0 3 15,-2 0 0-15,0 0 3 0,0 0 0 16,0 0-5-16,0 0-8 16,0 0 8-16,0 0 0 15,0 0-4-15,0 0-14 16,1 0-21-16,5 0-46 15,2 0 12-15,-1 0-112 16,-4 0-254-16</inkml:trace>
  <inkml:trace contextRef="#ctx0" brushRef="#br0" timeOffset="434493.5104">22912 5894 34 0,'0'0'71'16,"0"0"-10"-16,0 0-43 0,0 0 9 16,0 0-9-1,0 0 12-15,0 0-12 0,-13-42-11 16,13 39 23-16,0 3 15 16,0-2-3-16,-4 2 3 15,4 0-6-15,0 0 19 16,0 0-1-16,-1 0 10 15,1 0-6-15,-2 0-1 16,2 0 20-16,0 0-13 16,0 0-7-16,-1 0-9 15,1 0-12-15,0 0-4 16,0 0-15-16,0 0-11 16,0 0-3-16,0 0 3 15,0 0 3-15,0 0 9 0,0 0 13 16,0 0-6-16,0 0 3 15,0-2-1-15,-2-1-6 16,1 2-6-16,-1-2-13 16,1 0 9-16,1 3-8 15,0 0 2-15,0 0-7 16,0 0 0-16,0 0-1 16,0 0-6-16,0 0 4 15,0 0-5-15,0 7-1 16,0 26 8-16,0 19 2 15,0 16 14-15,9 7-8 16,10 12-5-16,13 11 1 16,6 11 0-16,10 5 1 0,2 5-5 15,-5 4 1-15,-4 6-1 16,-10 21 1-16,-2 8 13 16,-3 10 4-16,3 14 8 15,7-1-8-15,1 5-10 16,7 1-4-16,1-5 2 15,-3-14-5-15,-9-14 2 16,-6-26-1-16,-11-20-1 16,-1-28 1-16,-5-28 0 15,0-19-2-15,-6-18-3 16,0-13 3-16,-2-2 5 16,-2 0 18-16,0 0 9 0,0 0 0 15,0 0-16-15,-6-2-11 16,2-6-3-1,-2 5-1-15,2-3-1 0,0 1-6 16,-1-5-15-16,1-6-39 16,0-7-80-16,2-13-143 15</inkml:trace>
  <inkml:trace contextRef="#ctx0" brushRef="#br0" timeOffset="437984.8792">18025 7735 113 0,'0'0'141'0,"0"0"-11"0,0 0 12 16,0 0-10-16,0 0-4 16,0 0-30-16,0 0-32 15,-34-11-5-15,32 8-19 16,2 2-3-16,0-1-5 15,0-1-4-15,0 3-30 16,0 0-3-16,0 0-16 16,6 0 19-16,13 0 0 15,3 0 0-15,5 0 0 16,6 0 1-16,-1 0 2 16,7 0-1-16,3-11-2 15,1 6 6-15,2-1-6 16,-3 1 1-16,1 2 1 0,-9 1-2 15,2 0 1-15,-2-5-1 16,7 1-3-16,9-8 3 16,8 0 5-16,10-1 18 15,0 0-20-15,1 1-1 16,-8 7-2-16,-7 3 0 16,-8 1 2-16,-9 3 1 15,-2 0 2-15,-4 0-5 16,9 0 0-16,8-6-4 15,12-5 4-15,2 4 0 16,-1-3 0-16,-7 1 5 16,-12 6-5-16,-12 0-8 15,-10 3 8-15,-3 0 3 16,-2-1 1-16,6 1-3 0,5-4-1 16,12-4 0-1,11-2-1-15,3-3-3 0,-1 2 4 16,-6 0 0-16,-10 3 1 15,-11 5 2-15,-6 0-3 16,-7 3-1-16,-1 0 1 16,-3 0 0-16,6 0-2 15,0 0 2-15,2 0 0 16,6 0 3-16,-2 0-3 16,4-4 0-16,0-3 0 15,4 1 0-15,0-5 6 16,1 7-5-16,4-5-1 15,3 3-3-15,4 0 3 16,4-2 0-16,2-2 2 0,0 1-4 16,-2-1 4-16,-4 2-2 15,0-1 2-15,-8 7 0 16,-4-1-2-16,-1 1 1 16,-3 0-1-16,9-1-4 15,11-4 4-15,5-6 0 16,11-4-6-16,4 0 6 15,1 4 0-15,-3 3-6 16,-4-2 6-16,-7 5 13 16,-9 2-13-16,-7 2-2 15,-2 1 2-15,-4 1 0 16,3-2 0-16,2-2 2 16,6-1 0-16,-5 1-1 0,2-1-1 15,0 0 1-15,-3 0-1 16,-5 0-4-16,-3 4 4 15,-3 0 4-15,0 2-2 16,-2-3-2-16,3-3 0 16,2 2-3-16,3 2 3 15,2-1 0-15,3-4 1 16,4 4-1-16,-1-3 0 16,2 1 3-16,-7 0-3 15,0 1 0-15,1 0 4 16,-3-3-4-16,5 1-1 15,-2 3 1-15,-7-4 0 0,-1 7 1 16,-3-1-1-16,0 1 0 16,-5-2 0-16,3 1-4 15,0-2 4-15,0 0 2 16,2 3-2-16,-3-4-7 16,-1 1 7-16,-1 0 0 15,1 0 0-15,-2 3 1 16,5-1-1-16,0 1 0 15,6-1 3-15,4-3 0 16,2-1-3-16,6-2 6 16,-1-1-4-16,1 1-1 15,-6 3 4-15,5-1-5 16,1-3 5-16,1 2-5 0,5-4 0 16,4-3 3-16,3 2-2 15,-1 2-2-15,-3 2 1 16,-1-2 0-16,0 1 0 15,2 5 0-15,0-3 2 16,-1 1 0-16,-2-1-2 16,0 0-7-16,-2 1 7 15,3-3 0-15,-1 2 2 16,-2 1-2-16,-4-1 1 16,-4 6-1-16,-10 0 0 15,-1 0 0-15,-5 0-3 16,0 0 3-16,1 0 0 15,-1 0 2-15,5 0-2 16,1 0 0-16,1 0 2 0,-4 0 1 16,-1 0-3-16,-2 0 1 15,-3 0-1-15,1 0-5 16,0 1 5-16,2 4 1 16,6-3 0-16,5 1-1 15,5-3 6-15,0 0-6 16,4 0-2-16,4 0 1 15,-1 0 1-15,0-3 0 16,-2-2 0-16,2 0 0 16,7 2 6-16,6-1-6 15,9-1-5-15,4 0 5 0,-1 2 2 16,-3 2 0 0,-4-2-1-16,-2 1-2 0,-8 1 0 15,-2-3-2-15,0 4 3 16,-2-3 8-16,4 3-8 15,-1 0-3-15,3 0 3 16,2 0-1-16,1 0 2 16,-2 0-3-16,-2 0 4 15,-5 0 0-15,-1 3 1 16,-8-3-3-16,1 0 0 16,-1 0-5-16,6 0 7 15,2 5-4-15,3-5 4 16,1 2 1-16,0-1-3 15,0 2-1-15,-7 0 0 0,-3 0-3 16,-3-3 4-16,-5 2 0 16,3-2 3-16,2 0-3 15,0 0 0-15,6 0 3 16,1 0 9-16,2 0-6 16,-1 0-2-16,-2 0 3 15,-1 0-7-15,-1 2 0 16,-1 2-5-16,1-3 5 15,6 1 6-15,8-2-4 16,1 0 2-16,10 0-2 16,1 0 7-16,0 0-8 15,-4 0 1-15,0 0 0 16,-4 0-2-16,0 1-2 0,2 6 2 16,2-2 6-16,5 0 1 15,8-2 7-15,3-3-14 16,4 0-6-16,-2 0 6 15,-1 0 0-15,-5 0 0 16,-9 0 2-16,-6 0 3 16,-3 0-5-16,-2 1 0 15,2 4 0-15,2-5 2 16,2 0-2-16,6 0 0 16,-1 0 2-16,-3 0 1 15,-12 0-3-15,-16-2 4 16,-7-1 4-16,-5 3-3 15,-2 0-3-15,7 0 0 16,7 0 0-16,12 0-1 0,12-6-1 16,8-2-5-16,1-3-4 15,-4-3-2-15,-12 0 11 16,-15 4 3-16,-17 1 15 16,-13 2 40-16,-6 3 18 15,0 3-39-15,0-4-23 16,0 5-5-16,0 0-9 15,0 0-4-15,0 0-7 16,0 0-37-16,0 0-27 16,0 3-24-16,0 1-97 15,-3-4-377-15</inkml:trace>
  <inkml:trace contextRef="#ctx0" brushRef="#br0" timeOffset="439726.7014">28623 6367 57 0,'0'0'41'0,"0"0"22"15,0 0 83-15,0 0 7 16,0 0-20-16,0 0-11 16,0 0 10-16,-8-1-36 15,8 1-35-15,0 0-17 16,0 0-10-16,0 0 1 0,0 0-14 16,8 1-4-16,16 14 18 15,12 3-18-15,14 5-16 16,14 3 15-16,10-3-12 15,8 0-4-15,3-6-2 16,0 2 1-16,-2-7 1 16,2-1 0-16,2-1 0 15,-4-1 0-15,-7-4 1 16,-8 5-1-16,-13-3-2 16,-9-1 2-16,-10 0 4 15,-8-6-4-15,-3 7 3 0,-7-6-1 16,0 2-1-16,0-3-1 15,2 0 0-15,-1 0-52 16,-1 0-128-16,-5 0-428 16</inkml:trace>
  <inkml:trace contextRef="#ctx0" brushRef="#br0" timeOffset="440894.9666">29070 7450 174 0,'0'0'53'15,"0"0"-43"-15,0 0-10 16,0 0 67-16,0 0 75 15,0 0-38-15,-3 11 11 16,3-11 6-16,0 0-5 16,0 0-21-16,0-4-16 15,0-14-49-15,3-7-22 16,10-6 10-16,1-3 14 16,3-10-5-16,4-5 0 15,2-15-19-15,7-15-6 16,5-3 5-16,5-4-7 15,5 9 0-15,2 12 3 0,-3 12-3 16,-6 14 9-16,-6 7-9 16,-7 9-2-16,-2 2 2 15,4 3 0-15,4-2 2 16,7-3-4-16,4-2 4 16,2-2-4-16,-1 0-1 15,-6 1-2-15,-3-3 2 16,-2 2 6-16,-5-4 0 15,-2 2 7-15,-3 0-10 16,-5 2 0-16,-3 8 4 16,-3-1 5-16,0 8-8 15,0-2 16-15,-2-1 1 16,2-3-14-16,2-3 3 0,1-3 9 16,3 1-15-16,0-2-1 15,2 3 4-15,-1 5-3 16,-7 3 5-16,-4 7-6 15,-4 3 8-15,-1 3-1 16,-2 1 0-16,0 0-6 16,0 0-1-16,0 0 0 15,0 0 2-15,0 0-1 16,0 0-1-16,0 0 1 16,0 0 1-16,0 0-1 15,0 0-1-15,0 0 1 16,0 0-1-16,0 0-2 15,0 0 2-15,0 0 0 16,0 0-2-16,0 0-11 0,0 0-5 16,0 0 4-16,0 0 11 15,0 0 3-15,0 0 0 16,0 0-18-16,0 5-94 16,0 2-247-16</inkml:trace>
  <inkml:trace contextRef="#ctx0" brushRef="#br0" timeOffset="441636.819">29348 6626 7 0,'0'0'48'0,"0"0"-15"0,0 0 151 15,0 0-10 1,0 0-133-16,0 0 17 0,-22 12 30 16,22-10-4-16,4 4 10 15,9 1-11-15,7-3-34 16,8 4-4-16,8 0-13 15,10-2-3-15,11 5 4 16,10 1-26-16,16-1-7 16,15 0 0-16,10-2 0 15,7-2-5-15,2-1 5 16,-3 0 3-16,-12-1-1 16,-12 1-1-16,-16 0 22 15,-16-1 7-15,-12 3-11 16,-11 0-6-16,-10-1 8 15,-9-1-20-15,-8-2 6 16,-5-1-6-16,-2-1-1 0,-1-1-4 16,0-1 4-16,2 0 0 15,-2 0-8-15,0 0-50 16,0-5-91-16,0-13-379 16</inkml:trace>
  <inkml:trace contextRef="#ctx0" brushRef="#br0" timeOffset="442159.9776">29873 5867 414 0,'0'0'88'16,"0"0"-79"-16,0 0-9 15,0 0 74-15,0 0 47 16,0 0 7-16,99 21-46 16,-56-21-14-16,2 0-25 15,2-2-14-15,-5-3-3 16,-9 5-26-16,-12 0 11 15,-9 10-1-15,-5 10 12 16,-7 13-7-16,0 4 27 16,-18 8-6-16,-7 1-7 15,1-2-13-15,6-1-11 16,6-2-5-16,8 0-42 0,4-4-103 16,0-5-255-16</inkml:trace>
  <inkml:trace contextRef="#ctx0" brushRef="#br0" timeOffset="442577.0691">30504 6730 688 0,'0'0'102'0,"0"0"-91"15,0 0 176-15,0 0-59 16,0 0-82-16,0 0-41 15,-21-7-5-15,31 21 0 16,12 6 12-16,10 6 13 16,8 1-13-16,7 1-5 15,5-1-4-15,0-3 9 0,-9-2-1 16,-7-2-2 0,-12-4-3-16,-13 4-2 0,-11 7-2 15,-20 12 3 1,-43 16-5-16,-33 6 0 0,-28 3-66 15,-17-2-157-15,-14-12-539 16</inkml:trace>
  <inkml:trace contextRef="#ctx0" brushRef="#br0" timeOffset="521078.4976">14152 8732 701 0,'0'0'12'16,"0"0"-1"-16,0 0 15 15,0 0 31-15,0 0-25 16,0 0 37-16,0 0-36 15,-70-44-11-15,70 42-10 16,-4 1-11-16,4 1 25 16,-1-3-10-16,-1 2 14 15,1-2 7-15,-1 1-5 16,-2-3 3-16,3-1-8 16,1 4 6-16,0 2-8 15,0 0-7-15,0 0-11 0,0 0-7 16,0 0-4-16,0 0-2 15,0 0-1-15,8 0 7 16,14 10-3-16,18-1 3 16,8 5 1-16,10 0 3 15,7-2-3-15,1 5 1 16,-2 0 0-16,2-2-1 16,-2 2 3-16,5 3-4 15,3 3-4-15,2 3 4 16,3 3 6-16,1 5-6 15,-2 2-2-15,0 6 2 16,4 2 1-16,7 3 0 16,-3-2-1-16,4-2 1 15,-6-5 2-15,-11-6-2 0,-2 0-1 16,-15-4 1-16,-5-5 3 16,-10-3-2-16,-8-3-2 15,-4-4 3-15,-7-4 0 16,-4-1 0-16,-6-3 1 15,-4-5 10-15,-3 0 5 16,-2 0-6-16,1 0 5 16,-1 0-1-16,1 0-2 15,-2 0-4-15,1 0-1 16,-1 0-3-16,0 0-3 16,2 0-1-16,-2 0 1 15,0 0-3-15,0 0-1 0,0 0-13 16,0 0-36-16,0 0-14 15,-9 4-43-15,-16 6-197 16</inkml:trace>
  <inkml:trace contextRef="#ctx0" brushRef="#br0" timeOffset="521912.5616">14774 9970 262 0,'0'0'52'0,"0"0"-52"15,0 0 0-15,0 0 28 16,0 0 21-16,0 0 1 16,-43-6-4-16,32 6 22 15,3 0 14-15,4 0 25 16,0 0-8-16,-2 3-28 16,6-3 10-16,-3 0-13 15,3 0-9-15,0 0-7 0,-9 1-6 16,-5 1 4-16,-5 5-37 15,-7-1-12-15,3 1 4 16,2 0 3-16,9-5-2 16,6-1 15-16,6-1-11 15,-3 0-3-15,3 0-7 16,0 0 0-16,0 0-6 16,0 0 1-16,6 0 0 15,18-10 5-15,13-11 2 16,20-9 3-16,11-12-3 15,19-3 8-15,10-8-7 16,8-3-2-16,2 3 3 0,-4 3-2 16,-8 7 0-1,-11 7 0-15,-5 3-2 0,-15 8 0 16,-8 0-2-16,-11 3 2 16,-9 8 0-16,-11 0 0 15,1 5-2-15,-9-1 2 16,2 3 0-16,-6-1 0 15,-4 6 3-15,-5-1-2 16,-1 2 1-16,-1 1-2 16,0-3 8-16,2 0 1 15,-1 3-4-15,-3-2 2 16,3 0-6-16,-3-1 0 16,0 3 5-16,0 0 3 15,0 0 2-15,0 0 5 0,0 0-8 16,3 0-8-16,3-6-1 15,8 0-3-15,5-4 4 16,3-4 0-16,-7 8 3 16,-3 2-3-16,-9 4-4 15,-3 0-3-15,0 0-24 16,0 1-16-16,-15 15-23 16,-16 5-105-16,-8-2-616 15</inkml:trace>
  <inkml:trace contextRef="#ctx0" brushRef="#br0" timeOffset="552696.4808">15945 13750 640 0,'0'0'0'0,"0"0"0"16,0 0 4-16,0 0 96 15,0 0 42-15,0 0-26 16,0 0-23-16,11-29-24 15,-11 29-12-15,0 0-13 0,-8 12-19 16,-24 24-11 0,-16 34-7-16,-17 21-3 0,-11 19 5 15,-5 6-7-15,10-14 0 16,10-13-3-16,16-19 2 16,15-15-2-16,14-8-2 15,5-8-30-15,2-5-40 16,2-6-101-16,4-14-122 15,-3-14-374-15</inkml:trace>
  <inkml:trace contextRef="#ctx0" brushRef="#br0" timeOffset="552963.5059">15415 14089 552 0,'0'0'122'0,"0"0"-72"15,0 0 116-15,0 0-14 16,0 0-91-16,0 0-18 16,0-20-39-16,20 40 24 15,10 11 33-15,6 3-22 16,5 10-13-16,-2 6-4 16,1 2-1-16,-4 5-4 15,-7-1-14-15,0-3 0 16,1-7-3-16,1-5-7 15,12-10-64-15,8-14-123 16,6-17-412-16</inkml:trace>
  <inkml:trace contextRef="#ctx0" brushRef="#br0" timeOffset="553463.2969">16186 14307 792 0,'0'0'34'0,"0"0"67"0,0 0 2 16,0 0-23-16,0 0-41 15,-19-86-24-15,34 57-3 16,9-1 5-16,2 5-6 16,3 3 5-16,-5 5 3 15,3 5-9-15,3 5 3 16,-4 7-11-16,3 0 1 16,-7 4-3-16,-1 16-7 15,-9 14 6-15,-9 17 1 16,-3 19 12-16,-9 9-3 15,-21 1-7-15,-3-5 2 0,2-16 3 16,2-12-3 0,12-17 4-16,4-11 1 0,9-12-1 15,4-4-8-15,0-3 0 16,3 0-5-16,20 0 5 16,11-7 6-16,5-13-1 15,9-9 2-15,-2-7-4 16,3 5 5-16,-7 6-6 15,-8 5-2-15,-7 16-20 16,-17 4-85-16,-10 34-224 16</inkml:trace>
  <inkml:trace contextRef="#ctx0" brushRef="#br0" timeOffset="553810.8482">16478 15170 1006 0,'0'0'24'0,"0"0"-20"15,-78-17 39-15,46 27 9 16,1 23-5-16,0 9-21 0,-2 8 1 16,1 13 2-1,3 1-18-15,-1 4 2 0,-6 1-12 16,-2-6 1 0,2-10-2-16,3-14-5 0,8-15-25 15,8-19-38-15,1-5-98 16,-1-15-39-16,-2-22-178 15</inkml:trace>
  <inkml:trace contextRef="#ctx0" brushRef="#br0" timeOffset="553996.5839">15857 15461 70 0,'0'0'147'15,"0"-78"-42"-15,1 49 75 16,11 9 40-16,-5 11-54 0,3 3-85 16,3 6-16-1,3 0-10-15,13 0 6 0,11 10 2 16,8 12-26-16,7 1-4 15,4 10-13-15,3 4-16 16,-1 6-3-16,-5 3-1 16,-4 0-7-16,-5 3-63 15,-5-6-147-15,-5-10-383 16</inkml:trace>
  <inkml:trace contextRef="#ctx0" brushRef="#br0" timeOffset="554246.6209">16725 15407 1000 0,'0'0'11'16,"0"0"57"-16,0 0 49 15,0 0-23-15,0 0-56 16,0 0-21-16,-26 0-14 15,26 27-3-15,0 12 3 16,3 7 2-16,2 5-5 16,4 4-14-16,3 7-45 15,4 2-148-15,4-2-12 16</inkml:trace>
  <inkml:trace contextRef="#ctx0" brushRef="#br0" timeOffset="554686.575">16482 16150 1030 0,'0'0'116'15,"0"0"-60"-15,0 0 5 16,0 0-11-16,0 0-30 16,0 0-12-16,-27 63-8 15,12-7 0-15,-6 11 0 16,2 8 4-16,-7-4-3 0,4 1 0 16,-4-14-2-1,6-8-4-15,4-10-30 0,5-13-46 16,2-12-144-16,-3-8-256 15</inkml:trace>
  <inkml:trace contextRef="#ctx0" brushRef="#br0" timeOffset="554926.1381">16143 16365 504 0,'0'0'240'15,"0"0"-100"-15,0 0-20 0,0 0-34 16,0 0-56 0,0 0-30-16,33-7 17 0,3 24 32 15,3 7-9-15,0 2-22 16,0 10-13-16,-1 3-4 16,-2 5-1-16,1 2 0 15,0 0-17-15,3-12-91 16,6-14-269-16</inkml:trace>
  <inkml:trace contextRef="#ctx0" brushRef="#br0" timeOffset="555331.6527">16841 16428 619 0,'0'0'474'0,"0"0"-467"15,0 0 22-15,0 0 21 16,0 0-25-16,-3-93-20 16,30 70 9-16,-6 11 3 15,-3 12-17-15,-5 7-7 16,-4 25-1-16,-8 15 8 16,-1 8 10-16,0 4-6 15,-14-5-4-15,-1-10 0 16,1-6 8-16,7-18-7 15,7-3-1-15,3-8-11 16,27-4 4-16,6 0 7 0,7 2 0 16,2 6-6-1,-10 8 5-15,-3 14-13 0,-10 8 1 16,-7 10 13-16,-12 7 16 16,-3 6-16-16,-23 3 17 15,-16 3-16-15,-14 4 2 16,-8-3-3-16,-15-1-5 15,0-13-26-15,0-21-166 16,18-18-382-16</inkml:trace>
  <inkml:trace contextRef="#ctx0" brushRef="#br0" timeOffset="555712.8363">16865 17729 611 0,'0'0'12'16,"0"0"-5"-16,0 0 55 0,0 0 27 15,-17 71 0-15,7-23 2 16,-2-2-18-16,-1 5-22 16,-4 4-17-16,1-1-3 15,0 7-25-15,-6-1-6 16,5 0-10-16,-4-1-30 15,7-1-62-15,7-7-106 16,-3-15-266-16</inkml:trace>
  <inkml:trace contextRef="#ctx0" brushRef="#br0" timeOffset="555969.2578">16543 17908 906 0,'0'0'108'0,"0"0"-101"16,0 0 41-16,0 0 11 15,0 0-35-15,0 0-12 16,45-13 26-16,-5 37 18 16,2 5-21-16,4 3-22 15,-1 5-9-15,1 2 1 16,-1 5-5-16,1 1-4 15,-1-3-1-15,1-7-52 16,-5-19-120-16,0-10-99 0,-1-6-271 16</inkml:trace>
  <inkml:trace contextRef="#ctx0" brushRef="#br0" timeOffset="556396.7993">17214 17869 822 0,'0'0'113'16,"0"0"-20"-16,0 0 4 15,0 0-39-15,0 0 3 16,-2 75-32-16,15-45-17 0,3 2 0 16,-1 2-12-16,3 2 1 15,1-3-1-15,-3-3 6 16,4-11-6-16,-8-2-4 15,1-12-16-15,-2-3 0 16,-2-2-5-16,-5-13-9 16,5-14 8-16,-5-5 15 15,-1 3 5-15,-1 10 6 16,-2 8 0-16,0 9 6 16,0 2 19-16,8 3-5 15,8 34-9-15,14 19 27 16,5 14 7-16,9 12-1 15,-1 2-41-15,-1-2 6 0,-2 0-7 16,-7-11 0 0,-5-13-1-16,-8-15-1 0,-4-20-10 15,-9-16-44-15,-2-7-78 16,-2-30-154-16,0-20-302 16</inkml:trace>
  <inkml:trace contextRef="#ctx0" brushRef="#br0" timeOffset="557163.3483">18213 17500 704 0,'0'0'116'0,"0"0"-93"15,0 0 24 1,0 0 41-16,0 0-31 0,0 0-5 16,-23 0-19-16,0 2-4 15,-8 11-25-15,-3 6 18 16,-11 3-1-16,-4 9-6 16,-10 2-2-16,-5 4-2 15,-1 5 2-15,-7-1 10 16,-6 5-6-16,-3 3-14 15,-6 1 6-15,-8 3-4 16,-3 3 3-16,0 4 1 16,-9 5-3-16,-5 1 4 15,-5-7-10-15,12-6 0 16,21-15 6-16,14-9 0 0,17-3-3 16,4-3-3-16,9 3 0 15,6-4 13-15,4 0 1 16,3 0-4-16,8-10-4 15,7 0 0-15,2-4 0 16,3-6 0-16,6 1-3 16,-1-3 4-16,2 0-3 15,0 0 3-15,0 0-2 16,0 0-1-16,0 3-4 16,-1-3 0-16,-2 3 2 15,1 1-2-15,2-1 0 16,-1-2 0-16,1 0 1 15,-3 7 2-15,0 1-3 0,-7 1 0 16,4 3 2-16,0-4-2 16,-1-2 0-16,6 0 0 15,-1-7-1-15,2 0-5 16,0 0-3-16,0 0-8 16,0 0-48-16,0 0-98 15,0-9-450-15</inkml:trace>
  <inkml:trace contextRef="#ctx0" brushRef="#br0" timeOffset="559133.0408">17352 14117 327 0,'0'0'17'16,"0"0"67"-16,0 0 55 15,0 0-39-15,0 0-19 16,0 0 22-16,0 0-21 16,-16-5 6-16,16 5-9 15,0 0-24-15,0 0-16 16,0 0-9-16,0 0-12 16,0 0 0-16,0 0-15 15,0 0-3-15,3 13-11 16,29 11 1-16,21 11 10 15,37 2-2-15,31-3-1 0,40-7-27 16,32-2 23-16,21-5-10 16,-7-3-16-16,-11-14-48 15,-24-3 81-15,-22-7 16 16,-24-6 28-16,-22 2 10 16,-27 9-21-16,-25 2-5 15,-19 0-14-15,-15 2-13 16,-13 2 4-16,-5 0-1 15,0 2-2-15,0-3-2 16,-8 4 1-16,-10-3 3 16,-1 2-4-16,-10-2-10 15,-4-1-39-15,4 4-57 0,-7 5-106 16,-1 5-245-16</inkml:trace>
  <inkml:trace contextRef="#ctx0" brushRef="#br0" timeOffset="560364.0791">17611 15295 319 0,'0'0'107'16,"0"0"10"-16,0 0-11 15,0 0 46-15,0 0-7 16,0 0-56-16,-33 0-52 15,33 0-25-15,0-4-6 0,3 1 4 16,15-5 0-16,8-4 24 16,13-8 5-16,15-12-20 15,18-12 10-15,22-12 5 16,11-9-22-16,8 5-7 16,0 7-4-16,-1 3-1 15,-2 3 0-15,5 1-2 16,4-6-4-16,4-3-2 15,-6 4-5-15,-3 1-10 16,-17 8-3-16,-20 11 17 16,-18 12 2-16,-16 7 5 15,-20 4-17-15,-11 5-2 0,-5 3 21 16,-7 0 0-16,0 0 2 16,0 0 2-16,0 0 4 15,0 0-2-15,0 0-5 16,0 0 9-16,0 0-10 15,0 0-3-15,0 0-1 16,3 0 0-16,7-3-19 16,-3 3 23-16,-1-3 3 15,-3 3-3-15,-3 0 6 16,0 0-1-16,0 0-1 16,0 0-2-16,0 0 8 15,0 0-6-15,0 0 9 16,0 0 3-16,0 0 5 0,-4 0 1 15,-8 0-9-15,-11 0-8 16,0 0-4-16,-7 0 5 16,2 6-1-16,-5-6 1 15,3 0 6-15,5 0-3 16,2-3 10-16,4-9-13 16,1 2 7-16,6 0-8 15,3 3 8-15,-1 4-2 16,7 1-7-16,3 2 2 15,0 0-6-15,0 0-2 16,0 0 0-16,0 0-4 16,0 0-2-16,0 0 1 0,6 0 4 15,8 0 0 1,9 0 3-16,1 0 5 16,13 5-3-16,5 2-2 0,0 6 1 15,7 0-1-15,-7 3 1 16,-2 0-3-16,-15 5 2 15,-10 8-1-15,-11 8-1 16,-4 9-1-16,-26 10 0 16,-22 6-8-16,-28 1-95 15,-11 0-397-15</inkml:trace>
  <inkml:trace contextRef="#ctx0" brushRef="#br0" timeOffset="562281.4958">17020 14379 354 0,'0'0'45'0,"0"0"16"0,0 0 90 15,0 0 6 1,0 0 6-16,0 0-64 0,-52 7-45 16,52-7-9-16,0 0-2 15,0 3-14-15,0 4-21 16,0 10-8-16,24 7-1 15,14 15 0-15,33 14 2 16,27 9-2-16,29 14 1 16,29 11-13-16,20 8-23 15,18 3 36-15,5-4-3 16,-5-12 3-16,-6-15 9 16,-6-19-8-16,-6-7 24 0,-15-8-25 15,-20-1 22 1,-24-2-13-16,-29-7-12 0,-30-4 9 15,-19-2-6-15,-20-6 2 16,-10-2 19-16,-5-1-9 16,-1-2-3-16,-3-3-8 15,0 0 12-15,2-3-12 16,-2 0 6-16,1 0 0 16,3 0-1-16,-4 0-3 15,0 0-6-15,0 0 0 16,0 0 2-16,0 0 0 15,0 0 0-15,0 0 2 16,0 0 5-16,0 0 0 16,0 0 4-16,0 0-1 15,-7-3 12-15,-8-6-12 0,-5-2-9 16,-4 2 4-16,2-2 1 16,-3 1-5-16,5 1 0 15,2 2 0-15,9 1 2 16,7 5-2-16,2 1 0 15,0 0-18-15,11 3-10 16,16 17 15-16,9 10 13 16,0 3 0-16,-1 0-1 15,-5 1-11-15,-15-1-1 16,-8 4-2-16,-7 5-16 16,-16 8-33-16,-32 8-34 15,-17 5-220-15</inkml:trace>
  <inkml:trace contextRef="#ctx0" brushRef="#br0" timeOffset="563213.5814">18027 16375 50 0,'0'0'30'16,"0"0"79"-16,0 0-24 16,0 0 22-16,0 0-47 15,0 0 54-15,-38-53 37 16,33 53-6-16,0 0-16 16,2 0-28-16,-1 0-54 0,4 0-17 15,0 0-3-15,0 0-11 16,0 0-15-1,10 0-1-15,26 0-37 0,16-12 33 16,29-12-4-16,13-19-32 16,10-9 12-16,9-6 12 15,1 6 16-15,-4 5 3 16,-5 5-3-16,-8 2-1 16,-6 1-7-16,-10 0 6 15,-10 2-11-15,-10 7-17 16,-6 3 9-16,-9 5 4 15,-7 5-20-15,-9 5-30 16,-8 4 23-16,-8 2-13 16,-7 6-7-16,-4 0 43 15,-3 0 21-15,0 0 2 0,0 0 45 16,0 0 2-16,0 0 33 16,0 0-48-16,0 0-32 15,0 0 0-15,0 0 2 16,0 0 6-16,0 0 7 15,0 0 13-15,-4 0 14 16,-15 0-15-16,-1 9-11 16,-2-4 11-16,-1 0-13 15,10-1 13-15,7-1 30 16,6-3-37-16,0 0-8 16,0 0-10-16,0 0 1 15,0 0-5-15,0 0 0 16,0 4-3-16,13 2-1 0,19 4 4 15,-1-1 2-15,-1-2-2 16,-7-1 0-16,-6-2-7 16,-11 2 7-16,-3-6-1 15,-3 4-1-15,0 9-8 16,-16 4-10-16,-13 8 14 16,-4 2 6-16,4-6-4 15,7-2 4-15,8-8 8 16,8 1-8-16,3 1-6 15,3-6-33-15,-3 0 10 16,0-1-37-16,-6-3-226 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2-09T10:49:01.689"/>
    </inkml:context>
    <inkml:brush xml:id="br0">
      <inkml:brushProperty name="width" value="0.05292" units="cm"/>
      <inkml:brushProperty name="height" value="0.05292" units="cm"/>
      <inkml:brushProperty name="color" value="#FF0000"/>
    </inkml:brush>
  </inkml:definitions>
  <inkml:trace contextRef="#ctx0" brushRef="#br0">8212 7665 777 0,'0'0'11'16,"0"0"35"-16,0 0 40 15,0 0 12-15,0 0-14 16,0 0-18-16,-32-72-5 16,29 65-40-16,3 3-9 15,-3-2-4-15,-2-5-7 16,-1 2 3-16,-3-2-4 0,-4 2 0 16,-2 0-5-16,-3 4-2 15,-10 5-3-15,-11 0 7 16,-15 20 0-16,-13 17-1 15,-3 15 1-15,0 10 1 16,9 6 1-16,10 7-2 16,14-5 3-16,11-1 1 15,13-5-1-15,13-13-4 16,0-8 2-16,19-11-27 16,17-15-13-16,9-12 7 15,10-5 12-15,8-24 2 16,5-15 0-16,1-10 9 15,-8-6 10-15,-6 0 4 0,-16 4 12 16,-12 0-2-16,-12 4-12 16,-5 6 23-16,-7 6-4 15,-3 10 4-15,0 9 19 16,0 10-1-16,0 6-32 16,0 0-9-16,0 0-27 15,3 18 3-15,6 15 21 16,2 16 3-16,-1 15 7 15,-1 21 29-15,-3 18 1 16,1 17-14-16,7 8-16 16,1 4-7-16,1-3-25 15,5-5-52-15,-9-1-118 0,1-7-402 16,-2-14 337-16</inkml:trace>
  <inkml:trace contextRef="#ctx0" brushRef="#br0" timeOffset="265.253">9054 8676 1071 0,'0'0'42'16,"0"0"16"-16,0 0-1 0,0 0-42 16,0 0-13-16,0 0 26 15,-17 118 24-15,14-62-42 16,-4 0-10-16,4 4 0 16,-3 3-42-16,3-3-71 15,3-6-339-15</inkml:trace>
  <inkml:trace contextRef="#ctx0" brushRef="#br0" timeOffset="1116.6163">11063 8022 12 0,'0'0'81'0,"0"0"20"16,0 0-51-16,0 0-20 15,0 0 43-15,0 0 11 16,-54 13-11-16,44-13 11 15,-2 2-26-15,4-2 11 16,1 0 8-16,-2 0 21 16,0 0-32-16,0-5-20 15,-3-5 1-15,3-6-1 0,3-1-19 16,-1-8-17-16,7-4-10 16,0-4 0-16,13 1-10 15,14 2 10-15,9 9 1 16,-2 2-1-16,5 9 8 15,-2 6-5-15,2 4 1 16,-3 2-4-16,-5 20 2 16,-1 18 1-16,-11 12-3 15,-12 15 10-15,-7 15 2 16,-14 18 1-16,-25 1-2 16,-16-1-4-16,-6-4-6 15,-11-7 3-15,2-11-1 16,-3-11-2-16,6-11 1 15,4-16-1-15,5-10 0 16,9-10 2-16,10-12 5 0,11-8 2 16,14 0-10-16,8-15 0 15,6-15-28-15,0-4-2 16,23-4-1-16,8 0 3 16,12 6 20-16,-4 9 8 15,3 12 17-15,-2 11 1 16,-4 0-8-16,1 8 7 15,6 18-5-15,2 7 6 16,1 12-13-16,6 2-5 16,7-3-1-16,-1-7-72 15,0-9 5-15,-2-14-116 16,-3-14-234-16</inkml:trace>
  <inkml:trace contextRef="#ctx0" brushRef="#br0" timeOffset="1716.8893">11623 7914 576 0,'0'0'33'0,"0"0"39"15,0 0-45-15,0 0-18 0,0 0-9 16,0 0 9-16,51-8 46 16,-3-1 9-16,9-9-11 15,1-4-20-15,-3 1 3 16,-10 2-10-16,-9 5 6 16,-10 1-3-16,-6 8-7 15,-8 1 5-15,-5 4-4 16,-4 0-18-16,-2 0-5 15,-1 12-9-15,0 15 9 16,-11 18 12-16,-21 9-5 16,-3 2 10-16,-7 1-10 15,-1 1 4-15,1-8-9 0,3 0-2 16,10-11 0 0,12-18-2-16,8-8 2 0,9-10-2 15,0-3-26-15,6 0 5 16,21 0 14-16,15-1 9 15,10-7 17-15,6-3-1 16,3 8-4-16,-5 3-3 16,3 0-1-16,-8 11-5 15,-5 17-2-15,-10 12-1 16,-11 13 2-16,-7 16 3 16,-12 13-3-16,-6 1 2 15,0-2-3-15,-14-13-1 16,-8-12 6-16,-12-13-4 15,-4-6 0-15,-2-9 5 16,3-10-5-16,0-6-2 0,1-8-45 16,0-1-79-16,8-3-241 15</inkml:trace>
  <inkml:trace contextRef="#ctx0" brushRef="#br0" timeOffset="2366.6031">13084 8807 472 0,'0'0'34'16,"0"0"88"-16,0 0 57 0,0 0-61 15,0 0-13-15,0 0-40 16,0 1-34-16,0-1-22 16,0 0 2-16,0 0-10 15,0 0-1-15,0 0 0 16,0 0-6-16,0 0-3 16,0 0 9-16,0 0 5 15,0 0-5-15,0 3 0 16,0 1-3-16,-3 2 3 15,-3-2 9-15,3-3-6 16,3-1 7-16,0 0 4 16,0 0 3-16,0 0 19 15,0 0-4-15,0-5 10 0,0-8-17 16,-3 4-12 0,3 1 8-16,-4 5-10 0,4 2-3 15,0 1-8-15,0 0-2 16,10 0-7-16,8 0 5 15,6 12 4-15,-2 7 0 16,-1 7 1-16,-12 11-1 16,-9 9 0-16,-17 16-3 15,-28 7-19-15,-14 7-51 16,-2-3-56-16,6-6-237 16</inkml:trace>
  <inkml:trace contextRef="#ctx0" brushRef="#br0" timeOffset="3183.4047">14354 8458 264 0,'0'0'35'16,"0"0"55"-16,0 0 80 15,0 0-5-15,0 0-67 16,0 0-20-16,-3 0-78 16,29 0-32-16,19-5 7 15,14-15 25-15,19-6-57 0,9-6-12 16,-2-2 10-16,-2 3-18 15,-11 4 10 1,-19 7-130-16</inkml:trace>
  <inkml:trace contextRef="#ctx0" brushRef="#br0" timeOffset="3702.4126">15540 7836 779 0,'0'0'41'0,"0"0"27"16,0 0 69-16,0 0-51 16,0 0-66-16,0 0-4 15,-17 34-14-15,8 12 21 16,1 20 48-16,2 6-43 16,0 10-8-16,2 3-4 15,1 0-5-15,0-9-7 16,0-2-4-16,3-7 0 15,0-4-4-15,0-3-36 16,0-8-47-16,9-14-79 16,15-20-236-16</inkml:trace>
  <inkml:trace contextRef="#ctx0" brushRef="#br0" timeOffset="4183.1114">16246 7586 669 0,'0'0'0'0,"0"0"86"15,0 0 81-15,0 0-48 16,0 0-38-16,0 0-21 15,0-13-24-15,-5 25-29 16,-12 21-3-16,-9 23 4 0,-9 16 2 16,-4 18 8-16,0 7 1 15,4 5 0-15,12 1-9 16,10-15-1-16,13-8-9 16,0-21-4-16,22-17 1 15,11-13-14-15,6-14-10 16,10-15-4-16,0 0-11 15,-1-27 24-15,-2-11 18 16,-12-6 3-16,-10-5 5 16,-14 2 17-16,-10 4-11 15,-10 8-14-15,-29 15-19 16,-16 15 6-16,-17 5 11 0,1 14 2 16,5 15 13-1,18-2 4-15,26 0-17 0,18 2-40 16,8-2-194-16,21-2-114 15,12-4-186-15</inkml:trace>
  <inkml:trace contextRef="#ctx0" brushRef="#br0" timeOffset="4500.3399">16965 8120 864 0,'0'0'52'15,"0"0"-46"-15,0 0-6 16,-13 76 64-16,0-22-2 15,-4 9 4-15,-1 9-31 16,-6 7-25-16,-1 11-10 16,-1 8-31-16,4 6 22 15,-4 0-101-15,9 0-69 0,-5-6-32 16,5-8-159 0</inkml:trace>
  <inkml:trace contextRef="#ctx0" brushRef="#br0" timeOffset="5052.3438">18655 8090 289 0,'0'0'5'16,"0"0"97"-16,0 0 111 16,0 0-13-16,0 0-78 15,-79 0-35-15,63 0-13 16,0 0-35-16,2 0-20 0,2 0 2 16,2 0-1-16,3 5 12 15,4-5 0-15,3 0-13 16,0 0-19-16,0 2-22 15,14 1-7-15,12-2 22 16,16-1 7-16,12 0 5 16,5-14 4-16,6-6-1 15,-3-2-2-15,0-1-3 16,-7 7 7-16,-16 2-10 16,-13 5 0-16,-12 5 1 15,-8 4 0-15,-6 0-1 0,0 0-12 16,0 0-71-1,0 0-63-15,6-10-279 0</inkml:trace>
  <inkml:trace contextRef="#ctx0" brushRef="#br0" timeOffset="5350.6551">19544 7654 1028 0,'0'0'64'16,"0"0"-61"-16,0 0 24 15,0 0 1-15,0 0 4 0,0 0-23 16,-3 41 7 0,3 2 47-16,0 14-18 0,0 4-28 15,-6 2-7-15,-6 4-9 16,0 1 5-16,-7 7-6 15,-8-1-2-15,6-7-19 16,-3-12-21-16,14-15-22 16,10-19-63-16,17-21-200 15,31-14-354-15</inkml:trace>
  <inkml:trace contextRef="#ctx0" brushRef="#br0" timeOffset="5833.3843">20340 7473 1108 0,'0'0'0'0,"0"0"-18"16,0 0 18-16,-12-76 30 16,1 65 5-16,-2 5 26 15,-3 4-20-15,-3 2-40 16,-13 0 4-16,-8 20-5 15,-8 10 0-15,-2 8 7 16,3 6-1-16,4-1-1 16,12 0-5-16,9-1-5 0,10-6 5 15,7-6 2 1,5-6-2-16,0-8-4 0,5-8-12 16,12-6 12-1,6-2 2-15,8-8 2 0,11-18 8 16,6-9 6-16,2-1-7 15,-1 1 4-15,-8 7-6 16,-8 7 6-16,-13 12 13 16,-8 2-8-16,-5 6 1 15,-4 1-11-15,2 8-6 16,1 22-12-16,-1 27 12 16,-4 18 15-16,-1 20 13 15,-12 8-19-15,-13 16 5 16,0 3-13-16,1-3 1 0,6-5-4 15,1-7-27-15,0-11-28 16,-4 1-103 0,-14-2-287-16</inkml:trace>
  <inkml:trace contextRef="#ctx0" brushRef="#br0" timeOffset="35651.0119">9977 11036 262 0,'0'0'0'15,"0"0"-10"-15,0 0 10 16,0 0 129-16,0 0-23 16,0 0 16-16,0 0-39 15,-67 8-20-15,49-2-22 0,0 1 23 16,6 0 5-16,3-7-37 15,9 0-5-15,0 0-22 16,0-11 2-16,12-12-12 16,15-2 9-16,6-5-4 15,4 2 7-15,6 3-7 16,2-3 1-16,4 5 15 16,-1 3 3-16,1 11 0 15,-13 9 10-15,-12 0-14 16,-9 26-10-16,-8 17-1 15,-7 21 1-15,-16 8 4 16,-20 4 3-16,-3 3-2 16,-4-9-8-16,4-7-1 0,5-13 10 15,4-8-10 1,8-13 9-16,4-9-2 16,12-7-4-16,3-12 3 15,3-1-7-15,0 0-4 0,9-19-8 16,21-22 12-16,10-16 0 15,8-8 0-15,1 0 1 16,-7 4-1-16,-6 8 0 16,-1 4 11-16,-8 6 3 15,-6 7-10-15,-3 13 6 16,-9 9 3-16,-3 11-9 16,-6 3 1-16,0 0-3 15,0 3-2-15,0 25-13 16,0 15 13-16,0 15 10 0,-9 8 9 15,3 1-12-15,3-4 2 16,3-5 3-16,0-8-3 16,0-11-9-16,12-4 1 15,1-9-2-15,3-4-1 16,7-5-13-16,0-3-78 16,9-6-86-16,-2-6-130 15,-2-2-298-15</inkml:trace>
  <inkml:trace contextRef="#ctx0" brushRef="#br0" timeOffset="36017.0643">10726 11425 864 0,'0'0'4'0,"0"0"34"16,0 0 128-16,0 0-83 15,0 0-34-15,0 0-16 16,-23 0-11-16,23-6-22 16,0 0-6-16,14-7 2 15,14-4-3-15,5 2 5 16,0 8 2-16,-2 7-2 16,-4 0-5-16,-11 29 4 15,-12 15-18-15,-4 22 19 16,-20 19-16-16,-19 9-23 0,-10-5-3 15,1-7 24-15,8-23 20 16,12-18 18-16,14-15 58 16,14-13-31-16,0-8-42 15,10-3 2-15,22-2 18 16,14-15-8-16,10-14-15 16,12-4-2-16,-1 3-88 15,-10 4-354-15</inkml:trace>
  <inkml:trace contextRef="#ctx0" brushRef="#br0" timeOffset="37001.0269">9859 12801 460 0,'0'0'8'16,"0"0"52"-16,0 0 102 16,0 0-77-16,0 0-21 15,0 0-33-15,-6-14 19 16,6 2-14-16,0-5-19 15,12-9-8-15,12-1-5 16,7-2 7-16,5 7-1 16,-3 10-10-16,0 12 9 15,-2 7 3-15,2 27 1 16,-6 12-12-16,-5 9 10 16,-7 11-11-16,-10 6 1 15,-5 3-1-15,-8 0 2 16,-20 4 3-16,-5-7-5 15,3-8 0-15,2-12 0 0,1-12 10 16,12-14-9-16,3-12 6 16,6-5-2-16,4-7-4 15,2-2-1-15,0 0-32 16,14-12-28-16,11-17 60 16,14-14-20-16,6-13-16 15,4-8 26-15,0 0 10 16,-4-3 19-16,-3 1 10 15,-2 6-18-15,-4 8 2 16,-11 9-13-16,-5 13-2 16,-10 10-20-16,-4 14 5 15,-3 2 17-15,-3 4 0 16,0 0 0-16,0 4-33 16,0 19 33-16,-9 10 31 15,-1 10-7-15,-4 6 19 0,5 11-6 16,-4 3 6-16,7-4-8 15,0 0-3-15,3-15-9 16,3-12-1-16,0-8-7 16,6-7-11-16,9-2-4 15,2-2-4-15,6-2-3 16,-2 1-121-16,6-1-208 16,-4-8-265-16</inkml:trace>
  <inkml:trace contextRef="#ctx0" brushRef="#br0" timeOffset="37343.5706">10902 13129 663 0,'0'0'0'0,"0"0"0"15,0 0 18-15,0 0 142 16,0 125-40-16,-3-60-46 15,-15 5-22-15,-3 0-10 16,4-1-19-16,7-10-23 16,4-3-39-16,3-12-61 15,3-5-467-15</inkml:trace>
  <inkml:trace contextRef="#ctx0" brushRef="#br0" timeOffset="38250.7167">9914 14682 761 0,'0'0'0'0,"0"0"27"15,0 0 32-15,0 0-10 16,0 0-10-16,-25-84-26 16,53 61-1-16,5 3 17 15,6 6 9-15,-3 5-7 16,-5 9-23-16,2 0 2 15,-6 13-9-15,-2 17-1 16,-4 15 0-16,-15 11 0 16,-6 11 4-16,0 5-1 0,-21-1 11 15,0 1-10-15,-6-10 7 16,5-6 1-16,4-12 10 16,6-11-1-16,9-16-11 15,3-5-3-15,0-7-7 16,0-5-6-16,3 0-27 15,18-17 33-15,7-20 6 16,5-20 7-16,9-15-6 16,0-7 0-16,-2-7 0 15,-3 7-6-15,-7 10 16 16,-9 18-16-16,-9 19 1 16,-9 15-2-16,-3 10 0 15,0 5 1-15,0 2-1 16,0 0-17-16,0 9-6 0,0 15 23 15,0 15 21-15,-3 11 2 16,3 3-2-16,0-3-9 16,0-2-9-16,0-2-1 15,0-2-2-15,6-5-5 16,20-6-65-16,15-19-221 16,9-14-541-16</inkml:trace>
  <inkml:trace contextRef="#ctx0" brushRef="#br0" timeOffset="38685.6778">10857 14852 855 0,'0'0'2'0,"0"0"23"16,0 0 77-16,0 0-65 16,0 0-26-16,54-95 15 15,-11 64 36-15,-4 13-23 16,-8 11-18-16,-10 7-21 16,-6 7 0-16,-12 25-12 15,-3 11 12-15,-3 7 6 16,-18 5 3-16,-6-7 4 0,5-13 0 15,11-12 7-15,11-6-18 16,0-8-2-16,14-2-13 16,17 3-9-16,12-3 20 15,2 10 2-15,1 5-1 16,-7 12-57-16,-9 11 55 16,-12 5 5-16,-14 7-2 15,-4 6 4-15,-7-1 2 16,-25 5-6-16,-11-5 0 15,-18 6-22-15,-21 6-86 16,-15-1-299-16</inkml:trace>
  <inkml:trace contextRef="#ctx0" brushRef="#br0" timeOffset="39550.4635">10246 16511 494 0,'0'0'8'0,"0"0"16"0,0 0 142 15,0 0-11-15,0 0-86 16,0 0-65-16,-20 3 15 16,20-6 5-16,0-4 24 15,9-4 2-15,6-5-9 16,3-3-6-16,12-6 0 15,1 3-13-15,5 5-3 16,1 11-19-16,-8 6 0 16,0 28-11-16,-6 28 2 15,-10 21-1-15,-7 20 10 16,-6 10 6-16,-9 4-5 16,-12 0 3-16,-10-5-4 15,4-8-3-15,2-14 1 16,5-17 2-16,7-23 13 0,10-16-13 15,3-19-5-15,0-9-1 16,3-9-93-16,19-31 79 16,5-20 14-16,6-11-23 15,4-8 12-15,5-4 17 16,-2 4 3-16,-1-4 8 16,-3 11-11-16,-10 9 0 15,-3 17-7-15,-11 19-13 16,-6 13 2-16,-6 8 18 15,0 6 2-15,0 0 37 16,0 0-3-16,0 16 26 16,-3 12-38-16,-3 14 0 15,0 13 1-15,3 13 8 0,3 10-9 16,0 1 6 0,9 7-5-16,18 0-15 0,7-4-10 15,9-7-9-15,6-13-56 16,4-28-34-16,-1-25-159 15,-1-16-183-15</inkml:trace>
  <inkml:trace contextRef="#ctx0" brushRef="#br0" timeOffset="39951.5672">11360 16791 1102 0,'0'0'1'0,"-36"86"4"15,27-36 1-15,6 3 54 16,3-9-37-16,0-6-22 16,15-9-1-16,4-9-2 15,-2-11-22-15,-1-4-13 16,-1-5-37-16,-3 0 73 15,0-12 2-15,-3-10 7 16,4-7 0-16,-6 6-3 16,3 3 16-16,-3 10 17 0,2 10-4 15,6 3-22 1,6 30 12-16,4 23 7 0,11 22-8 16,0 13-23-1,1 11-5-15,-6 1 5 0,-5 1 3 16,-3 4-3-16,-3-4-9 15,-11-7-44-15,1-11-17 16,4-23-109-16,-8-21-159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1661C-11E8-4506-A368-3F6346CB8CFA}" type="datetimeFigureOut">
              <a:rPr lang="en-US" smtClean="0"/>
              <a:t>2/10/2021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17BCFC-EBBB-41CE-86A3-9F2CAE604A08}" type="slidenum">
              <a:rPr lang="en-US" smtClean="0"/>
              <a:t>‹#›</a:t>
            </a:fld>
            <a:endParaRPr lang="en-US"/>
          </a:p>
        </p:txBody>
      </p:sp>
    </p:spTree>
    <p:extLst>
      <p:ext uri="{BB962C8B-B14F-4D97-AF65-F5344CB8AC3E}">
        <p14:creationId xmlns:p14="http://schemas.microsoft.com/office/powerpoint/2010/main" val="1432342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lvl1pPr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eaLnBrk="0" hangingPunct="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eaLnBrk="1" hangingPunct="1">
              <a:spcBef>
                <a:spcPct val="0"/>
              </a:spcBef>
            </a:pPr>
            <a:fld id="{F97CF4D8-B5FE-41BD-BBCB-97839EFC0FC8}" type="slidenum">
              <a:rPr lang="en-US" altLang="en-US" sz="2400">
                <a:latin typeface="Arial" panose="020B0604020202020204" pitchFamily="34" charset="0"/>
              </a:rPr>
              <a:pPr eaLnBrk="1" hangingPunct="1">
                <a:spcBef>
                  <a:spcPct val="0"/>
                </a:spcBef>
              </a:pPr>
              <a:t>11</a:t>
            </a:fld>
            <a:endParaRPr lang="en-US" altLang="en-US" sz="2400">
              <a:latin typeface="Arial" panose="020B0604020202020204" pitchFamily="34" charset="0"/>
            </a:endParaRPr>
          </a:p>
        </p:txBody>
      </p:sp>
      <p:sp>
        <p:nvSpPr>
          <p:cNvPr id="58371" name="Rectangle 2"/>
          <p:cNvSpPr>
            <a:spLocks noGrp="1" noRot="1" noChangeAspect="1" noChangeArrowheads="1" noTextEdit="1"/>
          </p:cNvSpPr>
          <p:nvPr>
            <p:ph type="sldImg"/>
          </p:nvPr>
        </p:nvSpPr>
        <p:spPr>
          <a:xfrm>
            <a:off x="393700" y="692150"/>
            <a:ext cx="6070600" cy="3416300"/>
          </a:xfrm>
          <a:ln/>
        </p:spPr>
      </p:sp>
      <p:sp>
        <p:nvSpPr>
          <p:cNvPr id="5837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3244707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896C66-5432-45F6-9B9C-5BAB859F8915}"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7691A-5663-40CC-9C1C-34D31DC748E5}" type="slidenum">
              <a:rPr lang="en-US" smtClean="0"/>
              <a:t>‹#›</a:t>
            </a:fld>
            <a:endParaRPr lang="en-US"/>
          </a:p>
        </p:txBody>
      </p:sp>
    </p:spTree>
    <p:extLst>
      <p:ext uri="{BB962C8B-B14F-4D97-AF65-F5344CB8AC3E}">
        <p14:creationId xmlns:p14="http://schemas.microsoft.com/office/powerpoint/2010/main" val="2753874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896C66-5432-45F6-9B9C-5BAB859F8915}"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7691A-5663-40CC-9C1C-34D31DC748E5}" type="slidenum">
              <a:rPr lang="en-US" smtClean="0"/>
              <a:t>‹#›</a:t>
            </a:fld>
            <a:endParaRPr lang="en-US"/>
          </a:p>
        </p:txBody>
      </p:sp>
    </p:spTree>
    <p:extLst>
      <p:ext uri="{BB962C8B-B14F-4D97-AF65-F5344CB8AC3E}">
        <p14:creationId xmlns:p14="http://schemas.microsoft.com/office/powerpoint/2010/main" val="1981450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896C66-5432-45F6-9B9C-5BAB859F8915}"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7691A-5663-40CC-9C1C-34D31DC748E5}" type="slidenum">
              <a:rPr lang="en-US" smtClean="0"/>
              <a:t>‹#›</a:t>
            </a:fld>
            <a:endParaRPr lang="en-US"/>
          </a:p>
        </p:txBody>
      </p:sp>
    </p:spTree>
    <p:extLst>
      <p:ext uri="{BB962C8B-B14F-4D97-AF65-F5344CB8AC3E}">
        <p14:creationId xmlns:p14="http://schemas.microsoft.com/office/powerpoint/2010/main" val="4133538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896C66-5432-45F6-9B9C-5BAB859F8915}"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7691A-5663-40CC-9C1C-34D31DC748E5}" type="slidenum">
              <a:rPr lang="en-US" smtClean="0"/>
              <a:t>‹#›</a:t>
            </a:fld>
            <a:endParaRPr lang="en-US"/>
          </a:p>
        </p:txBody>
      </p:sp>
    </p:spTree>
    <p:extLst>
      <p:ext uri="{BB962C8B-B14F-4D97-AF65-F5344CB8AC3E}">
        <p14:creationId xmlns:p14="http://schemas.microsoft.com/office/powerpoint/2010/main" val="3343143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896C66-5432-45F6-9B9C-5BAB859F8915}"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7691A-5663-40CC-9C1C-34D31DC748E5}" type="slidenum">
              <a:rPr lang="en-US" smtClean="0"/>
              <a:t>‹#›</a:t>
            </a:fld>
            <a:endParaRPr lang="en-US"/>
          </a:p>
        </p:txBody>
      </p:sp>
    </p:spTree>
    <p:extLst>
      <p:ext uri="{BB962C8B-B14F-4D97-AF65-F5344CB8AC3E}">
        <p14:creationId xmlns:p14="http://schemas.microsoft.com/office/powerpoint/2010/main" val="145598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896C66-5432-45F6-9B9C-5BAB859F8915}"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07691A-5663-40CC-9C1C-34D31DC748E5}" type="slidenum">
              <a:rPr lang="en-US" smtClean="0"/>
              <a:t>‹#›</a:t>
            </a:fld>
            <a:endParaRPr lang="en-US"/>
          </a:p>
        </p:txBody>
      </p:sp>
    </p:spTree>
    <p:extLst>
      <p:ext uri="{BB962C8B-B14F-4D97-AF65-F5344CB8AC3E}">
        <p14:creationId xmlns:p14="http://schemas.microsoft.com/office/powerpoint/2010/main" val="3376865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896C66-5432-45F6-9B9C-5BAB859F8915}" type="datetimeFigureOut">
              <a:rPr lang="en-US" smtClean="0"/>
              <a:t>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07691A-5663-40CC-9C1C-34D31DC748E5}" type="slidenum">
              <a:rPr lang="en-US" smtClean="0"/>
              <a:t>‹#›</a:t>
            </a:fld>
            <a:endParaRPr lang="en-US"/>
          </a:p>
        </p:txBody>
      </p:sp>
    </p:spTree>
    <p:extLst>
      <p:ext uri="{BB962C8B-B14F-4D97-AF65-F5344CB8AC3E}">
        <p14:creationId xmlns:p14="http://schemas.microsoft.com/office/powerpoint/2010/main" val="986689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896C66-5432-45F6-9B9C-5BAB859F8915}" type="datetimeFigureOut">
              <a:rPr lang="en-US" smtClean="0"/>
              <a:t>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07691A-5663-40CC-9C1C-34D31DC748E5}" type="slidenum">
              <a:rPr lang="en-US" smtClean="0"/>
              <a:t>‹#›</a:t>
            </a:fld>
            <a:endParaRPr lang="en-US"/>
          </a:p>
        </p:txBody>
      </p:sp>
    </p:spTree>
    <p:extLst>
      <p:ext uri="{BB962C8B-B14F-4D97-AF65-F5344CB8AC3E}">
        <p14:creationId xmlns:p14="http://schemas.microsoft.com/office/powerpoint/2010/main" val="2877868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896C66-5432-45F6-9B9C-5BAB859F8915}" type="datetimeFigureOut">
              <a:rPr lang="en-US" smtClean="0"/>
              <a:t>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07691A-5663-40CC-9C1C-34D31DC748E5}" type="slidenum">
              <a:rPr lang="en-US" smtClean="0"/>
              <a:t>‹#›</a:t>
            </a:fld>
            <a:endParaRPr lang="en-US"/>
          </a:p>
        </p:txBody>
      </p:sp>
    </p:spTree>
    <p:extLst>
      <p:ext uri="{BB962C8B-B14F-4D97-AF65-F5344CB8AC3E}">
        <p14:creationId xmlns:p14="http://schemas.microsoft.com/office/powerpoint/2010/main" val="3736311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896C66-5432-45F6-9B9C-5BAB859F8915}"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07691A-5663-40CC-9C1C-34D31DC748E5}" type="slidenum">
              <a:rPr lang="en-US" smtClean="0"/>
              <a:t>‹#›</a:t>
            </a:fld>
            <a:endParaRPr lang="en-US"/>
          </a:p>
        </p:txBody>
      </p:sp>
    </p:spTree>
    <p:extLst>
      <p:ext uri="{BB962C8B-B14F-4D97-AF65-F5344CB8AC3E}">
        <p14:creationId xmlns:p14="http://schemas.microsoft.com/office/powerpoint/2010/main" val="96400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896C66-5432-45F6-9B9C-5BAB859F8915}"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07691A-5663-40CC-9C1C-34D31DC748E5}" type="slidenum">
              <a:rPr lang="en-US" smtClean="0"/>
              <a:t>‹#›</a:t>
            </a:fld>
            <a:endParaRPr lang="en-US"/>
          </a:p>
        </p:txBody>
      </p:sp>
    </p:spTree>
    <p:extLst>
      <p:ext uri="{BB962C8B-B14F-4D97-AF65-F5344CB8AC3E}">
        <p14:creationId xmlns:p14="http://schemas.microsoft.com/office/powerpoint/2010/main" val="3880116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896C66-5432-45F6-9B9C-5BAB859F8915}" type="datetimeFigureOut">
              <a:rPr lang="en-US" smtClean="0"/>
              <a:t>2/10/2021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07691A-5663-40CC-9C1C-34D31DC748E5}" type="slidenum">
              <a:rPr lang="en-US" smtClean="0"/>
              <a:t>‹#›</a:t>
            </a:fld>
            <a:endParaRPr lang="en-US"/>
          </a:p>
        </p:txBody>
      </p:sp>
    </p:spTree>
    <p:extLst>
      <p:ext uri="{BB962C8B-B14F-4D97-AF65-F5344CB8AC3E}">
        <p14:creationId xmlns:p14="http://schemas.microsoft.com/office/powerpoint/2010/main" val="2523718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7.png"/><Relationship Id="rId3" Type="http://schemas.openxmlformats.org/officeDocument/2006/relationships/tags" Target="../tags/tag3.xml"/><Relationship Id="rId7" Type="http://schemas.openxmlformats.org/officeDocument/2006/relationships/image" Target="../media/image2.png"/><Relationship Id="rId12" Type="http://schemas.openxmlformats.org/officeDocument/2006/relationships/image" Target="../media/image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1.xml"/><Relationship Id="rId11" Type="http://schemas.openxmlformats.org/officeDocument/2006/relationships/image" Target="../media/image5.png"/><Relationship Id="rId5" Type="http://schemas.openxmlformats.org/officeDocument/2006/relationships/slideLayout" Target="../slideLayouts/slideLayout6.xml"/><Relationship Id="rId15" Type="http://schemas.openxmlformats.org/officeDocument/2006/relationships/image" Target="../media/image19.emf"/><Relationship Id="rId10" Type="http://schemas.openxmlformats.org/officeDocument/2006/relationships/image" Target="../media/image4.png"/><Relationship Id="rId4" Type="http://schemas.openxmlformats.org/officeDocument/2006/relationships/tags" Target="../tags/tag4.xml"/><Relationship Id="rId9" Type="http://schemas.openxmlformats.org/officeDocument/2006/relationships/hyperlink" Target="http://upload.wikimedia.org/wikipedia/commons/d/db/Gradient_ascent_(contour).png" TargetMode="External"/><Relationship Id="rId14" Type="http://schemas.openxmlformats.org/officeDocument/2006/relationships/customXml" Target="../ink/ink12.xml"/></Relationships>
</file>

<file path=ppt/slides/_rels/slide1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23.emf"/></Relationships>
</file>

<file path=ppt/slides/_rels/slide1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customXml" Target="../ink/ink19.xml"/><Relationship Id="rId7" Type="http://schemas.openxmlformats.org/officeDocument/2006/relationships/customXml" Target="../ink/ink21.xml"/><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6.emf"/><Relationship Id="rId5" Type="http://schemas.openxmlformats.org/officeDocument/2006/relationships/customXml" Target="../ink/ink20.xml"/><Relationship Id="rId4" Type="http://schemas.openxmlformats.org/officeDocument/2006/relationships/image" Target="../media/image15.emf"/></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2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image" Target="../media/image22.emf"/><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21.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2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customXml" Target="../ink/ink2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customXml" Target="../ink/ink2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25.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3.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customXml" Target="../ink/ink4.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7.emf"/><Relationship Id="rId2" Type="http://schemas.openxmlformats.org/officeDocument/2006/relationships/customXml" Target="../ink/ink5.xml"/><Relationship Id="rId1" Type="http://schemas.openxmlformats.org/officeDocument/2006/relationships/slideLayout" Target="../slideLayouts/slideLayout2.xml"/><Relationship Id="rId6" Type="http://schemas.openxmlformats.org/officeDocument/2006/relationships/customXml" Target="../ink/ink7.xml"/><Relationship Id="rId5" Type="http://schemas.openxmlformats.org/officeDocument/2006/relationships/image" Target="../media/image6.emf"/><Relationship Id="rId4" Type="http://schemas.openxmlformats.org/officeDocument/2006/relationships/customXml" Target="../ink/ink6.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10.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Artificial Intelligence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779202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3406" y="509451"/>
            <a:ext cx="7027817" cy="584775"/>
          </a:xfrm>
          <a:prstGeom prst="rect">
            <a:avLst/>
          </a:prstGeom>
          <a:noFill/>
        </p:spPr>
        <p:txBody>
          <a:bodyPr wrap="square" rtlCol="0">
            <a:spAutoFit/>
          </a:bodyPr>
          <a:lstStyle/>
          <a:p>
            <a:r>
              <a:rPr lang="en-US" sz="3200" dirty="0" smtClean="0">
                <a:ln w="0"/>
                <a:effectLst>
                  <a:outerShdw blurRad="38100" dist="19050" dir="2700000" algn="tl" rotWithShape="0">
                    <a:schemeClr val="dk1">
                      <a:alpha val="40000"/>
                    </a:schemeClr>
                  </a:outerShdw>
                </a:effectLst>
              </a:rPr>
              <a:t>Local Search in Continuous Space</a:t>
            </a:r>
            <a:endParaRPr lang="en-US" sz="3200" dirty="0">
              <a:ln w="0"/>
              <a:effectLst>
                <a:outerShdw blurRad="38100" dist="19050" dir="2700000" algn="tl" rotWithShape="0">
                  <a:schemeClr val="dk1">
                    <a:alpha val="40000"/>
                  </a:schemeClr>
                </a:outerShdw>
              </a:effectLst>
            </a:endParaRPr>
          </a:p>
        </p:txBody>
      </p:sp>
      <p:sp>
        <p:nvSpPr>
          <p:cNvPr id="3" name="TextBox 2"/>
          <p:cNvSpPr txBox="1"/>
          <p:nvPr/>
        </p:nvSpPr>
        <p:spPr>
          <a:xfrm>
            <a:off x="1123406" y="1345474"/>
            <a:ext cx="7628709"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Use discretization</a:t>
            </a:r>
          </a:p>
          <a:p>
            <a:r>
              <a:rPr lang="en-US" dirty="0"/>
              <a:t>	</a:t>
            </a:r>
            <a:r>
              <a:rPr lang="en-US" dirty="0" smtClean="0"/>
              <a:t>Hill Climbing</a:t>
            </a:r>
          </a:p>
          <a:p>
            <a:endParaRPr lang="en-US" dirty="0"/>
          </a:p>
          <a:p>
            <a:endParaRPr lang="en-US" dirty="0" smtClean="0"/>
          </a:p>
          <a:p>
            <a:pPr marL="285750" indent="-285750">
              <a:buFont typeface="Arial" panose="020B0604020202020204" pitchFamily="34" charset="0"/>
              <a:buChar char="•"/>
            </a:pPr>
            <a:r>
              <a:rPr lang="en-US" dirty="0" smtClean="0"/>
              <a:t>Gradient Descent/ ascent</a:t>
            </a:r>
          </a:p>
          <a:p>
            <a:pPr marL="742950" lvl="1" indent="-285750">
              <a:buFont typeface="Arial" panose="020B0604020202020204" pitchFamily="34" charset="0"/>
              <a:buChar char="•"/>
            </a:pPr>
            <a:r>
              <a:rPr lang="en-US" dirty="0" smtClean="0"/>
              <a:t>Move in direction of gradient</a:t>
            </a:r>
          </a:p>
          <a:p>
            <a:pPr marL="742950" lvl="1" indent="-285750">
              <a:buFont typeface="Arial" panose="020B0604020202020204" pitchFamily="34" charset="0"/>
              <a:buChar char="•"/>
            </a:pPr>
            <a:endParaRPr lang="en-US" dirty="0" smtClean="0"/>
          </a:p>
          <a:p>
            <a:endParaRPr lang="en-US" dirty="0"/>
          </a:p>
        </p:txBody>
      </p:sp>
      <p:pic>
        <p:nvPicPr>
          <p:cNvPr id="4" name="Picture 3"/>
          <p:cNvPicPr>
            <a:picLocks noChangeAspect="1"/>
          </p:cNvPicPr>
          <p:nvPr/>
        </p:nvPicPr>
        <p:blipFill>
          <a:blip r:embed="rId2"/>
          <a:stretch>
            <a:fillRect/>
          </a:stretch>
        </p:blipFill>
        <p:spPr>
          <a:xfrm>
            <a:off x="2818991" y="3653798"/>
            <a:ext cx="6259694" cy="3064792"/>
          </a:xfrm>
          <a:prstGeom prst="rect">
            <a:avLst/>
          </a:prstGeom>
        </p:spPr>
      </p:pic>
      <p:sp>
        <p:nvSpPr>
          <p:cNvPr id="5" name="TextBox 4"/>
          <p:cNvSpPr txBox="1"/>
          <p:nvPr/>
        </p:nvSpPr>
        <p:spPr>
          <a:xfrm>
            <a:off x="6766560" y="6204857"/>
            <a:ext cx="5133703" cy="646331"/>
          </a:xfrm>
          <a:prstGeom prst="rect">
            <a:avLst/>
          </a:prstGeom>
          <a:noFill/>
        </p:spPr>
        <p:txBody>
          <a:bodyPr wrap="square" rtlCol="0">
            <a:spAutoFit/>
          </a:bodyPr>
          <a:lstStyle/>
          <a:p>
            <a:r>
              <a:rPr lang="en-US" dirty="0" smtClean="0"/>
              <a:t>Image </a:t>
            </a:r>
            <a:r>
              <a:rPr lang="en-US" dirty="0"/>
              <a:t>credits: http://sites.ju.edu.jo/sites/Alzalg/Pages/772.aspx </a:t>
            </a:r>
          </a:p>
        </p:txBody>
      </p:sp>
      <mc:AlternateContent xmlns:mc="http://schemas.openxmlformats.org/markup-compatibility/2006" xmlns:p14="http://schemas.microsoft.com/office/powerpoint/2010/main">
        <mc:Choice Requires="p14">
          <p:contentPart p14:bwMode="auto" r:id="rId3">
            <p14:nvContentPartPr>
              <p14:cNvPr id="6" name="Ink 5"/>
              <p14:cNvContentPartPr/>
              <p14:nvPr/>
            </p14:nvContentPartPr>
            <p14:xfrm>
              <a:off x="2844360" y="682200"/>
              <a:ext cx="6476040" cy="5393880"/>
            </p14:xfrm>
          </p:contentPart>
        </mc:Choice>
        <mc:Fallback xmlns="">
          <p:pic>
            <p:nvPicPr>
              <p:cNvPr id="6" name="Ink 5"/>
              <p:cNvPicPr/>
              <p:nvPr/>
            </p:nvPicPr>
            <p:blipFill>
              <a:blip r:embed="rId4"/>
              <a:stretch>
                <a:fillRect/>
              </a:stretch>
            </p:blipFill>
            <p:spPr>
              <a:xfrm>
                <a:off x="2835360" y="669960"/>
                <a:ext cx="6495120" cy="5415840"/>
              </a:xfrm>
              <a:prstGeom prst="rect">
                <a:avLst/>
              </a:prstGeom>
            </p:spPr>
          </p:pic>
        </mc:Fallback>
      </mc:AlternateContent>
    </p:spTree>
    <p:extLst>
      <p:ext uri="{BB962C8B-B14F-4D97-AF65-F5344CB8AC3E}">
        <p14:creationId xmlns:p14="http://schemas.microsoft.com/office/powerpoint/2010/main" val="27879520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P_tmp.png"/>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bwMode="auto">
          <a:xfrm>
            <a:off x="6934201" y="4390741"/>
            <a:ext cx="3428919" cy="63600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
        <p:nvSpPr>
          <p:cNvPr id="33795" name="Text Box 4"/>
          <p:cNvSpPr txBox="1">
            <a:spLocks noChangeArrowheads="1"/>
          </p:cNvSpPr>
          <p:nvPr/>
        </p:nvSpPr>
        <p:spPr bwMode="auto">
          <a:xfrm>
            <a:off x="1884363" y="2819401"/>
            <a:ext cx="6451600"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 typeface="Arial" panose="020B0604020202020204" pitchFamily="34" charset="0"/>
              <a:buNone/>
            </a:pPr>
            <a:r>
              <a:rPr lang="en-US" altLang="en-US" sz="1800" dirty="0">
                <a:solidFill>
                  <a:srgbClr val="000000"/>
                </a:solidFill>
                <a:latin typeface="Tahoma" panose="020B0604030504040204" pitchFamily="34" charset="0"/>
              </a:rPr>
              <a:t> * Assume we have some cost-function: </a:t>
            </a:r>
          </a:p>
          <a:p>
            <a:pPr eaLnBrk="1" hangingPunct="1">
              <a:spcBef>
                <a:spcPct val="0"/>
              </a:spcBef>
              <a:buClrTx/>
              <a:buFontTx/>
              <a:buNone/>
            </a:pPr>
            <a:r>
              <a:rPr lang="en-US" altLang="en-US" sz="1800" dirty="0">
                <a:solidFill>
                  <a:srgbClr val="000000"/>
                </a:solidFill>
                <a:latin typeface="Tahoma" panose="020B0604030504040204" pitchFamily="34" charset="0"/>
              </a:rPr>
              <a:t> and we want minimize over continuous variables </a:t>
            </a:r>
            <a:r>
              <a:rPr lang="en-US" altLang="en-US" sz="1800" dirty="0">
                <a:solidFill>
                  <a:srgbClr val="000000"/>
                </a:solidFill>
              </a:rPr>
              <a:t>x</a:t>
            </a:r>
            <a:r>
              <a:rPr lang="en-US" altLang="en-US" sz="1800" baseline="-25000" dirty="0">
                <a:solidFill>
                  <a:srgbClr val="000000"/>
                </a:solidFill>
                <a:latin typeface="Tahoma" panose="020B0604030504040204" pitchFamily="34" charset="0"/>
              </a:rPr>
              <a:t>1</a:t>
            </a:r>
            <a:r>
              <a:rPr lang="en-US" altLang="en-US" sz="1800" dirty="0">
                <a:solidFill>
                  <a:srgbClr val="000000"/>
                </a:solidFill>
                <a:latin typeface="Tahoma" panose="020B0604030504040204" pitchFamily="34" charset="0"/>
              </a:rPr>
              <a:t>,</a:t>
            </a:r>
            <a:r>
              <a:rPr lang="en-US" altLang="en-US" sz="1800" dirty="0">
                <a:solidFill>
                  <a:srgbClr val="000000"/>
                </a:solidFill>
              </a:rPr>
              <a:t>x</a:t>
            </a:r>
            <a:r>
              <a:rPr lang="en-US" altLang="en-US" sz="1800" baseline="-25000" dirty="0">
                <a:solidFill>
                  <a:srgbClr val="000000"/>
                </a:solidFill>
                <a:latin typeface="Tahoma" panose="020B0604030504040204" pitchFamily="34" charset="0"/>
              </a:rPr>
              <a:t>2</a:t>
            </a:r>
            <a:r>
              <a:rPr lang="en-US" altLang="en-US" sz="1800" dirty="0">
                <a:solidFill>
                  <a:srgbClr val="000000"/>
                </a:solidFill>
                <a:latin typeface="Tahoma" panose="020B0604030504040204" pitchFamily="34" charset="0"/>
              </a:rPr>
              <a:t>,..,</a:t>
            </a:r>
            <a:r>
              <a:rPr lang="en-US" altLang="en-US" sz="1800" dirty="0">
                <a:solidFill>
                  <a:srgbClr val="000000"/>
                </a:solidFill>
              </a:rPr>
              <a:t>x</a:t>
            </a:r>
            <a:r>
              <a:rPr lang="en-US" altLang="en-US" sz="1800" baseline="-25000" dirty="0">
                <a:solidFill>
                  <a:srgbClr val="000000"/>
                </a:solidFill>
                <a:latin typeface="Tahoma" panose="020B0604030504040204" pitchFamily="34" charset="0"/>
              </a:rPr>
              <a:t>n</a:t>
            </a:r>
            <a:r>
              <a:rPr lang="en-US" altLang="en-US" sz="1800" dirty="0">
                <a:solidFill>
                  <a:srgbClr val="000000"/>
                </a:solidFill>
                <a:latin typeface="Tahoma" panose="020B0604030504040204" pitchFamily="34" charset="0"/>
              </a:rPr>
              <a:t> </a:t>
            </a:r>
          </a:p>
          <a:p>
            <a:pPr eaLnBrk="1" hangingPunct="1">
              <a:spcBef>
                <a:spcPct val="0"/>
              </a:spcBef>
              <a:buClrTx/>
              <a:buFontTx/>
              <a:buNone/>
            </a:pPr>
            <a:endParaRPr lang="en-US" altLang="en-US" sz="1800" dirty="0">
              <a:solidFill>
                <a:srgbClr val="000000"/>
              </a:solidFill>
              <a:latin typeface="Tahoma" panose="020B0604030504040204" pitchFamily="34" charset="0"/>
            </a:endParaRPr>
          </a:p>
          <a:p>
            <a:pPr eaLnBrk="1" hangingPunct="1">
              <a:spcBef>
                <a:spcPct val="0"/>
              </a:spcBef>
              <a:buClrTx/>
              <a:buFontTx/>
              <a:buNone/>
            </a:pPr>
            <a:r>
              <a:rPr lang="en-US" altLang="en-US" sz="1800" dirty="0">
                <a:solidFill>
                  <a:srgbClr val="000000"/>
                </a:solidFill>
                <a:latin typeface="Tahoma" panose="020B0604030504040204" pitchFamily="34" charset="0"/>
              </a:rPr>
              <a:t>1. Compute the </a:t>
            </a:r>
            <a:r>
              <a:rPr lang="en-US" altLang="en-US" sz="1800" i="1" dirty="0">
                <a:solidFill>
                  <a:srgbClr val="000000"/>
                </a:solidFill>
                <a:latin typeface="Tahoma" panose="020B0604030504040204" pitchFamily="34" charset="0"/>
              </a:rPr>
              <a:t>gradient :</a:t>
            </a:r>
          </a:p>
          <a:p>
            <a:pPr eaLnBrk="1" hangingPunct="1">
              <a:spcBef>
                <a:spcPct val="0"/>
              </a:spcBef>
              <a:buClrTx/>
              <a:buFontTx/>
              <a:buNone/>
            </a:pPr>
            <a:endParaRPr lang="en-US" altLang="en-US" sz="1800" i="1" dirty="0">
              <a:solidFill>
                <a:srgbClr val="000000"/>
              </a:solidFill>
              <a:latin typeface="Tahoma" panose="020B0604030504040204" pitchFamily="34" charset="0"/>
            </a:endParaRPr>
          </a:p>
          <a:p>
            <a:pPr eaLnBrk="1" hangingPunct="1">
              <a:spcBef>
                <a:spcPct val="0"/>
              </a:spcBef>
              <a:buClrTx/>
              <a:buFontTx/>
              <a:buNone/>
            </a:pPr>
            <a:r>
              <a:rPr lang="en-US" altLang="en-US" sz="1800" dirty="0">
                <a:solidFill>
                  <a:srgbClr val="000000"/>
                </a:solidFill>
                <a:latin typeface="Tahoma" panose="020B0604030504040204" pitchFamily="34" charset="0"/>
              </a:rPr>
              <a:t>2.</a:t>
            </a:r>
            <a:r>
              <a:rPr lang="en-US" altLang="en-US" sz="1800" i="1" dirty="0">
                <a:solidFill>
                  <a:srgbClr val="000000"/>
                </a:solidFill>
                <a:latin typeface="Tahoma" panose="020B0604030504040204" pitchFamily="34" charset="0"/>
              </a:rPr>
              <a:t> </a:t>
            </a:r>
            <a:r>
              <a:rPr lang="en-US" altLang="en-US" sz="1800" dirty="0">
                <a:solidFill>
                  <a:srgbClr val="000000"/>
                </a:solidFill>
                <a:latin typeface="Tahoma" panose="020B0604030504040204" pitchFamily="34" charset="0"/>
              </a:rPr>
              <a:t>Take a small step downhill in the direction of the gradient:</a:t>
            </a:r>
          </a:p>
          <a:p>
            <a:pPr eaLnBrk="1" hangingPunct="1">
              <a:spcBef>
                <a:spcPct val="0"/>
              </a:spcBef>
              <a:buClrTx/>
              <a:buFontTx/>
              <a:buNone/>
            </a:pPr>
            <a:endParaRPr lang="en-US" altLang="en-US" sz="1800" dirty="0">
              <a:solidFill>
                <a:srgbClr val="000000"/>
              </a:solidFill>
              <a:latin typeface="Tahoma" panose="020B0604030504040204" pitchFamily="34" charset="0"/>
            </a:endParaRPr>
          </a:p>
          <a:p>
            <a:pPr eaLnBrk="1" hangingPunct="1">
              <a:spcBef>
                <a:spcPct val="0"/>
              </a:spcBef>
              <a:buClrTx/>
              <a:buFontTx/>
              <a:buNone/>
            </a:pPr>
            <a:endParaRPr lang="en-US" altLang="en-US" sz="1800" dirty="0">
              <a:solidFill>
                <a:srgbClr val="000000"/>
              </a:solidFill>
              <a:latin typeface="Tahoma" panose="020B0604030504040204" pitchFamily="34" charset="0"/>
            </a:endParaRPr>
          </a:p>
          <a:p>
            <a:pPr eaLnBrk="1" hangingPunct="1">
              <a:spcBef>
                <a:spcPct val="0"/>
              </a:spcBef>
              <a:buClrTx/>
              <a:buFontTx/>
              <a:buNone/>
            </a:pPr>
            <a:r>
              <a:rPr lang="en-US" altLang="en-US" sz="1800" dirty="0">
                <a:solidFill>
                  <a:srgbClr val="000000"/>
                </a:solidFill>
                <a:latin typeface="Tahoma" panose="020B0604030504040204" pitchFamily="34" charset="0"/>
              </a:rPr>
              <a:t>3. Check if</a:t>
            </a:r>
          </a:p>
          <a:p>
            <a:pPr eaLnBrk="1" hangingPunct="1">
              <a:spcBef>
                <a:spcPct val="0"/>
              </a:spcBef>
              <a:buClrTx/>
              <a:buFontTx/>
              <a:buNone/>
            </a:pPr>
            <a:endParaRPr lang="en-US" altLang="en-US" sz="1800" dirty="0">
              <a:solidFill>
                <a:srgbClr val="000000"/>
              </a:solidFill>
              <a:latin typeface="Tahoma" panose="020B0604030504040204" pitchFamily="34" charset="0"/>
            </a:endParaRPr>
          </a:p>
          <a:p>
            <a:pPr eaLnBrk="1" hangingPunct="1">
              <a:spcBef>
                <a:spcPct val="0"/>
              </a:spcBef>
              <a:buClrTx/>
              <a:buFontTx/>
              <a:buNone/>
            </a:pPr>
            <a:r>
              <a:rPr lang="en-US" altLang="en-US" sz="1800" dirty="0">
                <a:solidFill>
                  <a:srgbClr val="000000"/>
                </a:solidFill>
                <a:latin typeface="Tahoma" panose="020B0604030504040204" pitchFamily="34" charset="0"/>
              </a:rPr>
              <a:t>4. If true then accept move, if not “reject”. </a:t>
            </a:r>
          </a:p>
          <a:p>
            <a:pPr eaLnBrk="1" hangingPunct="1">
              <a:spcBef>
                <a:spcPct val="0"/>
              </a:spcBef>
              <a:buClrTx/>
              <a:buFontTx/>
              <a:buNone/>
            </a:pPr>
            <a:endParaRPr lang="en-US" altLang="en-US" sz="1800" dirty="0">
              <a:solidFill>
                <a:srgbClr val="000000"/>
              </a:solidFill>
              <a:latin typeface="Tahoma" panose="020B0604030504040204" pitchFamily="34" charset="0"/>
            </a:endParaRPr>
          </a:p>
          <a:p>
            <a:pPr eaLnBrk="1" hangingPunct="1">
              <a:spcBef>
                <a:spcPct val="0"/>
              </a:spcBef>
              <a:buClrTx/>
              <a:buFontTx/>
              <a:buNone/>
            </a:pPr>
            <a:r>
              <a:rPr lang="en-US" altLang="en-US" sz="1800" dirty="0">
                <a:solidFill>
                  <a:srgbClr val="000000"/>
                </a:solidFill>
                <a:latin typeface="Tahoma" panose="020B0604030504040204" pitchFamily="34" charset="0"/>
              </a:rPr>
              <a:t>5. Repeat.</a:t>
            </a:r>
            <a:endParaRPr lang="en-US" altLang="en-US" sz="1800" i="1" dirty="0">
              <a:solidFill>
                <a:srgbClr val="000000"/>
              </a:solidFill>
              <a:latin typeface="Tahoma" panose="020B0604030504040204" pitchFamily="34" charset="0"/>
            </a:endParaRPr>
          </a:p>
        </p:txBody>
      </p:sp>
      <p:pic>
        <p:nvPicPr>
          <p:cNvPr id="33796" name="Picture 9" descr="Image:Gradient descent.gi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534401" y="228600"/>
            <a:ext cx="1933575"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11" descr="Image:Gradient ascent (contour).png">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l="29396" r="14890" b="51630"/>
          <a:stretch>
            <a:fillRect/>
          </a:stretch>
        </p:blipFill>
        <p:spPr bwMode="auto">
          <a:xfrm>
            <a:off x="8458201" y="2362200"/>
            <a:ext cx="2060575" cy="177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698626" y="1620839"/>
            <a:ext cx="6792913" cy="706437"/>
          </a:xfrm>
          <a:prstGeom prst="rect">
            <a:avLst/>
          </a:prstGeom>
          <a:noFill/>
          <a:ln w="25400">
            <a:solidFill>
              <a:srgbClr val="FF0000"/>
            </a:solidFill>
          </a:ln>
        </p:spPr>
        <p:txBody>
          <a:bodyPr>
            <a:spAutoFit/>
          </a:bodyPr>
          <a:lstStyle/>
          <a:p>
            <a:pPr>
              <a:defRPr/>
            </a:pPr>
            <a:r>
              <a:rPr lang="en-US" sz="2000" dirty="0">
                <a:solidFill>
                  <a:schemeClr val="accent1"/>
                </a:solidFill>
                <a:ea typeface="ＭＳ Ｐゴシック" charset="0"/>
              </a:rPr>
              <a:t>Gradient = the most direct direction up-hill in the objective (cost) function, so its negative minimizes the cost function. </a:t>
            </a:r>
          </a:p>
        </p:txBody>
      </p:sp>
      <p:sp>
        <p:nvSpPr>
          <p:cNvPr id="33799" name="Title 2"/>
          <p:cNvSpPr>
            <a:spLocks noGrp="1"/>
          </p:cNvSpPr>
          <p:nvPr>
            <p:ph type="title"/>
          </p:nvPr>
        </p:nvSpPr>
        <p:spPr>
          <a:xfrm>
            <a:off x="1885950" y="88901"/>
            <a:ext cx="8153400" cy="1020763"/>
          </a:xfrm>
        </p:spPr>
        <p:txBody>
          <a:bodyPr/>
          <a:lstStyle/>
          <a:p>
            <a:r>
              <a:rPr lang="en-US" altLang="en-US" smtClean="0">
                <a:ea typeface="ＭＳ Ｐゴシック" panose="020B0600070205080204" pitchFamily="34" charset="-128"/>
              </a:rPr>
              <a:t>Gradient descent</a:t>
            </a:r>
          </a:p>
        </p:txBody>
      </p:sp>
      <p:sp>
        <p:nvSpPr>
          <p:cNvPr id="33800" name="TextBox 3"/>
          <p:cNvSpPr txBox="1">
            <a:spLocks noChangeArrowheads="1"/>
          </p:cNvSpPr>
          <p:nvPr/>
        </p:nvSpPr>
        <p:spPr bwMode="auto">
          <a:xfrm>
            <a:off x="1905001" y="990601"/>
            <a:ext cx="4803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400">
                <a:latin typeface="Arial" panose="020B0604020202020204" pitchFamily="34" charset="0"/>
              </a:rPr>
              <a:t>Hill-climbing in continuous spaces</a:t>
            </a:r>
          </a:p>
        </p:txBody>
      </p:sp>
      <p:pic>
        <p:nvPicPr>
          <p:cNvPr id="5" name="Picture 4" descr="TP_tmp.png"/>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bwMode="auto">
          <a:xfrm>
            <a:off x="6052708" y="2867362"/>
            <a:ext cx="1963333" cy="304178"/>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6" name="Picture 5" descr="TP_tmp.png"/>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bwMode="auto">
          <a:xfrm>
            <a:off x="4820332" y="3505201"/>
            <a:ext cx="2875868" cy="63600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12" name="Picture 11" descr="TP_tmp.png"/>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bwMode="auto">
          <a:xfrm>
            <a:off x="3124200" y="5043631"/>
            <a:ext cx="3539530" cy="331831"/>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
        <p:nvSpPr>
          <p:cNvPr id="33804" name="TextBox 8"/>
          <p:cNvSpPr txBox="1">
            <a:spLocks noChangeArrowheads="1"/>
          </p:cNvSpPr>
          <p:nvPr/>
        </p:nvSpPr>
        <p:spPr bwMode="auto">
          <a:xfrm>
            <a:off x="8653464" y="5192714"/>
            <a:ext cx="20208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ClrTx/>
              <a:buFontTx/>
              <a:buNone/>
            </a:pPr>
            <a:r>
              <a:rPr lang="en-US" altLang="en-US" sz="1600">
                <a:solidFill>
                  <a:schemeClr val="accent1"/>
                </a:solidFill>
                <a:latin typeface="Arial" panose="020B0604020202020204" pitchFamily="34" charset="0"/>
              </a:rPr>
              <a:t>(or, Armijo rule, etc.)</a:t>
            </a:r>
          </a:p>
        </p:txBody>
      </p:sp>
      <p:sp>
        <p:nvSpPr>
          <p:cNvPr id="33805" name="TextBox 23"/>
          <p:cNvSpPr txBox="1">
            <a:spLocks noChangeArrowheads="1"/>
          </p:cNvSpPr>
          <p:nvPr/>
        </p:nvSpPr>
        <p:spPr bwMode="auto">
          <a:xfrm>
            <a:off x="8191500" y="5638800"/>
            <a:ext cx="24765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ClrTx/>
              <a:buFontTx/>
              <a:buNone/>
            </a:pPr>
            <a:r>
              <a:rPr lang="en-US" altLang="en-US" sz="1600">
                <a:solidFill>
                  <a:schemeClr val="accent1"/>
                </a:solidFill>
                <a:latin typeface="Arial" panose="020B0604020202020204" pitchFamily="34" charset="0"/>
              </a:rPr>
              <a:t>(decrease step size, etc.)</a:t>
            </a:r>
          </a:p>
        </p:txBody>
      </p:sp>
      <mc:AlternateContent xmlns:mc="http://schemas.openxmlformats.org/markup-compatibility/2006" xmlns:p14="http://schemas.microsoft.com/office/powerpoint/2010/main">
        <mc:Choice Requires="p14">
          <p:contentPart p14:bwMode="auto" r:id="rId14">
            <p14:nvContentPartPr>
              <p14:cNvPr id="3" name="Ink 2"/>
              <p14:cNvContentPartPr/>
              <p14:nvPr/>
            </p14:nvContentPartPr>
            <p14:xfrm>
              <a:off x="3137400" y="3467160"/>
              <a:ext cx="8782560" cy="2514600"/>
            </p14:xfrm>
          </p:contentPart>
        </mc:Choice>
        <mc:Fallback xmlns="">
          <p:pic>
            <p:nvPicPr>
              <p:cNvPr id="3" name="Ink 2"/>
              <p:cNvPicPr/>
              <p:nvPr/>
            </p:nvPicPr>
            <p:blipFill>
              <a:blip r:embed="rId15"/>
              <a:stretch>
                <a:fillRect/>
              </a:stretch>
            </p:blipFill>
            <p:spPr>
              <a:xfrm>
                <a:off x="3129120" y="3460680"/>
                <a:ext cx="8801280" cy="2532600"/>
              </a:xfrm>
              <a:prstGeom prst="rect">
                <a:avLst/>
              </a:prstGeom>
            </p:spPr>
          </p:pic>
        </mc:Fallback>
      </mc:AlternateContent>
    </p:spTree>
    <p:extLst>
      <p:ext uri="{BB962C8B-B14F-4D97-AF65-F5344CB8AC3E}">
        <p14:creationId xmlns:p14="http://schemas.microsoft.com/office/powerpoint/2010/main" val="22561171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with Non deterministic actions</a:t>
            </a:r>
            <a:endParaRPr lang="en-US" dirty="0"/>
          </a:p>
        </p:txBody>
      </p:sp>
      <p:sp>
        <p:nvSpPr>
          <p:cNvPr id="3" name="Content Placeholder 2"/>
          <p:cNvSpPr>
            <a:spLocks noGrp="1"/>
          </p:cNvSpPr>
          <p:nvPr>
            <p:ph idx="1"/>
          </p:nvPr>
        </p:nvSpPr>
        <p:spPr/>
        <p:txBody>
          <a:bodyPr/>
          <a:lstStyle/>
          <a:p>
            <a:r>
              <a:rPr lang="en-US" dirty="0"/>
              <a:t>When the environment is </a:t>
            </a:r>
            <a:r>
              <a:rPr lang="en-US" dirty="0">
                <a:solidFill>
                  <a:srgbClr val="FF0000"/>
                </a:solidFill>
              </a:rPr>
              <a:t>fully observable and deterministic</a:t>
            </a:r>
            <a:r>
              <a:rPr lang="en-US" dirty="0"/>
              <a:t>, and the agent knows what the effects of each action are, </a:t>
            </a:r>
            <a:endParaRPr lang="en-US" dirty="0" smtClean="0"/>
          </a:p>
          <a:p>
            <a:pPr lvl="1"/>
            <a:r>
              <a:rPr lang="en-US" dirty="0" smtClean="0"/>
              <a:t>percepts </a:t>
            </a:r>
            <a:r>
              <a:rPr lang="en-US" dirty="0"/>
              <a:t>provide no new information after the agent determines the initial state</a:t>
            </a:r>
            <a:r>
              <a:rPr lang="en-US" dirty="0" smtClean="0"/>
              <a:t>.</a:t>
            </a:r>
          </a:p>
          <a:p>
            <a:endParaRPr lang="en-US" dirty="0"/>
          </a:p>
          <a:p>
            <a:r>
              <a:rPr lang="en-US" dirty="0" smtClean="0"/>
              <a:t>In </a:t>
            </a:r>
            <a:r>
              <a:rPr lang="en-US" dirty="0">
                <a:solidFill>
                  <a:srgbClr val="FF0000"/>
                </a:solidFill>
              </a:rPr>
              <a:t>partially observable environments</a:t>
            </a:r>
            <a:r>
              <a:rPr lang="en-US" dirty="0"/>
              <a:t>, </a:t>
            </a:r>
            <a:endParaRPr lang="en-US" dirty="0" smtClean="0"/>
          </a:p>
          <a:p>
            <a:pPr lvl="1"/>
            <a:r>
              <a:rPr lang="en-US" dirty="0" smtClean="0"/>
              <a:t>every </a:t>
            </a:r>
            <a:r>
              <a:rPr lang="en-US" dirty="0"/>
              <a:t>percept helps narrow down the set of possible states the agent might be in, making it easier for the agent to achieve its goals.</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427920" y="4715280"/>
              <a:ext cx="5172840" cy="83520"/>
            </p14:xfrm>
          </p:contentPart>
        </mc:Choice>
        <mc:Fallback xmlns="">
          <p:pic>
            <p:nvPicPr>
              <p:cNvPr id="4" name="Ink 3"/>
              <p:cNvPicPr/>
              <p:nvPr/>
            </p:nvPicPr>
            <p:blipFill>
              <a:blip r:embed="rId3"/>
              <a:stretch>
                <a:fillRect/>
              </a:stretch>
            </p:blipFill>
            <p:spPr>
              <a:xfrm>
                <a:off x="3421080" y="4706640"/>
                <a:ext cx="5189760" cy="99720"/>
              </a:xfrm>
              <a:prstGeom prst="rect">
                <a:avLst/>
              </a:prstGeom>
            </p:spPr>
          </p:pic>
        </mc:Fallback>
      </mc:AlternateContent>
    </p:spTree>
    <p:extLst>
      <p:ext uri="{BB962C8B-B14F-4D97-AF65-F5344CB8AC3E}">
        <p14:creationId xmlns:p14="http://schemas.microsoft.com/office/powerpoint/2010/main" val="1601756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In </a:t>
            </a:r>
            <a:r>
              <a:rPr lang="en-US" dirty="0">
                <a:solidFill>
                  <a:srgbClr val="FF0000"/>
                </a:solidFill>
              </a:rPr>
              <a:t>nondeterministic environments</a:t>
            </a:r>
            <a:r>
              <a:rPr lang="en-US" dirty="0"/>
              <a:t>, </a:t>
            </a:r>
            <a:endParaRPr lang="en-US" dirty="0" smtClean="0"/>
          </a:p>
          <a:p>
            <a:pPr lvl="1"/>
            <a:r>
              <a:rPr lang="en-US" dirty="0" smtClean="0"/>
              <a:t>percepts </a:t>
            </a:r>
            <a:r>
              <a:rPr lang="en-US" dirty="0"/>
              <a:t>tell the agent which of the possible outcomes has actually </a:t>
            </a:r>
            <a:r>
              <a:rPr lang="en-US" dirty="0" smtClean="0"/>
              <a:t>occurred</a:t>
            </a:r>
          </a:p>
          <a:p>
            <a:endParaRPr lang="en-US" dirty="0" smtClean="0"/>
          </a:p>
          <a:p>
            <a:r>
              <a:rPr lang="en-US" dirty="0" smtClean="0"/>
              <a:t>In </a:t>
            </a:r>
            <a:r>
              <a:rPr lang="en-US" dirty="0"/>
              <a:t>both cases, future percepts cannot be determined in advance and the agent's future actions will depend on those future percepts</a:t>
            </a:r>
            <a:r>
              <a:rPr lang="en-US" dirty="0" smtClean="0"/>
              <a:t>.</a:t>
            </a:r>
          </a:p>
          <a:p>
            <a:endParaRPr lang="en-US" dirty="0"/>
          </a:p>
          <a:p>
            <a:r>
              <a:rPr lang="en-US" dirty="0" smtClean="0"/>
              <a:t>A </a:t>
            </a:r>
            <a:r>
              <a:rPr lang="en-US" dirty="0"/>
              <a:t>solution to this type of problem is a </a:t>
            </a:r>
            <a:r>
              <a:rPr lang="en-US" dirty="0">
                <a:solidFill>
                  <a:srgbClr val="FF0000"/>
                </a:solidFill>
              </a:rPr>
              <a:t>contingency plan (also know as a strategy) </a:t>
            </a:r>
            <a:endParaRPr lang="en-US" dirty="0" smtClean="0">
              <a:solidFill>
                <a:srgbClr val="FF0000"/>
              </a:solidFill>
            </a:endParaRPr>
          </a:p>
          <a:p>
            <a:pPr lvl="1"/>
            <a:r>
              <a:rPr lang="en-US" dirty="0" smtClean="0"/>
              <a:t>specifies </a:t>
            </a:r>
            <a:r>
              <a:rPr lang="en-US" dirty="0"/>
              <a:t>what to do depending on what percepts are received.</a:t>
            </a:r>
          </a:p>
        </p:txBody>
      </p:sp>
      <p:sp>
        <p:nvSpPr>
          <p:cNvPr id="4" name="Title 1"/>
          <p:cNvSpPr>
            <a:spLocks noGrp="1"/>
          </p:cNvSpPr>
          <p:nvPr>
            <p:ph type="title"/>
          </p:nvPr>
        </p:nvSpPr>
        <p:spPr/>
        <p:txBody>
          <a:bodyPr/>
          <a:lstStyle/>
          <a:p>
            <a:r>
              <a:rPr lang="en-US" dirty="0" smtClean="0"/>
              <a:t>Searching with Non deterministic actions</a:t>
            </a:r>
            <a:endParaRPr lang="en-US"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2276640" y="2685960"/>
              <a:ext cx="8089560" cy="3181320"/>
            </p14:xfrm>
          </p:contentPart>
        </mc:Choice>
        <mc:Fallback xmlns="">
          <p:pic>
            <p:nvPicPr>
              <p:cNvPr id="5" name="Ink 4"/>
              <p:cNvPicPr/>
              <p:nvPr/>
            </p:nvPicPr>
            <p:blipFill>
              <a:blip r:embed="rId3"/>
              <a:stretch>
                <a:fillRect/>
              </a:stretch>
            </p:blipFill>
            <p:spPr>
              <a:xfrm>
                <a:off x="2273400" y="2682720"/>
                <a:ext cx="8103240" cy="3194640"/>
              </a:xfrm>
              <a:prstGeom prst="rect">
                <a:avLst/>
              </a:prstGeom>
            </p:spPr>
          </p:pic>
        </mc:Fallback>
      </mc:AlternateContent>
    </p:spTree>
    <p:extLst>
      <p:ext uri="{BB962C8B-B14F-4D97-AF65-F5344CB8AC3E}">
        <p14:creationId xmlns:p14="http://schemas.microsoft.com/office/powerpoint/2010/main" val="28729018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13632" r="14060"/>
          <a:stretch/>
        </p:blipFill>
        <p:spPr>
          <a:xfrm>
            <a:off x="6283234" y="1802674"/>
            <a:ext cx="5329646" cy="3596640"/>
          </a:xfrm>
          <a:prstGeom prst="rect">
            <a:avLst/>
          </a:prstGeom>
        </p:spPr>
      </p:pic>
      <p:sp>
        <p:nvSpPr>
          <p:cNvPr id="4" name="Rectangle 3"/>
          <p:cNvSpPr/>
          <p:nvPr/>
        </p:nvSpPr>
        <p:spPr>
          <a:xfrm>
            <a:off x="500743" y="1415344"/>
            <a:ext cx="5390606" cy="1384995"/>
          </a:xfrm>
          <a:prstGeom prst="rect">
            <a:avLst/>
          </a:prstGeom>
        </p:spPr>
        <p:txBody>
          <a:bodyPr wrap="square">
            <a:spAutoFit/>
          </a:bodyPr>
          <a:lstStyle/>
          <a:p>
            <a:r>
              <a:rPr lang="en-US" sz="2800" dirty="0"/>
              <a:t>Example: Erratic Vacuum World, same state space as before. Goal states are 7 and 8.</a:t>
            </a:r>
          </a:p>
        </p:txBody>
      </p:sp>
      <p:sp>
        <p:nvSpPr>
          <p:cNvPr id="5" name="Rectangle 4"/>
          <p:cNvSpPr/>
          <p:nvPr/>
        </p:nvSpPr>
        <p:spPr>
          <a:xfrm>
            <a:off x="500743" y="2800339"/>
            <a:ext cx="5782491" cy="3539430"/>
          </a:xfrm>
          <a:prstGeom prst="rect">
            <a:avLst/>
          </a:prstGeom>
        </p:spPr>
        <p:txBody>
          <a:bodyPr wrap="square">
            <a:spAutoFit/>
          </a:bodyPr>
          <a:lstStyle/>
          <a:p>
            <a:r>
              <a:rPr lang="en-US" sz="2800" dirty="0"/>
              <a:t>Suck action is: </a:t>
            </a:r>
            <a:endParaRPr lang="en-US" sz="2800" dirty="0" smtClean="0"/>
          </a:p>
          <a:p>
            <a:pPr marL="285750" indent="-285750">
              <a:buFont typeface="Arial" panose="020B0604020202020204" pitchFamily="34" charset="0"/>
              <a:buChar char="•"/>
            </a:pPr>
            <a:r>
              <a:rPr lang="en-US" sz="2800" dirty="0" smtClean="0"/>
              <a:t>When </a:t>
            </a:r>
            <a:r>
              <a:rPr lang="en-US" sz="2800" dirty="0"/>
              <a:t>applied to a dirty square, the action cleans the square and sometimes cleans up dirt in an adjacent square, too </a:t>
            </a:r>
            <a:endParaRPr lang="en-US" sz="2800" dirty="0" smtClean="0"/>
          </a:p>
          <a:p>
            <a:pPr marL="285750" indent="-285750">
              <a:buFont typeface="Arial" panose="020B0604020202020204" pitchFamily="34" charset="0"/>
              <a:buChar char="•"/>
            </a:pPr>
            <a:r>
              <a:rPr lang="en-US" sz="2800" dirty="0" smtClean="0"/>
              <a:t>When </a:t>
            </a:r>
            <a:r>
              <a:rPr lang="en-US" sz="2800" dirty="0"/>
              <a:t>applied to a clean square, the action sometimes deposits dirt on the carpet.</a:t>
            </a:r>
          </a:p>
        </p:txBody>
      </p:sp>
      <p:sp>
        <p:nvSpPr>
          <p:cNvPr id="6"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Searching with Non deterministic actions</a:t>
            </a:r>
            <a:endParaRPr lang="en-US" dirty="0"/>
          </a:p>
        </p:txBody>
      </p:sp>
      <mc:AlternateContent xmlns:mc="http://schemas.openxmlformats.org/markup-compatibility/2006" xmlns:p14="http://schemas.microsoft.com/office/powerpoint/2010/main">
        <mc:Choice Requires="p14">
          <p:contentPart p14:bwMode="auto" r:id="rId3">
            <p14:nvContentPartPr>
              <p14:cNvPr id="7" name="Ink 6"/>
              <p14:cNvContentPartPr/>
              <p14:nvPr/>
            </p14:nvContentPartPr>
            <p14:xfrm>
              <a:off x="1086840" y="1383120"/>
              <a:ext cx="9538920" cy="4487760"/>
            </p14:xfrm>
          </p:contentPart>
        </mc:Choice>
        <mc:Fallback xmlns="">
          <p:pic>
            <p:nvPicPr>
              <p:cNvPr id="7" name="Ink 6"/>
              <p:cNvPicPr/>
              <p:nvPr/>
            </p:nvPicPr>
            <p:blipFill>
              <a:blip r:embed="rId4"/>
              <a:stretch>
                <a:fillRect/>
              </a:stretch>
            </p:blipFill>
            <p:spPr>
              <a:xfrm>
                <a:off x="1080000" y="1372320"/>
                <a:ext cx="9556920" cy="4502880"/>
              </a:xfrm>
              <a:prstGeom prst="rect">
                <a:avLst/>
              </a:prstGeom>
            </p:spPr>
          </p:pic>
        </mc:Fallback>
      </mc:AlternateContent>
    </p:spTree>
    <p:extLst>
      <p:ext uri="{BB962C8B-B14F-4D97-AF65-F5344CB8AC3E}">
        <p14:creationId xmlns:p14="http://schemas.microsoft.com/office/powerpoint/2010/main" val="9602344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To formulate this problem, generalize notion </a:t>
            </a:r>
            <a:r>
              <a:rPr lang="en-US" dirty="0" smtClean="0"/>
              <a:t>of transition </a:t>
            </a:r>
            <a:r>
              <a:rPr lang="en-US" dirty="0"/>
              <a:t>model from before. Use </a:t>
            </a:r>
            <a:r>
              <a:rPr lang="en-US" dirty="0" smtClean="0"/>
              <a:t>Results function </a:t>
            </a:r>
            <a:r>
              <a:rPr lang="en-US" dirty="0"/>
              <a:t>that returns a set of possible </a:t>
            </a:r>
            <a:r>
              <a:rPr lang="en-US" dirty="0" smtClean="0"/>
              <a:t>outcome states.</a:t>
            </a:r>
          </a:p>
          <a:p>
            <a:r>
              <a:rPr lang="en-US" dirty="0" smtClean="0"/>
              <a:t>E.g</a:t>
            </a:r>
            <a:r>
              <a:rPr lang="en-US" dirty="0"/>
              <a:t>., Results (1, Suck) = { 5, 7 }</a:t>
            </a:r>
          </a:p>
          <a:p>
            <a:r>
              <a:rPr lang="en-US" dirty="0" smtClean="0"/>
              <a:t>Also </a:t>
            </a:r>
            <a:r>
              <a:rPr lang="en-US" dirty="0"/>
              <a:t>generalize notion of a solution to </a:t>
            </a:r>
            <a:r>
              <a:rPr lang="en-US" dirty="0" smtClean="0"/>
              <a:t>a contingency </a:t>
            </a:r>
            <a:r>
              <a:rPr lang="en-US" dirty="0"/>
              <a:t>plan.</a:t>
            </a:r>
          </a:p>
          <a:p>
            <a:r>
              <a:rPr lang="en-US" dirty="0" smtClean="0"/>
              <a:t>E.g</a:t>
            </a:r>
            <a:r>
              <a:rPr lang="en-US" dirty="0"/>
              <a:t>., From state 1, [ Suck, if State = 5 </a:t>
            </a:r>
            <a:r>
              <a:rPr lang="en-US" dirty="0" smtClean="0"/>
              <a:t>then [Right</a:t>
            </a:r>
            <a:r>
              <a:rPr lang="en-US" dirty="0"/>
              <a:t>, Suck] else [ ] ] </a:t>
            </a:r>
          </a:p>
        </p:txBody>
      </p:sp>
      <p:sp>
        <p:nvSpPr>
          <p:cNvPr id="4" name="Title 1"/>
          <p:cNvSpPr>
            <a:spLocks noGrp="1"/>
          </p:cNvSpPr>
          <p:nvPr>
            <p:ph type="title"/>
          </p:nvPr>
        </p:nvSpPr>
        <p:spPr/>
        <p:txBody>
          <a:bodyPr/>
          <a:lstStyle/>
          <a:p>
            <a:r>
              <a:rPr lang="en-US" dirty="0" smtClean="0"/>
              <a:t>Searching with Non deterministic actions</a:t>
            </a:r>
            <a:endParaRPr lang="en-US"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2075760" y="901080"/>
              <a:ext cx="9774000" cy="4147560"/>
            </p14:xfrm>
          </p:contentPart>
        </mc:Choice>
        <mc:Fallback xmlns="">
          <p:pic>
            <p:nvPicPr>
              <p:cNvPr id="5" name="Ink 4"/>
              <p:cNvPicPr/>
              <p:nvPr/>
            </p:nvPicPr>
            <p:blipFill>
              <a:blip r:embed="rId3"/>
              <a:stretch>
                <a:fillRect/>
              </a:stretch>
            </p:blipFill>
            <p:spPr>
              <a:xfrm>
                <a:off x="2069280" y="891360"/>
                <a:ext cx="9789120" cy="4165920"/>
              </a:xfrm>
              <a:prstGeom prst="rect">
                <a:avLst/>
              </a:prstGeom>
            </p:spPr>
          </p:pic>
        </mc:Fallback>
      </mc:AlternateContent>
    </p:spTree>
    <p:extLst>
      <p:ext uri="{BB962C8B-B14F-4D97-AF65-F5344CB8AC3E}">
        <p14:creationId xmlns:p14="http://schemas.microsoft.com/office/powerpoint/2010/main" val="40574916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Solutions for nondeterministic problems can contain nested if-then-else statements that create a tree rather than a sequence of </a:t>
            </a:r>
            <a:r>
              <a:rPr lang="en-US" dirty="0" smtClean="0"/>
              <a:t>actions.</a:t>
            </a:r>
          </a:p>
          <a:p>
            <a:endParaRPr lang="en-US" dirty="0"/>
          </a:p>
          <a:p>
            <a:r>
              <a:rPr lang="en-US" dirty="0" smtClean="0"/>
              <a:t>Many </a:t>
            </a:r>
            <a:r>
              <a:rPr lang="en-US" dirty="0"/>
              <a:t>problems in real, physical world are contingency problems because exact prediction is impossible</a:t>
            </a:r>
            <a:r>
              <a:rPr lang="en-US" dirty="0" smtClean="0"/>
              <a:t>.</a:t>
            </a:r>
          </a:p>
          <a:p>
            <a:endParaRPr lang="en-US" dirty="0"/>
          </a:p>
          <a:p>
            <a:r>
              <a:rPr lang="en-US" dirty="0" smtClean="0"/>
              <a:t>How to find contingent solutions to nondeterministic problem???</a:t>
            </a:r>
            <a:endParaRPr lang="en-US" dirty="0"/>
          </a:p>
        </p:txBody>
      </p:sp>
      <p:sp>
        <p:nvSpPr>
          <p:cNvPr id="4" name="Title 1"/>
          <p:cNvSpPr>
            <a:spLocks noGrp="1"/>
          </p:cNvSpPr>
          <p:nvPr>
            <p:ph type="title"/>
          </p:nvPr>
        </p:nvSpPr>
        <p:spPr/>
        <p:txBody>
          <a:bodyPr/>
          <a:lstStyle/>
          <a:p>
            <a:r>
              <a:rPr lang="en-US" dirty="0" smtClean="0"/>
              <a:t>Searching with Non deterministic actions</a:t>
            </a:r>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179000" y="2221560"/>
              <a:ext cx="9132480" cy="1866600"/>
            </p14:xfrm>
          </p:contentPart>
        </mc:Choice>
        <mc:Fallback>
          <p:pic>
            <p:nvPicPr>
              <p:cNvPr id="2" name="Ink 1"/>
              <p:cNvPicPr/>
              <p:nvPr/>
            </p:nvPicPr>
            <p:blipFill>
              <a:blip r:embed="rId3"/>
              <a:stretch>
                <a:fillRect/>
              </a:stretch>
            </p:blipFill>
            <p:spPr>
              <a:xfrm>
                <a:off x="1172520" y="2210400"/>
                <a:ext cx="9149040" cy="1887840"/>
              </a:xfrm>
              <a:prstGeom prst="rect">
                <a:avLst/>
              </a:prstGeom>
            </p:spPr>
          </p:pic>
        </mc:Fallback>
      </mc:AlternateContent>
    </p:spTree>
    <p:extLst>
      <p:ext uri="{BB962C8B-B14F-4D97-AF65-F5344CB8AC3E}">
        <p14:creationId xmlns:p14="http://schemas.microsoft.com/office/powerpoint/2010/main" val="29956609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AND-OR Search </a:t>
            </a:r>
            <a:r>
              <a:rPr lang="en-US" dirty="0" smtClean="0"/>
              <a:t>Trees</a:t>
            </a:r>
            <a:endParaRPr lang="en-US" dirty="0"/>
          </a:p>
        </p:txBody>
      </p:sp>
      <p:sp>
        <p:nvSpPr>
          <p:cNvPr id="3" name="Content Placeholder 2"/>
          <p:cNvSpPr>
            <a:spLocks noGrp="1"/>
          </p:cNvSpPr>
          <p:nvPr>
            <p:ph idx="1"/>
          </p:nvPr>
        </p:nvSpPr>
        <p:spPr/>
        <p:txBody>
          <a:bodyPr>
            <a:normAutofit/>
          </a:bodyPr>
          <a:lstStyle/>
          <a:p>
            <a:r>
              <a:rPr lang="en-US" dirty="0" smtClean="0"/>
              <a:t>Augment </a:t>
            </a:r>
            <a:r>
              <a:rPr lang="en-US" dirty="0"/>
              <a:t>search trees in the following </a:t>
            </a:r>
            <a:r>
              <a:rPr lang="en-US" dirty="0" smtClean="0"/>
              <a:t>way:</a:t>
            </a:r>
          </a:p>
          <a:p>
            <a:endParaRPr lang="en-US" dirty="0" smtClean="0"/>
          </a:p>
          <a:p>
            <a:r>
              <a:rPr lang="en-US" dirty="0" smtClean="0"/>
              <a:t>Branching </a:t>
            </a:r>
            <a:r>
              <a:rPr lang="en-US" dirty="0"/>
              <a:t>caused by agent's choice of action are called </a:t>
            </a:r>
            <a:r>
              <a:rPr lang="en-US" dirty="0">
                <a:solidFill>
                  <a:srgbClr val="FF0000"/>
                </a:solidFill>
              </a:rPr>
              <a:t>OR </a:t>
            </a:r>
            <a:r>
              <a:rPr lang="en-US" dirty="0" smtClean="0">
                <a:solidFill>
                  <a:srgbClr val="FF0000"/>
                </a:solidFill>
              </a:rPr>
              <a:t>nodes.</a:t>
            </a:r>
          </a:p>
          <a:p>
            <a:pPr lvl="1"/>
            <a:r>
              <a:rPr lang="en-US" dirty="0" smtClean="0"/>
              <a:t>E.g</a:t>
            </a:r>
            <a:r>
              <a:rPr lang="en-US" dirty="0"/>
              <a:t>., in vacuum world, agent chooses Left or Right or </a:t>
            </a:r>
            <a:r>
              <a:rPr lang="en-US" dirty="0" smtClean="0"/>
              <a:t>Suck</a:t>
            </a:r>
          </a:p>
          <a:p>
            <a:endParaRPr lang="en-US" dirty="0"/>
          </a:p>
          <a:p>
            <a:r>
              <a:rPr lang="en-US" dirty="0" smtClean="0"/>
              <a:t>Branching </a:t>
            </a:r>
            <a:r>
              <a:rPr lang="en-US" dirty="0"/>
              <a:t>caused by environment's choice of action are called </a:t>
            </a:r>
            <a:r>
              <a:rPr lang="en-US" dirty="0">
                <a:solidFill>
                  <a:srgbClr val="FF0000"/>
                </a:solidFill>
              </a:rPr>
              <a:t>AND nodes. </a:t>
            </a:r>
            <a:endParaRPr lang="en-US" dirty="0" smtClean="0">
              <a:solidFill>
                <a:srgbClr val="FF0000"/>
              </a:solidFill>
            </a:endParaRPr>
          </a:p>
          <a:p>
            <a:pPr lvl="1"/>
            <a:r>
              <a:rPr lang="en-US" dirty="0" smtClean="0"/>
              <a:t>E.g</a:t>
            </a:r>
            <a:r>
              <a:rPr lang="en-US" dirty="0"/>
              <a:t>., in erratic vacuum world, Suck action in state 1 leads to a state in { 5, 7 }, so agent would need to find a plan for state 5 and state 7. </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000800" y="271800"/>
              <a:ext cx="10266120" cy="5568840"/>
            </p14:xfrm>
          </p:contentPart>
        </mc:Choice>
        <mc:Fallback>
          <p:pic>
            <p:nvPicPr>
              <p:cNvPr id="4" name="Ink 3"/>
              <p:cNvPicPr/>
              <p:nvPr/>
            </p:nvPicPr>
            <p:blipFill>
              <a:blip r:embed="rId3"/>
              <a:stretch>
                <a:fillRect/>
              </a:stretch>
            </p:blipFill>
            <p:spPr>
              <a:xfrm>
                <a:off x="991800" y="260640"/>
                <a:ext cx="10286280" cy="5586840"/>
              </a:xfrm>
              <a:prstGeom prst="rect">
                <a:avLst/>
              </a:prstGeom>
            </p:spPr>
          </p:pic>
        </mc:Fallback>
      </mc:AlternateContent>
    </p:spTree>
    <p:extLst>
      <p:ext uri="{BB962C8B-B14F-4D97-AF65-F5344CB8AC3E}">
        <p14:creationId xmlns:p14="http://schemas.microsoft.com/office/powerpoint/2010/main" val="17527147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06686" y="0"/>
            <a:ext cx="7276012" cy="6507738"/>
          </a:xfrm>
          <a:prstGeom prst="rect">
            <a:avLst/>
          </a:prstGeom>
        </p:spPr>
      </p:pic>
      <p:sp>
        <p:nvSpPr>
          <p:cNvPr id="3" name="Rectangle 2"/>
          <p:cNvSpPr/>
          <p:nvPr/>
        </p:nvSpPr>
        <p:spPr>
          <a:xfrm>
            <a:off x="161109" y="1484154"/>
            <a:ext cx="4476206" cy="3539430"/>
          </a:xfrm>
          <a:prstGeom prst="rect">
            <a:avLst/>
          </a:prstGeom>
        </p:spPr>
        <p:txBody>
          <a:bodyPr wrap="square">
            <a:spAutoFit/>
          </a:bodyPr>
          <a:lstStyle/>
          <a:p>
            <a:r>
              <a:rPr lang="en-US" sz="2800" dirty="0"/>
              <a:t>Solution is a subtree that:</a:t>
            </a:r>
          </a:p>
          <a:p>
            <a:pPr marL="914400" lvl="1" indent="-457200">
              <a:buFont typeface="Arial" panose="020B0604020202020204" pitchFamily="34" charset="0"/>
              <a:buChar char="•"/>
            </a:pPr>
            <a:r>
              <a:rPr lang="en-US" sz="2800" dirty="0"/>
              <a:t>has a goal node at every leaf </a:t>
            </a:r>
          </a:p>
          <a:p>
            <a:pPr marL="914400" lvl="1" indent="-457200">
              <a:buFont typeface="Arial" panose="020B0604020202020204" pitchFamily="34" charset="0"/>
              <a:buChar char="•"/>
            </a:pPr>
            <a:r>
              <a:rPr lang="en-US" sz="2800" dirty="0"/>
              <a:t>specifies one action at each OR </a:t>
            </a:r>
            <a:r>
              <a:rPr lang="en-US" sz="2800" dirty="0" smtClean="0"/>
              <a:t>node</a:t>
            </a:r>
          </a:p>
          <a:p>
            <a:pPr marL="914400" lvl="1" indent="-457200">
              <a:buFont typeface="Arial" panose="020B0604020202020204" pitchFamily="34" charset="0"/>
              <a:buChar char="•"/>
            </a:pPr>
            <a:r>
              <a:rPr lang="en-US" sz="2800" dirty="0" smtClean="0"/>
              <a:t>includes </a:t>
            </a:r>
            <a:r>
              <a:rPr lang="en-US" sz="2800" dirty="0"/>
              <a:t>every outcome branch at each AND node.</a:t>
            </a:r>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4295160" y="105120"/>
              <a:ext cx="7547760" cy="2256480"/>
            </p14:xfrm>
          </p:contentPart>
        </mc:Choice>
        <mc:Fallback>
          <p:pic>
            <p:nvPicPr>
              <p:cNvPr id="4" name="Ink 3"/>
              <p:cNvPicPr/>
              <p:nvPr/>
            </p:nvPicPr>
            <p:blipFill>
              <a:blip r:embed="rId4"/>
              <a:stretch>
                <a:fillRect/>
              </a:stretch>
            </p:blipFill>
            <p:spPr>
              <a:xfrm>
                <a:off x="4289760" y="94320"/>
                <a:ext cx="7557480" cy="2271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p14:cNvContentPartPr/>
              <p14:nvPr/>
            </p14:nvContentPartPr>
            <p14:xfrm>
              <a:off x="1446120" y="2089800"/>
              <a:ext cx="10584360" cy="4402800"/>
            </p14:xfrm>
          </p:contentPart>
        </mc:Choice>
        <mc:Fallback>
          <p:pic>
            <p:nvPicPr>
              <p:cNvPr id="5" name="Ink 4"/>
              <p:cNvPicPr/>
              <p:nvPr/>
            </p:nvPicPr>
            <p:blipFill>
              <a:blip r:embed="rId6"/>
              <a:stretch>
                <a:fillRect/>
              </a:stretch>
            </p:blipFill>
            <p:spPr>
              <a:xfrm>
                <a:off x="1439640" y="2079000"/>
                <a:ext cx="10598040" cy="44186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p14:cNvContentPartPr/>
              <p14:nvPr/>
            </p14:nvContentPartPr>
            <p14:xfrm>
              <a:off x="8440560" y="1634760"/>
              <a:ext cx="182160" cy="117000"/>
            </p14:xfrm>
          </p:contentPart>
        </mc:Choice>
        <mc:Fallback>
          <p:pic>
            <p:nvPicPr>
              <p:cNvPr id="6" name="Ink 5"/>
              <p:cNvPicPr/>
              <p:nvPr/>
            </p:nvPicPr>
            <p:blipFill>
              <a:blip r:embed="rId8"/>
              <a:stretch>
                <a:fillRect/>
              </a:stretch>
            </p:blipFill>
            <p:spPr>
              <a:xfrm>
                <a:off x="8437320" y="1631520"/>
                <a:ext cx="187920" cy="122760"/>
              </a:xfrm>
              <a:prstGeom prst="rect">
                <a:avLst/>
              </a:prstGeom>
            </p:spPr>
          </p:pic>
        </mc:Fallback>
      </mc:AlternateContent>
    </p:spTree>
    <p:extLst>
      <p:ext uri="{BB962C8B-B14F-4D97-AF65-F5344CB8AC3E}">
        <p14:creationId xmlns:p14="http://schemas.microsoft.com/office/powerpoint/2010/main" val="33591268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Searching with Partial Observations</a:t>
            </a:r>
            <a:endParaRPr lang="en-US" dirty="0"/>
          </a:p>
        </p:txBody>
      </p:sp>
      <p:sp>
        <p:nvSpPr>
          <p:cNvPr id="3" name="Content Placeholder 2"/>
          <p:cNvSpPr>
            <a:spLocks noGrp="1"/>
          </p:cNvSpPr>
          <p:nvPr>
            <p:ph idx="1"/>
          </p:nvPr>
        </p:nvSpPr>
        <p:spPr>
          <a:xfrm>
            <a:off x="720635" y="1864813"/>
            <a:ext cx="10515600" cy="4351338"/>
          </a:xfrm>
        </p:spPr>
        <p:txBody>
          <a:bodyPr>
            <a:normAutofit/>
          </a:bodyPr>
          <a:lstStyle/>
          <a:p>
            <a:r>
              <a:rPr lang="en-US" dirty="0">
                <a:solidFill>
                  <a:srgbClr val="1A1A1A"/>
                </a:solidFill>
                <a:latin typeface="LiberationSans"/>
              </a:rPr>
              <a:t>W</a:t>
            </a:r>
            <a:r>
              <a:rPr lang="en-US" dirty="0" smtClean="0">
                <a:solidFill>
                  <a:srgbClr val="1A1A1A"/>
                </a:solidFill>
                <a:latin typeface="LiberationSans"/>
              </a:rPr>
              <a:t>hen </a:t>
            </a:r>
            <a:r>
              <a:rPr lang="en-US" dirty="0">
                <a:solidFill>
                  <a:srgbClr val="1A1A1A"/>
                </a:solidFill>
                <a:latin typeface="LiberationSans"/>
              </a:rPr>
              <a:t>an environment is </a:t>
            </a:r>
            <a:r>
              <a:rPr lang="en-US" dirty="0" smtClean="0">
                <a:solidFill>
                  <a:srgbClr val="FF0000"/>
                </a:solidFill>
                <a:latin typeface="LiberationSans"/>
              </a:rPr>
              <a:t>partially observable</a:t>
            </a:r>
            <a:r>
              <a:rPr lang="en-US" dirty="0">
                <a:solidFill>
                  <a:srgbClr val="1A1A1A"/>
                </a:solidFill>
                <a:latin typeface="LiberationSans"/>
              </a:rPr>
              <a:t>, an agent can be in one of </a:t>
            </a:r>
            <a:r>
              <a:rPr lang="en-US" dirty="0" smtClean="0">
                <a:solidFill>
                  <a:srgbClr val="1A1A1A"/>
                </a:solidFill>
                <a:latin typeface="LiberationSans"/>
              </a:rPr>
              <a:t>several possible </a:t>
            </a:r>
            <a:r>
              <a:rPr lang="en-US" dirty="0">
                <a:solidFill>
                  <a:srgbClr val="1A1A1A"/>
                </a:solidFill>
                <a:latin typeface="LiberationSans"/>
              </a:rPr>
              <a:t>states. An action leads to one </a:t>
            </a:r>
            <a:r>
              <a:rPr lang="en-US" dirty="0" smtClean="0">
                <a:solidFill>
                  <a:srgbClr val="1A1A1A"/>
                </a:solidFill>
                <a:latin typeface="LiberationSans"/>
              </a:rPr>
              <a:t>of several </a:t>
            </a:r>
            <a:r>
              <a:rPr lang="en-US" dirty="0">
                <a:solidFill>
                  <a:srgbClr val="1A1A1A"/>
                </a:solidFill>
                <a:latin typeface="LiberationSans"/>
              </a:rPr>
              <a:t>possible </a:t>
            </a:r>
            <a:r>
              <a:rPr lang="en-US" dirty="0" smtClean="0">
                <a:solidFill>
                  <a:srgbClr val="1A1A1A"/>
                </a:solidFill>
                <a:latin typeface="LiberationSans"/>
              </a:rPr>
              <a:t>outcomes.</a:t>
            </a:r>
          </a:p>
          <a:p>
            <a:endParaRPr lang="en-US" dirty="0" smtClean="0">
              <a:solidFill>
                <a:srgbClr val="1A1A1A"/>
              </a:solidFill>
              <a:latin typeface="LiberationSans"/>
            </a:endParaRPr>
          </a:p>
          <a:p>
            <a:r>
              <a:rPr lang="en-US" dirty="0" smtClean="0">
                <a:solidFill>
                  <a:srgbClr val="1A1A1A"/>
                </a:solidFill>
                <a:latin typeface="LiberationSans"/>
              </a:rPr>
              <a:t>To </a:t>
            </a:r>
            <a:r>
              <a:rPr lang="en-US" dirty="0">
                <a:solidFill>
                  <a:srgbClr val="1A1A1A"/>
                </a:solidFill>
                <a:latin typeface="LiberationSans"/>
              </a:rPr>
              <a:t>solve these problems, an agent maintains </a:t>
            </a:r>
            <a:r>
              <a:rPr lang="en-US" dirty="0" smtClean="0">
                <a:solidFill>
                  <a:srgbClr val="1A1A1A"/>
                </a:solidFill>
                <a:latin typeface="LiberationSans"/>
              </a:rPr>
              <a:t>a </a:t>
            </a:r>
            <a:r>
              <a:rPr lang="en-US" b="1" i="1" dirty="0" smtClean="0">
                <a:solidFill>
                  <a:srgbClr val="FF0000"/>
                </a:solidFill>
                <a:latin typeface="LiberationSans-BoldItalic"/>
              </a:rPr>
              <a:t>belief </a:t>
            </a:r>
            <a:r>
              <a:rPr lang="en-US" b="1" i="1" dirty="0">
                <a:solidFill>
                  <a:srgbClr val="FF0000"/>
                </a:solidFill>
                <a:latin typeface="LiberationSans-BoldItalic"/>
              </a:rPr>
              <a:t>state </a:t>
            </a:r>
            <a:r>
              <a:rPr lang="en-US" dirty="0">
                <a:solidFill>
                  <a:srgbClr val="1A1A1A"/>
                </a:solidFill>
                <a:latin typeface="LiberationSans"/>
              </a:rPr>
              <a:t>that represent the agent's </a:t>
            </a:r>
            <a:r>
              <a:rPr lang="en-US" dirty="0" smtClean="0">
                <a:solidFill>
                  <a:srgbClr val="1A1A1A"/>
                </a:solidFill>
                <a:latin typeface="LiberationSans"/>
              </a:rPr>
              <a:t>current belief </a:t>
            </a:r>
            <a:r>
              <a:rPr lang="en-US" dirty="0">
                <a:solidFill>
                  <a:srgbClr val="1A1A1A"/>
                </a:solidFill>
                <a:latin typeface="LiberationSans"/>
              </a:rPr>
              <a:t>about the possible physical state it </a:t>
            </a:r>
            <a:r>
              <a:rPr lang="en-US" dirty="0" smtClean="0">
                <a:solidFill>
                  <a:srgbClr val="1A1A1A"/>
                </a:solidFill>
                <a:latin typeface="LiberationSans"/>
              </a:rPr>
              <a:t>might be </a:t>
            </a:r>
            <a:r>
              <a:rPr lang="en-US" dirty="0">
                <a:solidFill>
                  <a:srgbClr val="1A1A1A"/>
                </a:solidFill>
                <a:latin typeface="LiberationSans"/>
              </a:rPr>
              <a:t>in, given the sequence of actions </a:t>
            </a:r>
            <a:r>
              <a:rPr lang="en-US" dirty="0" smtClean="0">
                <a:solidFill>
                  <a:srgbClr val="1A1A1A"/>
                </a:solidFill>
                <a:latin typeface="LiberationSans"/>
              </a:rPr>
              <a:t>and percepts </a:t>
            </a:r>
            <a:r>
              <a:rPr lang="en-US" dirty="0">
                <a:solidFill>
                  <a:srgbClr val="1A1A1A"/>
                </a:solidFill>
                <a:latin typeface="LiberationSans"/>
              </a:rPr>
              <a:t>up to that point</a:t>
            </a:r>
            <a:r>
              <a:rPr lang="en-US" dirty="0" smtClean="0">
                <a:solidFill>
                  <a:srgbClr val="1A1A1A"/>
                </a:solidFill>
                <a:latin typeface="LiberationSans"/>
              </a:rPr>
              <a:t>. </a:t>
            </a:r>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045800" y="4051800"/>
              <a:ext cx="9618120" cy="1309680"/>
            </p14:xfrm>
          </p:contentPart>
        </mc:Choice>
        <mc:Fallback>
          <p:pic>
            <p:nvPicPr>
              <p:cNvPr id="4" name="Ink 3"/>
              <p:cNvPicPr/>
              <p:nvPr/>
            </p:nvPicPr>
            <p:blipFill>
              <a:blip r:embed="rId3"/>
              <a:stretch>
                <a:fillRect/>
              </a:stretch>
            </p:blipFill>
            <p:spPr>
              <a:xfrm>
                <a:off x="1035360" y="4044600"/>
                <a:ext cx="9637560" cy="1327320"/>
              </a:xfrm>
              <a:prstGeom prst="rect">
                <a:avLst/>
              </a:prstGeom>
            </p:spPr>
          </p:pic>
        </mc:Fallback>
      </mc:AlternateContent>
    </p:spTree>
    <p:extLst>
      <p:ext uri="{BB962C8B-B14F-4D97-AF65-F5344CB8AC3E}">
        <p14:creationId xmlns:p14="http://schemas.microsoft.com/office/powerpoint/2010/main" val="2778914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857040" y="139680"/>
              <a:ext cx="7990920" cy="4977720"/>
            </p14:xfrm>
          </p:contentPart>
        </mc:Choice>
        <mc:Fallback xmlns="">
          <p:pic>
            <p:nvPicPr>
              <p:cNvPr id="4" name="Ink 3"/>
              <p:cNvPicPr/>
              <p:nvPr/>
            </p:nvPicPr>
            <p:blipFill>
              <a:blip r:embed="rId3"/>
              <a:stretch>
                <a:fillRect/>
              </a:stretch>
            </p:blipFill>
            <p:spPr>
              <a:xfrm>
                <a:off x="3845880" y="129240"/>
                <a:ext cx="8013960" cy="4999320"/>
              </a:xfrm>
              <a:prstGeom prst="rect">
                <a:avLst/>
              </a:prstGeom>
            </p:spPr>
          </p:pic>
        </mc:Fallback>
      </mc:AlternateContent>
    </p:spTree>
    <p:extLst>
      <p:ext uri="{BB962C8B-B14F-4D97-AF65-F5344CB8AC3E}">
        <p14:creationId xmlns:p14="http://schemas.microsoft.com/office/powerpoint/2010/main" val="36337531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Searching with No </a:t>
            </a:r>
            <a:r>
              <a:rPr lang="en-US" b="1" dirty="0" smtClean="0"/>
              <a:t>Observation</a:t>
            </a:r>
            <a:endParaRPr lang="en-US" dirty="0"/>
          </a:p>
        </p:txBody>
      </p:sp>
      <p:sp>
        <p:nvSpPr>
          <p:cNvPr id="3" name="Content Placeholder 2"/>
          <p:cNvSpPr>
            <a:spLocks noGrp="1"/>
          </p:cNvSpPr>
          <p:nvPr>
            <p:ph idx="1"/>
          </p:nvPr>
        </p:nvSpPr>
        <p:spPr>
          <a:xfrm>
            <a:off x="838200" y="1825625"/>
            <a:ext cx="7582391" cy="4381992"/>
          </a:xfrm>
        </p:spPr>
        <p:txBody>
          <a:bodyPr>
            <a:normAutofit lnSpcReduction="10000"/>
          </a:bodyPr>
          <a:lstStyle/>
          <a:p>
            <a:r>
              <a:rPr lang="en-US" dirty="0"/>
              <a:t>When an agent's percepts provide no information at all, this is called a </a:t>
            </a:r>
            <a:r>
              <a:rPr lang="en-US" b="1" i="1" dirty="0" err="1"/>
              <a:t>sensorless</a:t>
            </a:r>
            <a:r>
              <a:rPr lang="en-US" b="1" i="1" dirty="0"/>
              <a:t> </a:t>
            </a:r>
            <a:r>
              <a:rPr lang="en-US" dirty="0"/>
              <a:t>(or </a:t>
            </a:r>
            <a:r>
              <a:rPr lang="en-US" b="1" i="1" dirty="0"/>
              <a:t>conformant</a:t>
            </a:r>
            <a:r>
              <a:rPr lang="en-US" dirty="0"/>
              <a:t>) problem</a:t>
            </a:r>
          </a:p>
          <a:p>
            <a:r>
              <a:rPr lang="en-US" dirty="0"/>
              <a:t>Example: deterministic, assume know geography, but not location or dirt.</a:t>
            </a:r>
            <a:endParaRPr lang="en-US" b="1" i="1" dirty="0"/>
          </a:p>
          <a:p>
            <a:r>
              <a:rPr lang="en-US" dirty="0" smtClean="0"/>
              <a:t>Initially </a:t>
            </a:r>
            <a:r>
              <a:rPr lang="en-US" dirty="0"/>
              <a:t>could be in </a:t>
            </a:r>
            <a:r>
              <a:rPr lang="en-US" dirty="0" smtClean="0"/>
              <a:t>any state </a:t>
            </a:r>
            <a:r>
              <a:rPr lang="en-US" dirty="0"/>
              <a:t>{ 1, 2, 3, 4, 5, 6, 7, 8 }</a:t>
            </a:r>
          </a:p>
          <a:p>
            <a:pPr lvl="1"/>
            <a:r>
              <a:rPr lang="en-US" dirty="0" smtClean="0"/>
              <a:t>Do </a:t>
            </a:r>
            <a:r>
              <a:rPr lang="en-US" i="1" dirty="0"/>
              <a:t>Right</a:t>
            </a:r>
            <a:r>
              <a:rPr lang="en-US" dirty="0"/>
              <a:t>, must in { 2, 4, </a:t>
            </a:r>
            <a:r>
              <a:rPr lang="en-US" dirty="0" smtClean="0"/>
              <a:t>6, 8 </a:t>
            </a:r>
            <a:r>
              <a:rPr lang="en-US" dirty="0"/>
              <a:t>}. </a:t>
            </a:r>
            <a:endParaRPr lang="en-US" dirty="0" smtClean="0"/>
          </a:p>
          <a:p>
            <a:pPr lvl="1"/>
            <a:r>
              <a:rPr lang="en-US" dirty="0" smtClean="0"/>
              <a:t>Do </a:t>
            </a:r>
            <a:r>
              <a:rPr lang="en-US" i="1" dirty="0"/>
              <a:t>Suck </a:t>
            </a:r>
            <a:r>
              <a:rPr lang="en-US" dirty="0"/>
              <a:t>results in { </a:t>
            </a:r>
            <a:r>
              <a:rPr lang="en-US" dirty="0" smtClean="0"/>
              <a:t>4, 8 </a:t>
            </a:r>
            <a:r>
              <a:rPr lang="en-US" dirty="0"/>
              <a:t>}. </a:t>
            </a:r>
          </a:p>
          <a:p>
            <a:pPr lvl="1"/>
            <a:r>
              <a:rPr lang="en-US" dirty="0" smtClean="0"/>
              <a:t>Doing </a:t>
            </a:r>
            <a:r>
              <a:rPr lang="en-US" i="1" dirty="0"/>
              <a:t>Left</a:t>
            </a:r>
            <a:r>
              <a:rPr lang="en-US" dirty="0"/>
              <a:t>, then </a:t>
            </a:r>
            <a:r>
              <a:rPr lang="en-US" i="1" dirty="0" smtClean="0"/>
              <a:t>Suck </a:t>
            </a:r>
            <a:r>
              <a:rPr lang="en-US" b="1" i="1" dirty="0" smtClean="0"/>
              <a:t>coerces </a:t>
            </a:r>
            <a:r>
              <a:rPr lang="en-US" dirty="0"/>
              <a:t>world into state </a:t>
            </a:r>
            <a:r>
              <a:rPr lang="en-US" dirty="0" smtClean="0"/>
              <a:t>7 regardless </a:t>
            </a:r>
            <a:r>
              <a:rPr lang="en-US" dirty="0"/>
              <a:t>of initial </a:t>
            </a:r>
            <a:r>
              <a:rPr lang="en-US" dirty="0" smtClean="0"/>
              <a:t>state</a:t>
            </a:r>
            <a:endParaRPr lang="en-US" dirty="0"/>
          </a:p>
        </p:txBody>
      </p:sp>
      <p:pic>
        <p:nvPicPr>
          <p:cNvPr id="4" name="Picture 3"/>
          <p:cNvPicPr>
            <a:picLocks noChangeAspect="1"/>
          </p:cNvPicPr>
          <p:nvPr/>
        </p:nvPicPr>
        <p:blipFill>
          <a:blip r:embed="rId2"/>
          <a:stretch>
            <a:fillRect/>
          </a:stretch>
        </p:blipFill>
        <p:spPr>
          <a:xfrm>
            <a:off x="8278924" y="2008480"/>
            <a:ext cx="3913076" cy="3313508"/>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4339800" y="2546640"/>
              <a:ext cx="6077520" cy="2874240"/>
            </p14:xfrm>
          </p:contentPart>
        </mc:Choice>
        <mc:Fallback>
          <p:pic>
            <p:nvPicPr>
              <p:cNvPr id="5" name="Ink 4"/>
              <p:cNvPicPr/>
              <p:nvPr/>
            </p:nvPicPr>
            <p:blipFill>
              <a:blip r:embed="rId4"/>
              <a:stretch>
                <a:fillRect/>
              </a:stretch>
            </p:blipFill>
            <p:spPr>
              <a:xfrm>
                <a:off x="4334760" y="2539440"/>
                <a:ext cx="6089040" cy="2892240"/>
              </a:xfrm>
              <a:prstGeom prst="rect">
                <a:avLst/>
              </a:prstGeom>
            </p:spPr>
          </p:pic>
        </mc:Fallback>
      </mc:AlternateContent>
    </p:spTree>
    <p:extLst>
      <p:ext uri="{BB962C8B-B14F-4D97-AF65-F5344CB8AC3E}">
        <p14:creationId xmlns:p14="http://schemas.microsoft.com/office/powerpoint/2010/main" val="32450120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Searching with No Observation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Solve </a:t>
                </a:r>
                <a:r>
                  <a:rPr lang="en-US" dirty="0" err="1"/>
                  <a:t>sensorless</a:t>
                </a:r>
                <a:r>
                  <a:rPr lang="en-US" dirty="0"/>
                  <a:t> problems by searching </a:t>
                </a:r>
                <a:r>
                  <a:rPr lang="en-US" dirty="0" smtClean="0"/>
                  <a:t>space of </a:t>
                </a:r>
                <a:r>
                  <a:rPr lang="en-US" dirty="0"/>
                  <a:t>belief states, which is fully observable </a:t>
                </a:r>
                <a:r>
                  <a:rPr lang="en-US" dirty="0" smtClean="0"/>
                  <a:t>to agent</a:t>
                </a:r>
                <a:r>
                  <a:rPr lang="en-US" dirty="0"/>
                  <a:t>. </a:t>
                </a:r>
                <a:endParaRPr lang="en-US" dirty="0" smtClean="0"/>
              </a:p>
              <a:p>
                <a:endParaRPr lang="en-US" dirty="0" smtClean="0"/>
              </a:p>
              <a:p>
                <a:r>
                  <a:rPr lang="en-US" dirty="0" smtClean="0"/>
                  <a:t>Suppose </a:t>
                </a:r>
                <a:r>
                  <a:rPr lang="en-US" dirty="0"/>
                  <a:t>physical problem </a:t>
                </a:r>
                <a:r>
                  <a:rPr lang="en-US" i="1" dirty="0"/>
                  <a:t>P </a:t>
                </a:r>
                <a:r>
                  <a:rPr lang="en-US" dirty="0" smtClean="0"/>
                  <a:t>with </a:t>
                </a:r>
                <a:r>
                  <a:rPr lang="en-US" dirty="0" err="1" smtClean="0"/>
                  <a:t>Actions</a:t>
                </a:r>
                <a14:m>
                  <m:oMath xmlns:m="http://schemas.openxmlformats.org/officeDocument/2006/math">
                    <m:r>
                      <a:rPr lang="en-US" i="1" baseline="-25000" dirty="0" smtClean="0">
                        <a:latin typeface="Cambria Math" panose="02040503050406030204" pitchFamily="18" charset="0"/>
                      </a:rPr>
                      <m:t>𝑃</m:t>
                    </m:r>
                  </m:oMath>
                </a14:m>
                <a:r>
                  <a:rPr lang="en-US" dirty="0" smtClean="0"/>
                  <a:t>, </a:t>
                </a:r>
                <a:r>
                  <a:rPr lang="en-US" dirty="0" err="1"/>
                  <a:t>Result</a:t>
                </a:r>
                <a:r>
                  <a:rPr lang="en-US" i="1" baseline="-25000" dirty="0" err="1"/>
                  <a:t>P</a:t>
                </a:r>
                <a:r>
                  <a:rPr lang="en-US" dirty="0"/>
                  <a:t>, </a:t>
                </a:r>
                <a:r>
                  <a:rPr lang="en-US" dirty="0" err="1"/>
                  <a:t>GoalTest</a:t>
                </a:r>
                <a:r>
                  <a:rPr lang="en-US" i="1" baseline="-25000" dirty="0" err="1"/>
                  <a:t>P</a:t>
                </a:r>
                <a:r>
                  <a:rPr lang="en-US" i="1" dirty="0"/>
                  <a:t> </a:t>
                </a:r>
                <a:r>
                  <a:rPr lang="en-US" dirty="0"/>
                  <a:t>and </a:t>
                </a:r>
                <a:r>
                  <a:rPr lang="en-US" dirty="0" err="1" smtClean="0"/>
                  <a:t>StepCost</a:t>
                </a:r>
                <a:r>
                  <a:rPr lang="en-US" i="1" baseline="-25000" dirty="0" err="1" smtClean="0"/>
                  <a:t>P</a:t>
                </a:r>
                <a:r>
                  <a:rPr lang="en-US" dirty="0" smtClean="0"/>
                  <a:t>.</a:t>
                </a:r>
              </a:p>
              <a:p>
                <a:endParaRPr lang="en-US" dirty="0" smtClean="0"/>
              </a:p>
              <a:p>
                <a:r>
                  <a:rPr lang="en-US" dirty="0" smtClean="0"/>
                  <a:t>Define </a:t>
                </a:r>
                <a:r>
                  <a:rPr lang="en-US" dirty="0"/>
                  <a:t>corresponding </a:t>
                </a:r>
                <a:r>
                  <a:rPr lang="en-US" dirty="0" err="1"/>
                  <a:t>sensorless</a:t>
                </a:r>
                <a:r>
                  <a:rPr lang="en-US" dirty="0"/>
                  <a:t> </a:t>
                </a:r>
                <a:r>
                  <a:rPr lang="en-US" dirty="0" smtClean="0"/>
                  <a:t>problem:</a:t>
                </a:r>
              </a:p>
              <a:p>
                <a:pPr lvl="1"/>
                <a:r>
                  <a:rPr lang="en-US" dirty="0" smtClean="0"/>
                  <a:t>Belief </a:t>
                </a:r>
                <a:r>
                  <a:rPr lang="en-US" dirty="0"/>
                  <a:t>states: </a:t>
                </a:r>
                <a:r>
                  <a:rPr lang="en-US" dirty="0" err="1"/>
                  <a:t>powerset</a:t>
                </a:r>
                <a:r>
                  <a:rPr lang="en-US" dirty="0"/>
                  <a:t> of states of </a:t>
                </a:r>
                <a:r>
                  <a:rPr lang="en-US" i="1" dirty="0"/>
                  <a:t>P</a:t>
                </a:r>
                <a:r>
                  <a:rPr lang="en-US" dirty="0"/>
                  <a:t>, </a:t>
                </a:r>
                <a:r>
                  <a:rPr lang="en-US" dirty="0" smtClean="0"/>
                  <a:t>although many </a:t>
                </a:r>
                <a:r>
                  <a:rPr lang="en-US" dirty="0"/>
                  <a:t>are unreachable from initial state. For </a:t>
                </a:r>
                <a:r>
                  <a:rPr lang="en-US" i="1" dirty="0" smtClean="0"/>
                  <a:t>N </a:t>
                </a:r>
                <a:r>
                  <a:rPr lang="en-US" dirty="0" smtClean="0"/>
                  <a:t>states </a:t>
                </a:r>
                <a:r>
                  <a:rPr lang="en-US" dirty="0"/>
                  <a:t>of </a:t>
                </a:r>
                <a:r>
                  <a:rPr lang="en-US" i="1" dirty="0"/>
                  <a:t>P</a:t>
                </a:r>
                <a:r>
                  <a:rPr lang="en-US" dirty="0"/>
                  <a:t>, there are 2</a:t>
                </a:r>
                <a:r>
                  <a:rPr lang="en-US" i="1" dirty="0"/>
                  <a:t>N </a:t>
                </a:r>
                <a:r>
                  <a:rPr lang="en-US" dirty="0"/>
                  <a:t>possible belief </a:t>
                </a:r>
                <a:r>
                  <a:rPr lang="en-US" dirty="0" smtClean="0"/>
                  <a:t>states.</a:t>
                </a:r>
              </a:p>
              <a:p>
                <a:pPr lvl="1"/>
                <a:r>
                  <a:rPr lang="en-US" dirty="0" smtClean="0"/>
                  <a:t>Initial </a:t>
                </a:r>
                <a:r>
                  <a:rPr lang="en-US" dirty="0"/>
                  <a:t>state: typically, all the states of </a:t>
                </a:r>
                <a:r>
                  <a:rPr lang="en-US" i="1" dirty="0"/>
                  <a:t>P</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3081" r="-1855"/>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1233360" y="2221560"/>
              <a:ext cx="8472240" cy="3600000"/>
            </p14:xfrm>
          </p:contentPart>
        </mc:Choice>
        <mc:Fallback>
          <p:pic>
            <p:nvPicPr>
              <p:cNvPr id="4" name="Ink 3"/>
              <p:cNvPicPr/>
              <p:nvPr/>
            </p:nvPicPr>
            <p:blipFill>
              <a:blip r:embed="rId4"/>
              <a:stretch>
                <a:fillRect/>
              </a:stretch>
            </p:blipFill>
            <p:spPr>
              <a:xfrm>
                <a:off x="1223640" y="2211120"/>
                <a:ext cx="8493120" cy="3620880"/>
              </a:xfrm>
              <a:prstGeom prst="rect">
                <a:avLst/>
              </a:prstGeom>
            </p:spPr>
          </p:pic>
        </mc:Fallback>
      </mc:AlternateContent>
    </p:spTree>
    <p:extLst>
      <p:ext uri="{BB962C8B-B14F-4D97-AF65-F5344CB8AC3E}">
        <p14:creationId xmlns:p14="http://schemas.microsoft.com/office/powerpoint/2010/main" val="3111218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Searching with No </a:t>
            </a:r>
            <a:r>
              <a:rPr lang="en-US" b="1" dirty="0" smtClean="0"/>
              <a:t>Observation</a:t>
            </a:r>
            <a:endParaRPr lang="en-US" dirty="0"/>
          </a:p>
        </p:txBody>
      </p:sp>
      <p:sp>
        <p:nvSpPr>
          <p:cNvPr id="3" name="Content Placeholder 2"/>
          <p:cNvSpPr>
            <a:spLocks noGrp="1"/>
          </p:cNvSpPr>
          <p:nvPr>
            <p:ph idx="1"/>
          </p:nvPr>
        </p:nvSpPr>
        <p:spPr/>
        <p:txBody>
          <a:bodyPr>
            <a:normAutofit/>
          </a:bodyPr>
          <a:lstStyle/>
          <a:p>
            <a:r>
              <a:rPr lang="en-US" b="1" u="sng" dirty="0"/>
              <a:t>Actions: </a:t>
            </a:r>
            <a:r>
              <a:rPr lang="en-US" dirty="0"/>
              <a:t>if illegal actions are safe, use the union </a:t>
            </a:r>
            <a:r>
              <a:rPr lang="en-US" dirty="0" smtClean="0"/>
              <a:t>of actions </a:t>
            </a:r>
            <a:r>
              <a:rPr lang="en-US" dirty="0"/>
              <a:t>of all states in </a:t>
            </a:r>
            <a:r>
              <a:rPr lang="en-US" i="1" dirty="0"/>
              <a:t>b</a:t>
            </a:r>
            <a:r>
              <a:rPr lang="en-US" dirty="0"/>
              <a:t>; otherwise use </a:t>
            </a:r>
            <a:r>
              <a:rPr lang="en-US" dirty="0" smtClean="0"/>
              <a:t>the intersection</a:t>
            </a:r>
            <a:r>
              <a:rPr lang="en-US" dirty="0"/>
              <a:t>. Use to </a:t>
            </a:r>
            <a:r>
              <a:rPr lang="en-US" b="1" i="1" dirty="0">
                <a:solidFill>
                  <a:srgbClr val="FF0000"/>
                </a:solidFill>
              </a:rPr>
              <a:t>predict</a:t>
            </a:r>
            <a:r>
              <a:rPr lang="en-US" b="1" i="1" dirty="0"/>
              <a:t> </a:t>
            </a:r>
            <a:r>
              <a:rPr lang="en-US" dirty="0"/>
              <a:t>the next belief states.</a:t>
            </a:r>
          </a:p>
          <a:p>
            <a:r>
              <a:rPr lang="en-US" b="1" u="sng" dirty="0" smtClean="0"/>
              <a:t>Transition </a:t>
            </a:r>
            <a:r>
              <a:rPr lang="en-US" b="1" u="sng" dirty="0"/>
              <a:t>model: </a:t>
            </a:r>
            <a:r>
              <a:rPr lang="en-US" i="1" dirty="0"/>
              <a:t>b' </a:t>
            </a:r>
            <a:r>
              <a:rPr lang="en-US" dirty="0"/>
              <a:t>= Result (</a:t>
            </a:r>
            <a:r>
              <a:rPr lang="en-US" i="1" dirty="0"/>
              <a:t>b</a:t>
            </a:r>
            <a:r>
              <a:rPr lang="en-US" dirty="0"/>
              <a:t>, </a:t>
            </a:r>
            <a:r>
              <a:rPr lang="en-US" i="1" dirty="0"/>
              <a:t>a</a:t>
            </a:r>
            <a:r>
              <a:rPr lang="en-US" dirty="0"/>
              <a:t>) = { </a:t>
            </a:r>
            <a:r>
              <a:rPr lang="en-US" i="1" dirty="0"/>
              <a:t>s' </a:t>
            </a:r>
            <a:r>
              <a:rPr lang="en-US" dirty="0"/>
              <a:t>: </a:t>
            </a:r>
            <a:r>
              <a:rPr lang="en-US" i="1" dirty="0"/>
              <a:t>s' </a:t>
            </a:r>
            <a:r>
              <a:rPr lang="en-US" dirty="0" smtClean="0"/>
              <a:t>= </a:t>
            </a:r>
            <a:r>
              <a:rPr lang="en-US" dirty="0" err="1" smtClean="0"/>
              <a:t>Result</a:t>
            </a:r>
            <a:r>
              <a:rPr lang="en-US" i="1" baseline="-25000" dirty="0" err="1" smtClean="0"/>
              <a:t>P</a:t>
            </a:r>
            <a:r>
              <a:rPr lang="en-US" i="1" dirty="0" smtClean="0"/>
              <a:t> </a:t>
            </a:r>
            <a:r>
              <a:rPr lang="en-US" dirty="0"/>
              <a:t>(</a:t>
            </a:r>
            <a:r>
              <a:rPr lang="en-US" i="1" dirty="0"/>
              <a:t>s</a:t>
            </a:r>
            <a:r>
              <a:rPr lang="en-US" dirty="0"/>
              <a:t>, </a:t>
            </a:r>
            <a:r>
              <a:rPr lang="en-US" i="1" dirty="0"/>
              <a:t>a</a:t>
            </a:r>
            <a:r>
              <a:rPr lang="en-US" dirty="0"/>
              <a:t>) and </a:t>
            </a:r>
            <a:r>
              <a:rPr lang="en-US" i="1" dirty="0" err="1" smtClean="0"/>
              <a:t>s</a:t>
            </a:r>
            <a:r>
              <a:rPr lang="en-US" dirty="0" err="1" smtClean="0"/>
              <a:t>∈</a:t>
            </a:r>
            <a:r>
              <a:rPr lang="en-US" i="1" dirty="0" err="1" smtClean="0"/>
              <a:t>b</a:t>
            </a:r>
            <a:r>
              <a:rPr lang="en-US" i="1" dirty="0" smtClean="0"/>
              <a:t> </a:t>
            </a:r>
            <a:r>
              <a:rPr lang="en-US" dirty="0"/>
              <a:t>}. Similarly </a:t>
            </a:r>
            <a:r>
              <a:rPr lang="en-US" dirty="0" smtClean="0"/>
              <a:t>for nondeterministic </a:t>
            </a:r>
            <a:r>
              <a:rPr lang="en-US" dirty="0"/>
              <a:t>environments using </a:t>
            </a:r>
            <a:r>
              <a:rPr lang="en-US" dirty="0" err="1"/>
              <a:t>Results</a:t>
            </a:r>
            <a:r>
              <a:rPr lang="en-US" i="1" baseline="-25000" dirty="0" err="1"/>
              <a:t>P</a:t>
            </a:r>
            <a:r>
              <a:rPr lang="en-US" dirty="0"/>
              <a:t>.</a:t>
            </a:r>
          </a:p>
          <a:p>
            <a:r>
              <a:rPr lang="en-US" b="1" u="sng" dirty="0" smtClean="0"/>
              <a:t>Goal </a:t>
            </a:r>
            <a:r>
              <a:rPr lang="en-US" b="1" u="sng" dirty="0"/>
              <a:t>test: </a:t>
            </a:r>
            <a:r>
              <a:rPr lang="en-US" b="1" i="1" dirty="0"/>
              <a:t>all </a:t>
            </a:r>
            <a:r>
              <a:rPr lang="en-US" dirty="0"/>
              <a:t>of the physical states in </a:t>
            </a:r>
            <a:r>
              <a:rPr lang="en-US" i="1" dirty="0"/>
              <a:t>b </a:t>
            </a:r>
            <a:r>
              <a:rPr lang="en-US" dirty="0"/>
              <a:t>must </a:t>
            </a:r>
            <a:r>
              <a:rPr lang="en-US" dirty="0" smtClean="0"/>
              <a:t>satisfy </a:t>
            </a:r>
            <a:r>
              <a:rPr lang="en-US" dirty="0" err="1" smtClean="0"/>
              <a:t>GoalTest</a:t>
            </a:r>
            <a:r>
              <a:rPr lang="en-US" i="1" baseline="-25000" dirty="0" err="1" smtClean="0"/>
              <a:t>P</a:t>
            </a:r>
            <a:endParaRPr lang="en-US" i="1" baseline="-25000" dirty="0"/>
          </a:p>
          <a:p>
            <a:r>
              <a:rPr lang="en-US" b="1" u="sng" dirty="0" smtClean="0"/>
              <a:t>Path </a:t>
            </a:r>
            <a:r>
              <a:rPr lang="en-US" b="1" u="sng" dirty="0"/>
              <a:t>cost: </a:t>
            </a:r>
            <a:r>
              <a:rPr lang="en-US" dirty="0"/>
              <a:t>Assume that action costs same in </a:t>
            </a:r>
            <a:r>
              <a:rPr lang="en-US" dirty="0" smtClean="0"/>
              <a:t>all states</a:t>
            </a:r>
            <a:r>
              <a:rPr lang="en-US" dirty="0"/>
              <a:t>, so transfer from underlying problem.</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541520" y="2538000"/>
              <a:ext cx="9202320" cy="1925280"/>
            </p14:xfrm>
          </p:contentPart>
        </mc:Choice>
        <mc:Fallback>
          <p:pic>
            <p:nvPicPr>
              <p:cNvPr id="4" name="Ink 3"/>
              <p:cNvPicPr/>
              <p:nvPr/>
            </p:nvPicPr>
            <p:blipFill>
              <a:blip r:embed="rId3"/>
              <a:stretch>
                <a:fillRect/>
              </a:stretch>
            </p:blipFill>
            <p:spPr>
              <a:xfrm>
                <a:off x="1530000" y="2530080"/>
                <a:ext cx="9223560" cy="1941840"/>
              </a:xfrm>
              <a:prstGeom prst="rect">
                <a:avLst/>
              </a:prstGeom>
            </p:spPr>
          </p:pic>
        </mc:Fallback>
      </mc:AlternateContent>
    </p:spTree>
    <p:extLst>
      <p:ext uri="{BB962C8B-B14F-4D97-AF65-F5344CB8AC3E}">
        <p14:creationId xmlns:p14="http://schemas.microsoft.com/office/powerpoint/2010/main" val="33810438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For a general partially observable </a:t>
            </a:r>
            <a:r>
              <a:rPr lang="en-US" dirty="0" smtClean="0"/>
              <a:t>problem, need </a:t>
            </a:r>
            <a:r>
              <a:rPr lang="en-US" dirty="0"/>
              <a:t>to specify how the environment </a:t>
            </a:r>
            <a:r>
              <a:rPr lang="en-US" dirty="0" smtClean="0"/>
              <a:t>generates percepts </a:t>
            </a:r>
            <a:r>
              <a:rPr lang="en-US" dirty="0"/>
              <a:t>for agent. Encapsulated in </a:t>
            </a:r>
            <a:r>
              <a:rPr lang="en-US" dirty="0" smtClean="0"/>
              <a:t>function Percept </a:t>
            </a:r>
            <a:r>
              <a:rPr lang="en-US" dirty="0"/>
              <a:t>(</a:t>
            </a:r>
            <a:r>
              <a:rPr lang="en-US" i="1" dirty="0"/>
              <a:t>state</a:t>
            </a:r>
            <a:r>
              <a:rPr lang="en-US" dirty="0"/>
              <a:t>). Special cases:</a:t>
            </a:r>
          </a:p>
          <a:p>
            <a:r>
              <a:rPr lang="en-US" dirty="0" smtClean="0"/>
              <a:t>Percept </a:t>
            </a:r>
            <a:r>
              <a:rPr lang="en-US" dirty="0"/>
              <a:t>(</a:t>
            </a:r>
            <a:r>
              <a:rPr lang="en-US" i="1" dirty="0"/>
              <a:t>s</a:t>
            </a:r>
            <a:r>
              <a:rPr lang="en-US" dirty="0"/>
              <a:t>) = </a:t>
            </a:r>
            <a:r>
              <a:rPr lang="en-US" i="1" dirty="0"/>
              <a:t>s</a:t>
            </a:r>
            <a:r>
              <a:rPr lang="en-US" dirty="0"/>
              <a:t>, for fully observable environments</a:t>
            </a:r>
          </a:p>
          <a:p>
            <a:r>
              <a:rPr lang="en-US" dirty="0" smtClean="0"/>
              <a:t>Percept </a:t>
            </a:r>
            <a:r>
              <a:rPr lang="en-US" dirty="0"/>
              <a:t>(</a:t>
            </a:r>
            <a:r>
              <a:rPr lang="en-US" i="1" dirty="0"/>
              <a:t>s</a:t>
            </a:r>
            <a:r>
              <a:rPr lang="en-US" dirty="0"/>
              <a:t>) = </a:t>
            </a:r>
            <a:r>
              <a:rPr lang="en-US" i="1" dirty="0"/>
              <a:t>null</a:t>
            </a:r>
            <a:r>
              <a:rPr lang="en-US" dirty="0"/>
              <a:t>, for </a:t>
            </a:r>
            <a:r>
              <a:rPr lang="en-US" dirty="0" err="1"/>
              <a:t>sensorless</a:t>
            </a:r>
            <a:r>
              <a:rPr lang="en-US" dirty="0"/>
              <a:t> problems</a:t>
            </a:r>
          </a:p>
          <a:p>
            <a:r>
              <a:rPr lang="en-US" dirty="0" smtClean="0"/>
              <a:t>Example</a:t>
            </a:r>
            <a:r>
              <a:rPr lang="en-US" dirty="0"/>
              <a:t>: in vacuum cleaner </a:t>
            </a:r>
            <a:r>
              <a:rPr lang="en-US" dirty="0" smtClean="0"/>
              <a:t>world Percept </a:t>
            </a:r>
            <a:r>
              <a:rPr lang="en-US" dirty="0"/>
              <a:t>(1) = [ </a:t>
            </a:r>
            <a:r>
              <a:rPr lang="en-US" i="1" dirty="0"/>
              <a:t>A</a:t>
            </a:r>
            <a:r>
              <a:rPr lang="en-US" dirty="0"/>
              <a:t>, </a:t>
            </a:r>
            <a:r>
              <a:rPr lang="en-US" i="1" dirty="0"/>
              <a:t>Dirty </a:t>
            </a:r>
            <a:r>
              <a:rPr lang="en-US" dirty="0"/>
              <a:t>]</a:t>
            </a:r>
          </a:p>
        </p:txBody>
      </p:sp>
      <p:sp>
        <p:nvSpPr>
          <p:cNvPr id="4" name="Title 1"/>
          <p:cNvSpPr>
            <a:spLocks noGrp="1"/>
          </p:cNvSpPr>
          <p:nvPr>
            <p:ph type="title"/>
          </p:nvPr>
        </p:nvSpPr>
        <p:spPr/>
        <p:txBody>
          <a:bodyPr/>
          <a:lstStyle/>
          <a:p>
            <a:r>
              <a:rPr lang="en-US" b="1" dirty="0"/>
              <a:t>Searching with No </a:t>
            </a:r>
            <a:r>
              <a:rPr lang="en-US" b="1" dirty="0" smtClean="0"/>
              <a:t>Observation</a:t>
            </a:r>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6183720" y="4653000"/>
              <a:ext cx="3442320" cy="604800"/>
            </p14:xfrm>
          </p:contentPart>
        </mc:Choice>
        <mc:Fallback>
          <p:pic>
            <p:nvPicPr>
              <p:cNvPr id="2" name="Ink 1"/>
              <p:cNvPicPr/>
              <p:nvPr/>
            </p:nvPicPr>
            <p:blipFill>
              <a:blip r:embed="rId3"/>
              <a:stretch>
                <a:fillRect/>
              </a:stretch>
            </p:blipFill>
            <p:spPr>
              <a:xfrm>
                <a:off x="6175800" y="4641120"/>
                <a:ext cx="3462480" cy="622800"/>
              </a:xfrm>
              <a:prstGeom prst="rect">
                <a:avLst/>
              </a:prstGeom>
            </p:spPr>
          </p:pic>
        </mc:Fallback>
      </mc:AlternateContent>
    </p:spTree>
    <p:extLst>
      <p:ext uri="{BB962C8B-B14F-4D97-AF65-F5344CB8AC3E}">
        <p14:creationId xmlns:p14="http://schemas.microsoft.com/office/powerpoint/2010/main" val="18179041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5253507" cy="4351338"/>
          </a:xfrm>
        </p:spPr>
        <p:txBody>
          <a:bodyPr>
            <a:normAutofit/>
          </a:bodyPr>
          <a:lstStyle/>
          <a:p>
            <a:r>
              <a:rPr lang="en-US" dirty="0"/>
              <a:t>Example: first percept </a:t>
            </a:r>
            <a:r>
              <a:rPr lang="en-US" dirty="0" smtClean="0"/>
              <a:t>is [ </a:t>
            </a:r>
            <a:r>
              <a:rPr lang="en-US" i="1" dirty="0"/>
              <a:t>A</a:t>
            </a:r>
            <a:r>
              <a:rPr lang="en-US" dirty="0"/>
              <a:t>, </a:t>
            </a:r>
            <a:r>
              <a:rPr lang="en-US" i="1" dirty="0"/>
              <a:t>Dirty </a:t>
            </a:r>
            <a:r>
              <a:rPr lang="en-US" dirty="0"/>
              <a:t>], do </a:t>
            </a:r>
            <a:r>
              <a:rPr lang="en-US" i="1" dirty="0"/>
              <a:t>Right</a:t>
            </a:r>
          </a:p>
          <a:p>
            <a:r>
              <a:rPr lang="en-US" dirty="0" smtClean="0"/>
              <a:t>In deterministic environments</a:t>
            </a:r>
            <a:r>
              <a:rPr lang="en-US" dirty="0"/>
              <a:t>, </a:t>
            </a:r>
            <a:r>
              <a:rPr lang="en-US" dirty="0" smtClean="0"/>
              <a:t>percepts reduce </a:t>
            </a:r>
            <a:r>
              <a:rPr lang="en-US" dirty="0"/>
              <a:t>size of </a:t>
            </a:r>
            <a:r>
              <a:rPr lang="en-US" dirty="0" smtClean="0"/>
              <a:t>belief state</a:t>
            </a:r>
            <a:endParaRPr lang="en-US" dirty="0"/>
          </a:p>
          <a:p>
            <a:r>
              <a:rPr lang="en-US" dirty="0" smtClean="0"/>
              <a:t>In nondeterministic environments</a:t>
            </a:r>
            <a:r>
              <a:rPr lang="en-US" dirty="0"/>
              <a:t>, </a:t>
            </a:r>
            <a:r>
              <a:rPr lang="en-US" dirty="0" smtClean="0"/>
              <a:t>belief state </a:t>
            </a:r>
            <a:r>
              <a:rPr lang="en-US" dirty="0"/>
              <a:t>may </a:t>
            </a:r>
            <a:r>
              <a:rPr lang="en-US" dirty="0" smtClean="0"/>
              <a:t>become larger</a:t>
            </a:r>
            <a:endParaRPr lang="en-US" dirty="0"/>
          </a:p>
        </p:txBody>
      </p:sp>
      <p:sp>
        <p:nvSpPr>
          <p:cNvPr id="5" name="Title 1"/>
          <p:cNvSpPr>
            <a:spLocks noGrp="1"/>
          </p:cNvSpPr>
          <p:nvPr>
            <p:ph type="title"/>
          </p:nvPr>
        </p:nvSpPr>
        <p:spPr/>
        <p:txBody>
          <a:bodyPr/>
          <a:lstStyle/>
          <a:p>
            <a:r>
              <a:rPr lang="en-US" b="1" dirty="0"/>
              <a:t>Searching with No </a:t>
            </a:r>
            <a:r>
              <a:rPr lang="en-US" b="1" dirty="0" smtClean="0"/>
              <a:t>Observation</a:t>
            </a:r>
            <a:endParaRPr lang="en-US" dirty="0"/>
          </a:p>
        </p:txBody>
      </p:sp>
      <p:pic>
        <p:nvPicPr>
          <p:cNvPr id="7" name="Picture 6"/>
          <p:cNvPicPr>
            <a:picLocks noChangeAspect="1"/>
          </p:cNvPicPr>
          <p:nvPr/>
        </p:nvPicPr>
        <p:blipFill>
          <a:blip r:embed="rId2"/>
          <a:stretch>
            <a:fillRect/>
          </a:stretch>
        </p:blipFill>
        <p:spPr>
          <a:xfrm>
            <a:off x="6272010" y="1198162"/>
            <a:ext cx="5081790" cy="5432675"/>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7987320" y="2712960"/>
              <a:ext cx="2628720" cy="1134720"/>
            </p14:xfrm>
          </p:contentPart>
        </mc:Choice>
        <mc:Fallback>
          <p:pic>
            <p:nvPicPr>
              <p:cNvPr id="2" name="Ink 1"/>
              <p:cNvPicPr/>
              <p:nvPr/>
            </p:nvPicPr>
            <p:blipFill>
              <a:blip r:embed="rId4"/>
              <a:stretch>
                <a:fillRect/>
              </a:stretch>
            </p:blipFill>
            <p:spPr>
              <a:xfrm>
                <a:off x="7979040" y="2701080"/>
                <a:ext cx="2649240" cy="1155240"/>
              </a:xfrm>
              <a:prstGeom prst="rect">
                <a:avLst/>
              </a:prstGeom>
            </p:spPr>
          </p:pic>
        </mc:Fallback>
      </mc:AlternateContent>
    </p:spTree>
    <p:extLst>
      <p:ext uri="{BB962C8B-B14F-4D97-AF65-F5344CB8AC3E}">
        <p14:creationId xmlns:p14="http://schemas.microsoft.com/office/powerpoint/2010/main" val="5142018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Solving </a:t>
            </a:r>
            <a:r>
              <a:rPr lang="en-US" b="1" dirty="0" smtClean="0"/>
              <a:t>Partially Observable </a:t>
            </a:r>
            <a:r>
              <a:rPr lang="en-US" b="1" dirty="0"/>
              <a:t>Problems</a:t>
            </a:r>
            <a:endParaRPr lang="en-US" dirty="0"/>
          </a:p>
        </p:txBody>
      </p:sp>
      <p:sp>
        <p:nvSpPr>
          <p:cNvPr id="3" name="Content Placeholder 2"/>
          <p:cNvSpPr>
            <a:spLocks noGrp="1"/>
          </p:cNvSpPr>
          <p:nvPr>
            <p:ph idx="1"/>
          </p:nvPr>
        </p:nvSpPr>
        <p:spPr>
          <a:xfrm>
            <a:off x="838200" y="1825625"/>
            <a:ext cx="6103513" cy="4351338"/>
          </a:xfrm>
        </p:spPr>
        <p:txBody>
          <a:bodyPr/>
          <a:lstStyle/>
          <a:p>
            <a:r>
              <a:rPr lang="en-US" dirty="0"/>
              <a:t>Use </a:t>
            </a:r>
            <a:r>
              <a:rPr lang="en-US" dirty="0" smtClean="0"/>
              <a:t>AND-OR search </a:t>
            </a:r>
            <a:r>
              <a:rPr lang="en-US" dirty="0"/>
              <a:t>to solve.</a:t>
            </a:r>
          </a:p>
          <a:p>
            <a:r>
              <a:rPr lang="en-US" dirty="0"/>
              <a:t>Top part of </a:t>
            </a:r>
            <a:r>
              <a:rPr lang="en-US" dirty="0" smtClean="0"/>
              <a:t>tree starting </a:t>
            </a:r>
            <a:r>
              <a:rPr lang="en-US" dirty="0"/>
              <a:t>with [ </a:t>
            </a:r>
            <a:r>
              <a:rPr lang="en-US" dirty="0" smtClean="0"/>
              <a:t>A, Dirty </a:t>
            </a:r>
            <a:r>
              <a:rPr lang="en-US" dirty="0"/>
              <a:t>].</a:t>
            </a:r>
          </a:p>
          <a:p>
            <a:r>
              <a:rPr lang="en-US" dirty="0" smtClean="0"/>
              <a:t>Solution is conditional </a:t>
            </a:r>
            <a:r>
              <a:rPr lang="en-US" dirty="0"/>
              <a:t>plan:</a:t>
            </a:r>
          </a:p>
          <a:p>
            <a:pPr lvl="1"/>
            <a:r>
              <a:rPr lang="en-US" dirty="0" smtClean="0"/>
              <a:t>[ </a:t>
            </a:r>
            <a:r>
              <a:rPr lang="en-US" i="1" dirty="0"/>
              <a:t>Suck</a:t>
            </a:r>
            <a:r>
              <a:rPr lang="en-US" dirty="0"/>
              <a:t>, </a:t>
            </a:r>
            <a:r>
              <a:rPr lang="en-US" i="1" dirty="0"/>
              <a:t>Right</a:t>
            </a:r>
            <a:r>
              <a:rPr lang="en-US" dirty="0"/>
              <a:t>, if </a:t>
            </a:r>
            <a:r>
              <a:rPr lang="en-US" i="1" dirty="0" err="1"/>
              <a:t>Bstate</a:t>
            </a:r>
            <a:r>
              <a:rPr lang="en-US" i="1" dirty="0"/>
              <a:t> </a:t>
            </a:r>
            <a:r>
              <a:rPr lang="en-US" dirty="0"/>
              <a:t>= { 6 } then </a:t>
            </a:r>
            <a:r>
              <a:rPr lang="en-US" i="1" dirty="0"/>
              <a:t>Suck </a:t>
            </a:r>
            <a:r>
              <a:rPr lang="en-US" dirty="0"/>
              <a:t>else [ ] ]</a:t>
            </a:r>
          </a:p>
        </p:txBody>
      </p:sp>
      <p:pic>
        <p:nvPicPr>
          <p:cNvPr id="5" name="Picture 4"/>
          <p:cNvPicPr>
            <a:picLocks noChangeAspect="1"/>
          </p:cNvPicPr>
          <p:nvPr/>
        </p:nvPicPr>
        <p:blipFill>
          <a:blip r:embed="rId2"/>
          <a:stretch>
            <a:fillRect/>
          </a:stretch>
        </p:blipFill>
        <p:spPr>
          <a:xfrm>
            <a:off x="6941713" y="1825625"/>
            <a:ext cx="4976975" cy="3136342"/>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7042320" y="3686760"/>
              <a:ext cx="4457160" cy="78840"/>
            </p14:xfrm>
          </p:contentPart>
        </mc:Choice>
        <mc:Fallback>
          <p:pic>
            <p:nvPicPr>
              <p:cNvPr id="4" name="Ink 3"/>
              <p:cNvPicPr/>
              <p:nvPr/>
            </p:nvPicPr>
            <p:blipFill>
              <a:blip r:embed="rId4"/>
              <a:stretch>
                <a:fillRect/>
              </a:stretch>
            </p:blipFill>
            <p:spPr>
              <a:xfrm>
                <a:off x="7035480" y="3674880"/>
                <a:ext cx="4476600" cy="96120"/>
              </a:xfrm>
              <a:prstGeom prst="rect">
                <a:avLst/>
              </a:prstGeom>
            </p:spPr>
          </p:pic>
        </mc:Fallback>
      </mc:AlternateContent>
    </p:spTree>
    <p:extLst>
      <p:ext uri="{BB962C8B-B14F-4D97-AF65-F5344CB8AC3E}">
        <p14:creationId xmlns:p14="http://schemas.microsoft.com/office/powerpoint/2010/main" val="1086976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997200" y="189720"/>
              <a:ext cx="10554480" cy="5421600"/>
            </p14:xfrm>
          </p:contentPart>
        </mc:Choice>
        <mc:Fallback xmlns="">
          <p:pic>
            <p:nvPicPr>
              <p:cNvPr id="4" name="Ink 3"/>
              <p:cNvPicPr/>
              <p:nvPr/>
            </p:nvPicPr>
            <p:blipFill>
              <a:blip r:embed="rId3"/>
              <a:stretch>
                <a:fillRect/>
              </a:stretch>
            </p:blipFill>
            <p:spPr>
              <a:xfrm>
                <a:off x="985680" y="176760"/>
                <a:ext cx="10579320" cy="5446440"/>
              </a:xfrm>
              <a:prstGeom prst="rect">
                <a:avLst/>
              </a:prstGeom>
            </p:spPr>
          </p:pic>
        </mc:Fallback>
      </mc:AlternateContent>
    </p:spTree>
    <p:extLst>
      <p:ext uri="{BB962C8B-B14F-4D97-AF65-F5344CB8AC3E}">
        <p14:creationId xmlns:p14="http://schemas.microsoft.com/office/powerpoint/2010/main" val="9676103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2677320" y="52920"/>
              <a:ext cx="5977080" cy="894240"/>
            </p14:xfrm>
          </p:contentPart>
        </mc:Choice>
        <mc:Fallback xmlns="">
          <p:pic>
            <p:nvPicPr>
              <p:cNvPr id="4" name="Ink 3"/>
              <p:cNvPicPr/>
              <p:nvPr/>
            </p:nvPicPr>
            <p:blipFill>
              <a:blip r:embed="rId3"/>
              <a:stretch>
                <a:fillRect/>
              </a:stretch>
            </p:blipFill>
            <p:spPr>
              <a:xfrm>
                <a:off x="2667960" y="40680"/>
                <a:ext cx="5999400" cy="9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1406160" y="1666080"/>
              <a:ext cx="9465120" cy="4678560"/>
            </p14:xfrm>
          </p:contentPart>
        </mc:Choice>
        <mc:Fallback xmlns="">
          <p:pic>
            <p:nvPicPr>
              <p:cNvPr id="5" name="Ink 4"/>
              <p:cNvPicPr/>
              <p:nvPr/>
            </p:nvPicPr>
            <p:blipFill>
              <a:blip r:embed="rId5"/>
              <a:stretch>
                <a:fillRect/>
              </a:stretch>
            </p:blipFill>
            <p:spPr>
              <a:xfrm>
                <a:off x="1393200" y="1653120"/>
                <a:ext cx="9490680" cy="4698360"/>
              </a:xfrm>
              <a:prstGeom prst="rect">
                <a:avLst/>
              </a:prstGeom>
            </p:spPr>
          </p:pic>
        </mc:Fallback>
      </mc:AlternateContent>
    </p:spTree>
    <p:extLst>
      <p:ext uri="{BB962C8B-B14F-4D97-AF65-F5344CB8AC3E}">
        <p14:creationId xmlns:p14="http://schemas.microsoft.com/office/powerpoint/2010/main" val="4257378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4155120" y="2160"/>
              <a:ext cx="7659000" cy="4347720"/>
            </p14:xfrm>
          </p:contentPart>
        </mc:Choice>
        <mc:Fallback xmlns="">
          <p:pic>
            <p:nvPicPr>
              <p:cNvPr id="4" name="Ink 3"/>
              <p:cNvPicPr/>
              <p:nvPr/>
            </p:nvPicPr>
            <p:blipFill>
              <a:blip r:embed="rId3"/>
              <a:stretch>
                <a:fillRect/>
              </a:stretch>
            </p:blipFill>
            <p:spPr>
              <a:xfrm>
                <a:off x="4150800" y="-10440"/>
                <a:ext cx="7677360" cy="4371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1757880" y="2064960"/>
              <a:ext cx="3985560" cy="3795840"/>
            </p14:xfrm>
          </p:contentPart>
        </mc:Choice>
        <mc:Fallback xmlns="">
          <p:pic>
            <p:nvPicPr>
              <p:cNvPr id="5" name="Ink 4"/>
              <p:cNvPicPr/>
              <p:nvPr/>
            </p:nvPicPr>
            <p:blipFill>
              <a:blip r:embed="rId5"/>
              <a:stretch>
                <a:fillRect/>
              </a:stretch>
            </p:blipFill>
            <p:spPr>
              <a:xfrm>
                <a:off x="1746360" y="2052000"/>
                <a:ext cx="4005360" cy="3822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p14:cNvContentPartPr/>
              <p14:nvPr/>
            </p14:nvContentPartPr>
            <p14:xfrm>
              <a:off x="6852600" y="4429800"/>
              <a:ext cx="3898080" cy="2223720"/>
            </p14:xfrm>
          </p:contentPart>
        </mc:Choice>
        <mc:Fallback xmlns="">
          <p:pic>
            <p:nvPicPr>
              <p:cNvPr id="6" name="Ink 5"/>
              <p:cNvPicPr/>
              <p:nvPr/>
            </p:nvPicPr>
            <p:blipFill>
              <a:blip r:embed="rId7"/>
              <a:stretch>
                <a:fillRect/>
              </a:stretch>
            </p:blipFill>
            <p:spPr>
              <a:xfrm>
                <a:off x="6840000" y="4417920"/>
                <a:ext cx="3922920" cy="2247480"/>
              </a:xfrm>
              <a:prstGeom prst="rect">
                <a:avLst/>
              </a:prstGeom>
            </p:spPr>
          </p:pic>
        </mc:Fallback>
      </mc:AlternateContent>
    </p:spTree>
    <p:extLst>
      <p:ext uri="{BB962C8B-B14F-4D97-AF65-F5344CB8AC3E}">
        <p14:creationId xmlns:p14="http://schemas.microsoft.com/office/powerpoint/2010/main" val="17795551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2514" y="338338"/>
            <a:ext cx="11312435" cy="3785652"/>
          </a:xfrm>
          <a:prstGeom prst="rect">
            <a:avLst/>
          </a:prstGeom>
        </p:spPr>
        <p:txBody>
          <a:bodyPr wrap="square">
            <a:spAutoFit/>
          </a:bodyPr>
          <a:lstStyle/>
          <a:p>
            <a:r>
              <a:rPr lang="en-US" sz="2400" dirty="0">
                <a:solidFill>
                  <a:srgbClr val="000000"/>
                </a:solidFill>
                <a:latin typeface="Arial" panose="020B0604020202020204" pitchFamily="34" charset="0"/>
              </a:rPr>
              <a:t>Suppose a genetic algorithm uses chromosomes of the form x = </a:t>
            </a:r>
            <a:r>
              <a:rPr lang="en-US" sz="2400" dirty="0" err="1">
                <a:solidFill>
                  <a:srgbClr val="000000"/>
                </a:solidFill>
                <a:latin typeface="Arial" panose="020B0604020202020204" pitchFamily="34" charset="0"/>
              </a:rPr>
              <a:t>abcdefgh</a:t>
            </a:r>
            <a:r>
              <a:rPr lang="en-US" sz="2400" dirty="0">
                <a:solidFill>
                  <a:srgbClr val="000000"/>
                </a:solidFill>
                <a:latin typeface="Arial" panose="020B0604020202020204" pitchFamily="34" charset="0"/>
              </a:rPr>
              <a:t> with a fixed length of eight genes. Each gene can be any digit between 0 and 9. Let the fitness of individual x be calculated as:  f(x) = (a + b) − (c + d) + (e + f) − (g + h) ,</a:t>
            </a:r>
            <a:endParaRPr lang="en-US" sz="4000" dirty="0"/>
          </a:p>
          <a:p>
            <a:r>
              <a:rPr lang="en-US" sz="2400" dirty="0">
                <a:solidFill>
                  <a:srgbClr val="000000"/>
                </a:solidFill>
                <a:latin typeface="Arial" panose="020B0604020202020204" pitchFamily="34" charset="0"/>
              </a:rPr>
              <a:t>and let the initial population consist of four individuals with the following</a:t>
            </a:r>
            <a:endParaRPr lang="en-US" sz="4000" dirty="0"/>
          </a:p>
          <a:p>
            <a:r>
              <a:rPr lang="en-US" sz="2400" dirty="0">
                <a:solidFill>
                  <a:srgbClr val="000000"/>
                </a:solidFill>
                <a:latin typeface="Arial" panose="020B0604020202020204" pitchFamily="34" charset="0"/>
              </a:rPr>
              <a:t>Chromosomes:</a:t>
            </a:r>
            <a:endParaRPr lang="en-US" sz="4000" dirty="0"/>
          </a:p>
          <a:p>
            <a:pPr marL="1828800"/>
            <a:r>
              <a:rPr lang="en-US" sz="2400" dirty="0">
                <a:solidFill>
                  <a:srgbClr val="000000"/>
                </a:solidFill>
                <a:latin typeface="Arial" panose="020B0604020202020204" pitchFamily="34" charset="0"/>
              </a:rPr>
              <a:t>        a b c d e f g h</a:t>
            </a:r>
            <a:endParaRPr lang="en-US" sz="4000" dirty="0"/>
          </a:p>
          <a:p>
            <a:pPr marL="1828800"/>
            <a:r>
              <a:rPr lang="en-US" sz="2400" dirty="0">
                <a:solidFill>
                  <a:srgbClr val="000000"/>
                </a:solidFill>
                <a:latin typeface="Arial" panose="020B0604020202020204" pitchFamily="34" charset="0"/>
              </a:rPr>
              <a:t>x1 = 6 5 4 1 3 5 3 2</a:t>
            </a:r>
            <a:endParaRPr lang="en-US" sz="4000" dirty="0"/>
          </a:p>
          <a:p>
            <a:pPr marL="1828800"/>
            <a:r>
              <a:rPr lang="en-US" sz="2400" dirty="0">
                <a:solidFill>
                  <a:srgbClr val="000000"/>
                </a:solidFill>
                <a:latin typeface="Arial" panose="020B0604020202020204" pitchFamily="34" charset="0"/>
              </a:rPr>
              <a:t>x2 = 8 7 1 2 6 6 0 1</a:t>
            </a:r>
            <a:endParaRPr lang="en-US" sz="4000" dirty="0"/>
          </a:p>
          <a:p>
            <a:pPr marL="1828800"/>
            <a:r>
              <a:rPr lang="en-US" sz="2400" dirty="0">
                <a:solidFill>
                  <a:srgbClr val="000000"/>
                </a:solidFill>
                <a:latin typeface="Arial" panose="020B0604020202020204" pitchFamily="34" charset="0"/>
              </a:rPr>
              <a:t>x3 = 2 3 9 2 1 2 8 5</a:t>
            </a:r>
            <a:endParaRPr lang="en-US" sz="4000" dirty="0"/>
          </a:p>
          <a:p>
            <a:pPr marL="1828800"/>
            <a:r>
              <a:rPr lang="en-US" sz="2400" dirty="0">
                <a:solidFill>
                  <a:srgbClr val="000000"/>
                </a:solidFill>
                <a:latin typeface="Arial" panose="020B0604020202020204" pitchFamily="34" charset="0"/>
              </a:rPr>
              <a:t>x4 = 4 1 8 5 2 0 9 </a:t>
            </a:r>
            <a:r>
              <a:rPr lang="en-US" sz="2400" dirty="0" smtClean="0">
                <a:solidFill>
                  <a:srgbClr val="000000"/>
                </a:solidFill>
                <a:latin typeface="Arial" panose="020B0604020202020204" pitchFamily="34" charset="0"/>
              </a:rPr>
              <a:t>4</a:t>
            </a:r>
            <a:endParaRPr lang="en-US" sz="4000"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2067840" y="683280"/>
              <a:ext cx="9315360" cy="6066000"/>
            </p14:xfrm>
          </p:contentPart>
        </mc:Choice>
        <mc:Fallback xmlns="">
          <p:pic>
            <p:nvPicPr>
              <p:cNvPr id="4" name="Ink 3"/>
              <p:cNvPicPr/>
              <p:nvPr/>
            </p:nvPicPr>
            <p:blipFill>
              <a:blip r:embed="rId3"/>
              <a:stretch>
                <a:fillRect/>
              </a:stretch>
            </p:blipFill>
            <p:spPr>
              <a:xfrm>
                <a:off x="2057400" y="671760"/>
                <a:ext cx="9336960" cy="6089040"/>
              </a:xfrm>
              <a:prstGeom prst="rect">
                <a:avLst/>
              </a:prstGeom>
            </p:spPr>
          </p:pic>
        </mc:Fallback>
      </mc:AlternateContent>
    </p:spTree>
    <p:extLst>
      <p:ext uri="{BB962C8B-B14F-4D97-AF65-F5344CB8AC3E}">
        <p14:creationId xmlns:p14="http://schemas.microsoft.com/office/powerpoint/2010/main" val="37647036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8011" y="709269"/>
            <a:ext cx="10920549" cy="830997"/>
          </a:xfrm>
          <a:prstGeom prst="rect">
            <a:avLst/>
          </a:prstGeom>
        </p:spPr>
        <p:txBody>
          <a:bodyPr wrap="square">
            <a:spAutoFit/>
          </a:bodyPr>
          <a:lstStyle/>
          <a:p>
            <a:pPr fontAlgn="base"/>
            <a:r>
              <a:rPr lang="en-US" sz="2400" dirty="0">
                <a:solidFill>
                  <a:srgbClr val="000000"/>
                </a:solidFill>
                <a:latin typeface="Arial" panose="020B0604020202020204" pitchFamily="34" charset="0"/>
              </a:rPr>
              <a:t>Evaluate the fitness of each individual, showing all your workings, and arrange them in order with the fittest first and the least fit last</a:t>
            </a:r>
            <a:r>
              <a:rPr lang="en-US" sz="2400" dirty="0" smtClean="0">
                <a:solidFill>
                  <a:srgbClr val="000000"/>
                </a:solidFill>
                <a:latin typeface="Arial" panose="020B0604020202020204" pitchFamily="34" charset="0"/>
              </a:rPr>
              <a:t>.</a:t>
            </a:r>
            <a:endParaRPr lang="en-US" sz="2400" dirty="0">
              <a:solidFill>
                <a:srgbClr val="000000"/>
              </a:solidFill>
              <a:latin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2733120" y="2656080"/>
              <a:ext cx="4589640" cy="3852720"/>
            </p14:xfrm>
          </p:contentPart>
        </mc:Choice>
        <mc:Fallback xmlns="">
          <p:pic>
            <p:nvPicPr>
              <p:cNvPr id="3" name="Ink 2"/>
              <p:cNvPicPr/>
              <p:nvPr/>
            </p:nvPicPr>
            <p:blipFill>
              <a:blip r:embed="rId3"/>
              <a:stretch>
                <a:fillRect/>
              </a:stretch>
            </p:blipFill>
            <p:spPr>
              <a:xfrm>
                <a:off x="2721960" y="2644920"/>
                <a:ext cx="4611960" cy="3870720"/>
              </a:xfrm>
              <a:prstGeom prst="rect">
                <a:avLst/>
              </a:prstGeom>
            </p:spPr>
          </p:pic>
        </mc:Fallback>
      </mc:AlternateContent>
    </p:spTree>
    <p:extLst>
      <p:ext uri="{BB962C8B-B14F-4D97-AF65-F5344CB8AC3E}">
        <p14:creationId xmlns:p14="http://schemas.microsoft.com/office/powerpoint/2010/main" val="4370494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1703" y="447470"/>
            <a:ext cx="11260183" cy="1323439"/>
          </a:xfrm>
          <a:prstGeom prst="rect">
            <a:avLst/>
          </a:prstGeom>
        </p:spPr>
        <p:txBody>
          <a:bodyPr wrap="square">
            <a:spAutoFit/>
          </a:bodyPr>
          <a:lstStyle/>
          <a:p>
            <a:pPr fontAlgn="base"/>
            <a:r>
              <a:rPr lang="en-US" sz="2000" dirty="0" smtClean="0">
                <a:solidFill>
                  <a:srgbClr val="000000"/>
                </a:solidFill>
                <a:latin typeface="Arial" panose="020B0604020202020204" pitchFamily="34" charset="0"/>
              </a:rPr>
              <a:t>2. Perform </a:t>
            </a:r>
            <a:r>
              <a:rPr lang="en-US" sz="2000" dirty="0">
                <a:solidFill>
                  <a:srgbClr val="000000"/>
                </a:solidFill>
                <a:latin typeface="Arial" panose="020B0604020202020204" pitchFamily="34" charset="0"/>
              </a:rPr>
              <a:t>the following crossover operations:</a:t>
            </a:r>
          </a:p>
          <a:p>
            <a:pPr marL="742950" lvl="1" indent="-285750" fontAlgn="base">
              <a:buFont typeface="+mj-lt"/>
              <a:buAutoNum type="arabicPeriod"/>
            </a:pPr>
            <a:r>
              <a:rPr lang="en-US" sz="2000" dirty="0">
                <a:solidFill>
                  <a:srgbClr val="000000"/>
                </a:solidFill>
                <a:latin typeface="Arial" panose="020B0604020202020204" pitchFamily="34" charset="0"/>
              </a:rPr>
              <a:t>Cross the fittest two individuals using one–point crossover at the middle point.</a:t>
            </a:r>
          </a:p>
          <a:p>
            <a:pPr marL="742950" lvl="1" indent="-285750" fontAlgn="base">
              <a:buFont typeface="+mj-lt"/>
              <a:buAutoNum type="arabicPeriod"/>
            </a:pPr>
            <a:r>
              <a:rPr lang="en-US" sz="2000" dirty="0">
                <a:solidFill>
                  <a:srgbClr val="000000"/>
                </a:solidFill>
                <a:latin typeface="Arial" panose="020B0604020202020204" pitchFamily="34" charset="0"/>
              </a:rPr>
              <a:t>Cross the second and third fittest individuals using a two–point crossover (points b and f).</a:t>
            </a:r>
          </a:p>
          <a:p>
            <a:pPr marL="742950" lvl="1" indent="-285750" fontAlgn="base">
              <a:buFont typeface="+mj-lt"/>
              <a:buAutoNum type="arabicPeriod"/>
            </a:pPr>
            <a:r>
              <a:rPr lang="en-US" sz="2000" dirty="0" smtClean="0">
                <a:solidFill>
                  <a:srgbClr val="000000"/>
                </a:solidFill>
                <a:latin typeface="Arial" panose="020B0604020202020204" pitchFamily="34" charset="0"/>
              </a:rPr>
              <a:t>Cross </a:t>
            </a:r>
            <a:r>
              <a:rPr lang="en-US" sz="2000" dirty="0">
                <a:solidFill>
                  <a:srgbClr val="000000"/>
                </a:solidFill>
                <a:latin typeface="Arial" panose="020B0604020202020204" pitchFamily="34" charset="0"/>
              </a:rPr>
              <a:t>the first and third fittest individuals (ranked 1st and 3rd) using a uniform crossover</a:t>
            </a:r>
            <a:r>
              <a:rPr lang="en-US" sz="2000" dirty="0" smtClean="0">
                <a:solidFill>
                  <a:srgbClr val="000000"/>
                </a:solidFill>
                <a:latin typeface="Arial" panose="020B0604020202020204" pitchFamily="34" charset="0"/>
              </a:rPr>
              <a:t>.</a:t>
            </a:r>
            <a:endParaRPr lang="en-US" sz="2000" dirty="0">
              <a:solidFill>
                <a:srgbClr val="000000"/>
              </a:solidFill>
              <a:latin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2596680" y="1051560"/>
              <a:ext cx="9600120" cy="5172120"/>
            </p14:xfrm>
          </p:contentPart>
        </mc:Choice>
        <mc:Fallback xmlns="">
          <p:pic>
            <p:nvPicPr>
              <p:cNvPr id="3" name="Ink 2"/>
              <p:cNvPicPr/>
              <p:nvPr/>
            </p:nvPicPr>
            <p:blipFill>
              <a:blip r:embed="rId3"/>
              <a:stretch>
                <a:fillRect/>
              </a:stretch>
            </p:blipFill>
            <p:spPr>
              <a:xfrm>
                <a:off x="2590560" y="1042560"/>
                <a:ext cx="9614520" cy="5191920"/>
              </a:xfrm>
              <a:prstGeom prst="rect">
                <a:avLst/>
              </a:prstGeom>
            </p:spPr>
          </p:pic>
        </mc:Fallback>
      </mc:AlternateContent>
    </p:spTree>
    <p:extLst>
      <p:ext uri="{BB962C8B-B14F-4D97-AF65-F5344CB8AC3E}">
        <p14:creationId xmlns:p14="http://schemas.microsoft.com/office/powerpoint/2010/main" val="8289969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3325" y="419747"/>
            <a:ext cx="11508378" cy="1569660"/>
          </a:xfrm>
          <a:prstGeom prst="rect">
            <a:avLst/>
          </a:prstGeom>
        </p:spPr>
        <p:txBody>
          <a:bodyPr wrap="square">
            <a:spAutoFit/>
          </a:bodyPr>
          <a:lstStyle/>
          <a:p>
            <a:pPr fontAlgn="base"/>
            <a:r>
              <a:rPr lang="en-US" sz="2400" dirty="0" smtClean="0">
                <a:solidFill>
                  <a:srgbClr val="000000"/>
                </a:solidFill>
                <a:latin typeface="Arial" panose="020B0604020202020204" pitchFamily="34" charset="0"/>
              </a:rPr>
              <a:t>3. Suppose </a:t>
            </a:r>
            <a:r>
              <a:rPr lang="en-US" sz="2400" dirty="0">
                <a:solidFill>
                  <a:srgbClr val="000000"/>
                </a:solidFill>
                <a:latin typeface="Arial" panose="020B0604020202020204" pitchFamily="34" charset="0"/>
              </a:rPr>
              <a:t>the new population consists of the six offspring individuals received by the crossover operations in the above question. Evaluate the fitness of the new population, showing all your workings. Has the overall fitness improved?</a:t>
            </a:r>
          </a:p>
          <a:p>
            <a:pPr fontAlgn="base"/>
            <a:endParaRPr lang="en-US" sz="2400" dirty="0">
              <a:solidFill>
                <a:srgbClr val="000000"/>
              </a:solidFill>
              <a:latin typeface="Arial" panose="020B0604020202020204" pitchFamily="34" charset="0"/>
            </a:endParaRPr>
          </a:p>
        </p:txBody>
      </p:sp>
    </p:spTree>
    <p:extLst>
      <p:ext uri="{BB962C8B-B14F-4D97-AF65-F5344CB8AC3E}">
        <p14:creationId xmlns:p14="http://schemas.microsoft.com/office/powerpoint/2010/main" val="318696598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math,amssymb,amsfonts}&#10;\usepackage{ulem}&#10;\let\underbar\uline&#10;\begin{document}&#10;$$x_i' = x_i - \lambda &#10;\frac{\partial}{\partial x_i}&#10;J(x_1,\ldots,x_n)$$&#10;\end{document}&#10;"/>
  <p:tag name="FILENAME" val="TP_tmp"/>
  <p:tag name="FORMAT" val="pngmono"/>
  <p:tag name="RES" val="600"/>
  <p:tag name="BLEND" val="0"/>
  <p:tag name="TRANSPARENT" val="0"/>
  <p:tag name="TBUG" val="0"/>
  <p:tag name="ALLOWFS" val="0"/>
  <p:tag name="ORIGWIDTH" val="124"/>
  <p:tag name="PICTUREFILESIZE" val="2518"/>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math,amssymb,amsfonts}&#10;\usepackage{ulem}&#10;\let\underbar\uline&#10;\begin{document}&#10;$$J(x_1,x_2,\ldots,x_n)$$&#10;\end{document}&#10;"/>
  <p:tag name="FILENAME" val="TP_tmp"/>
  <p:tag name="FORMAT" val="pngmono"/>
  <p:tag name="RES" val="600"/>
  <p:tag name="BLEND" val="0"/>
  <p:tag name="TRANSPARENT" val="0"/>
  <p:tag name="TBUG" val="0"/>
  <p:tag name="ALLOWFS" val="0"/>
  <p:tag name="ORIGWIDTH" val="71"/>
  <p:tag name="PICTUREFILESIZE" val="1315"/>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math,amssymb,amsfonts}&#10;\usepackage{ulem}&#10;\let\underbar\uline&#10;\begin{document}&#10;$$\frac{\partial}{\partial x_i}J(x_1,\ldots,x_n) \qquad \forall i$$&#10;\end{document}&#10;"/>
  <p:tag name="FILENAME" val="TP_tmp"/>
  <p:tag name="FORMAT" val="pngmono"/>
  <p:tag name="RES" val="600"/>
  <p:tag name="BLEND" val="0"/>
  <p:tag name="TRANSPARENT" val="0"/>
  <p:tag name="TBUG" val="0"/>
  <p:tag name="ALLOWFS" val="0"/>
  <p:tag name="ORIGWIDTH" val="104"/>
  <p:tag name="PICTUREFILESIZE" val="2110"/>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math,amssymb,amsfonts}&#10;\usepackage{ulem}&#10;\let\underbar\uline&#10;\begin{document}&#10;$$J(x_1',\ldots,x_n') &lt; J(x_1,\ldots,x_n)$$&#10;\end{document}&#10;"/>
  <p:tag name="FILENAME" val="TP_tmp"/>
  <p:tag name="FORMAT" val="pngmono"/>
  <p:tag name="RES" val="600"/>
  <p:tag name="BLEND" val="0"/>
  <p:tag name="TRANSPARENT" val="0"/>
  <p:tag name="TBUG" val="0"/>
  <p:tag name="ALLOWFS" val="0"/>
  <p:tag name="ORIGWIDTH" val="128"/>
  <p:tag name="PICTUREFILESIZE" val="221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870</TotalTime>
  <Words>1239</Words>
  <Application>Microsoft Office PowerPoint</Application>
  <PresentationFormat>Widescreen</PresentationFormat>
  <Paragraphs>122</Paragraphs>
  <Slides>25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ＭＳ Ｐゴシック</vt:lpstr>
      <vt:lpstr>Arial</vt:lpstr>
      <vt:lpstr>Calibri</vt:lpstr>
      <vt:lpstr>Calibri Light</vt:lpstr>
      <vt:lpstr>Cambria Math</vt:lpstr>
      <vt:lpstr>LiberationSans</vt:lpstr>
      <vt:lpstr>LiberationSans-BoldItalic</vt:lpstr>
      <vt:lpstr>Tahoma</vt:lpstr>
      <vt:lpstr>Office Theme</vt:lpstr>
      <vt:lpstr>Artificial Intelligence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Gradient descent</vt:lpstr>
      <vt:lpstr>Searching with Non deterministic actions</vt:lpstr>
      <vt:lpstr>Searching with Non deterministic actions</vt:lpstr>
      <vt:lpstr>PowerPoint Presentation</vt:lpstr>
      <vt:lpstr>Searching with Non deterministic actions</vt:lpstr>
      <vt:lpstr>Searching with Non deterministic actions</vt:lpstr>
      <vt:lpstr>AND-OR Search Trees</vt:lpstr>
      <vt:lpstr>PowerPoint Presentation</vt:lpstr>
      <vt:lpstr>Searching with Partial Observations</vt:lpstr>
      <vt:lpstr>Searching with No Observation</vt:lpstr>
      <vt:lpstr>Searching with No Observation</vt:lpstr>
      <vt:lpstr>Searching with No Observation</vt:lpstr>
      <vt:lpstr>Searching with No Observation</vt:lpstr>
      <vt:lpstr>Searching with No Observation</vt:lpstr>
      <vt:lpstr>Solving Partially Observable Problems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iiits</dc:creator>
  <cp:lastModifiedBy>iiits</cp:lastModifiedBy>
  <cp:revision>38</cp:revision>
  <dcterms:created xsi:type="dcterms:W3CDTF">2021-02-02T06:23:36Z</dcterms:created>
  <dcterms:modified xsi:type="dcterms:W3CDTF">2021-02-10T05:25:45Z</dcterms:modified>
</cp:coreProperties>
</file>