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1T08:21:01.956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8329 2126 10 0,'0'0'232'0,"19"-25"-169"0,-19 20-5 0,0 4 35 0,0 0-33 0,0-1-28 0,3 2-13 0,-3 0 8 15,0 0-3-15,3 0-12 16,-3 0-10-16,0 0-2 16,2 0 0-16,-2 0 0 15,0 0-2-15,0 0 1 16,0 0-3-16,0 0 1 15,0 0 1-15,0 0 2 0,0 0 1 16,1 0-1-16,-1 0 3 16,0 0 4-16,0 0 7 15,0 20-8-15,-1 23-6 16,-21 26 4-16,-15 31 5 16,-12 23 14-16,-9 18-14 15,-2 1-6-15,2-6-2 16,6-10-1-16,10-22 0 15,6-12 0-15,8-22-16 16,10-22-46-16,9-23-19 16,6-21-33-16,3-9-28 15,0-36-14-15,3-22 27 16</inkml:trace>
  <inkml:trace contextRef="#ctx0" brushRef="#br0" timeOffset="273.2756">8041 2545 13 0,'25'-78'91'15,"0"0"-35"-15,-2 3 8 16,4 8-1-16,-5 18-7 16,-7 20-22-16,-6 15 9 0,-5 14 0 15,1 0-14-15,4 11-29 16,12 17 9-16,4 13 17 16,6 15 40-16,1 20-34 15,-3 21 0-15,-5 23 10 16,-10 17-11-16,-8 11-12 0,-3-8-11 15,4-19-3-15,5-21 1 16,0-21-1-16,3-17-3 16,-1-17-4-16,-4-19-21 15,-4-17-26-15,-2-11-56 16,-4-35-89-16,0-20-76 16</inkml:trace>
  <inkml:trace contextRef="#ctx0" brushRef="#br0" timeOffset="507.607">7820 3013 416 0,'0'0'76'16,"0"0"-73"-16,0 0-2 15,0 0-1-15,155-57-7 16,-58 12 7-16,6-3 5 15,-5 3-1-15,-14 8-4 16,-20 11 0-16,-21 14-10 16,-22 12-63-16,-15 4-79 15,-6 21 6-15,0 5 49 16</inkml:trace>
  <inkml:trace contextRef="#ctx0" brushRef="#br0" timeOffset="1108.218">8875 2760 73 0,'0'0'91'16,"0"0"-85"-16,-100 102 44 16,68-59 30-16,7 0-33 15,8 4-4-15,9 1-25 16,8-1-2-16,0-3 6 0,1-10-9 16,17-10-13-1,1-9-3-15,2-10 1 0,3-5 3 16,3-10-1-16,4-21 3 15,2-17 0-15,0-12 41 16,0-8-25-16,-5-10 2 16,-3-9 9-16,-5-8-4 15,-8 0-12-15,-8 7-6 16,-4 12-1-16,0 19-7 16,0 14 2-16,-7 16 1 15,1 16 5-15,1 7 12 16,1 4 16-16,1 4-1 0,0 24-29 15,0 15-6 1,1 15 0-16,2 12 5 0,0 12 2 16,0 1 1-16,8 0 5 15,2-6-1-15,-2-13-1 16,-2-9-2-16,1-10 5 16,2-8-8-16,2-9-5 15,-1-9 0-15,2-8-1 16,3-9-3-16,6-2-23 15,4-10-34-15,9-13-22 16,-4-5 6-16,-6 4-71 16,-7 6-118-16</inkml:trace>
  <inkml:trace contextRef="#ctx0" brushRef="#br0" timeOffset="1521.3237">9470 2718 353 0,'0'0'0'15,"0"0"0"-15,0 0 18 16,0 0-14-16,15 118 47 16,-10-59 4-16,0 2-16 0,1-5-4 15,0-5-15-15,3-4-9 16,1-8-5-16,-2-6-4 16,-4-10 0-16,1-7 2 15,-2-7-2-15,-3-7-1 16,4-2 2-16,4-1 6 15,4-23 8-15,10-14 28 16,8-13 10-16,3-4-25 16,1 4-23-16,-4 4-7 15,-3 8-45-15,-7 7-73 16,-6 6-62-16,-1 5-202 16</inkml:trace>
  <inkml:trace contextRef="#ctx0" brushRef="#br0" timeOffset="2262.8425">9917 2852 410 0,'0'0'0'16,"0"0"22"-16,0 0 51 16,0 0-30-16,17 82-33 15,-4-71-5-15,-1-6 1 16,3-5 7-16,-2 0-7 15,5 0 5-15,-1-16 20 16,2-4 9-16,-1-5-15 0,0-2-1 16,-5-2-10-1,-6 2-5-15,-4 5 4 0,-3 7-11 16,0 1-2-16,-4 8 11 16,-12 3-11-16,-5 3-5 15,0 4-9-15,-6 17-3 16,5 7 4-16,-2 3 1 15,7 3 8-15,3 2 2 16,5-5 2-16,4 1-2 16,2 0 2-16,3-1-3 15,0 2 1-15,0-1 2 16,9 0 1-16,3-4 0 16,3-6 3-1,0-3-3-15,-2-9-2 16,1-3 2-16,-1-6-1 0,4-1 6 15,3 0 4-15,6-15-1 16,2-9 3-16,6-9-11 16,2-9 10-16,2-4-9 15,-1-4-2-15,3-5 2 16,-1-6-2-16,0-1 0 16,-5 6 6-16,-7 9-5 15,-11 19-2-15,-11 14-7 16,-5 14 8-16,-5 3 0 15,-20 27-11-15,-5 12 4 16,6 4-5-16,12-2 12 16,11-6-5-16,1-4-2 15,9-3-2-15,7-1 0 16,-1 4 6-16,-3 0 2 0,-5 7 1 16,-4 5 0-1,0-5 1-15,0-7 0 0,8-8 23 16,7-11-21-16,13-13-1 15,9-2 9-15,8-27-10 16,9-12 5-16,-5-6-5 16,-7 1 3-16,-11 6-4 15,-10 11 0-15,-14 14-55 16,-10 13-79-16,-6 8-107 16</inkml:trace>
  <inkml:trace contextRef="#ctx0" brushRef="#br0" timeOffset="2911.098">11221 2786 254 0,'0'0'0'15,"0"0"17"-15,0 0-17 16,0 0 25-16,0 0-12 16,0 0 9-16,15-80-6 15,-8 51 18-15,2 3 1 16,-6 6-24-16,-3 6 38 16,0 3-23-16,0 7 19 15,-16 4-11-15,-11 0-27 0,-4 8 2 16,-8 16-9-16,-2 7 4 15,4 5 4-15,10-4 0 16,9-1 0-16,14-4-3 16,4-2-5-16,9-2-2 15,24 1-1-15,10-3 0 16,9-3 2-16,2 1 1 16,-5 2 1-16,-10 0 0 15,-14 4-1-15,-11 2 0 16,-14 5 0-16,-2-2 0 15,-26 0-1-15,-11-3 1 16,-10-5 3-16,-2-5 6 16,-3-5-6-16,-1-6 1 15,6-6-3-15,6 0-1 16,16 0-15-16,18-9-71 0,9-7-119 16,24-2-106-16</inkml:trace>
  <inkml:trace contextRef="#ctx0" brushRef="#br0" timeOffset="19924.1316">11889 2895 22 0,'0'0'27'16,"0"0"48"-16,0 0 34 16,18-93-31-16,-18 72-36 15,0 2-3-15,0 0 16 16,0 5-24-16,-8 3-9 15,-5 2-22-15,-9 9-2 16,-13 0-8-16,-11 20-15 16,-12 20-5-16,-3 14 17 15,6 11-4-15,10-3 14 16,10 0-7-16,12-7 2 16,5-5 3-16,13-8 4 15,5-9-5-15,0-8-1 16,3-10 0-16,14-6-16 0,3-9 1 15,5-2 22-15,6-23 15 16,7-11 2-16,0-10 14 16,-2-2 12-16,-8 2 12 15,-3 3-9-15,-10 3-13 16,-3 6-12-16,-4 7-13 16,-7 8-7-16,1 8 3 15,-2 6 6-15,0 5-8 16,0 0-2-16,0 0-7 15,0 0-10-15,1 12-16 16,1 11 22-16,-1 5 11 16,1 5 7-16,-2-1-4 0,0 2-3 15,0-2 0-15,0 2 0 16,0-5 3-16,0-4-3 16,1-6-15-16,9-6 1 15,4-3 2-15,2-5-3 16,1-5 4-16,4 0 11 15,4-8 8-15,8-18 1 16,7-11-3-16,6-13-3 16,2-4-1-16,1-4-2 15,-7 3-4-15,-6 11-3 16,-12 13-3-16,-13 16 2 16,-8 8-17-16,-3 7 17 15,-4 0-42-15,-15 13-8 0,1 9 29 16,7-1 26-1,11 1 0-15,6-6-29 0,30-8 3 16,16-2 29-16,5 0 26 16,3 5 7-16,-11 11-5 15,-18 13-15-15,-17 15-8 16,-14 9 19-16,0 2 4 16,-21-4-24-16,-2-13 2 15,7-9-1-15,7-16-5 16,7-8-20-16,2-7-30 15,0-4-18-15,19 0 25 16,9-12 40-16,5-12-19 0,0-7-2 16,-2-1 6-16,-4-3 18 15,-2-4 0-15,-1-3 20 16,0-5 27-16,-2 1-14 16,2 1 1-16,-2 4 1 15,-7 10-5-15,0 11-11 16,-9 10 11-16,-4 8 2 15,-2 2-8-15,0 0-24 16,0 6-4-16,0 15 4 16,0 12 5-16,0 7 3 15,0 6-7-15,0 2 2 16,0 0-1-16,0-3-2 16,0-7-11-16,0-9-60 15,7-16-77-15,14-13-15 16</inkml:trace>
  <inkml:trace contextRef="#ctx0" brushRef="#br0" timeOffset="20095.9777">12911 2623 31 0,'0'0'161'0,"0"0"-48"15,0 0 28-15,0 0-43 16,0 0-43-16,0 0-38 15,-33-26-17-15,33 30-71 0,2 12-144 16,17 4 22 0</inkml:trace>
  <inkml:trace contextRef="#ctx0" brushRef="#br0" timeOffset="20776.2147">13225 2921 305 0,'0'0'2'16,"0"0"55"-16,0 0-23 16,0 0-34-16,-98 57 2 15,71-21 13-15,5-2-14 0,7-5-2 16,7-6-1-16,7-6-3 15,1-4-2-15,0-5 0 16,11-5-22-16,6-3-17 16,7 0 36-16,7-21 9 15,4-6-2-15,1-6 0 16,-5-1 2-16,-4 2 1 16,-7 5 4-16,-7 8-1 15,-6 10 6-15,-4 8 7 16,-3 1-13-16,0 10 3 15,0 17-6-15,-7 11 15 16,-4 4 6-16,6-4-8 0,5-8-9 16,0-9-4-16,5-6-10 15,16-11 1-15,3-4 9 16,16-4 8-16,8-27 11 16,9-13-15-16,2-12 8 15,1-10-11-15,-7-8 7 16,-6-6-8-16,-9-7 6 15,-6 1 1-15,-14 5-1 16,-8 11-1-16,-10 16-5 16,0 16 4-16,-7 13 29 15,-5 10-21-15,1 8 26 16,6 7-4-16,0 0-25 16,-1 21-9-16,-5 24-10 15,-3 25 10-15,-1 20 1 16,-2 13 0-16,-1 9 17 0,-1 2 13 0,0-2-17 15,4-11-7-15,4-12-6 16,11-14-2-16,0-14-2 16,12-15-8-16,13-14-20 15,7-12-28-15,1-14-52 16,-5-6-63-16</inkml:trace>
  <inkml:trace contextRef="#ctx0" brushRef="#br0" timeOffset="21392.9813">15554 2735 168 0,'0'0'130'0,"0"0"-121"0,0 0-9 15,0 0 75-15,0 0-57 16,0 0 12-16,68-78-7 15,-18 20 2-15,6-10-12 16,4-2 3-16,-5 1-16 16,-4 9-1-16,-12 8-5 15,-11 13 6-15,-16 11 9 16,-12 9-9-16,-2 12 0 16,-27 7-4-16,-13 4-16 15,-16 27 2-15,-15 16 6 16,-11 10 7-16,0 6 2 15,13-1-1-15,20-1 4 16,27-6 0-16,24-8-8 0,3-1-5 16,33-1 13-1,16-1 5-15,5 0 43 0,6-4-11 32,-8 1-18-32,-10-3-3 15,-10 0-11-15,-15-3 5 0,-13 3 4 16,-7 1-2-16,-15 3-6 15,-27 2 4-15,-21-1-1 16,-14-5-5-16,-8-8-1 16,-1-7-3-16,8-11-19 15,12-7-22-15,19-5-40 16,22-5-119-16</inkml:trace>
  <inkml:trace contextRef="#ctx0" brushRef="#br0" timeOffset="22482.6617">16025 3020 111 0,'0'0'2'16,"0"0"24"-16,0 0 27 0,0 0-13 15,100-32 4-15,-65 9-28 16,-3-3 4-16,0-1 0 16,-9 0-9-16,-5 4 3 15,-9 3 8-15,-4 8 8 16,-5 4-12-16,0 4-8 15,-9 4-10-15,-20 0-1 16,-8 14-16-16,-10 13-10 16,-5 3 20-16,6 5-2 15,9-1 9-15,12 0 0 16,11-1-2-16,12-2-4 16,2-3 6-16,22-5 1 15,15-5 11-15,11-9 1 16,8-9-3-16,9 0 5 15,6-24-8-15,8-7 1 0,2-10-6 16,-4-5 2-16,-4-4 3 16,-9-4-5-16,-8 4-2 15,-8 3 12 1,-14 11-10-16,-13 14 10 0,-17 10-2 0,-4 5 36 16,-13 7-8-16,-24 0-38 15,-11 19-20-15,-8 17 3 16,0 10 11-16,7 5 5 15,11 0 0-15,13-5-3 16,13-9-3-16,11-11 5 16,1-7 0-16,7-9-5 15,14-9-2-15,9-1-1 16,7-8 9-16,5-17 1 16,1-4 4-16,-3 0 2 0,-4 5-6 15,-7 2 6-15,-6 8 7 16,-5 1 3-16,-9 9-2 15,-7 1-6-15,-2 3-2 16,0 0 5-16,0 0-1 16,0 7-10-16,0 15-3 15,-3 8 3-15,-2 3 4 16,4 3-2-16,1-6-1 16,0-6-1-16,0-4 1 15,10-11-1-15,3-2 0 16,7-7 0-16,11 0 7 15,14-22-2-15,11-12 9 16,7-12-14-16,-2-7-1 16,-3-1-1-16,-6-5 0 0,-6 4 0 15,-12 10-1-15,-13 15 3 16,-14 13 0-16,-7 13 2 16,0 4-1-16,-21 4-1 15,-8 18-11-15,0 6 7 16,11 1 0-16,18 0-4 15,9-9 0-15,32-4-19 16,11-4 27-16,4-3 1 16,-8 2 2-16,-8 6-1 15,-14 11-1-15,-16 13-1 16,-10 9 1-16,-4 3 1 16,-19-3-2-16,3-16 7 15,8-12-2-15,12-13 2 0,0-9-2 16,23 0-5-16,22-14 0 15,12-15-7-15,6-3-38 16,-5-5-96-16,-15 4-104 16</inkml:trace>
  <inkml:trace contextRef="#ctx0" brushRef="#br0" timeOffset="23216.8631">18213 2760 244 0,'0'0'145'0,"0"0"-117"0,0 0 107 16,0 0-50-16,0 0-20 15,0 0-38-15,-88-41-27 16,29 46 0-16,-9 18-2 16,3 7-2-16,10 8-1 15,10 6 5-15,11 5 0 16,13 1-3-16,12-4-6 16,9-7 2-16,9-5 7 15,19-8-3-15,9-12-18 16,14-11-10-16,19-3-2 15,17-26-18-15,7-13-60 16,1-11-39-16,-7-7 71 0,-10-7 25 16,-7-7 27-1,-5-9 27-15,-11-10 10 0,-15-8-10 16,-11 3-49-16,-17 8-10 16,-12 18 28-16,0 17 31 15,-6 15 20-15,-6 13 29 16,3 13 42-16,6 7 0 15,1 4-34-15,2 0-39 16,0 5-5-16,0 20-7 16,0 17 40-16,-1 8-5 15,-5 14 11-15,-5 10-7 16,-2 9-17-16,-4 3 6 16,-3-4-7-16,-1-2-5 0,3-12-15 15,2-5-6 1,7-13-1-16,4-13 0 0,3-12-9 15,2-11-10-15,0-10-35 16,4-4 33-16,24-14 17 16,14-15 0-16,11-8 1 15,9-4-7-15,-4 1 8 16,-3 8 2-16,-10 12 3 16,-9 9-3-16,-8 11 3 15,-6 0-2-15,-3 14 26 16,-3 11-6-16,-6 6-4 15,-1 7-17-15,-2 1 0 0,-2-5-137 16</inkml:trace>
  <inkml:trace contextRef="#ctx0" brushRef="#br0" timeOffset="23341.8494">19505 3059 266 0,'0'0'308'16,"0"0"-308"-16,-9-78-456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1T08:36:5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6870 5914 49 0,'0'0'101'0,"0"0"-92"15,0 0 40-15,0 0 41 0,0 0-9 16,0 0-25-16,0 0 0 16,0-36-6-16,0 36-15 15,0 0-21-15,0 2-14 16,0 28 0-16,0 28 7 15,-9 27 23-15,-9 16-7 16,3 2-16-16,4-13-4 16,10-12-3-16,1-7-65 15,0-8-49-15,0-11-48 16,0-13-53-16</inkml:trace>
  <inkml:trace contextRef="#ctx0" brushRef="#br0" timeOffset="270.368">6782 6096 273 0,'0'0'2'0,"0"0"47"16,-33-90 64-16,27 74-39 16,5 7-12-16,-1 6-25 15,2 3-8-15,0 0-29 16,0 2-15-16,9 18 15 15,12 11 5-15,4 8 30 16,2 4-4-16,3 1-25 16,-3-3 1-16,-2-5-7 0,-1-4-8 15,3-6-61 1,1-8-30-16,2-12-50 0,6-6-21 16,-2-20 19-1</inkml:trace>
  <inkml:trace contextRef="#ctx0" brushRef="#br0" timeOffset="698.0393">7256 5883 138 0,'0'0'46'16,"0"0"15"-16,0 0 27 15,0 0-7-15,0 0-60 0,0 0-9 16,-4 62 10 0,-17 2-10-16,1 9 1 0,1-3-8 15,3-5-3-15,1-10 0 16,4-11 1-16,2-10 3 15,6-14-4-15,3-11-2 16,0-9-2-16,0 0-7 16,0-21-14-16,18-20 11 15,6-19 12-15,3-15 2 16,3-8 1-16,1 6-2 16,-2 11 10-16,-3 13-9 15,-2 16 10-15,-6 13-4 16,-6 10 13-16,-6 9-10 15,-6 5 2-15,5 0-13 16,2 5-4-16,2 23 4 0,3 16 54 16,1 19-8-1,-1 13-8-15,0 6-9 0,-3 0-4 16,-3-7-10-16,5-5-5 16,-3-5-8-16,1-8-4 15,2-7 0-15,-1-12-73 16,2-12 9-16,3-15-80 15,0-11-80-15,9-16-4 16</inkml:trace>
  <inkml:trace contextRef="#ctx0" brushRef="#br0" timeOffset="1852.7252">7711 6067 200 0,'0'0'76'15,"0"0"-24"-15,0 0 57 16,0 0 0-16,0 0-51 0,0 0-41 15,3-17-17-15,-3 57 15 16,0 15 24-16,0 8-13 16,0 0-13-16,0-7-10 15,0-6-2-15,0-10-1 16,13-4 0-16,2-14-11 16,3-8-27-16,0-11-3 15,3-3 0-15,6-16 10 16,3-18 15-16,1-11 16 15,0-8 2-15,-2-3 3 16,-11-3-4-16,-5 4 0 16,-7 6 8-16,-3 16 7 0,-3 11 7 15,0 14 14-15,0 8-2 16,0 0-20-16,0 0-11 16,0 17-3-16,0 13 5 15,0 12 5-15,-3 9 0 16,3 4 6-16,0-5-9 15,0-4 2-15,9-7-9 16,4-8 0-16,4-9-1 16,2-10-5-16,3-8-20 15,5-4-21-15,3-19 2 16,6-20 13-16,1-14-12 16,2-8 10-16,1-13-6 0,-7-12 0 15,-5-4 32-15,-11 0 7 16,-6 7 1-16,-11 16 2 15,0 14 12-15,0 19 37 16,-2 15-4-16,1 13 11 16,1 6-23-16,0 0-25 15,0 3-6-15,0 26-5 16,0 19 22-16,0 15 5 16,0 10 2-16,0 7-15 15,5-3-3-15,4 0 1 16,3-9-8-16,5-7-1 15,-2-6-3-15,2-6 1 16,0-6 0-16,-1-14-1 0,2-10-2 16,3-16-32-16,6-3-33 15,6-22 16-15,8-20 3 16,3-8-6-16,-1-13-70 16,-1-7-29-16,-8-6 32 15,-7-3 16-15,-9 1 68 16,-8 2 37-16,-5 7 0 15,-5 9 0-15,0 16 42 16,0 13 44-16,0 15 35 16,0 10-6-16,0 6-3 15,0 0-41-15,0 0-36 16,0 8-20-16,0 17 8 16,0 17 7-16,-3 19 5 0,-7 13-14 15,-3 12 7-15,3-2-7 16,0-5-18-16,5-13-1 15,5-12-1-15,0-13-1 16,0-7-25-16,10-7-37 16,5-6 9-16,3-8 40 15,3-11-57-15,6-2 20 16,3-20-2-16,6-15 32 16,2-7-13-16,-2-8 5 15,-3 0-16-15,-5-4 44 16,-8 5 2-16,-5 3 25 15,-8 11 31-15,-4 12 12 16,-3 11-6-16,0 9 17 16,0 3-5-16,0 0-44 0,0 4-30 15,0 16 0-15,0 15 13 16,-1 10 6-16,-7 8-5 16,4-2-8-16,4 1-5 15,0-5 0-15,0-1-2 16,12-5-1-16,7-6 0 15,6-7 0-15,4-11-4 16,-3-12-34-16,4-5-48 16,-1-14-65-16,-1-20-157 15</inkml:trace>
  <inkml:trace contextRef="#ctx0" brushRef="#br0" timeOffset="2009.5974">9313 5802 577 0,'0'0'40'16,"0"0"-6"-16,0 0 19 15,0 0-53-15,0 0-19 16,0 0-101-16,-15-10-156 16</inkml:trace>
  <inkml:trace contextRef="#ctx0" brushRef="#br0" timeOffset="2176.0384">8809 5973 737 0,'0'0'21'16,"0"0"-17"-16,0 0 60 16,0 0-36-16,0 0-28 15,0 0-89-15,41-44 6 16,3 22-140-16</inkml:trace>
  <inkml:trace contextRef="#ctx0" brushRef="#br0" timeOffset="3209.0039">9975 6077 238 0,'0'0'5'0,"0"0"-5"16,0 0 99-16,0 0-27 0,0 0-30 15,0-85 1-15,-1 59-14 16,-16 6 12-16,-3 6-11 16,-5 10-19-16,-7 4 14 15,-5 9-17-15,-5 25-5 16,1 12 0-16,3 7 7 15,8 5 3-15,9 2-7 16,6 1-2-16,8-6 7 16,7-6-8-16,0-10-2 15,7-11-2-15,17-15-8 16,6-13-36-16,6-11 0 16,1-26 16-16,3-12 17 0,-3-5-10 15,-10 1 22-15,-7 0 8 16,-10 9 23-16,-7 13-28 15,-3 14 14-15,0 12 27 16,0 5 1-16,0 0-21 16,0 7-3-16,0 13-18 15,-3 7-3-15,3 8-1 16,0-1 1-16,8-7 0 16,12-7-4-16,12-10-6 15,8-10-27-15,11-10-10 16,7-26 3-16,1-12-2 15,-3-8 10-15,-4-3-6 16,-10 1 42-16,-8 8 2 0,-14 11 12 16,-14 11 0-1,-6 12-2-15,-14 10 37 0,-19 6-30 16,-4 7 14-16,-6 19-1 16,2 8-7-16,5 5 6 15,11 8-2-15,9-3-20 16,13-5-4-16,3-7-5 15,15-15-4-15,14-12-32 16,6-5-5-16,4-19-2 16,-3-15 36-16,-5-3 3 15,-4 0 4-15,-8 4 7 16,-7 9 29-16,-7 10 11 16,-4 8 10-16,-1 6 4 0,0 0-47 15,0 22-14 1,0 38-7-16,3 35 7 15,10 38 34-15,16 32 26 0,5 16-42 16,3 3 9-16,-7-1-27 16,-12-16 0-16,-17-21-10 15,-1-18 1-15,-22-21 1 16,-23-22 8-16,-14-23 1 16,-11-23 5-16,-8-24 0 15,-5-15 1-15,-5-32-7 16,3-33-11-16,19-28-18 15,29-31-43-15,37-21-46 0,23-11-101 16,37 2-184-16</inkml:trace>
  <inkml:trace contextRef="#ctx0" brushRef="#br0" timeOffset="4070.9892">10803 6171 11 0,'0'0'159'15,"0"0"-20"-15,-33 75-60 16,33-62-73-16,0-6-6 16,6-7-3-16,8 0-3 15,2-7 6-15,5-11 6 16,0-8 16-16,0-4-13 16,-4-3-7-16,-6 4 1 0,-6 5 3 15,-4 7 4-15,-1 8 8 16,0 8 16-16,-15 1-13 15,-12 7 1-15,-6 23-22 16,-5 10 0-16,-1 13 13 16,9 2 3-16,10 2 10 15,7-1 2-15,13-9-7 16,0-7-7-16,13-11-14 16,12-15 0-16,6-9-3 15,4-5-12-15,6-27-15 16,2-14 16-16,3-11 2 15,-2-2 11-15,-7 3 1 0,-4 9 7 16,-9 8-7-16,-8 13 0 16,-4 9 12-16,-7 10-12 15,-4 2-4-15,3 10 4 16,-1 18 11-16,0 14 38 16,-1 6-17-16,-2 8 20 15,0-1-7-15,0-7-24 16,6-9-17-16,0-12-4 15,4-13 0-15,1-9-9 16,1-5-36-16,4-19-10 16,6-17 41-16,1-16-9 15,2-3-7-15,-4-3 3 16,4-2 19-16,-5 12 8 16,1 9 4-16,-5 17-4 0,-9 15-2 15,-2 7-10 1,3 18 12-16,-2 21 29 15,4 13 23-15,0 7 9 0,10-2-9 16,6-7-26-16,6-13-24 16,7-15-2-16,0-13-6 15,5-9-8-15,4-19-2 16,6-25-10-16,2-11 15 16,-2-11 2-16,-12-14 9 15,-12-11 5-15,-13-4 1 16,-14-2-6-16,-3 12-3 15,-16 18-18-15,-12 24 7 0,0 21 14 16,8 13 48 0,7 9-10-16,7 2-15 0,0 35-12 15,-2 18 27-15,4 24 14 16,2 20-10-16,2 7 10 16,0-4-25-16,9-14-17 15,11-21-10-15,2-21-31 16,6-17-83-16,1-17-44 15,-1-12-55-15,-6-12-130 16</inkml:trace>
  <inkml:trace contextRef="#ctx0" brushRef="#br0" timeOffset="4223.8899">11591 6128 419 0,'0'0'479'0,"0"0"-478"16,0 0 15-16,0 0-5 15,0 0-9-15,71-75-4 16,7 31-70-16,10-1-102 16,-4 8-292-16</inkml:trace>
  <inkml:trace contextRef="#ctx0" brushRef="#br0" timeOffset="4698.3411">12899 5637 390 0,'0'0'0'0,"0"0"-26"16,0 0 26-16,82 26 38 15,-15-26 10-15,9-6 22 16,5-17-21-16,-10-5-4 16,-5-4-8-16,-12 3-1 15,-8 0-11-15,-9 2-23 16,-9 3-2-16,-5 4-49 15,-16 3-78-15,-7 9-145 16</inkml:trace>
  <inkml:trace contextRef="#ctx0" brushRef="#br0" timeOffset="4987.0786">13101 5545 459 0,'0'0'9'0,"0"0"61"15,0 0 65-15,0 0-81 16,0 0-34-16,-7 118 49 16,-21-40-28-16,-8 6-36 15,-3 5 3-15,3 0-3 0,2-6-2 16,7-6-3 0,5-8 3-16,10-8-3 0,10-8-2 15,2-10 1-15,12-7-3 16,20-11 2-16,8-9-1 15,18-12-9-15,15-4-18 16,14-30-10-16,8-15-16 16,-1-7-39-16,-13 0-46 15,-20 3-117-15</inkml:trace>
  <inkml:trace contextRef="#ctx0" brushRef="#br0" timeOffset="5453.3625">13026 6208 332 0,'0'0'168'16,"0"0"-168"-16,0 0 2 0,0 0-5 16,0 0 7-1,0 0 5-15,98-15-9 0,-22-21-3 16,-1-3 3-16,-14 3 2 16,-7 7-1-16,-20 9 2 15,-13 11 3-15,-15 6-1 16,-6 3-5-16,0 0 23 15,0 22 16-15,0 14-17 16,-6 9 32-16,-2 5-9 16,-1-4 15-16,0-5-9 15,2-5-19-15,1-6-11 16,0-7-10-16,3-7-9 16,3-10 0-16,0-4-1 0,0-2-1 15,0 0-7 1,6-24-29-16,10-5 26 0,8-14 10 15,4 2 0-15,-1 4 1 16,-6 11-1-16,-1 9 0 16,-7 9 0-16,0 8 0 15,1 0 0-15,4 5 0 16,1 17 19-16,-1 6 0 16,-3 8-3-16,-5 4 2 15,-2 11-12-15,-2 2-3 16,6-3 10-16,3-6-13 0,15-19-34 15,14-22-137 1,10-6-186-16</inkml:trace>
  <inkml:trace contextRef="#ctx0" brushRef="#br0" timeOffset="5984.5473">13977 6016 732 0,'0'0'0'0,"0"0"0"16,0 0 24-16,0 0-2 16,0 0-22-16,-1 91 43 15,1-32 5-15,0 4-12 0,0-1-10 16,0-10-9 0,0-11-15-16,5-12-2 0,6-14-3 15,0-9-18-15,6-6-37 16,4-11-42-16,-1-23-1 15,-4-9-3-15,-7-7 10 16,-9 0 52-16,0 6-6 16,-9 8 48-16,-3 13 21 15,8 12 57-15,2 8-5 16,2 3-16-16,0 0 8 16,0 0-36-16,23 0-6 15,9 0 7-15,10-5-14 16,7-12-15-16,2-8 2 15,-5 0-3-15,-4-1-14 16,-15 2-1-16,-9 9 13 0,-12 1 2 16,-5 4 1-16,-1 6 9 15,0 4-4-15,0 0-6 16,0 0 4-16,0 11-4 16,0 18 0-16,5 13 37 15,1 11 13-15,-6 9 6 16,0-2-29-16,0-3-16 15,0-8-6-15,1-9-5 16,5-13-19-16,6-15-60 16,11-12-50-16,9-17-59 15,6-25-77-15</inkml:trace>
  <inkml:trace contextRef="#ctx0" brushRef="#br0" timeOffset="6113.9815">14416 5671 57 0,'0'0'659'0,"0"0"-659"16,0 0-6-16,0 0-53 15,0 0-146-15</inkml:trace>
  <inkml:trace contextRef="#ctx0" brushRef="#br0" timeOffset="6929.7018">14696 6295 428 0,'0'0'1'15,"0"0"10"-15,0 0 97 16,0 0-28-16,0 0-35 15,0 0-15-15,3-27-25 16,24-20 2-16,16-22-6 16,10-16-1-16,0-9-24 15,-7 5-32-15,-19 21-27 16,-16 22-31-16,-11 22 76 16,-12 19 19-16,-16 5 19 15,-7 21 5-15,1 13 53 16,4 11 8-16,13-3-11 15,14-5-31-15,3-7-8 16,30-10-12-16,17-10-4 16,11-3 0-16,0-2 7 0,-13 10-7 15,-15 11 0-15,-16 8 1 16,-14 12-1-16,0 4 24 16,-17-6 4-16,3-9 12 15,11-14-8-15,3-9-30 16,14-10-2-16,17-2-4 15,12-16-4-15,6-16-2 16,7-9-22-16,-4-5-5 16,-6-4-12-16,-4-1 38 15,-10 8 0-15,-8 13 11 16,-12 18 4-16,-7 7 11 0,-2 5 22 16,1 8-6-16,5 16-23 15,6 7 36 1,7 1-18-16,8-2-11 15,6-10-14-15,3-12 1 0,0-8 2 16,-1 0-1-16,1-22 0 16,-3-7 6-16,-6-8 5 15,-9-4 1-15,-15 0-8 16,-6 1 6-16,-14 5-13 16,-24 8-8-16,-12 13-14 15,-11 14-13-15,-6 3-24 16,4 18-73-16,17 8-133 15</inkml:trace>
  <inkml:trace contextRef="#ctx0" brushRef="#br0" timeOffset="7396.3463">16095 5738 426 0,'0'0'11'16,"0"0"98"-16,0 0 2 0,0 0-16 15,38 104-29-15,-38-58-49 16,0 5-8-16,-8 0-2 15,-5-3-6-15,-2-13 1 16,7-12 1-16,4-13-3 16,2-9-4-16,2-1-7 15,0-15-10-15,6-21-6 16,12-8 10-16,3-4 12 16,4 1 2-16,5 10 2 15,5 7-9-15,5 10 7 16,5 8 2-16,2 7 2 15,-5 5 16-15,-8 0 4 16,-8 17-1-16,-7 12-2 16,-8 7 17-16,-7 10-18 15,-4 5-8-15,0-1-9 0,0-5-18 16,-6-9-91-16,6-14-89 16,0-8-259-16</inkml:trace>
  <inkml:trace contextRef="#ctx0" brushRef="#br0" timeOffset="8146.9519">16907 5823 439 0,'0'0'31'0,"0"0"14"16,0 0 71 0,0 0-48-16,0 0-44 0,0 0-23 15,-76 68 1-15,58-31 9 16,1 1-6-16,7-4-5 16,4-10 2-16,1-7-2 15,4-8 2-15,1-9-2 16,0 0 0-16,0 0-5 15,0-14-15-15,6-16-42 16,13-9 9-16,13-3 22 16,6 0-4-16,3 6-14 15,-4 14 31-15,-10 10 18 16,-11 12 19-16,-8 3-13 16,-7 23 27-16,-1 13 45 0,0 8-17 15,-3 3-6-15,-4-4-27 16,1-10 2-16,4-9-17 15,2-15-13-15,0-5 0 16,0-7 0-16,0 0 4 16,0-7-4-16,8-20-3 15,5-11-7-15,9-8 10 16,5-3-4-16,8 2-23 16,2 8-3-16,-1 9 7 15,-3 12 23-15,-10 9 5 16,-5 9 24-16,-6 0-12 15,-3 8-7-15,3 13 17 16,-1 10 26-16,2 4-32 16,0-2-3-16,8-6-18 0,4-5-3 15,7-12-71-15,5-10-33 16,2-2-34-16,-2-23-73 16,-4-6-50-16</inkml:trace>
  <inkml:trace contextRef="#ctx0" brushRef="#br0" timeOffset="8923.9917">17621 5767 413 0,'0'0'40'0,"0"0"-2"15,0 0 71-15,0 0-64 16,0 0-35-16,0 0-7 0,27 46-6 16,-18-46-4-16,1-7-35 15,7-13 24-15,-2-3-7 16,-2-4-4-1,-4 1-2-15,-8 8 31 0,-1 5 3 16,0 7-3-16,-10 4 0 16,-8 2 13-16,-7 8-4 15,-5 20 10-15,-1 6 20 16,2 7-5-16,9 5 5 16,8-3-8-16,9-4-2 15,3-7-29-15,13-8 0 16,17-12-1-16,8-9-9 0,4-3-5 15,6-17-14 1,-2-10 0-16,0-3-7 0,-4-3 33 16,-7 4-3-16,-7 5 6 15,-6 7-2-15,-11 9 2 16,-4 8-12-16,-1 0-10 16,-4 8 22-16,1 11 0 15,-2 5 35-15,2-2-2 16,2-5-9-16,-1-5-19 15,8-5-3-15,0-4-2 16,7-3-7-16,4-5-9 16,4-12-10-16,4-9-3 15,-1 2-7-15,0 1 15 0,-4 2 16 16,-3 8 1 0,-4 8 0-16,-5 5 4 0,-2 0 27 15,-2 11 16-15,-1 8 9 16,3-2-16-16,4-3-14 15,6-7-18-15,7-7-1 16,7 0-3-16,9-14 3 16,5-15-3-16,1-12-7 15,-6-5 6-15,-5-9 1 16,-3-11-1-16,-4-12 1 16,-10-9-7-16,-6 3-23 15,-8 13 1-15,-5 25 29 16,-4 20 29-16,0 20 30 15,0 6-20-15,0 10 11 16,0 25-26-16,0 18 28 16,0 14 24-16,0 1-52 15,0 2-14-15,0-2-4 0,4 0 3 16,0 0-9-16,-1 4 4 16,-1-2-4-16,-2-1-28 15,1-13-77-15,-1-19-48 16,0-20-114-16</inkml:trace>
  <inkml:trace contextRef="#ctx0" brushRef="#br0" timeOffset="9149.5419">18570 5559 764 0,'0'0'0'0,"0"0"-38"15,0 0 23-15,0 0-18 16,0 0 33-16,0 0 9 16,-33-7-9-16,33 7-3 15,3-1-1-15,15-2-2 16,12 0-39-16,10-7-37 16,11-2-76-16,2-5-131 15</inkml:trace>
  <inkml:trace contextRef="#ctx0" brushRef="#br0" timeOffset="10087.1605">19262 5603 136 0,'0'0'57'16,"0"0"-15"-16,0 0 38 15,0 0-11-15,0 0 0 16,-82 6-16-16,76-5-4 16,0-1-5-16,3 2-7 15,2-2-10-15,1 0-16 16,0 0-4-16,0 0-7 15,0 0-2-15,13 0-6 16,17 0 8-16,18-6 11 16,14-5 2-16,16-3-8 0,10-3 14 15,6-2-11-15,4-5 2 16,8 2-6-16,0-2 7 16,1 2 8-16,-5 0-13 15,-11 7 3-15,-12 2-7 16,-14 5 3-16,-11 3-2 15,-12 2 5-15,-9 2 6 16,-4 0-5-16,0-1-6 16,-2-3 7-16,2 0 5 15,1 0-4-15,-3 0-6 16,-9 1-2-16,-5 1-3 0,-8 3 1 16,-4 0 1-1,-1 0 4-15,0 0 1 0,0 0 1 16,0-1-7-16,0-2 6 15,0-3-7-15,0-2 0 16,-7-1-6-16,-12-6-2 16,-8-3 7-16,-8-4-13 15,-4-3-4-15,-3 1 7 16,1 0 3-16,7 5-13 16,4 3 14-16,12 5 7 15,11 6 2-15,4 4 9 16,3 1-7-16,0 0 4 0,0 0-8 15,0 0-4-15,15 1-4 16,10 12 8-16,11 3 10 16,7 6 10-16,3 1 2 15,2 2-2-15,-8 0 11 16,-7 0-12-16,-9 0-4 16,-11 0-9-16,-8-1-5 15,-5 5 4-15,-13 2 0 16,-23 0-5-16,-18 1-21 15,-10 0-32-15,-11-1-77 16,-1-4-117-16,14-6-272 16</inkml:trace>
  <inkml:trace contextRef="#ctx0" brushRef="#br0" timeOffset="11196.5902">22294 5023 95 0,'0'0'94'0,"0"0"-57"16,0 0 45-16,0 0-3 15,0 0-39-15,0 0-13 16,-49-52-27-16,16 52 4 16,-1 4-2-16,-5 9 4 15,0 4 20-15,-4 1-6 16,-3 5-14-16,1 2 5 0,-1 5 5 15,2 7-3 1,1 9 4-16,5 8-4 0,3 8 2 16,7 11 4-16,6 7 0 15,6 7 11-15,8 2-12 16,8-1 4-16,7-1-2 16,26-8-9-16,13-9-6 15,9-6-2-15,8-14-3 16,3-14 2-16,-2-16-5 15,1-14 0-15,-8-6 1 16,-5-5 2-16,-7-16-4 16,-14-3 4-16,-13 7 1 15,-13 3 2-15,-5 2 14 16,-17 4-5-16,-17 0-12 16,-14 5 0-16,-5 2-1 0,3 1 1 15,9 0 1-15,15 0 6 16,11-9 0-16,14-6-7 15,1-16-15-15,19-10-5 16,22-8 20-16,14-3-3 16,9 4 1-16,0 7 2 15,-4 8 2-15,-8 9-2 16,-9 5 6-16,-8 9 7 16,-7 7-2-16,-6 3-5 15,-5 2-6-15,0 21-4 0,1 13 4 16,-6 12 4-1,-4 15-3-15,-4 24 1 0,-4 14 4 16,0 19-5 0,0 16 23-16,0 1-16 0,0 0 3 15,4-6 8-15,12-16-13 16,9-19-3-16,5-20 1 16,4-17-4-16,2-25-4 15,1-19 0-15,6-15-55 16,9-26-44-16,8-35-34 15,1-19-38-15,-8-17-128 16</inkml:trace>
  <inkml:trace contextRef="#ctx0" brushRef="#br0" timeOffset="12396.969">22988 6026 264 0,'0'0'3'0,"0"0"-3"16,0 0 57-16,0 0-4 15,110-22-3-15,-72-7-17 16,-6-9-19-16,-8 1-5 16,-8-3 3-16,-10-2 0 15,-6 1-7-15,0 2-5 16,-11 1-6-16,-9 9-9 0,-4 11 7 15,-7 11 8 1,-8 7 24-16,-10 5-19 0,-5 26-1 16,6 16 27-16,7 13 4 15,10 11-18-15,11 3 7 16,11-1-4-16,9-7 18 16,0-14-34-16,20-15-2 15,8-13 0-15,3-14 1 16,7-10-3-16,5-1 0 15,0-23 1-15,-2-6-1 16,-7-10-5-16,-10-4-2 16,-7 1 7-16,-8-1 4 15,-4 6-4-15,-2 6-1 16,-1 6 1-16,-2 11 0 16,0 6 8-16,0 8 10 0,0 1-1 15,0 0-3 1,0 5-14-16,0 22 0 0,0 17 11 15,0 9 31-15,0 5-8 16,0-7-8-16,5-10-17 16,13-10 0-16,5-7-4 15,2-8-5-15,2-10-4 16,4-6-15-16,6-5-29 16,7-24-12-16,2-15-31 15,-6-11-20-15,-5-6 29 16,-12-3 40-16,-8 3 17 15,-9 7 15-15,-4 10 10 16,-2 13 18-16,0 12 49 16,0 10 2-16,0 6-40 0,1 3-24 15,2 0-5-15,3 15 1 16,0 12 5-16,-2 14 31 16,-4 7 12-16,0 6-4 15,0-1 0-15,-10-8-15 16,6-8-16-16,4-13-6 15,0-10-7-15,0-6-1 16,6-8-3-16,5 0-9 16,5-16-13-16,4-17 8 15,4-10-3-15,-1-6-42 16,1 1 20-16,1 1 14 16,-1 7-19-16,-1 12-15 15,-8 11 46-15,-5 12 15 16,-7 5 1-16,1 0 8 15,-3 18 21-15,1 11 36 0,-1 8-2 16,-1 5-3-16,0 3-34 16,0-2-9-16,0-7-9 15,2-9-2-15,-1-10 0 16,1-7-5-16,-1-10-1 16,1 0 4-16,2-5-4 15,5-19-27-15,5-11 24 16,5-10-23-16,4-2 9 0,-3 2-13 15,2 1-2 1,-3 10 30-16,-5 10 2 0,-5 9 2 16,-4 9 16-16,-4 5 21 15,-1 1-2-15,5 0-24 16,5 15-12-16,2 14 34 16,9 10 8-16,3 10 7 15,0 8-18-15,0-1-8 16,-3-1-17-16,-8-8-6 15,0-14 2-15,-4-10-3 16,1-12-7-16,0-11-37 16,3 0-13-16,5-17 2 15,2-19 38-15,3-13-39 16,-3-8-44-16,-8-4-52 16,-8 3-39-16,-4 10-12 0</inkml:trace>
  <inkml:trace contextRef="#ctx0" brushRef="#br0" timeOffset="12718.2514">24263 5771 6 0,'0'0'107'0,"0"0"-25"15,0 0 6-15,0 0-5 16,0 0 3-16,0 0-40 16,12 25-31-16,3-22-8 15,7-3-6-15,4 0 2 16,-1 0 0-16,-2-3 5 16,-3-9 2-16,-3-5 0 15,-8-1 4-15,-3-5 9 16,-6 1 1-16,0 0-2 15,-6 6-18-15,-18 4 5 16,-10 7 17-16,-4 5-22 16,0 7-1-16,5 16 2 0,12 10 17 15,10 8-3-15,11 5-5 16,0-3 13-16,23 1 10 16,7-3-11-16,2-10-21 15,4-9-5-15,4-12 0 16,2-10-13-16,3 0-26 15,0-22-1-15,-6-5-5 16,-5-7-49-16,-10-2-93 16,-17-2-192-16</inkml:trace>
  <inkml:trace contextRef="#ctx0" brushRef="#br0" timeOffset="13296.5379">25861 4922 402 0,'0'0'1'16,"0"0"0"-16,0 0 57 0,0 0 34 15,0 0-7-15,0 0-40 16,-18-9-41-16,18 49 1 15,0 29-5-15,3 30 41 16,6 22-8-16,-5 15-6 16,-4 6 7-16,0 1-10 15,-7-1-3-15,-16-2-3 16,0-15-8-16,2-14-10 16,7-26-28-16,8-27 11 15,6-29-97-15,0-21-40 0,11-16-115 16</inkml:trace>
  <inkml:trace contextRef="#ctx0" brushRef="#br0" timeOffset="15435.1598">25855 5458 491 0,'0'0'0'16,"61"-76"0"-16,-10 43 30 15,8 11 31-15,4 11-18 16,1 11-20-16,-12 1-13 16,-9 26-10-16,-11 12-7 15,-19 7 2-15,-11 6 2 16,-2-2-18-16,-24-7 21 0,-10-2 0 16,-7-13 8-1,1-8-8-15,3-9 11 0,7-8-11 16,10-3 0-16,9 0-3 15,8 0 2-15,3 0-5 16,3-6-51-16,24-8 15 16,12-6 42-16,13-7 0 15,6-7 0-15,0-5-1 16,-3-6-1-16,-5-6 2 16,-5-4 10-16,-9-4 7 15,-10-2 0-15,-12 0-2 16,-9 1-4-16,-5 3-10 15,0 11 5-15,-3 9-2 16,-7 13 4-16,4 13 20 0,3 8-2 16,0 3-26-16,-1 0-15 15,-3 19 15-15,-6 21 2 16,-8 18 3-16,-3 13 1 16,-2 9-2-16,6-1 2 15,6-7 0-15,13-12-5 16,1-10 4-16,12-12-5 15,19-13-2-15,14-13-13 16,9-12-39-16,10-9-26 16,7-21 0-16,-5-7-51 15,-5-8 2-15,-10 2 60 16,-16-1 37-16,-15 1 32 16,-11 4 31-16,-9 8 29 0,0 10-26 15,-12 12 53-15,0 5-1 16,-3 4 9-16,-1 5-48 15,-7 17-28-15,-2 9-2 16,1 2 20-16,3-2-15 16,8-3-9-16,7-7-8 15,6-6-3-15,0-5-2 16,0-5-11-16,19-5-23 16,6 0-7-16,7-8 16 15,2-9 6-15,-3-5-5 16,-4 2 4-16,-12 2 20 15,-6 3 0-15,-4 5 4 16,-5 3 3-16,0 4 0 16,0 3-6-16,0 0-1 0,0 0-18 15,0 7 16-15,0 9 2 16,0 5 34-16,3-1 14 16,3-3-28-16,7-6-15 15,7-5-5-15,8-6-1 16,8 0-12-16,7-5-8 15,2-12-15-15,-1-7 12 16,-3-3 20-16,-6-4 2 16,-5-3 4-16,-9-2-2 15,-9 8 11-15,-7 5-4 16,-4 11 18-16,-1 8 26 0,0 4-1 16,0 0-19-1,0 4-29-15,-6 17 5 0,-4 8-2 16,2 5 11-16,2-2-13 15,6-7 4-15,0-6-6 16,0-5 1-16,17-8-2 16,5-6-2-16,9 0-12 15,7-13 12-15,0-12 1 16,-3-1-2-16,-5-2 6 16,-13 0 5-16,-6 0 9 15,-6 3 11-15,-5 1 1 16,0 9-6-16,0 5 1 0,-5 6 0 15,2 3 2 1,3 1-26-16,0 0-21 0,0 21-12 16,0 18 29-16,0 19 4 15,0 13 3-15,0 9-1 16,-5 7 12-16,2 5-6 16,3 6-1-16,0 5 15 15,0 3-12-15,0-5-1 16,-1-3 6-16,-15-9-5 15,-10-14-9-15,-10-13 5 16,-5-17-2-16,-5-14-3 16,2-12 1-16,2-13 4 15,-1-6 5-15,0-8-3 16,-2-23-6-16,3-9-2 16,8-12-10-16,10-7-12 0,21-14 1 15,5-6-2-15,35-3-4 16,18 2 12-16,12 5-13 15,6 5-18-15,2 1 26 16,1 1 9-16,-8 4 3 16,-3 4 8-16,-10 9 0 15,-16 12 6-15,-16 13 7 16,-12 9-13-16,-9 10 0 16,-2 4 17-16,0 3 9 15,0 0-22-15,0 0-4 16,4 0-6-16,5 0-10 15,6 0 11-15,6 0 5 0,-2-3 0 16,2 1 0 0,-2-3 0-16,-2 0 3 0,-5 1 0 15,-6 1-1-15,-3 2 6 16,-3-1 3-16,0 2 3 16,0 0 1-16,0-1-1 15,0 1 5-15,0 0 5 16,0-2-3-16,1-1-9 15,1-1 1-15,-1-1 2 16,1-1-10-16,-2 1 6 16,1 0-8-16,-1 2 1 15,0 3 3-15,0 0 10 16,0 0-5-16,0 0-12 0,0 0-5 16,0 6-3-16,0 12-3 15,0 10 9-15,-3 10 2 16,0 4 3-16,2 2 2 15,1-1 3-15,0-8-7 16,0-7 0 0,0-9-2-16,3-9 0 0,11-5-13 15,9-5-32-15,7-7-23 16,7-17 9-16,0-11-32 16,-4-4-69-16,-8-7-15 15,-9-4 63-15,-9 1 42 16,-5-3 2-16,-2 4 69 15,0 5 4-15,-14 5 18 16,-1 5-12-16,-3 5 7 0,2 6 19 16,4 7 1-16,4 7 14 15,4 3 1-15,2 5 1 16,0 0-22-16,0 0-5 16,1 0-14-16,-1 0 1 15,1 4-10-15,1 2-1 16,0 0-2-16,0-5-28 15,19-1-7-15,6 0-5 16,5-15 27-16,-5-5-2 16,-7 1 14-16,-6 5 1 15,-12 3 12-15,0 5 44 16,-4 3-38-16,-13 3-15 16,-5 0 7-16,-5 9-7 0,0 12 1 15,6 9-4-15,8 2-3 16,13-5-121-16,0-4-185 15</inkml:trace>
  <inkml:trace contextRef="#ctx0" brushRef="#br0" timeOffset="16545.156">28220 5264 154 0,'0'0'83'0,"0"0"-69"16,0 0 123-16,0 0-17 15,0 0-41-15,0 0-23 16,0 7-4-16,0-1-29 15,0 8 5-15,-5 6-26 16,-9 10 21-16,-5 4 12 16,-2 5-22-16,1-3-7 15,3-5-2-15,3-8-3 16,6-7 0-16,5-8-1 0,2-6 0 16,1-2-3-1,0 0-22-15,0-2-15 0,15-17-13 16,10-9 35-16,5-5-1 15,0 1 6-15,0 2-11 16,-6 7 4-16,-5 4 18 16,-3 9 2-16,-7 7 0 15,-4 3-4-15,-3 0 4 16,3 3 1-16,1 12 8 16,3 2 5-16,6 3 3 15,5-2-8-15,6-3-6 16,9-8 7-16,9-7-10 15,3 0 5-15,3-5-2 16,1-13 5-16,-5-7-8 0,-7-4-2 16,-6-6 2-16,-6-3 6 15,-11-3-6-15,-7 2 4 16,-9 6-2-16,0 8-2 16,0 11 0-16,-10 4 0 15,-5 7 22-15,0 3-11 16,-3 0-11-16,-3 10-3 15,-3 10-2-15,0 7 5 16,2 4-1-16,8-1 1 16,7 0-1-16,4-3-3 15,3-5-7-15,0-5-6 16,15-7-4-16,4-4-5 16,1-6 0-16,4 0 13 0,-1-5 13 15,-1-9 0-15,-3-4 7 16,-4 0 6-16,-5-2 14 15,-4 0 9-15,-1 1-7 16,-2 0-5-16,0 2-8 16,-1 3 19-16,1 4-20 15,-1 5 12-15,-2 1 1 16,0 4-8-16,0 0-13 16,0 0-7-16,0 2-2 15,0 22-10-15,0 15 12 0,0 18 6 16,0 16 15-1,0 15-7-15,0 16-10 16,-12 12 34-16,-6 19-18 0,-12 8-15 16,-3-5-5-16,-3-10 3 15,4-20-1-15,6-21 0 16,3-16 0-16,3-20-1 16,4-22-1-16,4-13 3 15,3-13 4-15,0-3 6 16,-6-21-12-16,-1-17-1 15,-2-20-9-15,6-13 8 16,6-11-11-16,6-10-10 16,18-7 8-16,25-3-20 15,21 6-1-15,11 10-20 16,5 24-2-16,-2 16-49 0,-9 20 11 16,-10 12 47-1,-11 14-4-15,-9 0-50 0,-11 0-97 16</inkml:trace>
  <inkml:trace contextRef="#ctx0" brushRef="#br0" timeOffset="18614.747">21600 6607 1 0,'0'0'44'0,"0"0"-16"16,0 0-12-16,0 0-6 16,0 0-5-16,0 0-5 15,0 0 1-15,-1 0 0 16,1 0-1-16,0 0 0 16,0 0 1-16,0 0 1 15,0 0 6-15,0 0 9 16,0 0 13-16,0 0-3 0,0 0-7 15,0 0-8 1,3 0-3-16,9 0-3 0,13 0 3 16,17 0-4-16,21 0 6 15,25 4-11-15,19-1 0 16,26-3 0-16,18 0 17 16,19-2-16-16,15-12 37 15,13-3-23-15,16 0 21 16,10 0-12-16,5 2-8 15,10 6-5-15,4 6-5 16,19 3 30-16,11 0-36 16,3 0 3-16,-8-3-1 15,-20-2-2-15,-15-2-3 16,-17-3 3-16,-13 1 3 16,-8-2-3-16,-16 2 1 0,-15-1-1 15,-16 1 4-15,-14 4 2 16,-10-1 7-16,-12 2 3 15,-15 0 4-15,-18 1 10 16,-16 3-8-16,-13 0-1 16,-6 0 6-16,-10 0-19 15,-6 0-7-15,-8 0 1 16,-10 0 0-16,-5 0-2 16,-2 0 0-16,-3 0 2 15,0 0 3-15,0 0 25 16,0 0 0-16,0 0 1 15,0 0 1-15,0 0-22 0,0 0-10 16,4 0-44 0,9-3-50-16,13-3-50 0,7-2 34 15,1-3-88-15</inkml:trace>
  <inkml:trace contextRef="#ctx0" brushRef="#br0" timeOffset="18728.4348">27576 6370 331 0,'0'0'95'0,"0"0"-86"16,0 0 24-16,0 0-27 16,0 0-6-16,0 0-147 15</inkml:trace>
  <inkml:trace contextRef="#ctx0" brushRef="#br0" timeOffset="29681.1661">21156 4630 229 0,'0'0'0'16,"0"0"0"-16,0 0 35 15,0 0 18-15,0 0-36 16,0 0-6-16,0 0-1 15,0 0 4-15,-36-51 6 0,36 51-11 16,-1 0 10-16,-2 0-1 16,1 0 2-16,0 0-12 15,0 0-8-15,2 0-7 16,0 5-1-16,10 7 8 16,10 5 0-16,5 7-3 15,1 2 3-15,-3 4-29 16,0 1-73-16,-7-1-63 15</inkml:trace>
  <inkml:trace contextRef="#ctx0" brushRef="#br0" timeOffset="29930.1674">21262 4567 219 0,'0'0'25'0,"0"0"26"16,0 0 11-16,0 0 33 16,0 0-28-16,0 0-33 15,9-5-24-15,-5 5-5 16,4 0-1-16,3 5 13 16,3 12-2-16,4 6-5 15,3 16-10-15,4 23-13 16,-2 10-105-16,-8 1-254 15</inkml:trace>
  <inkml:trace contextRef="#ctx0" brushRef="#br0" timeOffset="30950.2628">29918 4451 38 0,'0'0'62'0,"0"0"-17"16,0 0 4-16,0 0 9 16,0 0 7-16,0 0 13 0,-8-8-23 15,1 8-24 1,-10 15-20-16,-17 19 0 0,-14 16 33 16,-11 12-16-16,-9 8-21 15,2 2-7-15,5-4-30 16,8-7-22-16,15-14-58 15,19-20-52-15,19-20-66 16</inkml:trace>
  <inkml:trace contextRef="#ctx0" brushRef="#br0" timeOffset="31159.8848">30001 4507 325 0,'0'0'13'16,"0"0"15"-16,0 0 88 16,0 0-15-16,0 0-54 15,0 0-27-15,-1-4-20 16,-19 32-2-16,-8 14 0 16,-9 18-35-16,1 9-104 15,0-5-178-15</inkml:trace>
  <inkml:trace contextRef="#ctx0" brushRef="#br0" timeOffset="32162.8471">27128 6457 12 0,'0'0'130'15,"0"0"-75"-15,0 0 6 16,0 0 27-16,0 0-28 15,0 0-33-15,-31 2-6 16,34 3-16-16,24 1-3 16,24 0 18-16,37-3 8 15,34-3-6-15,36 0-22 0,21-12 0 16,16-3-24-16,4-1-4 16,-5 0-1-16,-15-1-14 15,-27 0-22-15,-27 1 40 16,-26 6 25-16,-29 0 3 15,-21 4 23-15,-19 3 4 16,-14 3 17-16,-4 0-20 16,-7-3-3-16,-4 3-5 15,-1 0 13-15,0 0-3 16,0 0-16-16,0 0-13 16,0 0-5-16,0 0-18 15,-15 0-119-15,-10 0-200 16</inkml:trace>
  <inkml:trace contextRef="#ctx0" brushRef="#br0" timeOffset="290800.7039">12929 7013 39 0,'0'0'5'16,"0"0"-4"-16,0 0 47 16,0 0 39-16,0 0-48 15,0 0-17-15,0 0-9 16,-5 0-6-16,5 0-2 16,0 0-2-16,0 0 14 15,0 0 18-15,-3 0 21 16,-3 0-11-16,0-2-30 0,2 0 15 15,1-1 9-15,3 3-13 16,0 0-7-16,0 0-15 16,0 0-4-16,0 0-2 15,0 2-7-15,0 21-3 16,0 20 9-16,0 12 3 16,4 14 5-16,2 0-5 15,3 0 0-15,0 1 0 16,0-5 1-16,3 3 0 15,-2-5-1-15,-2-8 0 16,-2-5 3-16,-2-8-2 16,-4-8-1-16,2-6 0 15,-2-6 0-15,0-5 0 0,0-2-1 16,0-1-11-16,0-1-19 16,0-3-20-16,4-4-4 15,-1 0-17-15,-3-6-36 16,0 0-77-16</inkml:trace>
  <inkml:trace contextRef="#ctx0" brushRef="#br0" timeOffset="291160.7952">12705 7754 321 0,'0'0'10'0,"0"0"-4"16,0 0 14-16,0 0 55 0,0 0-54 16,0 0-21-16,6-8-6 15,1 8 6-15,4 3 2 16,2 5 23-16,1 0-4 16,0 1 9-16,0-1-7 15,-1 0-13-15,1 2 15 16,3 0-4-16,0 1-1 15,5 1-8-15,1 2-3 16,1 0 2-16,1 0-7 16,-4 0-4-16,-2-1-4 15,-2 1 3-15,-3-2-12 16,2-4-32-16,0-4-12 0,0-4-10 16,8 0-4-1,6-21-52-15,4-6-68 0</inkml:trace>
  <inkml:trace contextRef="#ctx0" brushRef="#br0" timeOffset="291357.7077">13278 7771 76 0,'0'0'116'0,"0"0"-21"15,0 0 10-15,0 0-19 16,0 0-53-16,0 0-20 16,0-5-1-16,0 20 4 15,-5 6 29-15,-4 4-11 0,-4 1 0 16,-4 3-11-1,-2 0-2-15,1-1-6 0,-4-2-7 16,-2 1-8-16,0-1-9 16,0-2-73-16,-1-5-119 15</inkml:trace>
  <inkml:trace contextRef="#ctx0" brushRef="#br0" timeOffset="291988.3285">10842 8630 222 0,'0'0'14'16,"0"0"-9"-16,0 0 58 16,0 0-7-16,0 0-8 0,145-12 16 15,-45-8-24-15,19-6-26 16,16-1 9-16,6-4-10 16,5-1-5-16,-3 3 2 15,-16 1-10-15,-17 6 2 16,-26 4-7-16,-20 2 9 15,-24 8-4-15,-20 2 6 16,-13 6-6-16,-7 0 0 16,0 0-29-16,-31 13-83 15,-20 4-195-15</inkml:trace>
  <inkml:trace contextRef="#ctx0" brushRef="#br0" timeOffset="292241.7476">11692 8436 332 0,'0'0'37'16,"0"0"14"-16,0 0 71 15,0 0-47-15,0 0-44 16,0 0-31-16,0 6 2 16,8 17-2-16,8 9 14 15,2 7 0-15,-5 6 9 16,1 4 1-16,-1 3-5 15,-2 1-11-15,2-1 0 16,-3 1-6-16,3 0-2 16,-3 1-41-16,0 1-53 15,-4-6-81-15,-3-7-99 0</inkml:trace>
  <inkml:trace contextRef="#ctx0" brushRef="#br0" timeOffset="292862.817">12010 8772 257 0,'0'0'4'15,"0"0"30"-15,0 0 85 16,0 0-64-16,0 0-52 15,0 0 0-15,0 0 1 16,0 20 5-16,0-1 10 0,0 3 1 16,0 3-7-16,0 7 0 15,0 0-1-15,0 5 4 16,-2-6 2-16,1-4-17 16,1-5-1-16,0-8 0 15,1-4 0-15,10-4-4 16,1-5 0-16,1-1 0 15,4-1-2-15,2-19 6 16,3-8 4-16,1-4-2 16,1-4 0-16,-4 2-4 0,-3 5 3 15,-4 3-1 1,-5 9 1-16,-5 6 3 0,-2 6 5 16,-1 5-9-16,0 0-1 15,3 0-2-15,4 0-19 16,1 15 13-16,6 5 9 15,2 3 7-15,-1 2-3 16,3-2-3-16,-2-1 2 16,2-3 4-16,0-8-5 15,0-5-2-15,6-6-2 16,4 0 2-16,8-14 10 16,1-13 3-16,2-2-4 15,-8-5 7-15,-10 1-1 0,-8 3-8 16,-13 1 19-1,0 2-23-15,-28 6-3 0,-9 6-14 16,-5 9 13-16,2 6-11 16,7 0-29-16,9 11-151 15,15 4-137-15</inkml:trace>
  <inkml:trace contextRef="#ctx0" brushRef="#br0" timeOffset="293255.1462">12891 8673 366 0,'0'0'3'15,"0"0"20"-15,0 0 79 16,0 0-34-16,0 0-60 15,0 0-5-15,-16 17-3 16,4 14 9-16,-1 5 6 16,2 1-6-16,5 0-9 15,6-4 0-15,0-2-3 16,3-8 3-16,12-6-3 16,6-8-11-16,3-9-2 15,4 0-2-15,3-8 18 16,2-13 1-16,-1-5 1 15,-6-6-2-15,-12 1 13 16,-11-1-11-16,-3 3 22 0,-18 4-24 16,-22 9-9-16,-8 7-30 15,-6 9-26-15,2 0-86 16,10 15-179-16</inkml:trace>
  <inkml:trace contextRef="#ctx0" brushRef="#br0" timeOffset="293643.9706">14059 8194 448 0,'0'0'13'16,"0"0"31"-16,0 0 10 15,0 0-19-15,-61 120-6 0,55-56-11 16,2 9 5-16,-1 12-2 16,5 5-19-16,-6 0 0 15,5-2-2-15,-1-8-4 16,1-8-37-16,1-11-71 16,0-19-101-16</inkml:trace>
  <inkml:trace contextRef="#ctx0" brushRef="#br0" timeOffset="295038.1588">14089 8514 519 0,'0'0'0'15,"0"0"-4"-15,0 0 4 16,61-84 50-16,-9 71-21 15,11 8-14-15,-3 5-4 16,-5 7-8-16,-16 16-3 16,-16 10-6-16,-13 8 2 15,-10 5 2-15,-23 7 2 16,-25-3-8-16,-11-4 0 16,-7-11 8-16,5-10 2 15,10-8 3-15,14-6-3 16,15-9 10-16,14-2 1 15,8 0-13-15,3-14-20 16,25-15 1-16,17-11 18 0,15-13 2 16,7-6-1-16,3-2 3 15,-7-5 7-15,-10 6 14 16,-14 2 8-16,-14 11-5 16,-12 7-19-16,-10 12-3 15,-3 11 5-15,0 6 3 16,-2 8-2-16,-4 3-4 15,6 0-7-15,-2 1-10 16,-4 26-10-16,-1 10 20 16,-2 15-2-16,2 2 4 0,2 2 0 15,2 1 2-15,3 0-3 16,0-6 3-16,0-7-4 16,18-9 0-16,8-10 0 15,8-15-25-15,12-10-20 16,9-6 4-16,4-24-23 15,3-8-29-15,-8-6 10 16,-7-2 18-16,-11 3 21 16,-9-1 27-16,-12 2 11 15,-8 4 6-15,-7 6 5 16,0 9 4-16,-13 9 14 16,-2 11 30-16,-6 3-4 15,1 4-36-15,-2 21 0 0,0 4 20 16,0 7-2-1,5 5-9-15,4-4-6 0,5-3-8 16,7-4-5-16,1-9-3 16,0-7-1-16,8-7-18 15,8-7-3-15,5-3-11 16,4-16 9-16,0-8 14 16,1-3 10-16,-7-5 7 15,-5-2 9-15,-4 0 19 16,-3 7-2-16,-4 8-11 15,-1 11 0-15,-2 8 12 16,0 3-24-16,0 0-10 16,0 7-20-16,0 9 20 15,0 8 20-15,0 2 3 0,0 4-1 16,0-3 4-16,0 0-13 16,6-3-11-16,11-4 3 15,3-6-5-15,7-4 0 16,4-9-2-16,5-1-14 15,0-4-4-15,0-15 1 16,-8-6 0-16,-5-5 17 16,-4-2 2-16,-5-4 7 15,-3 2 5-15,-5 2-9 16,-4 8 1-16,-1 9 0 16,-1 9 9-16,0 6-9 15,0 0-4-15,0 0-8 16,0 9-12-16,-1 12 20 15,-7 7 10-15,4 1-2 16,4 0-3-16,0-3-1 0,6-2-1 16,10-4-3-16,7-10 0 15,3-3-5-15,7-7 1 16,5-3-5-16,2-13 9 16,-3-9 4-16,-3-3-4 15,-7-4 2-15,-9-3 13 16,-8-5-11-16,-8-1 5 15,-2 4 19-15,-6 6-20 16,-6 11 11-16,3 10 18 16,3 8-7-16,3 2-24 0,2 2-6 15,-5 28-17 1,1 21 15-16,-4 21 2 0,-3 12 5 16,-1 14 3-16,-2 8-5 15,6 8 0-15,3 2-1 16,2-5 0-16,-4-9 4 15,-7-10-4-15,-3-12-2 16,-9-13 0-16,-4-11 0 16,-3-17 1-16,-5-13 6 15,0-14-1-15,-3-12-4 16,-4-4-4-16,3-28 1 16,5-17-43-16,21-19-69 15,17-13-101-15,25-9-215 16</inkml:trace>
  <inkml:trace contextRef="#ctx0" brushRef="#br0" timeOffset="295678.5855">15636 8607 263 0,'0'0'62'0,"0"0"-62"16,0 0-18-16,0 0 18 15,0 0 10-15,0 0 18 16,94-53-5-16,-61 25 9 16,-5-1 11-16,-4 2-3 15,-11 1-9-15,-2 4 10 0,-8 7-1 16,-3 3 0-16,0 5-10 16,0 1-9-16,0 2-4 15,-3 2-4-15,-2 2-3 16,-5 0-5-16,-1 0-5 15,-5 10 0-15,-2 11 0 16,2 4 2-16,2 4-2 16,5-1 5-16,6 1-3 15,3-2 0-15,0-1-2 16,9-4-2-16,5-6 0 16,3-3 1-16,2-8-3 15,3-5 4-15,5 0-4 16,7-15 4-16,5-12 8 15,5-10-1-15,0-7-2 16,0-3 7-16,-6-2-12 0,-11 2 0 16,-11 9 0-16,-10 9 3 15,-6 5-2-15,-6 11-1 16,-17 8-10-16,-8 5 9 16,-2 10 0-16,3 14 2 15,8 8 6-15,11-1-6 16,9-2 1-16,2 0 11 15,13-3-5-15,14 2-8 16,1 0 11-16,-1-1-5 16,-4 2-3-16,-5-4-3 15,-3-3 9-15,-2-4-5 16,-1-6-3-16,4-5-2 0,9-7-4 16,16 0-13-16,14-17-45 15,11-11-41-15,-4-5-74 16,-17 2-125-16</inkml:trace>
  <inkml:trace contextRef="#ctx0" brushRef="#br0" timeOffset="296456.6106">17567 7799 23 0,'0'0'282'15,"0"0"-259"-15,0 0-23 0,-98-62 79 16,69 62-17-16,-6 0-17 16,1 15-18-16,-5 19-12 15,-2 16 17-15,0 9-23 16,2 7 14-16,5 5-8 15,5 1-5-15,9 2 3 16,7-6-2-16,7-8-8 16,6-14-1-16,0-13 1 15,3-12-3-15,8-8-3 16,4-10 3-16,0-3 0 16,7 0 6-16,6-17 6 15,7-12 21-15,-1-11-13 16,-4-5 2-16,-6-3 7 0,-6 1-8 15,-2 7-10 1,-5 8 0-16,0 9 0 0,0 4 1 16,0 7-4-16,0 3-8 15,1 2-1-15,-3 6 1 16,5 1-5-16,-1 0 3 16,6 14 2-16,2 16 2 15,-6 8 3-15,0 9 8 16,-6 7-9-16,-3 6 8 15,-1 8 2-15,-2 4-10 16,-3 3 0-16,0 4 3 16,-3-1-6-16,-11-5 0 0,-1-6-1 15,5-9 0-15,4-11 2 16,6-11-5-16,0-12 3 16,0-10-9-16,7-7 0 15,14-7-4-15,9 0-14 16,9-22-15-16,7-19-7 15,3-15-70-15,-1-11-82 16,-6-5-74-16</inkml:trace>
  <inkml:trace contextRef="#ctx0" brushRef="#br0" timeOffset="297776.2858">17975 8358 211 0,'0'0'68'0,"0"0"-58"16,0 0 33-16,0 0 49 16,0 0-67-16,0 0 22 15,55-69 17-15,-39 37-6 16,1-6-9-16,-1 1-23 16,-6 1-9-16,-2 7-12 15,-5 2 3-15,-3 11 1 16,0 5-3-16,-4 4 5 15,-7 2 3-15,-4 4 6 16,-3 1-16-16,-6 0-4 16,-6 7-4-16,-1 14 4 15,0 3 0-15,2 7 1 0,6 6 0 16,2 4-1-16,9 2 3 16,3 0-3-16,6-5-2 15,3-7 1-15,0-5 1 16,0-8-6-16,4-6 3 15,5-4 3-15,2-5-12 16,5-3-3-16,3 0 4 16,3-9 11-16,3-10 0 15,-1-8 14-15,-2-2-8 16,-2-2-4-16,-4 3 7 16,-6 7-6-16,-2 4-2 15,-2 8-1-15,-5 6 18 16,-1 1-9-16,0 2 3 15,0 0-2-15,0 0-7 16,0 0-3-16,0 5-5 0,0 9-6 16,0 9 11-16,0 7 11 15,2 1-7-15,1 0-3 16,3-1 1-16,0-4-1 16,4-1-1-16,3-8-1 15,5-6-5-15,5-6-11 16,2-5-4-16,7 0-13 15,-1-13 18-15,-3-9-13 16,0-7 21-16,-7-7-3 16,-3-5-1-16,-4-3 4 0,-4 3-15 15,-1 2 6-15,-3 12 17 16,-5 10 7-16,-1 8 5 16,0 6 25-16,0 3-4 15,0 0-25-15,0 0-8 16,0 0-4-16,0 17 0 15,0 8 4-15,0 11 26 16,0 0-11-16,3 2-7 16,0-3 2-16,2-4-3 15,-1-2-7-15,1-5 3 16,-2-4 2-16,1-9-5 16,-2-5 0-16,-1-4-2 15,1-2-5-15,-1 0-3 16,4 0 1-16,7-16-14 15,6-11 13-15,4-7 2 0,-2-6 3 16,-1-1 5-16,-6-2 0 16,4 2-4-16,-4 5 8 15,0 10-4-15,-1 9 5 16,-4 11-1-16,-1 2 9 16,2 4-13-16,2 0-7 15,5 2 7-15,-1 13-3 16,0 9 2-16,-5 5 1 15,2 7 2-15,-6 5 0 16,-1 0 0-16,-4-5-1 16,-1-4 1-16,0-8 1 15,0-7-3-15,2-9 7 0,-1-1-7 16,1-7-3-16,2 0-13 16,6 0-9-16,7-9-18 15,7-13 42-15,4-8-7 16,0-7-9-16,-4-6 11 15,-3-2 3-15,0 1 1 16,-3 4 2-16,-3 5 0 16,0 12 3-16,-5 6 11 15,-2 8 0-15,-4 5 7 16,-2 4-3-16,1 0-11 16,3 0-7-16,0 14 0 15,4 10 6-15,-1 8 10 16,0 8-8-16,-3 5-2 15,-4 5-2-15,-2 0 14 16,0 3-4-16,0-3-3 0,0-9 0 16,0-7-6-16,0-8-5 15,4-8-8-15,18-7-38 16,10-9-30-16,7-2-17 16,2-11-110-16,-4-13-108 15</inkml:trace>
  <inkml:trace contextRef="#ctx0" brushRef="#br0" timeOffset="298442.8766">19236 8214 489 0,'0'0'0'16,"0"0"-16"-16,0 0 16 0,0 0 34 16,0 0-17-16,0 0 1 15,20 76-16 1,-5-70-2-16,-3-6 0 0,4 0 5 15,-2-2 20-15,-3-13 19 16,0-7-18-16,-5-3 1 16,-6 1-4-16,0-2-5 15,0 2-4-15,-3 5-1 16,-12 2-6-16,-7 6-4 16,-2 4-3-16,-1 7-1 15,1 0 0-15,3 0 2 0,3 8 0 16,1 9-1-1,6 5 0-15,1 5 0 0,4 2-1 16,3 4 1-16,3 1-1 16,0 2 1-16,0 1 1 15,0-1 0-15,12 0-2 16,8-4 2-16,1-4 6 16,6-6-2-16,-1-6-4 15,3-5 2-15,1-5 9 16,-1-3-3-16,6-3 2 15,-1 0-3-15,2-6 0 16,4-9-7-16,0-6 7 16,-1-6 4-16,-2-9-12 15,-1-8-6-15,-5-9 5 0,-5-2-4 16,-10 3-9-16,-5 6 3 16,-11 15 7-16,0 8 3 15,-4 9-4-15,-6 7 10 16,4 7 11-16,-1 0-16 15,0 25-2-15,2 11 2 16,5 14 2-16,0 4 0 16,3 1-2-16,12 0 2 15,2-9-2-15,-3-7 5 16,-2-9-3-16,-6-7 9 16,-3-5 3-16,-3-3 1 15,-12-1 6-15,-22-4 6 16,-20-1-17-16,-20-3-10 15,-28-6-70-15,-11 0-196 16</inkml:trace>
  <inkml:trace contextRef="#ctx0" brushRef="#br0" timeOffset="299822.6706">11761 9561 35 0,'0'0'33'16,"0"0"37"-16,0 0 37 15,0 0-28-15,0 0 14 16,0 0-3-16,-79-21-34 16,68 20-8-16,7 1-24 0,4-2-15 15,0 2-2 1,0-2-1-16,0 2-6 0,0 0-4 16,0 0-5-16,0 0 3 15,0 0 0-15,13 0 5 16,17 0 1-16,21 0 0 15,29 0 3-15,29-2-1 16,33-13-2-16,23-4 0 16,11-2 6-16,5 0 0 15,1 0 1-15,3-1-7 16,9 2 10-16,13-1-5 16,14 4 29-16,8 7-34 15,11 0 0-15,5 4 7 0,3 0 4 16,-1-2-2-1,-3-1-2-15,-4 1 3 0,-2-1-8 16,1 1 21-16,0 0-23 16,-2 0-5-16,-4 3 5 15,-7 5 27-15,-12 0-18 16,-16 0-7-16,-19 0 2 16,-25 0-4-16,-18 0 2 15,-20 0 15-15,-19 0 6 16,-12 0-18-16,-16 0 6 15,-14 0-6-15,-15 0-5 16,-18 2 0-16,-10-1 1 16,-11-1 4-16,-1 0 19 15,0 0 18-15,0 0-10 0,2 0-20 16,-2 0-12 0,1 0 0-16,1 0-7 0,-1 0 3 15,1 0 3-15,-2 0-2 16,0 0-17-16,0 0-60 15,0 0-62-15,-6-3-167 16</inkml:trace>
  <inkml:trace contextRef="#ctx0" brushRef="#br0" timeOffset="321541.2839">4458 11822 491 0,'0'0'0'16,"0"0"12"-16,0 0-10 16,0 0 61-16,0 0-29 15,0 0-27-15,0 0-2 16,12-18-4-16,-9 18-1 0,3 10 2 15,-2 22 15 1,2 22 60-16,-3 15-13 0,-1 8-34 16,-2 3-9-16,3-8-12 15,3-6-8-15,-3-8 0 16,4-2-1-16,-4-5-64 16,0-8-36-16,0-11-17 15,3-18-89-15,2-14-101 16</inkml:trace>
  <inkml:trace contextRef="#ctx0" brushRef="#br0" timeOffset="322030.9372">4753 12062 465 0,'0'0'18'0,"0"0"-9"15,0 0 18-15,-71 103 17 16,41-50-13-16,6 1-11 15,6-4-3-15,5-3-2 16,5-10-11-16,4-10-3 16,4-12 4-16,0-8-4 15,0-7-1-15,0 0 0 16,0-4-1-16,16-19-39 16,8-14 40-16,6-7 2 15,4 2 1-15,-10 13 0 16,-9 13 5-16,-9 10-8 15,-6 6-1-15,1 0-2 0,4 12-12 16,8 11 15-16,4 10 5 16,2 0 5-16,6-2-1 15,-2-3-3-15,2-4-5 16,-1-7 3-16,3-10-4 16,1-7 0-16,5-2-5 15,1-27 5-15,4-11 7 16,-2-12-6-16,-8-4 7 15,-7-4-7-15,-15-1 11 16,-6-1-6-16,-9 4-6 16,-15 12-3-16,-6 14-15 15,3 18-5-15,2 11 6 16,8 3 11-16,4 9 3 0,9 19-24 16,4 3-91-16,7-5-161 15</inkml:trace>
  <inkml:trace contextRef="#ctx0" brushRef="#br0" timeOffset="323168.2165">5335 11808 211 0,'0'0'479'0,"0"0"-476"16,0 0 37-16,0 0 48 0,0 0-29 15,0 0-50-15,-30-35-9 16,30 42-12-16,0 20 12 16,6 12 0-16,5 9 17 15,0 5-12-15,-3 3 6 16,-2 2-1-16,-3 2-2 16,-3-2-5-16,0-4-3 15,0-7 1-15,0-11 3 16,0-13-4-16,0-11 0 15,0-8 0-15,0-4 1 16,0 0-1-16,0 0-1 16,0-9 0-16,6-15-8 15,4-5 9-15,2-3 1 0,6 4 0 16,-3 6-1 0,1 8 0-16,-5 6-1 0,-5 6-1 15,0 2-7-15,0 0-6 16,7 4 2-16,5 16 13 15,9 6 0-15,0 3 6 16,-2 2-2-16,4-1-4 16,-1-6-2-16,-1-4-24 15,-2-8-25-15,3-7-21 16,2-5-19-16,0-3-18 16,6-16-29-16,-2-6 5 15,-4-1 60-15,-5-4 33 16,-7 0 40-16,-6-1 48 15,-6 0 21-15,-4 1 22 0,-2 2-10 16,0 0-33-16,0 1-4 16,-3 5-18-16,-5 3 10 15,-1 8-8-15,-1 5-11 16,2 6 3-16,-4 0-5 16,-7 9-4-16,-5 21-6 15,-7 9-3-15,6 4 2 16,5 1 0-16,8-5-4 15,11-8 0-15,1-6-10 16,0-7-20-16,11-6 2 16,5-5 14-16,-2-7 1 15,3 0 0-15,-1-9-4 16,1-13 17-16,-1-5 9 0,-7-4-5 16,0 2 0-1,-3 3 6-15,-3 5 0 16,0 8-4-16,-2 7-5 15,-1 5-1-15,0 1 0 0,0 0-13 16,2 9-11-16,2 13 24 16,4 4 3-16,2 4 8 15,2-1-1-15,3-3-5 16,3-6-1-16,6-4-1 16,1-6-3-16,2-10 0 15,6 0-1-15,3-12-1 16,-2-16-9-16,3-7-15 0,-4-6 17 15,-9-7-18-15,-3-5 20 16,-12-4-13-16,-6 0 7 16,-3 1 4-16,0 5-2 15,-12 10 11-15,-3 14 8 16,3 12 41-16,7 8-14 16,1 7 4-16,1 0-9 15,3 0-30-15,0 20-18 16,0 12 18-16,4 15 30 15,2 7-13-15,2 7 13 16,3-1-12-16,0 1-5 16,-2-6-3-16,2-9-5 15,-1-7-2-15,5-8 1 0,0-9-4 16,0-5-3 0,3-10-40-16,0-7-33 0,12 0-23 15,1-19-70-15,-1-8-30 16</inkml:trace>
  <inkml:trace contextRef="#ctx0" brushRef="#br0" timeOffset="323350.1806">6152 12082 508 0,'0'0'17'16,"0"0"10"-16,0 0 90 15,0 0-24-15,0 0-91 16,0 0-2-16,-16-9-25 15,68-5 19-15,17-10 6 0,8-1-29 16,-8-1-25-16,-14 6-60 16,-16 8-129-16</inkml:trace>
  <inkml:trace contextRef="#ctx0" brushRef="#br0" timeOffset="323808.1047">7471 11640 268 0,'0'0'106'0,"0"0"-96"15,0 0 75 1,0 0-18-16,0 0-65 0,0 0-2 16,0 78 39-16,0-18 34 15,0 3-42-15,0 2-12 16,0-2-8-16,0-3-7 16,0-4-4-16,3-7-8 15,3-12-56-15,1-17-33 16,7-17-80-16,5-6-78 15</inkml:trace>
  <inkml:trace contextRef="#ctx0" brushRef="#br0" timeOffset="324346.8703">7723 11743 66 0,'0'0'211'15,"0"0"-207"-15,-51 78 8 16,20-33 110-16,-8 5-45 15,2 1-23-15,-2 0-11 16,2-7-11-16,4-9-11 16,9-11-10-16,8-13-9 15,8-6 0-15,7-5-2 16,1-8 0-16,0-24-82 16,10-11-8-16,14-4 29 15,6 6 33-15,-2 14 28 16,-4 13 4-16,-3 10 15 15,-6 4-10-15,6 4-9 0,-2 18 0 16,7 7 11-16,2 9 13 16,5 2 26-16,3-1-37 15,1-2-8-15,0-7 0 16,0-5-5-16,5-9 0 16,6-13-2-16,4-3-6 15,3-22-6-15,2-14-4 16,-5-13 5-16,-9-4 13 15,-13 0 10-15,-15 2-5 16,-10 8 20-16,-5 9 10 16,0 9-4-16,-8 12 38 15,2 9 2-15,3 4-14 16,3 0-44-16,0 8-13 0,0 18-10 16,0 10 10-16,0 6 10 15,6 1 1-15,2-2-9 16,-1-4 2-1,3-6-4-15,-2-9-5 0,4-9-48 16,1-11-62-16,4-2-60 16,5-22-103-16</inkml:trace>
  <inkml:trace contextRef="#ctx0" brushRef="#br0" timeOffset="324475.2313">8139 11718 355 0,'0'0'242'0,"-79"-16"-235"15,49 16-7-15,12 0 7 16,18 3-7-16,8 14-135 16,36 0-243-16</inkml:trace>
  <inkml:trace contextRef="#ctx0" brushRef="#br0" timeOffset="325247.6652">8676 11816 230 0,'0'0'210'0,"0"0"-210"16,0 0 0-16,0 0 0 15,0 0 34-15,45 77 38 16,-45-33-14-16,0 5-11 15,0-6-5-15,-3-7-28 16,0-14-7-16,3-11-3 16,0-9 7-16,0-2-10 15,0-2 2-15,15-21 2 16,6-15 5-16,6-8-5 16,1 2 7-16,2 6-12 15,-5 15-1-15,-1 9 0 16,-6 11-2-16,4 3-16 15,-1 6-1-15,-1 13 9 16,-1 8 11-16,3 2 1 0,1 1 0 16,9-5-1-16,9-5-27 15,14-16-42-15,9-4 11 16,5-15-4-16,-1-18 18 16,-5-6 13-16,-9-6 17 15,-8-2 14-15,-10-1 2 16,-11 1 12-16,-10 4 5 15,-12 10 14-15,-3 6-1 16,-9 18 23-16,-18 9-14 16,-12 8-19-16,-7 26-1 15,0 10 7-15,3 7-3 16,11 3-12-16,16-5-6 0,10-4-3 16,6-9-8-16,4-7 4 15,16-10-5-15,7-12-24 16,3-7-5-16,4-11-9 15,4-21 35-15,-2-9 4 16,-4-8 4-16,-9-8 0 16,-9-9 6-16,-8-7 6 15,-6 1 18-15,-3 1-15 16,-15 10-1-16,-1 14 17 16,1 16 7-16,7 13 3 15,7 9 21-15,2 8-34 16,2 1-28-16,0 21-20 0,0 22 20 15,3 20 16-15,0 19 15 16,-3 5-13-16,0 2-11 16,0-7-7-16,-1-10-7 15,1-8-126-15,19-16-194 16</inkml:trace>
  <inkml:trace contextRef="#ctx0" brushRef="#br0" timeOffset="326064.9056">10381 11579 113 0,'0'0'230'0,"0"0"-191"16,0 0 97-16,0 0-37 16,0 0-31-16,0 0-21 15,-25-26-21-15,8 53-22 16,-1 15-4-16,8 7 9 15,7-2-5-15,3-5-4 0,6-8-3 16,12-7-19-16,3-9-4 16,-1-7-2-16,-6-6 9 15,-2-5-5-15,-8 0 15 16,-2-5 9-16,-2-16 42 16,1-14-33-16,4-13 0 15,2-8-5-15,5-4-1 16,5 1 3-16,0 7-6 15,3 5-5-15,-1 10 5 16,-5 10 0-16,1 8 9 16,-5 6 16-16,-1 8-6 15,-2 2-8-15,4 3-11 16,7 0 1-16,3 5 6 0,7 19 6 16,1 12-8-16,-3 9 5 15,-3 14-1-15,-10 12 3 16,-4 10 1-16,-8 15-8 15,-1 8-2-15,0 4 36 16,0 7-26-16,0-4-13 16,-4-2 2-16,-5-7 1 15,2-10-4-15,1-13 2 16,1-16 0-16,5-16-1 16,0-16-4-16,8-19-4 15,14-12-22-15,15-17 3 16,17-24 18-16,7-16-6 0,2-3 5 15,-14-2 10-15,-19 2 7 16,-12 8 10-16,-18 6 3 16,-2 5 10-16,-32 10-23 15,-15 5-6-15,-12 8 11 16,-7 6-4-16,1 1-1 16,11 1-4-16,17 0 6 15,18-7-9-15,21-12-24 16,28-19-102-16,35-17-88 15,20-13-213-15</inkml:trace>
  <inkml:trace contextRef="#ctx0" brushRef="#br0" timeOffset="326613.7463">11759 11303 387 0,'0'0'30'0,"0"0"72"16,0 0-10-16,0 0-21 15,0 0 4-15,0 0-46 16,-64 27-21-16,34 22 12 0,2 7 9 16,7 9-6-16,11-5-14 15,10-2-5-15,0-5 0 16,10-8-3-16,11-10-1 16,3-12 0-16,-2-9-10 15,2-10-5-15,4-4 8 16,10-15-3-16,11-22 10 15,8-7 1-15,1-5-1 16,-6 10-3-16,-9 9 1 16,-4 12 4-16,-8 9-4 15,-4 9-3-15,-4 0-1 16,-3 16-2-16,-2 15 8 0,-3 21 5 16,-4 16 1-16,-4 11 6 15,-7 13 11-15,0 2 0 16,0-2-21-16,-2-5 5 15,-5-11-5-15,6-17 1 16,1-20-3-16,0-20-27 16,16-19-48-16,21-16-54 15,17-30-108-15</inkml:trace>
  <inkml:trace contextRef="#ctx0" brushRef="#br0" timeOffset="327084.8482">12676 11768 669 0,'0'0'0'0,"0"0"-10"16,0 0 6-16,5-89 8 15,7 49 4-15,1-1-5 16,-2 10 4-16,-8 4 16 16,-3 10 8-16,0 5 5 15,-12 4 6-15,-14 5-16 16,-6 3-11-16,-7 0-15 15,0 14 3-15,3 6-3 16,5 11 15-16,9 8-11 16,8 5-4-16,4 4 0 0,10-1 1 15,4-5-1-15,14-9-4 16,6-11-20 0,4-7-5-16,-2-10 15 0,0-5-4 15,0-9-1-15,4-20 19 16,1-10-5-16,-2-10 5 15,-4-1-2-15,-6 3 2 16,-4 14 0-16,-6 11 3 16,-3 12 12-16,-5 10 9 15,-1 0-13-15,0 12-6 16,0 17-4-16,2 13 42 16,1 7-10-16,3-5-17 15,3-5-14-15,4-10-2 16,5-11-27-16,2-9-35 15,3-9-24-15,3-2-21 0,-1-25-17 16,5-12-119 0</inkml:trace>
  <inkml:trace contextRef="#ctx0" brushRef="#br0" timeOffset="327570.9423">13015 11530 29 0,'0'0'250'16,"0"0"-106"-16,0 0-41 15,0 0-48-15,0 0-42 16,0 0 13-16,0 71 31 15,0-26-10-15,-2 2-7 16,2-6-18-16,0-7-12 16,0-11-10-16,0-12 2 15,0-6-2-15,0-5-1 0,5-5-1 16,6-19-32-16,5-8 12 16,-1-9-14-16,3 3 14 15,-6 4 21-15,-1 7-2 16,-3 10 3-1,0 3 4-15,-4 8 10 0,2 4-8 16,3 2 2-16,0 0-7 16,0 19 20-16,-2 13-7 15,-7 12 6-15,0 6 12 16,-10-2-8-16,-5-7-6 16,2-13-10-16,7-14-4 15,4-10-4-15,2-4-8 16,0-1-11-16,9-24 6 0,10-11 13 15,7-13-6 1,-1-3 6-16,2 3 0 0,-3 7 0 16,1 13 1-16,-1 12-1 15,-3 10-10-15,-3 7 9 16,3 10 1-16,-1 18 22 16,-1 15 18-16,-2 4-6 15,-6 6-6-15,-4-1-17 16,1-7-11-16,-2-8-46 15,3-6-106-15,5-17-131 16</inkml:trace>
  <inkml:trace contextRef="#ctx0" brushRef="#br0" timeOffset="328156.0479">13755 11550 607 0,'0'0'0'16,"0"0"-44"-16,0 0 39 16,0 0-9-16,0 0-24 15,0 0 14-15,6 1 24 16,12-18 5-16,-6-3 3 16,0-1 5-16,-9 0 32 15,-3 4 9-15,0 4-22 16,-5 4 1-16,-7 4 1 15,0 4-6-15,-4 1-9 0,-2 1 0 16,-4 16-11 0,-1 7-7-16,4 7 13 0,-2 6-6 15,5 6 10-15,2 6-12 16,8 3 3-16,6-1-3 16,0-5-5-16,12-6 1 15,9-11-2-15,4-9 2 16,-1-11-4-16,6-9 2 15,9-4 0-15,6-24 9 16,7-9 2-16,1-15-7 16,-5-7 6-16,-3-7 2 15,-11-4-7-15,-9 10-5 16,-15 14 1-16,-10 14-2 0,0 15-3 16,-8 10 4-16,-4 7 25 15,3 0-17-15,3 21-8 16,6 14-4-16,0 5 4 15,12 6 4-15,12-1-4 16,-2-1 0-16,-3-4 2 16,-5 1-1-16,-6-9 1 15,-8-3-2-15,0-3 1 16,-15-5-1-16,-22-5 0 16,-11-3-40-16,-10-10-94 15,-2-3-95-15</inkml:trace>
  <inkml:trace contextRef="#ctx0" brushRef="#br0" timeOffset="328996.5275">15042 11073 385 0,'0'0'7'16,"0"0"60"-16,0 0 37 15,0 0-52-15,0 0 6 16,0 0-16-16,-46-45-7 16,43 34-1-16,1-3-24 15,2 3-10-15,0-3-7 16,0 1 4-16,2 3-6 16,9 2 6-16,5 0 3 15,7-1 0-15,9 4 0 16,7-1 1-16,6 4 6 15,5 2 4-15,-2 0-6 16,-3 0 2-16,-11 1-6 16,-7 9 0-16,-11 1-2 0,-5 0-3 15,-4 0 2-15,-4 3 1 16,-1 3 1-16,-2 0 0 16,0 3 1-16,0-1 3 15,-2 4-1-15,-10-1 2 16,-6 2-5-16,-3-2 0 15,-7-2 2-15,-2-2 3 16,0-1-1-16,2-4-3 16,1-2 1-16,0 0-2 15,4-2 4-15,1-1-3 0,2-1 0 16,-1 0-1-16,3-1 0 16,2-3 3-16,5 3-2 15,5-5-1-15,2-1 4 16,4 0-4-16,0 0 2 15,0 0 1-15,0 1 0 16,0 2-3-16,0 3-2 16,0 2-6-16,0 5 8 15,0 4 14-15,7 3-9 16,-1 0 0-16,0 4 0 16,0-1 5-16,0 5 11 15,0 2-9-15,-3 1-4 16,1 0 0-16,-2 3-6 0,-1 2 5 15,-1 0-3-15,0-2-4 16,0-4 0-16,0-2-1 16,0-2-42-16,0 2-77 15,11-1-118-15,5 1-58 16</inkml:trace>
  <inkml:trace contextRef="#ctx0" brushRef="#br0" timeOffset="329312.3064">15144 12131 358 0,'0'0'104'16,"0"0"-96"-16,0 0 28 0,0 0 34 15,0 0-38-15,0 0-22 16,-15 36 11-16,6-16 11 15,4 2-10-15,4-4-19 16,1-2-2-16,0-5-2 16,0-5-2-16,10-6-10 15,8 0 2-15,4-5 9 16,-2-9 2-16,-7-1 10 16,-7-1-3-16,-6 0 19 15,0 1-9-15,-18 1-17 16,-10-3-17-16,-8 1-82 15,-9-1-195-15</inkml:trace>
  <inkml:trace contextRef="#ctx0" brushRef="#br0" timeOffset="330961.6732">7719 13079 198 0,'0'0'62'0,"0"0"-22"15,0 0 30-15,0 0-6 16,0 0 8-16,0 0-2 16,-66-62 7-16,60 57 4 15,3 0-32-15,1 4-16 0,2-1-13 16,0 2-6-16,0 0-9 16,0 0-4-16,0 0-1 15,0 0-2-15,0 0 2 16,0 0-11-16,0 0-5 15,0 8 2-15,0 14 9 16,11 14 5-16,2 12 11 16,-1 15-10-16,-3 10 5 15,-4 3 1-15,-5 7 3 16,0 2-6-16,-2 1 3 16,-11-5-7-16,-2-9 0 15,0-13 1-15,4-16 0 16,3-11 4-16,2-11-5 0,4-8-1 15,1-6 1-15,1-5 2 16,0 0-2-16,0-2 0 16,0 0 2-16,0 0-2 15,0 0 0-15,0 0-3 16,0 0-4-16,10-2-7 16,20-12 4-16,24-8 10 15,10-2 0-15,12 2 0 16,0 2-3-16,12 6 2 15,1 1-1-15,4 0-1 16,2 0-5-16,1 1-7 16,-5-2-6-16,-6 2 11 15,-14 1-7-15,-15 2 14 0,-15 5-5 16,-18 1 2-16,-13 3 2 16,-10 0 4-16,0 0 3 15,0 0 11-15,0 0 8 16,0-1 16-16,0-3-10 15,0-5-18-15,-6-3-9 16,-3-5 0-16,-4-3 4 16,-5-2 6-16,-7-3-4 15,-5 2 1-15,-4-1-6 16,-2 4 7-16,0 3 4 16,4 6-9-16,7 3-3 15,7 4-1-15,8 4 0 16,5 0-3-16,5 6-4 15,0 16-3-15,9 10 2 0,23 2 7 16,14-1-2 0,10-6 0-16,4-7 2 0,3-3-1 15,-5-3 2-15,-10 0 2 16,-10 3-2-16,-15 0-11 16,-7 8-4-16,-14 2 6 15,-2 7 3-15,-23 5 5 16,-17 6-3-16,-12 1-23 15,-6-5-33-15,4-7-74 16,11-13-74-16,16-13-82 16</inkml:trace>
  <inkml:trace contextRef="#ctx0" brushRef="#br0" timeOffset="331757.0011">10445 13458 41 0,'0'0'175'0,"0"0"-171"15,0 0 0-15,0 0 33 16,0 0-25-16,0 0-3 0,-6-11 21 16,15-3 8-16,0 0 7 15,0 0-20-15,-5-2 0 16,-2-1-10-16,-2-5-2 15,0-2 7-15,0 3 19 16,-2 3-17-16,-14 2-6 16,-8 6 0-16,-4 6-15 15,-11 4-1-15,-4 4-6 16,-9 22 6-16,-3 6 7 16,4 4 2-16,8-2 7 15,14-4 0-15,19-7-7 16,10-6-6-16,9 1-3 15,29-2 0-15,13-1 0 0,12 3 3 16,10 1 1 0,3 4-4-16,4 5 2 0,1 0-2 15,-8 3 7-15,-15-2-7 16,-20 1 0-16,-21 0 0 16,-17 5 0-16,-17 1 9 15,-34 1 15-15,-18 2 33 16,-14-8-19-16,2-6-17 15,1-12 1-15,5-9-7 16,5-4-3-16,6 0-4 16,3-6-7-16,10-2-2 15,8 2-12-15,13 3-21 0,22 3-49 16,8-8-142-16</inkml:trace>
  <inkml:trace contextRef="#ctx0" brushRef="#br0" timeOffset="332580.8493">11194 13612 524 0,'0'0'0'16,"0"0"3"-16,0 0-3 16,0 0 15-16,0 0-15 15,0 0-2-15,88 50 2 16,-40-69 4-16,8-12-3 15,-4-1 13-15,-10 3-10 16,-16 4 6-16,-16 7-1 16,-10 0 8-16,0 4-10 15,-15 2-7-15,-9 7 0 16,-7 5 15-16,0 3 0 0,-10 18-6 16,-3 5 2-16,-1 9 18 15,0 3-4-15,6 4 6 16,8 1-5-16,7-1-4 15,14-1-3-15,10 0-15 16,1-5-2-16,32-7-2 16,16-5-3-16,15-15 3 15,13-9-5-15,6-13 4 16,11-21 0-16,-3-9 2 16,3-6-1-16,-6 0 4 15,-12 3-2-15,-21 5-1 0,-19 7 3 16,-23 10 9-1,-13 10-7-15,0 9-6 0,-32 5-1 16,-27 5-2 0,-12 21 3-16,-10 9-1 0,11-1 1 15,21-9 10-15,24-8-5 16,20-9-5-16,5-8-10 16,36 0-6-16,21-15 16 15,17-17 1-15,5-7-1 16,-4 4-7-16,-14 6 7 15,-15 17 6-15,-8 9-3 16,-7 6 1-16,-6 30-2 16,-7 21 0-16,-6 30 4 15,-9 25-2-15,-3 19 12 0,-1 5-16 16,-8-6 4-16,1-18 6 16,6-17 4-16,2-20 17 15,0-29-14-15,0-18-14 16,2-19-3-16,23-6-60 15,19-28-26-15,14-18-88 16,8-7-275-16</inkml:trace>
  <inkml:trace contextRef="#ctx0" brushRef="#br0" timeOffset="333053.14">12684 13404 487 0,'0'0'6'0,"0"0"-4"16,0 0 14-16,0 0 12 16,0 0 21-16,0 0-1 15,-24-10-17-15,21 15-20 16,0 18-11-16,-3 13 7 0,-1 11 10 16,5 2 3-16,2 1-10 15,0-4-1-15,14-7-8 16,2-12-2-16,3-8 1 15,1-11-3-15,1-8-3 16,9-6 6-16,10-27 0 16,8-13 25-16,2-8-9 15,-2-1 2-15,-11 6 1 16,-14 8-3-16,-13 7-9 16,-10 9-7-16,0 8-9 15,0 6-24-15,0 9-32 16,3 2-67-16,22 0-261 15</inkml:trace>
  <inkml:trace contextRef="#ctx0" brushRef="#br0" timeOffset="333848.4001">13388 13364 392 0,'0'0'0'15,"0"0"-7"-15,0 0 7 0,0 0 38 16,0 0 6-16,-3 83-15 16,12-71-14-16,1-7 3 15,1-3-7-15,2-2-6 16,7-7-4-16,6-16 32 15,3-7-19-15,-5-1-10 16,-9 3 14-16,-9 5-2 16,-6 6-4-16,0 3 8 15,-11 6-9-15,-8 6 2 16,-5 2 0-16,-9 8-2 16,-1 17-4-16,0 11-2 15,2 6 6-15,7 6 7 16,8 3-5-16,10-2 3 0,7-4-11 15,1-6-4-15,22-12-2 16,10-9 0-16,5-14-7 16,3-4-11-16,2-15 13 15,3-16 1-15,2-8 4 16,-2-9-14-16,-1-5-9 16,-5-3 12-16,-4 0-23 15,-2 8-4-15,-5 13 29 16,-6 12 6-16,-3 13-2 15,-7 10 5-15,-4 2-19 16,-3 23 20-16,-2 12 21 16,-4 7 15-16,0 1-7 15,0-1 7-15,0-5-6 16,0-7-20-16,0-5 0 0,0-8-5 16,0-10-5-16,0-6 3 15,0-3-3-15,0 0 5 16,14-19-3-16,10-12 23 15,7-6-23-15,4-4 8 16,-4 3-9-16,-4 3-1 16,-2 7 0-16,-7 11 0 15,-5 6-3-15,-4 10 3 16,1 1 0-16,4 3 3 16,4 20 17-16,6 8 11 15,0 9 1-15,-5 9 6 16,-7 2-21-16,-7 1-9 15,-4-6-8-15,-1-8-9 0,5-10-74 16,5-14-66 0,11-14-119-16,15 0-145 0</inkml:trace>
  <inkml:trace contextRef="#ctx0" brushRef="#br0" timeOffset="334530.8454">14701 13227 508 0,'0'0'0'16,"0"0"0"-16,0 0 57 16,0 0-5-16,0 0 6 15,0 0-31-15,-93 9-12 16,68 16 10-16,1 8 13 15,3 1-22-15,5 2-3 16,4 2 5-16,3 2-10 16,0-3-3-16,7 1 0 15,2-4-2-15,0-6-3 16,9-7-1-16,11-7-4 16,10-7-2-16,11-7-2 15,7-3 0-15,6-17-5 16,-2-3-18-16,-7-3 0 0,-11-1 17 15,-7 1 10-15,-6 0 4 16,-9 6 2-16,-4 5 1 16,-6 10 4-16,-1 3 23 15,-1 2-20-15,2 0-9 16,1 0-8-16,3 0-1 16,2 2 9-16,3 3 8 15,0-4-4-15,5-1-4 16,2 0 15-16,6-11-1 15,0-9-8-15,-3-1-6 16,-2-1 5-16,-7-2-2 16,-2 2 4-16,-8 3 2 15,-2 0 10-15,0 5-1 16,-15 4 6-16,-6 3-12 0,-7 7-1 16,-4 0-8-16,1 14 1 15,3 18-2-15,1 7-1 16,3 12 7-16,3 2 2 15,12 2-2-15,9-2-6 16,0-10-2-16,26-10 0 16,8-13-4-16,8-14-17 15,11-6 6-15,9-6 14 16,5-17-9-16,1-1-18 16,-4-1-25-16,-9 3-89 15,-14 2-147-15</inkml:trace>
  <inkml:trace contextRef="#ctx0" brushRef="#br0" timeOffset="335110.2162">15825 12790 118 0,'0'0'79'0,"0"0"-8"16,0 0 20-16,0-74-16 15,0 67-2-15,0 2 12 16,0 5-12-16,0 0-14 16,0 0-19-16,0 1-17 15,-4 23-22-15,-11 10 15 16,-12 16 26-16,-6 1-19 15,0 1-21-15,3-10 1 16,11-3-3-16,13-7-41 16,6-4-63-16,17-13-70 15,14-15-85-15</inkml:trace>
  <inkml:trace contextRef="#ctx0" brushRef="#br0" timeOffset="335266.7581">15933 12839 501 0,'0'0'47'0,"0"0"-42"16,0 0 95-16,0 0-7 15,0 0-50-15,-23 83-35 16,7-51-8-16,-7 4-81 16,-6-2-209-16</inkml:trace>
  <inkml:trace contextRef="#ctx0" brushRef="#br0" timeOffset="336046.6701">9758 12903 184 0,'0'0'11'0,"0"0"-9"15,0 0 2-15,0 0 30 16,0 0 23-16,0 0 23 15,-15-24 18-15,13 24 1 16,2 0-44-16,0 0-23 16,-3 2-14-16,3 25-12 15,0 9 15-15,0 7 8 16,0 4-27-16,17 0 2 16,0-2-4-16,0-4-28 15,1-3-39-15,-6-6-63 16,-5-11-107-16</inkml:trace>
  <inkml:trace contextRef="#ctx0" brushRef="#br0" timeOffset="336219.3786">9847 13014 474 0,'0'0'120'0,"0"0"-114"16,0 0 54-16,0 0-20 15,0 0-40-15,0 0-18 16,-7 12-51-16,14 30-46 0,9 8-75 16</inkml:trace>
  <inkml:trace contextRef="#ctx0" brushRef="#br0" timeOffset="337312.6783">10326 14188 114 0,'0'0'0'16,"0"0"0"-16,0 0 25 15,0 0 28-15,0 0 32 16,0 0 14-16,0-8-17 15,0 8-4-15,-2 0-21 16,1 0-12-16,1 0-18 16,0 0-4-16,0 0-8 15,0 0-10-15,0 0-5 0,0 0-9 16,18 0-5-16,19 7 14 16,23 1-1-16,23-6 1 15,22-2-20-15,15 0-2 16,15-2-11-16,14-6-1 15,19 4 10-15,11 4-32 16,17 0 15-16,11 0 23 16,14 0 10-16,10 0-13 15,6-13 21-15,6-7 3 16,3-4 26-16,-4-1 63 16,-12 0-53-16,-14 2-19 15,-22 3 24-15,-20 5-15 16,-17 1-13-16,-12 4-6 0,-19-2-5 15,-13 2 4 1,-17 3-2-16,-21 3 8 0,-21 3-4 16,-20 1-7-16,-18 0-4 15,-11 0 0-15,-5 0 5 16,0 0 38-16,0-2-18 16,0 2-14-16,0-3-7 15,0 3-4-15,0 0-18 16,0-2-52-16,-13-4-93 15,-16-2-298-15</inkml:trace>
  <inkml:trace contextRef="#ctx0" brushRef="#br0" timeOffset="467693.3288">18158 12632 62 0,'0'0'62'16,"0"0"-32"-16,0 0-17 16,0 0-1-16,0 0-6 15,0 0-6-15,0 0-1 16,0 0-20-16,-53 15-16 0,51-11 0 15,1-1-18-15</inkml:trace>
  <inkml:trace contextRef="#ctx0" brushRef="#br0" timeOffset="468532.539">18158 12632 49 0,'-64'13'55'16,"61"-18"15"-16,0 2-14 16,0 0-17-16,1-1 13 15,-5 4 2-15,-2 0-15 16,-9 0-12-16,-9 0-14 15,-7 2 5-15,-8 11-2 16,3-1 3-16,7-1 13 16,8 0-11-16,10-6 7 15,3 9-13-15,5 17-15 16,2 20 0-16,-2 27 3 0,3 17 15 16,-4 6-15-16,3-1-2 15,2-10-2-15,2-20-23 16,0-18-6-16,5-21 30 15,6-14-7-15,2-9-14 16,-3-8 3-16,5 0 6 16,9-26 12-16,10-21 4 15,14-19-3-15,12-15 1 16,5-5-2-16,-11 1-7 16,-14 7 7-16,-20 9 0 15,-17 13-4-15,-3 10-13 16,-17 10 3-16,-14 9 1 15,-11 9 13-15,-4 13 11 0,-8 5-1 16,-1 8-6-16,2 24 15 16,6 7-6-16,11 4 11 15,14 0-19-15,16-10-5 16,6-9-9-16,29-15-44 16,25-9 22-16,18-16 6 15,7-24-23-15,-3-13 10 16,-10-6 34-16,-11-2 4 15,-9 3 63-15,-7 6 16 16,-3 7-24-16,-8 10-4 16,-6 14-17-16,-8 11-24 15,0 8-10-15,0 2-2 0,5 14 2 16,5 18 4-16,0 21 13 16,-4 24-2-16,-10 27 11 15,-10 27 9-15,-6 26-11 16,-27 25-3-16,-12 14-17 15,-4 3 0-15,9-11-4 16,8-28 11-16,18-30 6 16,11-26 8-16,3-20-15 15,0-18-8-15,4-21-2 16,13-22-2-16,8-23-11 16,14-17-9-16,19-39 2 15,12-21 12-15,3-10 7 16,-9 2-3-16,-20 15-5 0,-24 13-44 15,-20 17 20-15,-14 20 17 16,-28 9-3-16,-18 11 19 16,-7 0 6-16,-6 0 7 15,9 0 12-15,17 0 15 16,17 0-36-16,25-25-4 16,15-20-45-16,47-24-135 15,32-22-252-15</inkml:trace>
  <inkml:trace contextRef="#ctx0" brushRef="#br0" timeOffset="470469.2493">19918 13095 368 0,'0'0'0'15,"0"0"-13"-15,0 0 13 0,18-78 52 16,-14 75 0 0,-2 3-23-16,-2 2-25 0,0 28 4 15,0 14 52-15,-8 14-4 16,-6 4-30-16,-1-4-4 16,4-12-13-16,7-10-5 15,4-14 1-15,0-10-5 16,0-12-7-16,4 0-33 15,23-29 14-15,8-19 13 16,8-12-30-16,-3-2-7 16,-4 7 22-16,-6 14 13 15,-8 13 15-15,-6 13 0 0,-8 15-2 16,-4 0-20-16,1 22 22 16,-4 14 42-16,1 8 0 15,-1 1-23-15,-1-4-4 16,0-7-11-16,0-9 3 15,0-11 7-15,0-7 0 16,3-7-14-16,8-6-5 16,5-22 2-16,11-16-3 15,4-7 6-15,2 1-13 16,-4 8-1-16,-7 14 4 16,-9 11 10-16,-2 10 0 15,-7 7 0-15,-1 0-10 16,2 7 10-16,-1 18 10 0,1 11 15 15,-1 7-11 1,0 3-3-16,2-4-11 0,5-4-2 16,5-9 1-16,5-11-7 15,9-10-18-15,9-8-10 16,6-11-2-16,2-20 2 16,0-11-14-16,-7-6-1 15,-9-2-4-15,-10 3 43 16,-6 5 12-16,-11 9 34 15,-2 10 0-15,-2 9 12 16,0 9 21-16,0 5-29 16,0 6-36-16,0 20-2 0,0 10 14 15,3 10-4 1,1 3-10-16,3-3 0 0,4-3-3 16,1-8-14-16,4-7-3 15,3-11 0-15,3-11 4 16,6-6-33-16,7-13 15 15,4-19 2-15,0-9 10 16,-7-9 20-16,-12 1 2 16,-12-1 74-16,-8 3-15 15,0 4-24-15,-19 8-18 16,-6 9 13-16,-7 15 17 16,-5 11-13-16,-8 11-16 15,-4 28-9-15,0 12 9 16,8 7 12-16,15 1-22 0,13-7-8 15,13-10-1-15,7-11-25 16,21-19-25-16,11-12 11 16,4-3-1-16,3-23 5 15,3-15 25-15,-2-1 11 16,-4 3 28-16,-10 6 17 16,-12 9-21-16,-7 10 7 15,-4 8-1-15,-6 6-30 16,5 0-3-16,0 10 3 15,3 14 14-15,3 5-6 16,-3 7-2-16,1 3-5 16,-3-5-1-16,1-1 0 15,-1-5-2-15,-2-5 0 0,-1-8 0 16,2-7-5-16,3-6-8 16,3-2 1-16,9-12-5 15,6-17 15-15,3-5-1 16,0-1 7-16,-4 0-2 15,-2 3 4-15,-2 6-4 16,-2 5 0-16,-2 8-1 16,-2 6-2-16,2 4 0 15,-1 3-3-15,-1 0 1 16,0 0-1-16,-4 3-2 16,-2 6 3-16,1 0 5 15,-2-1-1-15,4-5-6 16,5-3-26-16,0 0 4 0,8-9-1 15,0-7-6-15,-2 2 13 16,-3 0 23-16,-5 4 2 16,-2 2 11-16,0-2 0 15,2 3 7-15,0 0 0 16,-2 4 14-16,-3 0-2 16,-2 0-5-16,-3 2-16 15,-5 1-11-15,0-2 0 16,-1 2 0-16,1-7 3 15,1-3 7-15,3-3 23 16,-2 0-13-16,0-4-12 16,-4 7 12-16,-2 0-13 0,0 3 4 15,-5 2-10 1,-9 3-1-16,-3 2 0 0,-2 0-3 16,1 5-6-16,-2 9 9 15,6 3-3-15,3 5-2 16,0 0 0-16,5 4 1 15,-1-2 4-15,4 1 0 16,3-1 2-16,0 2-2 16,9-3 0-16,11-2-5 15,9-5 1-15,9-5-1 16,6-9 6-16,4-2-1 16,4 0 7-16,4-14-6 15,2-8 2-15,1-3 2 16,-1-4-4-16,-7-6 0 15,-8 2 3-15,-11 0 7 0,-17 2-11 16,-15 8 5-16,-3 7-5 16,-27 9-9-16,0 7 9 15,8 0 30-15,11 18-13 16,11 6-11-16,15 4-6 16,22 1 2-16,10-1-2 15,4-1-23-15,-5-1-1 16,-15 2 24-16,-17 1 3 15,-14 3 2-15,-38 5-5 16,-36 4-7-16,-26-1-127 0,-17 1-282 16</inkml:trace>
  <inkml:trace contextRef="#ctx0" brushRef="#br0" timeOffset="472141.309">7744 14579 203 0,'0'0'7'0,"0"0"-3"16,0 0 34-16,0 0 38 15,0 0-9-15,0 0-6 16,0 0-9-16,3-39-2 16,-3 39-9-16,0 0-20 15,0 14-21-15,3 33 0 16,2 31 69-16,-3 31-18 15,-2 22-33-15,0 1-11 16,-7-13-3-16,7-21-1 16,0-22-3-16,0-15 1 15,0-11-1-15,0-8 2 16,0-13-1-16,0-10 1 0,0-8-1 16,0-8 1-16,0-3-2 15,0 0 3-15,0 0 0 16,0 0-3-16,18-2 0 15,18-15 4-15,26-10-7 16,25-5 3-16,20-5-17 16,10 0-16-16,5-1 2 15,0 5-35-15,-7 2-5 16,-12 9-17-16,-21 8-22 16,-18 10 30-16,-18 4 36 15,-16 0 31-15,-9 5 3 0,-11 5 10 16,-4-2 64-1,-1-5 9-15,-2 0-1 0,3-2-34 16,-3-1-14-16,1 0-4 16,-2 0-2-16,-1 0-4 15,1 0 7-15,-2 0 13 16,0 0 16-16,0 0 6 16,0 0-12-16,-9-10-32 15,-6-3 3-15,-5-1 5 16,-5 0 4-16,-2-1-15 15,-3-2-4-15,-1 1 2 16,7 2 5-16,2 2-5 0,7 3 1 16,3 3-5-1,8 4 4-15,1 0 8 0,3 2-15 16,0 0-4-16,0 0-11 16,4 3 3-16,17 11 8 15,10 5 4-15,10-2 0 16,6 2 0-16,4-1 0 15,-3 3-3-15,-4 5-2 16,-8 1-16-16,-9 3 6 16,-10 5 8-16,-14 7 5 15,-8 6-6-15,-37 12-2 16,-24 6-81-16,-17 6 27 16,-3-2-296-16</inkml:trace>
  <inkml:trace contextRef="#ctx0" brushRef="#br0" timeOffset="474190.7104">10805 14832 164 0,'0'0'28'0,"0"0"23"15,0 0 37-15,0 0 4 0,0 0-28 16,0 0-9-1,6-23-22-15,-6 23-14 0,0 0-19 16,0 20-9-16,0 26 9 16,-2 31 59-16,-10 25 4 15,-4 14-37-15,-1-1-5 16,4-11-8-16,5-10-7 16,2-11-6-16,-1-12-4 15,0-8-31-15,1-12-41 16,3-12-44-16,3-13-90 15,0-21-83-15</inkml:trace>
  <inkml:trace contextRef="#ctx0" brushRef="#br0" timeOffset="475629.1932">10821 15025 307 0,'0'0'8'0,"0"0"5"16,0 0 46-16,0 0-1 15,0 0-8-15,7-86-7 16,25 63-6-16,13-6-9 16,10 0-9-16,6 0-4 15,-1 7-1-15,-7 5-9 16,-6 10-3-16,-7 7-2 0,-8 5-1 15,-6 24 0-15,-10 15 2 16,-11 11 4-16,-5 8-2 16,-17 9 2-16,-21 1 5 15,-9-4-6-15,-6-8 5 16,-2-10 2-16,2-5 12 16,1-9-4-16,8-8-1 15,6-9 6-15,8-7 2 16,11-9-7-16,7-3-5 15,6-1-5-15,4 0-5 16,2-2 1-16,0-14-5 16,2-5 0-16,17-7-11 15,11-3 11-15,7-1-3 0,5 7 0 16,0 5 2-16,-5 12 1 16,-4 8-5-1,-3 0-1-15,-3 16-1 0,-1 11-2 16,-3 5-5-16,-2 4 1 15,0 1-5-15,-2-2 5 16,2 0 5-16,-2-2 6 16,-2 1 2-16,1-1 0 15,-2 0 0-15,2-6-2 16,7-7 2-16,2-9-29 16,4-11-26-16,10-1 6 15,2-21-7-15,2-8-24 16,-6-3-10-16,-6 0-47 15,-7 1 20-15,-5 0 47 0,-7-2 46 16,-4-1 24-16,-1-5 37 16,-3-2 3-16,0-5-3 15,1-1 12-15,-1 5 16 16,0 4-22-16,0 12-10 16,-1 8 17-16,-4 12-5 15,-1 6-11-15,0 1-34 16,0 2-3-16,0 18 3 15,0 10 16-15,0 6 3 16,0 3-5-16,0 0 4 16,2 1-11-16,5-1-6 15,1-3 2-15,-1-4-3 0,2-7 0 16,4-4 0-16,3-12 0 16,0-1 2-16,0-8-2 15,8 0 0-15,3-11 6 16,7-16-6-16,5-7 1 15,-3-6 1-15,-2 0-1 16,-6-1 2-16,-5 0 4 16,-8 3 5-16,-5 1 4 15,-4 5-1-15,-5 5 3 16,-1 6-2-16,0 8 5 16,0 5-6-16,0 5-9 15,0 3-4-15,0 0 4 16,0 0 1-16,0 7-6 0,0 14-2 15,0 6 1-15,0 7 0 16,0 2 1-16,-4 0 2 16,4-2-3-16,0 0 5 15,0-5-4-15,0-3-1 16,4 0-1-16,10-2-1 16,7-3-8-16,0-1-7 15,6-4-5-15,1-6-1 16,-3-6-4-16,1-1 7 15,-3-3 13-15,3-4 0 16,-2-15 1-16,6-9 3 16,3-8 0-16,4-12-4 15,3-5 7-15,2-6 3 0,1-4-2 16,-9 2 0-16,-8-4 6 16,-14 9 4-1,-12 4 3-15,0 9 3 0,-11 5 6 16,-8 3 9-16,2 5-22 15,4 4 5-15,5 6-5 16,4 9-2-16,4 8 10 16,0 3-18-16,0 0-2 15,0 0-7-15,0 17 9 16,0 12 8-16,0 14 5 16,0 11-3-16,0 9-4 15,0 5-4-15,0 3-2 0,0-2 0 16,-10-7-7-1,-4 1 1-15,-2-2 0 0,5-3 6 16,4-6 6-16,7-8 0 16,0-11-5-16,10-7-1 15,17-10-14-15,9-11-77 16,4-5-100-16</inkml:trace>
  <inkml:trace contextRef="#ctx0" brushRef="#br0" timeOffset="476542.566">12894 15158 458 0,'0'0'0'15,"0"0"0"-15,0 0 5 16,0 0 15-16,0 0-3 15,15 74-12-15,-3-70 3 16,-3-3 8-16,2-1 13 16,3 0 10-16,6-10 10 15,4-10-16-15,1-5-24 16,-1 0-1-16,-7 2 15 16,-6 1-4-16,-6 3-11 15,-5 2 17-15,0 0-3 16,-6 2-20-16,-14 2 12 0,-3 4-10 15,-4 5 5-15,0 4-3 16,-2 0-4-16,-1 16-2 16,-1 7 1-16,1 2-1 15,0 2 2-15,4 2 1 16,3 1-2-16,7-2 9 16,4 2-7-16,8 1 2 15,4 0-3-15,0 0 0 16,0-1 2-16,7-5-3 15,8-1-1-15,-3-5 4 16,7-2-6-16,-1-4 5 16,2-2-1-16,3-2 5 0,0-6 6 15,4 0-1-15,3-3-5 16,3 0 3-16,8-5 2 16,1-9 4-1,2-2-10-15,0-5 1 0,-2-1-4 16,1-4-1-16,-3-6-1 15,2-2 2-15,-3-1-3 16,0-3-1-16,1-2 1 16,-2-2 2-16,-5-2 4 15,-4 3-6-15,-10 3-2 16,-4 3 2-16,-6 6 9 16,-7 4-9-16,-2 5-5 15,0 9-13-15,-13 6 0 16,-4 5 18-16,-3 0-1 15,-1 5 1-15,-1 16-2 0,1 8 2 16,3 4 2-16,0 4 3 16,8 0 2-16,2-4-1 15,8-2-3-15,0-2-2 16,6-5 2-16,17-2 2 16,2-3 1-16,2-3 0 15,0-4 4-15,-2-1-6 16,-6 0 1-16,-3-1-3 15,-6 5 0-15,-6 2-1 16,-4 3 1-16,0 3 3 16,-4 2 5-16,-16 0-4 15,-8-3 1-15,-5-2-4 0,-6-3-3 16,-8-3 4-16,-4-1-4 16,-7-4-18-16,-8 0-51 15,-8-2-92-15,-7 0-252 16</inkml:trace>
  <inkml:trace contextRef="#ctx0" brushRef="#br0" timeOffset="501944.9583">14618 14986 118 0,'0'0'25'16,"0"0"8"-16,0 0-1 15,0 0 5-15,0 0-5 16,0 0 14-16,0 0 0 15,0 0 0-15,-34-11-14 0,30 11-5 16,-1 0-5-16,1 0 0 16,1 0 5-1,1 0 7-15,2 0-4 0,0 0-7 16,0 0 2-16,0 0-3 16,0 0-12-16,0 0-7 15,0 0 7-15,0 0 2 16,0 0-3-16,0 0 5 15,0 0 5-15,0 0-13 16,2 0-6-16,13 8 0 16,7 2 3-16,7-2 0 15,-1-1-2-15,3 2 2 16,7-4-3-16,11 1 0 16,13-5-3-16,17-1 3 0,10 0 2 15,2-9-2-15,-3 1-2 16,-11 4-3-16,-14 4-10 15,-13 0-8-15,-13 0 7 16,-10 0 1-16,-12 0 10 16,-4 0 3-16,-8 0 1 15,-2 0 1-15,-1 0 3 16,0 1 4-16,0-1 7 16,0 2-4-16,0-2-7 15,0 0-3-15,0 0 3 16,0 0 1-16,0 0 2 15,0 0 3-15,0 0 5 16,0 0-2-16,0 0 1 0,0 0 3 16,0 0-6-16,0 0 5 15,0-8-2-15,-10-5-6 16,-1-5-7-16,-4-1 0 16,1 2 0-16,-2-3-1 15,-3 5 1-15,-2 2-1 16,2 0 0-16,-2 5 1 15,-1 3 3-15,2 1-2 16,-1 4-2-16,5 0 1 16,6 0 0-16,3-3 2 15,6 3-2-15,1 0-1 16,0 0 0-16,0 0 1 16,0 0 0-16,0 0-3 15,0 0 3-15,0 0-10 0,6 7 3 16,15 6 7-16,7 4 0 15,3 3 0-15,4-2-1 16,-1 4 2-16,-3 1 2 16,-4 2-3-16,-9 6 1 15,-6 3-1-15,-9 1 3 16,-3-1-2-16,0-6-1 16,-9-3 0-16,-10-5-1 15,0-6-5-15,-3 1-5 16,2-7-14-16,0-2-44 15,4-6-84-15,7 0-255 0</inkml:trace>
  <inkml:trace contextRef="#ctx0" brushRef="#br0" timeOffset="502634.2718">16237 15170 355 0,'0'0'35'16,"0"0"-33"-16,0 0-4 15,0 0 2-15,0 0 0 16,0 0 4-16,-24 30 3 0,42-26-1 16,3-4 3-16,6 0 11 15,3-20 16-15,3-13-9 16,1-15 5-16,4-6-17 16,-2-8 7-16,-3 0-20 15,-5-1 17-15,-5-2-9 16,-10 1-7-16,-5 6 12 15,-7 12-11-15,-1 15 23 16,0 14 21-16,0 9 11 16,0 7-17-16,0 1-27 15,0 0-15-15,7 26-6 16,4 28 6-16,5 28 0 16,-1 25 16-16,-4 19-12 15,-5 8 4-15,-6 3 2 0,0-1 0 16,-6-8 5-16,-6-10-7 15,-2-9-5-15,3-14-3 16,5-18-5-16,4-17-6 16,2-21-24-16,0-14-19 15,0-16-36-15,0-9-67 16,0-22-85-16,3-24-44 16</inkml:trace>
  <inkml:trace contextRef="#ctx0" brushRef="#br0" timeOffset="503266.6196">16577 15146 330 0,'0'0'70'0,"0"-80"-21"16,6 46 37-16,12 3-13 0,12 2-35 16,10 2-15-16,12 3-20 15,6 5 5-15,0 13-8 16,-7 6-6-16,-9 13 2 15,-15 28 4-15,-15 13 0 16,-12 11 1-16,-6 0 3 16,-26-2 2-16,-11-8 5 15,-8-7 6-15,-1-10 12 0,2-5-4 16,12-10-8 0,13-8-6-16,14-7-7 0,8-5-4 15,3-3-3-15,0 0-37 16,26-5-18-16,19-19 34 15,17-13 11-15,11-12-10 16,-1-5-22-16,-5-5 33 16,-9 1 12-16,-10 8 19 15,-14 14-13-15,-14 13-5 16,-10 7 2-16,-8 11 7 16,-2 4 22-16,0 1 0 15,0 0-19-15,0 0-6 16,0 1-5-16,0 15-1 15,-5 11 0-15,-2 4 7 16,2 6-4-16,5-4-1 0,0 1 5 16,0-3-6-16,2-3-1 15,10-3-1-15,3-3-4 16,2-8-5-16,3-4 0 16,4-9-24-16,0-1 6 15,7-5 8-15,2-17-4 16,1-9 17-16,-2-5-4 15,-9-4 9-15,-10-5 0 16,-11 4-7-16,-2 6 7 16,-18 6-2-16,-15 11 3 15,-7 8 6-15,-6 9 7 16,-1 1-13-16,8 12-36 16,15 7-176-16</inkml:trace>
  <inkml:trace contextRef="#ctx0" brushRef="#br0" timeOffset="503774.7005">17863 14890 283 0,'0'0'44'0,"0"0"51"16,0 0 18-16,0 0-7 15,0 0-51-15,0 0-15 16,-21-28-20-16,0 28-4 15,-6 13-9-15,2 3 0 16,5 2-1-16,4-1 7 16,7 0-12-16,6 2 1 15,3 3-2-15,0 3 0 16,18 3-2-16,9 1-1 16,3-2 2-16,0-5-3 0,-7-3 3 15,-6 1-1-15,-11-4 2 16,-6 4 0-16,0 0 2 15,-15 2-1-15,-12-2 11 16,-4-2-10-16,-5-2 0 16,-2-4 6-16,1-7-8 15,0-3 6-15,6-2 1 16,5 0-7-16,7 0-41 16,11 0-79-16,8-14-158 15</inkml:trace>
  <inkml:trace contextRef="#ctx0" brushRef="#br0" timeOffset="504562.5785">18453 14815 339 0,'0'0'12'0,"0"0"3"16,0 0 51-16,0 0-4 15,0 0-24-15,0 0-9 0,42-61 19 16,-67 61 7-16,-8 0-45 15,-6 10-3-15,0 6 6 16,5-1 24-16,3 2-14 16,5 0-2-16,9-3-13 15,8 1-8-15,6-3 2 16,3 2-1-16,0 1-1 16,9-1-5-16,13 2 4 15,5 0 0-15,3 0 1 16,-2 0 0-16,-1 5-3 15,-3 3-4-15,-5 5 2 0,-7 0-3 16,-5-2 5 0,-7-2 3-16,0-2 1 0,-14 1 6 15,-16 1 8-15,-8-3-3 16,-11-1-3-16,-6-5-4 16,-6 0-4-16,1-9 7 15,12-2-3-15,19-5 12 16,14 0 2-16,15 0-19 15,12-8-22-15,30-10 8 16,17-10 8-16,15-8-7 16,4-3-40-16,3-6 24 15,4-6 29-15,0 0 0 0,1 1-1 16,-8 4 3-16,-12 9 0 16,-14 5 2-16,-20 11-4 15,-12 8-7-15,-13 8-26 16,-5 5 32-16,-2 0 1 15,0 0 6-15,0 0 9 16,0 6-9-16,-9 14 4 16,-3 6 19-16,-2 3-3 15,-2 7 1-15,0 3-7 16,-2 5-7-16,0-1 13 16,8-4-13-16,3-7-12 15,4-6-1-15,3-7-1 16,0-6-54-16,11-9-91 15,8-4-176-15</inkml:trace>
  <inkml:trace contextRef="#ctx0" brushRef="#br0" timeOffset="504714.5016">18976 14670 554 0,'0'0'53'0,"0"0"-51"15,0 0 21-15,0 0-23 16,0 0-4-16,0 0-255 16</inkml:trace>
  <inkml:trace contextRef="#ctx0" brushRef="#br0" timeOffset="505506.8146">19253 14464 301 0,'0'0'0'15,"0"0"0"-15,0 0 38 16,0 0 27-16,0 0-9 15,0 0-29-15,2-31-15 0,-2 64 10 16,-5 18 65-16,-12 16-23 16,-3 11-28-16,-3-3-8 15,8-3-6-15,2-9-5 16,7-9-14-16,4-13-3 16,-1-11 1-16,3-13 1 15,0-11 2-15,0-4-2 16,0-2 2-16,0-11-4 15,8-17 0-15,13-8-4 16,6 2-11-16,4 8-2 16,-1 8 1-16,1 7 7 15,-1 6-4-15,0 5 13 0,-2 0-2 16,-4 8 2 0,-2 10 12-16,-8 8-8 0,-14 5-4 15,0 9 10-15,-26 2-1 16,-17 2-4-16,-8-5 0 15,-1-6 7-15,3-10-1 16,12-7 10-16,12-6-4 16,12-6-1-16,10-4-7 15,3 0-9-15,16-19-35 16,24-20 13-16,19-15-2 16,16-13-5-16,5-8-26 15,0-4 18-15,-1-5 27 16,-5-1 10-16,-1 4 2 15,-9 11-1-15,-12 15 13 16,-16 17 9-16,-16 17-18 0,-10 11-3 16,-8 8 28-16,-2 2-23 15,0 3-6-15,0 23 4 16,0 13 23-16,-14 11 22 16,1 3-27-16,-3 4-6 15,1 0 1-15,-2 4-10 16,-1-1-6-16,-1-2 0 15,-2 0 0-15,3 0 4 16,2-5-6-16,7-6-8 16,7-10-33-16,2-12-22 15,5-14-21-15,20-11-20 16,11-8-48-16,4-25-50 16</inkml:trace>
  <inkml:trace contextRef="#ctx0" brushRef="#br0" timeOffset="505844.7375">20060 14867 204 0,'0'0'77'0,"0"0"-18"16,0 0 87-16,0 0-69 15,0 0-47-15,0 0-19 16,25 46-9-16,-5-46-2 16,10-8 0-16,8-17 2 15,-1-8 1-15,-2 0 11 16,-11-3-4-16,-9 2-7 15,-9 5 8-15,-6 5-10 0,-5 8-1 16,-22 9 13 0,-8 7 32-16,-7 3 12 0,-3 28 2 15,-1 14-20-15,0 15 5 16,8 5-1-16,7 5-3 16,13-3-11-16,12-6-14 15,6-13-8-15,6-9-1 16,22-20-3-16,18-13 1 15,17-6-4-15,13-21-17 16,9-17-48-16,3-5-73 16,-4 0-195-16</inkml:trace>
  <inkml:trace contextRef="#ctx0" brushRef="#br0" timeOffset="507922.0074">21259 14819 269 0,'0'0'0'16,"0"0"4"-16,0 0 17 16,0 0 24-16,-9-75-22 15,9 49 23-15,0-1 7 16,3 11-21-16,10 3 17 16,3 6-22-16,3 7 4 15,8 0-13-15,1 4-6 0,3 19 1 16,-1 3-12-16,-7 13 1 15,-10 2 11-15,-9 4-3 16,-4 1-8-16,-13-2 11 16,-14-1 24-16,-5-8-14 15,4-7-3-15,6-10 0 16,10-11-2-16,8-3-16 16,4-4-2-16,0-4-2 15,9-22-32-15,15-11 22 16,7-9 11-16,8 1-8 15,1-1 7-15,2 6-9 16,-7 6 11-16,-5 14-2 16,-10 10 2-16,-10 9-4 0,-2 1-5 15,-2 0 5-15,-3 17-4 16,1 12 8-16,-1 1 20 16,-3-2-6-16,2-4-7 15,-2-9-1-15,1-5-1 16,-1-5-5-16,0-5 0 15,2 0 26-15,2-2-9 16,3-21-2-16,10-15-15 16,11-11-2-16,9-6-9 15,5 0-5-15,5 7-4 0,0 9 6 16,-3 9 13 0,-7 15 1-16,-12 8 0 0,-10 7-2 15,-6 0-2-15,-2 12 4 16,-2 13 7-16,-5 13 27 15,0 8 0-15,-2 5-8 16,-9-1-3-16,0-4-9 16,5-8-7-16,6-7-7 15,0-10-3-15,0-9-11 16,6-7-31-16,15-5-7 16,5-10 8-16,7-18 4 15,2-11-5-15,-4-3 8 16,-1-2 1-16,-5-1 22 15,-4 4 9-15,2 6 5 0,-4 9 3 16,-7 7 5-16,-4 9 25 16,-7 6 12-16,-1 4 5 15,2 0-6-15,-2 0-12 16,0 14-18-16,0 12-4 16,0 6 13-16,1 3-8 15,12-1-9-15,4-3-5 16,7-5 2-16,-1-5-2 15,-3-6 1-15,-5-8-2 16,-5-4-8-16,2-3-6 16,0-5 3-16,6-17 11 0,-1-9 1 15,2-7 6 1,-6 0-3-16,-2 1-1 16,-8 4-3-16,-3 2-7 15,-2 6-5-15,-19 6 0 0,-4 9-2 16,-2 3 14-16,0 7 0 15,3 0 8-15,7 3-8 16,6 8 0-16,6-3-2 16,5-2-2-16,0-1-5 15,14-3 0-15,11-2 7 16,8 0 4-16,3-15 6 16,3-2-7-16,-1-3 4 15,-2 1 15-15,-3 5 8 16,-8 4 12-16,-2 3-16 15,-5 7-4-15,1 0-1 16,-1 4-16-16,0 16-1 16,-2 6-2-16,-4 5 3 0,-3 1 0 15,1-3 0 1,-3-4 0-16,-1-6-2 0,0-7 0 16,0-5-1-16,2-6-4 15,3-1-15-15,10-3-12 16,10-17 11-16,6-10-5 15,4-4-14-15,-1-1 1 16,-6 8 23-16,-6 6 10 16,-11 11 10-16,-5 5-10 15,-9 5 4-15,-3 0 1 0,1 0 6 16,2 5-2 0,3 5 23-16,4 4-15 0,1 0-5 15,3-5-5-15,3-2-2 16,2-5-3-16,3-2-6 15,0 0-2-15,2-1 10 16,-3-10 0-16,-2-4 1 16,1 1 6-16,-8-1-4 15,-5-1 1-15,-2-1 0 16,-2 2-2-16,-1 0 1 16,-2 3 4-16,0 5 12 15,0 1 2-15,0 5-3 16,-5 1-8-16,-7 0-2 15,-9 0-7-15,-6 12 0 16,-1 8-1-16,2 3 1 0,4-1 0 16,6 2 0-16,4-1-3 15,7 0 3-15,2 1 1 16,3 0 1-16,0-3-2 16,0 1 0-16,9-1 0 15,10-1 0-15,4-4 0 16,2-5 4-16,10-6 0 15,3-5 0-15,4 0 4 16,6-11 5-16,-2-10-5 16,5-7 1-16,-2-7-3 15,0-5-6-15,-4-3 2 16,-6 0 0-16,-13 5-2 16,-10 7 0-16,-13 7 1 15,-3 10 8-15,0 6 0 0,-8 8 15 16,-1 0-15-16,2 23-9 15,5 13 0-15,2 6 15 16,10 3-2-16,16 1-9 16,1 0 0-16,-3-3-2 15,-8-4 6-15,-16-1-1 16,-2-3 3-16,-38-4 1 16,-21 0 2-16,-21-4-13 15,-12-5-38-15,-12-7-135 16,-7-9-303-16</inkml:trace>
  <inkml:trace contextRef="#ctx0" brushRef="#br0" timeOffset="511649.6554">7778 15891 43 0,'0'0'6'0,"0"0"-6"16,0 0 29-1,0 0 24-15,0 0-9 0,0 0 7 16,0 0 30-16,-7-50 0 16,5 42-29-16,-1 2-10 15,2 0-16-15,-1-2-10 16,1 2 4-16,1 1-9 15,-2-4-10-15,1 2 16 16,1 3-5-16,-2 0 28 16,2 4-8-16,0 0-22 15,0 0-10-15,0 0-5 16,0 9-4-16,0 24-2 16,0 24 11-16,-4 24 17 15,-2 27 8-15,-5 20-10 16,-5 5-6-16,-5-1-9 0,0-10 3 15,-4-16-2 1,6-14-1-16,2-14 7 0,2-11-7 16,5-10 0-16,2-12 2 15,4-12-2-15,2-16 0 16,2-11-2-16,0-6-1 16,0 0-2-16,0 0-9 15,2-8 14-15,4-6 5 16,1-4 2-16,-2 0-4 15,-1 5 3-15,-1 0 0 16,0 2-5-16,0-3 3 16,5 2-4-16,4-8-4 15,2 3 4-15,7-2-1 0,0 5-2 16,5 2-1-16,5 5 2 16,8 4-5-16,16-2 7 15,19 2 2-15,14 3-1 16,11-3-1-16,4 3-2 15,-2 0 2-15,4 0 5 16,-5 4-5-16,-1 0 0 16,-10-1-3-16,-7-3-1 15,-14 0 4-15,-11 0 2 16,-11 0-2-16,-12-3-1 16,-8-2 1-16,-11-1 1 15,-5 3 4-15,-7 3 10 16,0 0 4-16,0 0 8 15,-3 0-5-15,0 0-1 0,0-3 5 16,0 3-9-16,0-4-8 16,0 1 0-16,0-2-6 15,0-4 3-15,-9-1-6 16,-3-6 4-16,0-5-3 16,-4-7-1-16,4-2-1 15,-3-3-2-15,0 2-4 16,-3 6 6-16,-1 3 0 15,-4 8-10-15,0 4 8 16,-1 8-1-16,1 2 3 0,-1 0-3 16,8 0 3-1,4 0 0-15,6 5 1 0,6 4-1 16,0 3-7 0,3 7 4-16,21 4-1 15,7-1 5-15,13-1 0 0,9-2 1 16,7-4 3-16,1-2-4 15,3 0 0-15,-6 2 0 16,-8 4 1-16,-12 6-1 16,-20 11-3-16,-18 10 3 15,-18 17 0-15,-38 9 2 16,-26 3-4-16,-17 3-29 16,-14-3-40-16,-6-3-204 15</inkml:trace>
  <inkml:trace contextRef="#ctx0" brushRef="#br0" timeOffset="542156.6842">10927 16690 168 0,'0'0'138'0,"0"0"-131"16,0 0-2-16,-12-83 81 16,8 71-34-16,1 5 24 15,3 6-22-15,0 1-34 16,0 0-11-16,0 0-9 15,0 1 0-15,0 23 0 16,0 20 0-16,1 21 40 16,-1 15-23-16,0 8 3 15,-3 1-18-15,-12-5-2 16,-1-9-16-16,4-13-58 16,9-17-37-16,3-19-59 15,0-23-58-15</inkml:trace>
  <inkml:trace contextRef="#ctx0" brushRef="#br0" timeOffset="542440.5545">10928 16612 421 0,'0'0'6'0,"0"0"-3"15,-53-89 4-15,45 48 36 16,8-3-1-16,0-3-33 15,15 1 2-15,15 3 0 16,10 14-6-16,1 10 0 0,2 14-3 16,-3 5 3-16,-6 20-3 15,-5 23 12-15,-13 18 18 16,-13 11-4 0,-3 7-17-16,-31-3-10 0,-14-3 1 15,-4-5-4-15,-2-4-10 16,8-8-42-16,16-8-60 15,21-16-126-15</inkml:trace>
  <inkml:trace contextRef="#ctx0" brushRef="#br0" timeOffset="543430.7298">11755 16768 422 0,'0'0'45'0,"0"0"-38"16,0 0 25-16,0 0 21 16,-84-24-1-16,66 29-28 15,-7 20-17-15,1 17 2 16,-1 8 4-16,7 6-5 16,3-1-6-16,6-6-2 15,9-3 0-15,0-6 0 16,0-10 0-16,6-9-2 15,7-10-8-15,4-9-14 16,5-2-5-16,6-24 15 16,5-16 5-16,3-7 5 15,-1-7 3-15,-4 1 2 16,-6 3-1-16,-1 6 11 16,-10 12-10-16,-4 11 13 15,-7 15-9-15,-3 6 9 0,0 0-12 16,0 0 3-1,0 13 10-15,0 14-1 0,0 11-5 16,0 1-6-16,0-5 1 16,13-7-4-16,8-8-4 15,6-6 0-15,3-8-22 16,7-5-13-16,2-6 7 16,2-21 13-16,-2-7-35 15,-3-8 22-15,-9 0 9 16,-6 1 20-16,-12 11 3 15,-5 9 13-15,-4 6 19 16,0 8 12-16,0 7-4 0,0 0-5 16,0 0 4-16,0 19-35 15,-6 15 6-15,-1 10 2 16,2 6-9-16,0-2 2 16,5-8-1-16,0-8-4 15,0-9 1-15,1-9-1 16,12-8 0-16,1-6-1 15,7-3-13-15,4-25 10 16,6-9 1-16,-2-12 6 16,-7 3-3-16,-10 6 18 15,-4 10-15-15,-8 6 7 16,0 10 3-16,0 9 14 16,0 4-3-16,0 1-4 0,0 0-20 15,1 14-3 1,12 25-2-16,1 18 5 0,2 18 3 15,-7 14-2-15,-3 8 0 16,-3 7 5-16,-3 10 6 16,0 2-8-16,-6 2 5 15,-16-6-8-15,1-11 3 16,-11-16-4-16,-6-18 3 16,2-20 10-16,-6-18 13 15,-1-15-22-15,0-14-4 16,5-32-93-16,15-28-185 15</inkml:trace>
  <inkml:trace contextRef="#ctx0" brushRef="#br0" timeOffset="544615.1728">12824 16833 377 0,'0'0'43'0,"0"0"-29"15,0 0-5-15,0 0 29 0,0 0-1 16,9 80 6 0,-4-32-23-16,1-3-8 0,-3-6-2 15,1-5-2-15,-2-10-2 16,-2-7-3-16,1-9-3 16,-1-7 1-16,0-1-1 15,4 0-6-15,4-6-14 16,6-22-6-16,8-7 22 15,5-5 4-15,1 0-12 16,0 4-21-16,-1 9 18 16,-4 10 3-16,-4 11 8 15,-1 6 0-15,-2 3-2 16,5 17 6-16,0 7 0 16,-5 6 13-16,-2 1 27 15,-8 0-32-15,-2 0 7 16,-2-10-14-16,-2-9 6 15,0-8-1-15,0-6-5 0,3-1-1 16,1-3 0-16,9-21-30 16,6-10 21-16,6-5-6 15,0 7-1-15,-1 8 5 16,-7 12 11-16,-6 4 2 16,-2 6 2-16,-3 2 1 15,-1 0-4-15,4 16 22 16,-2 10 23-16,1 4 0 0,1 4-26 15,2-1-13 1,5-4-7-16,1-3-22 0,3-11-32 16,5-9-65-16,5-6-43 15,1-15-42-15</inkml:trace>
  <inkml:trace contextRef="#ctx0" brushRef="#br0" timeOffset="545254.5266">13677 16961 260 0,'0'0'48'16,"0"0"-41"-16,0 0 38 16,0 0 23-16,0 0-49 15,0 0-18-15,24 9 1 16,-6-23 17-16,1-8-13 16,-2-1 13-16,-5-2-4 0,-9 3-4 15,-3 5 21-15,0 6-10 16,-9 7 11-16,-5 4-3 15,-5 0-10-15,-2 9-12 16,5 12 9-16,-2 9-13 16,6 2-1-16,6-2 0 15,4-3-1-15,2-7-2 16,0-6-1-16,5-6-7 16,9-3-6-16,5-5-23 15,6 0 6-15,5-10 11 16,4-11 4-16,4-6 0 15,-1-2-14-15,0 3 1 16,-7 6 13-16,-10 8 16 16,-10 8-2-16,-4 4-6 0,-6 7 8 15,0 15 22-15,0 7 38 16,0 1-34-16,0-3-11 16,0-6-14-16,9-5-1 15,12-10-8-15,7-6-45 16,5 0 10-16,3-21 15 15,1-11-9-15,3-11 5 16,-3-9 3-16,-4-4 29 16,-5-3 5-16,-8 4 6 15,-5 2-5-15,-9 11 8 16,-3 13 35-16,-3 15 17 16,0 7-8-16,0 7-16 15,0 0-26-15,0 17 16 16,0 24-21-16,1 23 31 15,1 11 3-15,-2 8-22 0,0-6-7 16,5-7-7-16,3-14-9 16,3-10-7-16,8-17-52 15,2-15-63-15,4-14-61 16,2 0-166-16</inkml:trace>
  <inkml:trace contextRef="#ctx0" brushRef="#br0" timeOffset="545380.9523">14283 16769 560 0,'0'0'0'0,"79"-36"-131"15,9 5 86-15,22-9-22 16,8 2-250-16</inkml:trace>
  <inkml:trace contextRef="#ctx0" brushRef="#br0" timeOffset="546263.7819">15743 16745 38 0,'0'0'79'0,"-3"82"-20"16,3-48-23-16,9-9 0 15,8-13 2-15,7-8-24 16,7-4-1-16,8-13 46 16,10-18-21-16,1-9-28 15,0-7 2-15,-7-5-2 16,-10-2-2-16,-8-7-8 15,-11-8 12-15,-5-7-7 16,-5-1-9-16,-3 2 4 16,1 14 0-16,-2 20 4 0,1 17-2 15,-1 15 5-15,0 9-5 16,0 5 0-16,0 29-2 16,-8 26 16-16,-7 25 17 15,-3 17-6-15,3 11-9 16,0 12 2-16,1 4-1 15,-5 13 7-15,-1 4-9 16,-5-1-2-16,1-9-11 16,5-15-4-16,6-21 0 15,8-21-1-15,5-24-2 16,0-18 3-16,9-16-8 16,13-18-35-16,4-3-12 15,3-39 19-15,4-17 20 16,-3-21-2-16,-5-12-32 15,-11-9-16-15,-11-3-20 0,-3 9-7 16,-21 12 16-16,-18 18 77 16,-13 25 89-16,0 15 42 15,3 13-12-15,14 6-20 16,16 1-30-16,15 1-25 16,4-8-44-16,36-10-87 15,26-14 45-15,23-11 24 16,11-7-49-16,-4 1-35 15,-13 5 77-15,-19 16 25 16,-24 10 54-16,-19 12-5 0,-14 7-18 16,-3 0 23-16,-3 15 12 15,-14 15-26-15,0 7-16 16,4 0-10-16,10-3-9 16,3-6-4-16,6-4-1 15,18-12-8-15,8-7-21 16,6-5-2-16,3-2 11 15,-3-17 3-15,-10-1 12 16,-9 1 3-16,-16-1 4 16,-3 3 5-16,-19 0 36 15,-17 5-40-15,-8 5-6 16,2 7 3-16,12 0-66 16,19 0-177-16</inkml:trace>
  <inkml:trace contextRef="#ctx0" brushRef="#br0" timeOffset="546632.4378">16679 16758 559 0,'0'0'0'0,"0"0"-38"16,0 0 15-16,0 0 23 16,91-68 11-16,-36 53-8 0,1 5 10 15,-2 6 4-15,-12 4 9 16,-9 2-21-16,-11 25 3 16,-13 10 0-16,-9 10 10 15,-6 11-10-15,-28-7 1 16,-10-7-4-16,0-13 28 15,5-16 11-15,10-5 12 16,13-6-16-16,9-4 4 16,7 0-15-16,0-19-29 15,37-20-3-15,33-21-29 16,35-11-68-16,30 0-167 16</inkml:trace>
  <inkml:trace contextRef="#ctx0" brushRef="#br0" timeOffset="548206.4092">18353 16574 559 0,'0'0'0'15,"0"0"1"-15,0 0 8 16,0 0 22-16,0 0 1 0,0 0-2 16,-68-4-8-16,51 27-12 15,-2 2-1-15,9-2 4 16,8-5-4-16,2-4-9 16,5-7-3-16,21-4-7 15,7-3 9-15,6-7-1 16,-3-13 2-16,-6-7 2 15,-11 2 2-15,-8-3 0 16,-7 0 7-16,-4 3-7 16,0 2-4-16,-1 7 2 15,-8 9-2-15,-4 6 0 16,-6 1 5-16,-4 10-5 16,-7 18-2-16,-2 10 2 0,4 5 8 15,10-2-5 1,9-7 1-16,9-5-4 0,3-9-1 15,24-10-2-15,12-10-8 16,10 0-3-16,12-27 3 16,7-12-11-16,6-7-1 15,-2-5-1-15,-3-3 24 16,-3 1 0-16,-6 2 5 16,-7 13 2-16,-14 14 0 15,-15 13-5-15,-13 11-2 16,-11 1-1-16,0 24 1 15,0 11 44-15,0 3-17 16,-8-6-19-16,5-8-5 16,3-8-3-16,0-8-1 0,0-5-5 15,0-4-7-15,0 0 4 16,0-1 3-16,0-21-17 16,0-7 8-16,0-7-14 15,0-1 0-15,0 5 2 16,-12 11 8-16,-3 12 18 15,-7 9 1-15,-8 4 17 16,-6 27-8-16,-4 9 3 16,-2 10 2-16,8 0 4 15,4-1-2-15,11-6 2 16,8-6-10-16,11-8-8 16,0-9-2-16,24-11-14 15,10-9-24-15,8 0 4 0,3-19 10 16,-2-12 14-1,-4-3-2-15,-12-2 11 0,-8 2-1 16,-8 6 4-16,-7 6 4 16,-3 11 4-16,-1 7-6 15,0 4-2-15,0 7 7 16,0 20-5-16,0 10 35 16,0 2 5-16,5-5-36 15,7-10 1-15,6-9-7 16,4-8-2-16,12-7-1 0,8-11 0 15,9-19-3 1,9-16 6-16,5-6 0 0,4-2-4 16,-6 3-6-16,-11 12 9 15,-16 15-3-15,-14 13-32 16,-12 9 10-16,-5 2 3 16,-5 15 23-16,0 8 3 15,0 5 36-15,-6-8-12 16,1-6 0-16,2-8-18 15,3-4 2-15,0-2-8 16,0 0 3-16,0 0 1 16,0 0 6-16,-3 0-2 15,-8-8 8-15,-8-1-19 16,-9 1 0-16,-9 6 1 16,-6 2 4-16,1 0-4 0,3 14 0 15,12 11 1-15,3 5 3 16,10 5-5-16,5 0 1 15,9-1-1-15,0-4 0 16,7-6-9-16,23-7 9 16,11-13-36-16,14-4-14 15,10-17 1-15,5-19 11 16,3-12 17-16,0-13 15 16,-4-11 6-16,-8-1 0 15,-9-4 2-15,-13 0 1 16,-11 0-1-16,-13 6-1 15,-7 16 5-15,-8 15-6 16,0 20 39-16,0 14 12 16,0 6-5-16,-2 0-19 0,-5 17-27 15,-2 22 0-15,-6 14 2 16,-3 13 7-16,-4 6-2 16,-2-4-2-16,0 1-3 15,0-7 4-15,3-7-3 16,9-11-3-16,9-15 0 15,3-12 0-15,0-13-7 16,23-4-12-16,12-10 16 16,15-20 1-16,6-5-8 15,1-3-9-15,-2 7 5 16,-5 9 9-16,-7 13 2 16,-11 9 3-16,-5 6 0 15,-10 23 14-15,-7 10 21 0,-8 7-8 16,-2 5-20-1,0 0-7-15,-11 1-10 0,10-5-118 16,1-14-318-16</inkml:trace>
  <inkml:trace contextRef="#ctx0" brushRef="#br0" timeOffset="548866.5878">20740 16190 402 0,'0'0'19'0,"0"0"1"15,-48 123 58-15,26-61-24 16,3-1-24-16,7-3-25 16,5-10-2-16,4-12-1 15,3-16 0-15,0-10-1 16,0-10 0-16,0 0 6 16,0-8 4-16,0-22-10 0,16-17 11 15,6-11-4 1,0 1-7-16,-1 4 7 0,2 5-8 15,-1 10 0-15,-6 9-1 16,-4 9 1-16,-4 11 1 16,-5 9 6-16,0 0-1 15,4 0-6-15,6 15 4 16,6 9-2-16,3 5 16 16,0-3-14-16,-5-2-3 15,-6-9 0-15,-6-6-1 16,-3-7-1-16,-2-2 1 15,4-14 0-15,11-27-26 16,11-15-26-16,10-14 0 16,6-2 24-16,0 8 6 0,-5 15 11 15,-7 16-3-15,-10 18 10 16,-9 10 4-16,-3 5 17 16,-2 0 0-16,0 15 0 15,-1 22 29-15,-3 12 17 16,-2 12 4-16,0 6-21 15,0-2-14-15,-7 2-1 16,6-3-25-16,1-3-6 16,0-10-27-16,6-10-77 15,14-18-94-15,9-18-95 16</inkml:trace>
  <inkml:trace contextRef="#ctx0" brushRef="#br0" timeOffset="549147.0033">21584 16206 346 0,'0'0'113'0,"0"0"-113"16,0 0 30-16,0 0 30 15,-108 74-5-15,79-34-18 16,10 1-16-16,11-3-10 16,8-8-11-16,2-7 0 15,19-10-34-15,10-13 19 16,9 0 12-16,4-10-1 15,-2-14-2-15,-4-3 6 16,-13-2 2-16,-14-2 6 0,-11-1 5 16,0 1-10-16,-29 4-1 15,-8 5-4-15,-10 8-7 16,2 11-22-16,12 3-84 16,18 0-122-16</inkml:trace>
  <inkml:trace contextRef="#ctx0" brushRef="#br0" timeOffset="549871.9239">21893 16165 239 0,'0'0'73'16,"0"0"18"-16,0 0 24 15,0 0-23-15,0 0-17 16,0 0-26-16,0 2-19 16,0 22-26-16,0 15 22 15,0 5-10-15,0-2-10 16,0-2 0-16,12-10-4 15,-5-8 3-15,-2-9-5 16,-2-9 1-16,-3-4 3 16,1 0-1-16,6 0 5 0,9-19-5 15,9-9 3-15,8-5-6 16,3-1-3-16,1 4-13 16,-1 9 5-16,-5 5 8 15,-4 9-1-15,-8 5 0 16,-7 2-4-16,2 0 4 15,-4 0-3-15,5 5 0 16,5 1-27-16,6 2-5 16,6-5 5-16,2 0-1 15,-3-3 5-15,-2 0 12 16,-9 0 14-16,-4 0 3 0,-6 0-1 16,-3 0 2-1,1 0 0-15,5 0 3 0,2 0 0 16,4 0 5-16,4 0 4 15,1-10 6-15,4-3 18 16,-2-4-7-16,-4-2 4 16,-7-3 3-16,-7 3-4 15,-6-3 7-15,-2 2-10 16,-10 0-13-16,-14 3 3 16,-10 4-19-16,-2 10 3 15,5 3 0-15,1 14-1 16,8 20-2-16,3 8 0 15,9 7 15-15,4-3-8 16,6-2-2-16,2-6-3 0,17-7-2 16,12-8-8-16,15-10-67 15,15-12-67-15,11-1-118 16</inkml:trace>
  <inkml:trace contextRef="#ctx0" brushRef="#br0" timeOffset="550488.3963">24101 15490 558 0,'0'0'9'0,"0"0"13"15,0 0 37-15,-120-3-8 16,67 35-6-16,-12 22-8 0,-6 25-1 16,-2 27-20-1,10 30 15-15,27 16-18 0,33 8-13 16,21 0 1-1,46-15-1-15,19-16-8 0,9-25-22 16,3-26-12-16,-4-26 21 16,-5-28-39-16,0-24-63 15,6-17-127-15</inkml:trace>
  <inkml:trace contextRef="#ctx0" brushRef="#br0" timeOffset="552837.2786">24464 15659 394 0,'0'0'0'0,"0"0"-12"16,0 0 6-16,0 0-13 15,102-11 19-15,8-12 7 16,33-8 4-16,14-7 2 16,7 0 3-16,-7 0 3 15,-11 3 13-15,-12 5-15 16,-22 3-1-16,-18 2 3 16,-21 6-17-16,-28 4 2 15,-18 6-4-15,-17 5 13 16,-7 4-13-16,-3 0-2 0,-25 0-26 15,-27 7-66 1,-26 8-54-16,-9 4-47 0</inkml:trace>
  <inkml:trace contextRef="#ctx0" brushRef="#br0" timeOffset="553015.0924">25474 15383 41 0,'0'0'121'16,"0"0"-10"-16,0 0-58 16,0 0-2-16,0 0 33 15,0 0-7-15,-18 5-29 16,18 19-14-16,-5 19-3 15,-4 24 57-15,-4 16-36 16,-3 7-38-16,3-2-6 16,3-6-7-16,5-3-1 15,2-4-8-15,3-4-41 16,0-9-73-16,4-15-99 0,13-17-155 16</inkml:trace>
  <inkml:trace contextRef="#ctx0" brushRef="#br0" timeOffset="553271.5657">25858 15867 635 0,'0'0'0'0,"0"0"3"15,0 0 17-15,0 0 49 16,0 0-27-16,0 0-28 15,-5-20-13-15,2 42 1 16,-3 13 5-16,-1 10 25 16,-4 6-23-16,-2-3-5 0,1 0-4 15,1-7-10-15,3-8-42 16,8-13-66-16,0-15-94 16,13-5-178-16</inkml:trace>
  <inkml:trace contextRef="#ctx0" brushRef="#br0" timeOffset="553413.3301">25913 15755 572 0,'0'0'0'0,"0"0"0"16,0 0 21-16,0 0-21 15,0 0-33-15,0 0-305 0</inkml:trace>
  <inkml:trace contextRef="#ctx0" brushRef="#br0" timeOffset="554140.6991">26165 15844 428 0,'0'0'19'15,"0"0"-11"-15,0 0 5 16,0 0 63-16,0 0-11 15,0 0-39-15,0 33 34 16,0-2-7-16,-9 8-22 16,-4 0-17-16,1-2-4 15,-2-4 4-15,7-4-3 16,1-10-9-16,3-8-1 16,1-7 2-16,2-4-3 0,0 0 0 15,0-1-4-15,18-22 4 16,12-13 5-16,9-6-1 15,-2 0-4-15,-4 4-1 16,-5 9-1-16,-4 5 2 16,-7 9-1-16,-6 9 0 15,-5 6-2-15,-3 0-3 16,0 11-14-16,2 18 20 16,-2 13 11-16,-2 13 3 15,-1-4-4-15,0-3-3 16,0-13-2-16,0-11-3 15,4-15-2-15,0-5 0 16,0-4 3-16,8-9 4 16,10-19-7-16,8-14 10 0,6-6-7 15,-4-1-3-15,-3 4-6 16,-3 6-14-16,-3 8 14 16,-6 12-1-16,-5 10 3 15,-8 7 0-15,-4 2 3 16,2 0-2-16,-2 25 3 15,0 13 10-15,3 11 14 16,0 4-19-16,3-7 3 16,0-6-3-16,6-10-5 15,0-6 0-15,5-7-10 16,6-8-61-16,10-9-124 16,2-2-193-16</inkml:trace>
  <inkml:trace contextRef="#ctx0" brushRef="#br0" timeOffset="554519.2098">27011 15978 499 0,'0'0'26'16,"0"0"-12"-16,0 0 14 15,0 0 34-15,107-58-33 16,-65 37-14-16,-9-1-9 15,-11 7 25-15,-13 3-29 16,-9 5 36-16,0-3-10 0,-8 1 0 16,-18 1-8-16,-9 2-18 15,-5 6 1-15,-2 0 5 16,5 3 6-16,-3 17-12 16,3 8 9-16,4 2-6 15,1 4 1-15,10 2 3 16,8-2-5-16,7 0-3 15,4-7 1-15,3-1-2 16,0-4 0-16,23-8-4 16,18-8-8-16,22-6-9 15,21-3-14-15,14-23-38 16,0-10-68-16,-11-7-63 16,-19-7-199-16</inkml:trace>
  <inkml:trace contextRef="#ctx0" brushRef="#br0" timeOffset="554804.5186">27640 15303 452 0,'0'0'18'0,"0"0"32"16,0 0 46-16,0 0 9 15,0 0-33-15,0 0-57 16,14 29-11-16,8 19 14 15,9 16 4-15,3 4-13 16,5 7-8-16,-1 6 0 16,-3 0 2-16,-5 3-5 0,-12 3 2 15,-10-5-2-15,-8-5 2 16,-11-8 1-16,-28-6 0 16,-23-10-1-16,-32-1-9 15,-33-1-37-15,-28-4-122 16,-24-9-416-16</inkml:trace>
  <inkml:trace contextRef="#ctx0" brushRef="#br0" timeOffset="575515.3693">25889 11098 400 0,'0'0'8'0,"0"0"-8"16,0 0 20-16,0 0 7 16,0 0-9-16,0 0-4 0,0 0-14 15,-13-42 4-15,40 36-4 16,17-1-3-16,19 1 3 16,13 1 5-16,14 2-4 15,8 3 5-15,0 0-6 16,-5 6 0-16,-8 13 1 15,-18 8-1-15,-19 9-10 16,-14 6 4-16,-19 9-3 16,-14 5 5-16,-1 8 4 15,-23 11 3-15,-15 3 3 16,-8 1-5-16,-8-1 0 16,-6-4 2-16,-4-3-2 15,-1-1 1-15,-1-2-2 16,2 0-1-16,3-1 1 0,3-4 8 15,8 0-6-15,9-6-1 16,14-2-1-16,15-10 1 16,12-3-2-16,5-6-4 15,27-5 3-15,19-4 1 16,13-7 2-16,9-3-2 16,5-3 2-16,-8-5 8 15,-9 1 1-15,-9-1 1 16,-10 1 3-16,-6 3-6 15,-7 1-8-15,-4 6-2 16,-5 4-1-16,0 5 3 0,-10 10-5 16,-5 9-1-16,-5 13 6 15,-14 11 6-15,-16 8 0 16,-4 7 22-16,4-3-15 16,14-3-2-16,11-8-10 15,5-6 1-15,11-6-4 16,19-7 4-16,11-7-2 15,10-13 1-15,9-9-2 16,10-9-5-16,3-7-1 16,3-1 4-16,-10 3 3 15,-15 3 1-15,-16 7-1 16,-18 8-14-16,-14 11 7 0,-3 13 7 16,-3 8 1-1,-5 4 6-15,8-3 0 0,0-7-4 16,28-5 1-16,7-6-4 15,5-7 7-15,9-1-6 16,3-4 6-16,8-2 4 16,7 0 0-16,6-2-1 15,15 0 6-15,12 0-2 16,12-3-7-16,6-3-3 16,7-1 8-16,-2 0 1 15,-13 2 10-15,-21 2-7 16,-26 5-16-16,-24 2-1 15,-14 4-7-15,-11 13 8 16,-10 9-2-16,-4 22 5 0,0 18-2 16,-7 14 10-16,-8 10-6 15,0-4-1-15,1-9-4 16,3-12 2-16,6-11-1 16,5-7 0-16,0-5-1 15,0-3 0-15,10-2 2 16,-4 2-2-16,-6 13 0 15,0 22 0-15,-37 15 0 16,-30 20 0-16,-30-1-2 16,-25-20-6-16,-32-16 0 15,-28-28-30-15,-34-18 31 16,-46-14-40-16,-34-17-132 16,-34-15-284-16</inkml:trace>
  <inkml:trace contextRef="#ctx0" brushRef="#br0" timeOffset="578943.0223">7490 17201 14 0,'0'0'6'16,"0"0"3"-16,36-86 22 15,-24 61-7-15,-2 5-4 16,-4 6-1-16,-3 6 25 16,-3 8-4-16,0 0-11 15,0 0-11-15,0 0 22 16,0 0-3-16,0 6-17 15,0 30-13-15,-3 33 6 16,-7 37 10-16,-6 32-4 0,-2 18-18 16,0-2-2-16,-3-11-28 15,4-25 1-15,-3-28 16 16,0-25 12-16,2-21 9 16,2-15 12-16,5-15 1 15,7-7-9-15,2-7-12 16,2 0 16-16,-1-10-7 15,-2-13-10-15,2-4 2 16,1 5 2-16,0 5 7 16,0 8-4-16,0 9-7 15,0-3-2-15,0 3 1 16,1 0-11-16,23 0-2 16,16 0 12-16,19 0 2 0,18 0 4 15,12 0-2 1,4 0-1-16,-4 0-1 0,-1 0-8 15,-3 3 8-15,-4 3-3 16,-5-1-1-16,-10-4-1 16,-13-1 4-16,-14 0 2 15,-12 0 1-15,-10-3-1 16,-7 2 12-16,-7 1-1 16,-3 0-5-16,0 0 17 15,0 0 1-15,0-2-4 16,0-4-2-16,-2-3-19 15,-5-7-3-15,-3-4-32 16,-1 2 28-16,3 6 7 16,-2 2 10-16,-2 3-10 0,0 4-1 15,-3-2 1-15,2 4 9 16,-2-5 4-16,6 4-4 16,3 0 6-16,2 2-3 15,4-3-3-15,0 3-8 16,0 0-1-16,0 0-1 15,0 0 1-15,0 0 2 16,0 0-2-16,8 0-2 16,24 5 2-16,11 3-6 15,14-2 5-15,1-3-2 16,0 5 1-16,-4 3 1 16,-11 3 0-16,-7 11 1 15,-11 11 0-15,-16 16-2 0,-9 17-8 16,-24 16-58-16,-26 2-76 15,-10-7-42-15</inkml:trace>
  <inkml:trace contextRef="#ctx0" brushRef="#br0" timeOffset="580134.2616">10745 17962 189 0,'0'0'8'0,"0"0"-4"15,0 0 20-15,0 0-11 16,0 0 28-16,0 0-1 16,0 0-16-16,-42-33-17 15,42 64-2-15,11 26 3 16,5 26 61-16,5 14-13 16,3 12-10-16,1-2-34 15,-5-6-7-15,-3-18-4 0,-4-18 0 16,-6-19-1-16,-4-13-19 15,-2-16-23-15,1-15-46 16,-2-4-3-16,0-41 30 16,0-26-53-16,0-26 18 15,-12-12 70-15,-9 1 26 16,-4 15 3-16,-4 17 9 16,4 16 39-16,4 13 14 15,5 7-11-15,5 7-7 16,9 4-19-16,2 1 1 15,0 3-1-15,10 0 2 16,8 4-1-16,4 5 12 0,6 6-19 16,2 8-22-16,1 19-2 15,5 26 2-15,4 20 17 16,-2 11-8-16,-2 2 8 16,-2-6 0-16,-3-22-9 15,-1-11 2-15,-2-17 1 16,-2-8-8-16,-6-14-2 15,0 0-1-15,4-19-5 16,1-22 5-16,3-11 6 16,1-14-6-16,-1-6 0 15,2 1-18-15,0 6 16 16,-6 16-1-16,-6 23 3 16,-8 15 0-16,-3 11-24 0,-1 6-7 15,5 25 31-15,8 18 25 16,5 16-5-16,12 15-6 15,1 5 5-15,2 18-3 16,0 10-12-16,-8 3 3 16,-4-4-5-16,-1-17 1 15,3-22-3-15,6-26-40 16,11-25-40-16,7-22-105 16</inkml:trace>
  <inkml:trace contextRef="#ctx0" brushRef="#br0" timeOffset="580636.0492">12247 18423 236 0,'0'0'0'0,"40"-79"-14"15,-19 29 14-15,-1 3 61 16,-7-1-6-16,-9 3-16 16,-4 6 24-16,-3 11-21 15,-22 11-16-15,-8 8-6 16,-5 9 5-16,-4 1-12 0,0 27 10 16,3 18-5-1,3 11-3-15,8 15 13 0,10 8 0 16,9-1-16-16,9-5-10 15,10-13-2-15,16-18-3 16,4-13 3-16,2-14-15 16,3-16-1-16,2-2-14 15,4-31 3-15,5-18 25 16,0-12 2-16,-3-3 4 16,-4 2 18-16,-11 13-10 15,-8 15-8-15,-8 19-1 16,-9 10 13-16,-3 7-7 15,0 8 23-15,0 27 13 16,-9 18-22-16,-3 13-7 0,10 4-5 16,2 5-11-16,11 0-49 15,20 0-34-15,12-5 12 16,8-12-77-16,1-18-56 16</inkml:trace>
  <inkml:trace contextRef="#ctx0" brushRef="#br0" timeOffset="581050.4415">13166 18020 201 0,'0'0'7'0,"0"0"-2"15,0 0 23 1,-106 92 35-16,67-27-8 15,2 9 20-15,4 3-37 0,3 0-22 16,8-9-16-16,6-15-21 16,5-22-32-16,5-15 13 15,3-16 15-15,3-1-3 16,0-34-42-16,0-15-76 16,0-13 105-16,0 0 41 15,0 7 9-15,-6 8 60 16,-1 17 38-16,4 11-24 15,1 10 1-15,1 7 7 0,1 3-59 16,0 0-32-16,0 13-5 16,14 16 5-16,8 8 13 15,3 9 0-15,5-2-11 16,1 4 5-16,0-5-7 16,2-6-10-16,0-10-24 15,7-8-35-15,3-18-72 16,8-1-63-16</inkml:trace>
  <inkml:trace contextRef="#ctx0" brushRef="#br0" timeOffset="581263.1908">13424 18190 12 0,'0'0'277'0,"0"0"-236"16,0 0-13-1,0 0 15-15,0 0-8 0,0 0-6 16,-9 6-15-16,9 24 26 15,3 6-15-15,6 7-3 16,1-1-12-16,-1 2 0 16,2-4-10-16,-1-4-12 15,-4-5-40-15,-3-7-46 16,-3-9-51-16,0-7-31 16</inkml:trace>
  <inkml:trace contextRef="#ctx0" brushRef="#br0" timeOffset="581397.4632">13333 17869 302 0,'0'0'224'0,"0"0"-169"0,0 0-51 16,0 0-4-16,0 0-83 16,0 0-150-16</inkml:trace>
  <inkml:trace contextRef="#ctx0" brushRef="#br0" timeOffset="582212.4027">14068 18023 311 0,'0'0'97'16,"0"0"-51"-16,0 0 2 15,0 0 10-15,-10 133 26 16,1-60-39-16,6-11-32 15,3-8 2-15,0-8-7 0,0-17 1 16,0-15 4-16,0-8-4 16,3-6-9-16,4-10-4 15,5-28-19-15,9-17 12 16,4-10-4-16,1 5-26 16,-1 8 9-16,-5 19-6 15,-7 16 21-15,-4 8 16 16,-5 9-14-16,-1 22 15 15,4 15 18-15,0 13 35 16,3 0-26-16,2-4-7 16,9-8-20-16,6-7 1 15,4-11-4-15,5-12-1 16,0-8-19-16,-1-9-14 16,-2-24 16-16,-3-13-14 15,1-7 22-15,-2-2-16 0,-1 4-1 16,2 5 30-16,-4 17 0 15,-3 9 2-15,-8 13 15 16,-6 7 0-16,-4 16 2 16,-2 14 28-16,0 7-9 15,4-1-11-15,0-7-22 16,6-5-5-16,3-9 0 16,2-5-2-16,4-10-16 15,0 0-25-15,0-16 3 16,-3-12 2-16,-1-6-2 15,-6-8-5-15,-2 1 13 16,-3 5 14-16,-4 9 18 0,-3 11 10 16,0 11 17-16,0 5 32 15,0 0 1-15,0 31-21 16,-1 16 14-16,-11 16 19 16,3 6-9-16,3 3-21 15,5-5-26-15,1-2-15 16,1-12-1-16,17-14-15 15,3-15-49-15,0-20-36 16,2-11-46-16,-4-39-112 16</inkml:trace>
  <inkml:trace contextRef="#ctx0" brushRef="#br0" timeOffset="582355.5538">14905 17749 312 0,'0'0'369'16,"0"0"-343"-16,0 0-24 0,0 0-2 16,0 0-59-16,0 0-360 15</inkml:trace>
  <inkml:trace contextRef="#ctx0" brushRef="#br0" timeOffset="583128.5821">15248 17929 131 0,'0'0'107'0,"0"0"-19"15,0 0 8-15,0 0-17 16,0 0-3-16,0 0-18 16,-31 9-29-16,49-9-29 15,23-7-11-15,19-3 11 16,13-3 9-16,-1 7-7 0,-11 6 5 16,-11 0-7-1,-15 10 0-15,-11 14-2 0,-15 5 2 16,-9 12 6-16,-23 9-1 15,-22 4-5-15,-10-4 5 16,0-4-3-16,0-5-1 16,6-6 19-16,7-6-1 15,14-7-2-15,13-10-12 16,15-3-5-16,0-5-15 16,29 0-9-16,15-2 7 15,17-2-2-15,15-22-11 16,5-12-19-16,4-2 1 15,-5 0 27-15,-14 7 19 16,-14 5-4-16,-19 10 4 16,-14 4-25-16,-10 10-48 0,-9 0 30 15,0 0 45-15,0 0 29 16,0 10 5-16,0 4-19 16,0-1-13-16,6-3 4 15,13-6 2-15,4-4-8 16,7 0 5-16,4-4-11 15,5-17 5-15,0-5 1 16,0-4 4-16,-5-4-3 16,-4 3 13-16,-11-3 13 15,-10 5 5-15,-9 12-25 16,0 2-5-16,-20 11 11 16,-15 4 53-16,-9 4-52 0,-5 21 11 15,3 13 15-15,5 11-17 16,8 6 4-16,11-1-10 15,9-6-4-15,13-7 1 16,0-5-14-16,12-10-2 16,19-10-12-16,14-12-32 15,15-4-57-15,9-24-80 16,0-7-168-16</inkml:trace>
  <inkml:trace contextRef="#ctx0" brushRef="#br0" timeOffset="586672.4653">17621 17677 362 0,'0'0'0'0,"0"0"0"0,9 125 32 16,-3-41 41-16,-3 4-26 15,-1-6-26-15,-1-7-17 16,4-10 3-16,3-13-6 16,1-6-2-16,-1-8-40 15,0-12-47-15,0-12-52 16,-3-14-62-16</inkml:trace>
  <inkml:trace contextRef="#ctx0" brushRef="#br0" timeOffset="586951.3186">17635 17729 450 0,'0'0'26'0,"0"0"-24"16,-48-79-2-16,48 50-22 15,25 4 0-15,17 7 8 16,7 8 1-16,3 7 2 16,-5 3 3-16,-9 20 8 15,-15 10 2-15,-14 6 8 16,-9 7 11-16,-11-4-6 16,-18-1 22-16,-9-2 12 15,-1-4-11-15,3-8-12 0,8-1-19 16,12 0-7-16,13 4-28 15,3 2-102-15,34 4-117 16</inkml:trace>
  <inkml:trace contextRef="#ctx0" brushRef="#br0" timeOffset="587395.6938">18359 17891 296 0,'0'0'23'16,"0"0"-2"-16,0 0 67 16,0 0-16-16,0 0-26 15,0 0-26-15,-88 83 8 16,59-37 13-16,2-1-23 15,13-4-2-15,7-10-12 16,7-8-4-16,0-4-4 16,3-13-19-16,15-6-12 15,7-5-1-15,6-22 17 16,8-14 7-16,0-4 0 16,0 3-13-16,-5 7 24 0,-10 14 1 15,-9 11 2 1,-7 10-2-16,-3 0-6 0,0 15 6 15,-2 17 56-15,1 4-6 16,-1 3-20-16,2-10-9 16,-1-2-9-16,5-4-12 15,0-4 0-15,3-6-6 16,6-9-63-16,4-4-53 16,2-14-130-16</inkml:trace>
  <inkml:trace contextRef="#ctx0" brushRef="#br0" timeOffset="587796.6322">18683 17938 391 0,'0'0'23'15,"0"0"-17"-15,0 0 11 16,0 0 47-16,-4 109-37 16,4-75-17-16,0-12-7 15,11-5-3-15,11-10-6 16,6-7-46-16,6-4-11 15,6-28-4-15,-1-11 3 16,-7-5 27-16,-9 3 4 16,-12 1 33-16,-10 11 33 15,-1 13 19-15,0 11 26 16,-1 4 29-16,-4 5-13 0,1 5-75 16,-2 28-18-1,1 23 17-15,4 26 4 0,1 19-8 16,0 16-4-16,1 7-3 15,7 1-4-15,-4-20-6 16,-2-20-1-16,-2-18 1 16,-3-12 3-16,-22-10 0 15,-8-6 0-15,-8-6-2 16,-9-9 1-16,-8-5-10 16,-4-5-14-16,6-6-30 15,15-3-62-15,19-5-16 16,22 0-23-16</inkml:trace>
  <inkml:trace contextRef="#ctx0" brushRef="#br0" timeOffset="588212.6404">20078 17462 349 0,'0'0'13'16,"0"0"-13"-16,0 0 19 15,0 0 10-15,0 0-4 16,0 0-19-16,-9 31-4 16,6 46 1-16,-3 37 29 15,0 31-12-15,-6 10-20 16,-2 10 0-16,-3-9-7 15,0-14-12-15,2-24-14 0,9-27-59 16,6-29-76-16</inkml:trace>
  <inkml:trace contextRef="#ctx0" brushRef="#br0" timeOffset="588922.3089">20503 17670 296 0,'0'0'0'0,"0"0"0"15,-12 106 11-15,3-47 33 16,0 3 12-16,3-1-9 16,2-11-21-16,4-13-18 15,0-15-8-15,0-11 3 16,0-8-3-16,0-3-10 16,0-11-2-16,3-19 12 15,3-15 1-15,-1-11 9 16,-2-3 2-16,-1-2-11 0,2 2-1 15,2 4-6 1,5 10-14-16,1 13 9 16,-2 13 11-16,2 11-8 15,0 8 5-15,6 0-7 0,8 19 10 16,6 15 27-16,8 11 14 16,1 8-15-16,-4-2-3 15,-5-2-19-15,-7-7-4 16,-6-8-1-16,-2-10-15 15,-6-11-5-15,-3-11-4 16,1-2-10-16,4-15-14 16,2-21 47-16,8-11-2 15,0-10-10-15,1-1 9 16,2 8 5-16,-4 7 8 16,-4 16 4-16,-9 14 13 0,-6 9-11 15,-3 4-11-15,0 0 54 16,0 2-14-16,1 19-42 15,4 13 1 1,2 12 21-16,1 8 6 0,-1 1-10 16,2 2-8-16,-2-1-1 15,-1-4-8-15,2-9-2 16,-2-10-21-16,6-9-42 16,1-11-17-16,5-13-49 15,2 0-1-15,0-23 19 16,1-9 2-16</inkml:trace>
  <inkml:trace contextRef="#ctx0" brushRef="#br0" timeOffset="589087.2679">21298 17777 61 0,'0'0'62'0,"0"0"-19"16,0 0 5-16,0 0 18 15,6 88-33-15,-6-45-12 16,0-1-19-16,-5-6-2 15,0-7-3-15,5-9-7 16,0-8-51-16,0-12-94 16</inkml:trace>
  <inkml:trace contextRef="#ctx0" brushRef="#br0" timeOffset="589231.6369">21319 17529 568 0,'0'0'20'16,"0"0"-20"-16,0 0-3 16,0 0-115-16,0 0-233 15</inkml:trace>
  <inkml:trace contextRef="#ctx0" brushRef="#br0" timeOffset="589695.512">21595 17704 288 0,'0'0'93'0,"-31"73"-33"16,17-26 14-16,6-1-21 16,4-5-27-16,1-7-23 15,3-5-3-15,0-9 10 16,0-10-4-16,0-8-6 16,0-2-5-16,0 0 0 0,9-8-15 15,14-16-9-15,13-9 15 16,3-3-32-16,0 3 13 15,-4 10-8-15,-10 6 18 16,-4 9 23-16,-8 6 30 16,-1 2 4-16,-1 0-6 15,-1 13 30-15,3 13-1 16,-2 10 3-16,-1 5-20 16,-5-2-7-16,-4-2-17 15,1-9-11-15,-2-6-5 16,0-12-4-16,1-3-39 15,5-7-71-15,5-3-190 0</inkml:trace>
  <inkml:trace contextRef="#ctx0" brushRef="#br0" timeOffset="589837.381">22058 17994 449 0,'0'0'27'15,"0"0"-27"-15,0 0-9 16,0 0-81-16,0 0-237 16</inkml:trace>
  <inkml:trace contextRef="#ctx0" brushRef="#br0" timeOffset="590196.2724">22786 17406 534 0,'0'0'22'0,"0"0"-12"0,0 0-10 16,0 0 0-1,0 0-12-15,83-19 12 0,-3 11 1 16,22-1-1-16,17-1-7 16,8-7-30-16,-1-3-2 15,-11-1 26-15,-15 1 4 16,-22 6 9-16,-25 4 0 15,-27 10-100-15,-26 0-118 16</inkml:trace>
  <inkml:trace contextRef="#ctx0" brushRef="#br0" timeOffset="590401.7043">23444 17333 300 0,'0'0'62'0,"0"0"-52"15,0 0-4 1,0 0 35-16,0 0 9 0,17 86 50 15,-11-24-26-15,-5 13-33 16,-1 3-28-16,0-3-11 16,0-4-2-16,-6-11-3 15,-1-6-22-15,-1-9-19 16,4-12-7-16,4-16-44 16,0-16-63-16,18-5-105 15</inkml:trace>
  <inkml:trace contextRef="#ctx0" brushRef="#br0" timeOffset="590612.198">23840 17568 454 0,'0'0'41'0,"0"0"-16"16,0 0 17-16,0 0 18 15,0 0-23-15,0 0-3 16,8 97-2-16,-15-49-23 15,-6-5-9-15,0-8-3 16,2-10-7-16,5-5-18 16,4-7-45-16,2-10-80 15,0-3-115-15</inkml:trace>
  <inkml:trace contextRef="#ctx0" brushRef="#br0" timeOffset="590753.1572">23878 17363 445 0,'0'0'36'0,"0"0"2"16,0 0-10-16,0 0-28 15,0 0-39-15,0 0-111 16,31 40-59-16</inkml:trace>
  <inkml:trace contextRef="#ctx0" brushRef="#br0" timeOffset="591325.4376">24116 17539 512 0,'0'0'37'16,"0"0"-34"-16,-25 84 18 16,-1-33 24-16,-1 2-21 15,3-3-6-15,5-8-9 16,10-6-8-16,3-13-1 15,4-9-3-15,2-12-1 16,0-2-13-16,9-12 10 16,15-18 6-16,7-9 2 15,2-3-2-15,2-2 1 16,-2 5-15-16,-5 11 0 16,-9 13 15-16,-8 4 0 15,-8 11-5-15,-3 0 5 16,0 17 10-16,0 11 14 0,-2 6-4 15,-8 2-7-15,0-2-2 16,2-2-5-16,0-8 3 16,2-5 5-16,3-8-6 15,0-6-5-15,2-1 3 16,1-4-6-16,0 0 11 16,0-17 4-16,21-11-14 15,9-6-1-15,8-6-2 16,3 4-5-16,-3 9 4 15,-5 8-2-15,-4 12 5 0,-10 4 0 16,-9 3-1-16,-2 0 1 16,-1 10 2-16,-2 19 13 15,-1 9 5-15,-1 9 3 16,-3 6 1-16,2 2-19 16,-2-6 6-16,4-6-11 15,8-9-7-15,2-14-37 16,9-11-35-16,7-9-32 15,5-12-52-15,-3-16-112 16</inkml:trace>
  <inkml:trace contextRef="#ctx0" brushRef="#br0" timeOffset="591636.0307">24706 17797 222 0,'0'0'49'16,"0"0"-32"-16,0 0 19 15,0 0 14-15,94-50-9 16,-58 29-23-16,-3 0-2 16,-8 1 17-16,-6 5 4 15,-11 2-11-15,-8 4 4 16,0 6 10-16,-22-1 3 16,-13 4-24-16,-5 4 0 15,-6 18 14-15,5 12 32 16,9 9-9-16,8 6-13 0,9 2 4 15,8-4-4 1,7-2-18-16,0-16-19 16,13-8-6-16,20-12-13 15,16-9-17-15,21-5-38 0,15-26-57 16,9-9-80-16,-2-5-183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1T08:47:3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4073 685 151 0,'0'0'31'0,"0"0"22"15,0 0 27-15,0 0-29 16,0 0 2-16,0 0-6 16,0 0 21-16,0 0-9 15,0-13-18-15,-1 13-5 16,1 0-18-16,0 0-6 0,0 0-6 16,0 0 4-16,0 0-10 15,0 0 11-15,0 0-5 16,0 0 6-16,0 0-3 15,0 2-9-15,-5 18 2 16,-1 8 7-16,-4 9 14 16,2 1-11-16,1 1-9 15,-4 5-3-15,-5 9 6 16,-5 9-6-16,-7 5-52 16,-3 2-35-16,6-9-70 15,11-21-128-15</inkml:trace>
  <inkml:trace contextRef="#ctx0" brushRef="#br0" timeOffset="329.8521">4040 715 113 0,'0'0'0'16,"0"0"0"-16,0 0 32 16,0 0-32-16,0 0-22 15,0 0-87-15</inkml:trace>
  <inkml:trace contextRef="#ctx0" brushRef="#br0" timeOffset="645.6305">3909 669 194 0,'-21'-4'20'0,"2"2"61"16,2-1 44-16,4 0-36 15,6 3-33-15,2-1 10 16,5 1-38-16,0 0-15 16,0 0-11-16,0-1-4 15,5 1-1-15,14-6 3 16,15 2 10-16,21-9 1 15,14-7-2-15,19-7-5 16,6-4 4-16,-3 3-5 16,-15 5-6-16,-22 10 6 15,-26 7-1-15,-16 5-2 16,-12 1-1-16,0 0-3 0,-9 2-10 16,-15 19 6-16,-7 9-19 15,4 4-41-15,12-3-77 16,15-6-126-16</inkml:trace>
  <inkml:trace contextRef="#ctx0" brushRef="#br0" timeOffset="1207.4335">4550 635 134 0,'0'0'262'16,"0"0"-255"-16,0 0 50 15,0 0 46-15,0 0-65 16,0 0-29-16,-17 41 8 16,3 13 20-16,-5 9 18 15,1 2-45-15,3-6-3 16,6-7 2-16,3-6-9 15,4-9 0-15,2-8-3 16,0-11 0-16,0-12-25 16,0-4-9-16,9-2 2 15,5-14-8-15,11-15 24 0,2-10 18 16,0-7 1 0,1 2 3-16,-1 3 3 0,-6 12 1 15,-3 8 3-15,-9 11 2 16,-6 9 6-16,1 1-1 15,1 0-17-15,5 6-1 16,8 15 1-16,6 6 8 16,3 2-4-16,6-5 1 15,1-9-5-15,-3-8-1 16,8-7-4-16,6-11-6 16,4-24 11-16,3-14 8 15,-4-5-6-15,-8 0 7 16,-14 3-9-16,-16 8 0 15,-10 8-10-15,-6 11-17 16,-24 12-34-16,-4 12 7 0,-3 7-34 16,2 24-11-16,10 8 9 15,16 0-10-15</inkml:trace>
  <inkml:trace contextRef="#ctx0" brushRef="#br0" timeOffset="1559.3009">5569 527 531 0,'0'0'0'16,"-79"-12"1"-16,36 12 43 0,0 0 19 16,-1 13-36-16,6 16-5 15,3 9-4-15,7 7-1 16,10 4-7-16,6 1-10 15,12-4 0-15,0-1 0 16,10-10 0-16,10-4 1 16,10-7-4-16,1-9-4 15,5-10-21-15,7-5 6 16,9-10-22-16,2-21 32 16,3-5 5-16,-10-6 7 15,-17 1 4-15,-18 3-3 16,-12 4 14-16,-16 9 0 15,-32 9-15-15,-16 14 0 0,-6 3-65 16,7 26-64-16,23 5-50 16</inkml:trace>
  <inkml:trace contextRef="#ctx0" brushRef="#br0" timeOffset="1875.2088">6583 594 333 0,'0'0'9'15,"0"0"-5"-15,0 0 71 16,0 0 16-16,-31 108-38 16,19-58-18-16,3-4 0 15,2-3-14-15,2-4-14 16,5-8-7-16,0-4-36 16,0-9-63-16,0-5-76 15,0-13-86-15</inkml:trace>
  <inkml:trace contextRef="#ctx0" brushRef="#br0" timeOffset="2099.6238">6491 536 245 0,'0'0'22'16,"0"0"105"-16,30-83-21 16,4 61-40-16,5 6-12 15,7 2-18-15,-4 9-10 16,-5 5-24-16,-10 12-2 15,-9 19-2-15,-12 10 2 16,-6 6 4-16,-12 6-3 16,-21-1 6-16,-10-6-7 15,4-5-1-15,3-5-20 16,11-8-79-16,13-11-148 0</inkml:trace>
  <inkml:trace contextRef="#ctx0" brushRef="#br0" timeOffset="2549.2957">7250 424 434 0,'0'0'0'0,"0"0"-5"16,0 0 5-16,0 0 27 15,-55 124 13-15,28-62 6 16,-3-1-3-16,4-5 1 16,0-9-13-16,7-8-7 15,4-13-13-15,6-9 5 16,6-10-4-16,3-5-8 0,0-2-4 16,4 0-4-16,20 1 4 15,12-1 3-15,16 0-2 16,8-1-1-16,7-9-25 15,2-4-63-15,-2-2-97 16,1-2-110-16</inkml:trace>
  <inkml:trace contextRef="#ctx0" brushRef="#br0" timeOffset="2947.3915">7808 490 498 0,'0'0'43'0,"0"0"-32"0,0 0 16 16,0 0 11-16,-64 119-14 16,40-66 1-16,3 0-18 15,5-9 1-15,2-6-4 16,4-8 4-16,4-12-8 16,3-8-9-16,3-7 9 15,0-3-54-15,9-19-32 16,18-18 12-16,0-13 11 15,-1-9 13-15,-6-2 4 16,-7 5 46-16,-2 7 13 16,-4 14 20-16,-1 13 45 15,-3 8-10-15,3 8 1 16,-3 4-7-16,2 2-26 0,3 0-19 16,4 19-16-16,8 12 25 15,1 13 21-15,-2 8-25 16,-1 3-14-16,-6 1-3 15,-6-6-5-15,4-7-28 16,-8-6-45-16,1-7-30 16,-3-11-50-16,0-7-67 15</inkml:trace>
  <inkml:trace contextRef="#ctx0" brushRef="#br0" timeOffset="3122.9136">7769 769 138 0,'0'0'537'15,"0"0"-520"-15,0 0 87 16,0 0-3-16,0 0-61 16,0 0-40-16,-49-28-4 15,82 22-23-15,24-5-39 16,23-6-20-16,19-3-64 16,-2 0-44-16,-12 5-60 15</inkml:trace>
  <inkml:trace contextRef="#ctx0" brushRef="#br0" timeOffset="3479.78">8291 519 422 0,'0'0'45'15,"0"0"-25"-15,0 0 115 0,0 0-28 16,0 0-69-16,0 0-38 16,-31-12-31-16,37 36 28 15,10 10 0-15,1-3-4 16,4-4-26-16,1-7-21 15,0-7 1-15,4-10-11 16,2-3-34-16,2-7 7 16,1-19 78-16,-2-5 10 15,-4-1 3-15,-4-3 29 16,-6 6 28-16,-9 7 19 16,-2 8-3-16,-4 10 2 15,0 4-37-15,0 0-22 0,0 11-14 16,0 21 0-1,0 14 24-15,-4 12-11 0,-5 5-2 16,-5 6-2 0,-5 4 0-16,0 5 0 0,-4 2-11 15,7-4 0-15,5-9-48 16,11-14-55-16,0-14-128 16</inkml:trace>
  <inkml:trace contextRef="#ctx0" brushRef="#br0" timeOffset="3779.9829">8971 523 251 0,'0'0'337'0,"0"0"-329"15,0 0 35-15,-96-26 24 16,66 26-39-16,0 9-14 15,-1 16 9-15,-2 12-16 16,-3 11 16-16,9 8-5 16,5 7-4-16,11-4-4 15,11-4-9-15,0-4 1 16,18-9-2-16,18-6-2 16,10-11-11-16,5-10-47 15,7-10-19-15,-3-5 24 16,-1-1-10-16,-8-18-78 0,-5 0-63 15</inkml:trace>
  <inkml:trace contextRef="#ctx0" brushRef="#br0" timeOffset="3953.7774">8830 848 460 0,'0'0'10'0,"0"0"58"16,0 0 66-16,0 0-91 15,0 0-43-15,0 0-25 16,89-31 23-16,-19 11-8 16,6-4-94-16,-10-3-73 15,-9 0-98-15</inkml:trace>
  <inkml:trace contextRef="#ctx0" brushRef="#br0" timeOffset="4461.5445">9264 595 339 0,'0'0'5'15,"0"0"8"-15,0 0 91 16,0 0-18-16,0 0-16 16,-48 99-16-16,41-61-4 15,2 3-3-15,1 0-12 16,-2-3-11-16,1-4-15 16,-2-3-2-16,4-8-6 15,0-7-1-15,3-3 0 0,0-10 0 16,0-3-18-1,0 0-3-15,0 0-9 0,0-13-22 16,0-15 22 0,-2-9 9-16,-2-9 8 0,2-5 7 15,2 1 3-15,0 1-4 16,18 3 7-16,5 7 10 16,7 3-6-16,4 3 12 15,9 6-12-15,2 3 9 16,1 8-4-16,-6 7 0 15,-7 8-3-15,-12 1-2 16,-7 1-1-16,-10 19-3 16,-4 9 9-16,-18 8 2 15,-16 4-11-15,-14-1-1 16,2-3-10-16,0-8-2 0,13-3-16 16,12-9 7-16,10-3-13 15,11-4-2-15,0-4 5 16,0 1 18-1,8 0 12-15,11 3 2 0,5 3 0 16,4-3 3-16,5 4-2 16,3-1-1-16,3-1-80 15,1 3-114-15,2 0-56 16</inkml:trace>
  <inkml:trace contextRef="#ctx0" brushRef="#br0" timeOffset="5533.4892">10475 689 23 0,'0'0'9'0,"0"0"50"16,0 0 20-16,0 0-21 15,0 0-17-15,0 0 13 16,0 0 38-16,0-1-4 15,0 1-17-15,-3 0-24 16,3 0-2-16,0 0-21 16,0-1-24-16,0 1 0 15,24 0-19-15,16 0 5 16,21 0 14-16,14 0 1 0,4 0 4 16,4-2-5-16,-8 1-4 15,-2 0 4-15,-9-1 3 16,-10 1-3-16,-11-2-2 15,-11 3 1-15,-10-1 2 16,-10-3 1-16,-9 4 2 16,0 0 0-16,-3-1 4 15,0 1-2-15,0 0 11 16,0 0 6-16,0 0-7 16,0 0-1-16,0 0-10 15,0 0-2-15,0 0-2 16,0 0-2-16,0 0 6 0,0 0-10 15,0-4-1-15,0-3-2 16,0-4-5-16,-6 0 13 16,-5-1 0-16,2 2 0 15,-4 0 0-15,1 2 0 16,-3 0 0-16,-1-1-2 16,-1 4-1-16,4 1 3 15,4 2 1-15,6 2 9 16,3 0-10-16,0 0-5 15,0 0-7-15,0 0-3 16,15 0 9-16,9 11 6 16,5 2 10-16,0 2-1 15,-5-1-3-15,3-2 2 0,-8 5 1 16,-1 2 0-16,-6 3-1 16,-11 2-6-16,-1 8 2 15,-23 4-4-15,-31 4-31 16,-16 2-64-16,-17-6-87 15,-1-8-226-15</inkml:trace>
  <inkml:trace contextRef="#ctx0" brushRef="#br0" timeOffset="164498.4265">25883 1223 157 0</inkml:trace>
  <inkml:trace contextRef="#ctx0" brushRef="#br0" timeOffset="252324.4077">15440 2346 308 0,'0'0'0'16,"0"0"1"-16,0 0 74 15,0 0-9-15,-86-24-8 16,56 24-22-16,-1 12-1 16,-1 14-5-16,-2 16-4 15,-3 27-10-15,3 19 2 16,1 11 8-16,9 2-15 16,18-16-8-16,6-15-3 15,22-14-6-15,17-13 0 16,9-17-6-16,0-13-8 15,4-13 10-15,1-13 10 0,5-31 3 16,11-20 2-16,-2-15 1 16,-4-11-1-16,-20-9-4 15,-29 3 6-15,-14 7 1 16,-20 13-8-16,-26 19-2 16,-11 19-9-16,-2 14-1 15,-2 15 12-15,1 9 2 16,2 2 0-16,5 22-1 15,7 10 8-15,9 8 4 16,15 10-13-16,14 10 2 16,8-1-1-16,27-6-1 0,22-13-16 15,11-17-14-15,11-16 13 16,6-9-6-16,4-15-1 16,7-29 24-16,2-20 7 15,-2-11 2-15,-6-10-4 16,-9-1 31-16,-15 0-12 15,-22 7-1-15,-18 11-6 16,-12 14-11-16,-6 20 14 16,0 15 37-16,-4 14-11 15,1 5-25-15,1 5-21 16,2 32-10-16,0 26 1 16,0 23 9-16,0 15 5 15,0 19-5-15,0 8 15 16,-7 4 3-16,-9 5-2 0,-4-9-16 15,-3-18 0-15,3-15-7 16,5-23-42-16,9-23-36 16,6-24-58-16,12-25-127 15</inkml:trace>
  <inkml:trace contextRef="#ctx0" brushRef="#br0" timeOffset="252826.1114">16061 2406 506 0,'0'0'14'0,"0"0"-13"0,76-96 53 15,-37 77-1-15,-2 16-28 16,-6 3-25-16,-5 23 0 16,-11 19-5-16,-13 14 5 15,-2 10 14-15,-20 4-7 16,-15-6-3-16,-6-8-4 15,2-11-1-15,5-13 1 16,10-14 5-16,13-9 0 16,8-9 5-16,3 0 1 15,0-9-11-15,11-19 0 16,14-16 3-16,9-21 2 16,12-13-5-16,7-6 0 15,1-1 1-15,-5 10 16 16,-9 13 7-16,-13 14 21 15,-12 12-14-15,-9 12-7 0,-6 6 5 16,0 7 1-16,0 5-7 16,-3 6-9-16,2 0-14 15,-1 13-11-15,0 26-27 16,2 26 38-16,-1 35 3 16,-5 22 2-16,-3 11 0 15,-4 3 20-15,5-10 6 16,8-17-18-16,0-14-6 15,0-16-7-15,11-13-19 16,-1-10-21-16,-6-11-29 0,1-8-50 16,-4-16-62-1,4-15-112-15</inkml:trace>
  <inkml:trace contextRef="#ctx0" brushRef="#br0" timeOffset="253073.9617">16404 2677 503 0,'0'0'10'0,"-9"-122"17"16,30 62 55-16,22 4-9 15,15 14-41-15,5 12-5 16,0 16-6-16,-10 14 13 16,-11 3-26-16,-10 27-7 0,-13 14 1 15,-12 10 8 1,-7 9 2-16,-15 0-3 0,-16-2-7 15,-6-8 5-15,-2-10-7 16,6-11-9-16,11-11-37 16,16-9-75-16,6-12-211 15</inkml:trace>
  <inkml:trace contextRef="#ctx0" brushRef="#br0" timeOffset="253441.475">17215 2400 388 0,'0'0'202'0,"0"0"-186"16,0 0 26-16,0 0 22 15,0 0-64-15,0 0 11 16,-29 52-9-16,10 1 17 15,2 4-5-15,9 0-11 16,8-9 4-16,0-9-7 16,25-10-6-16,11-14-32 15,9-13 11-15,9-2-10 16,-1-29 16-16,0-10 17 16,-10-8 4-16,-12-3 9 15,-17 0-8-15,-14 2 18 16,-6 7-9-16,-28 10-10 15,-14 8-16-15,-9 13-25 0,-4 10 21 16,9 0-28-16,17 8-9 16,28 6-153-16</inkml:trace>
  <inkml:trace contextRef="#ctx0" brushRef="#br0" timeOffset="253959.6354">17758 2261 374 0,'0'0'18'15,"0"0"57"-15,0 0 53 16,0 0-31-16,0 0-26 16,0 0-43-16,-16-9-28 15,7 37 4-15,-6 9-4 16,-6 10 13-16,-1 2-9 16,4-3 4-16,2-4-8 15,3-8 2-15,5-10 4 16,3-14-6-16,5-8 1 0,0-2-1 15,0-17-20-15,10-17 13 16,10-10-15-16,8-6 5 16,8 4 7-16,7 4-14 15,2 5-2-15,1 7 19 16,-5 14 4-16,-8 8 2 16,-10 8-1-16,-3 9-8 15,-7 20 7-15,-4 8 3 16,0 10 11-16,-9 3 16 15,0 0 2-15,0-1-9 16,0-6 0-16,0-7-20 16,0-12-1-16,3-10-59 0,17-11-77 15,9-3-147-15</inkml:trace>
  <inkml:trace contextRef="#ctx0" brushRef="#br0" timeOffset="254843.6979">18255 2403 20 0,'0'0'236'15,"0"0"-223"-15,0 0 25 16,0 0 61-16,0 0-25 16,109-40-13-16,-79 16-29 15,-3 1 15-15,-9-5-7 16,-7 3-16-16,-8 1-9 15,-3 4-6-15,-3 6-9 0,-14 8-1 16,-7 6 1-16,-6 0 8 16,-4 22-5-16,-2 9 0 15,0 8 17-15,5 8-5 16,4 2 8-16,8-1 8 16,11-4-8-16,8-6-23 15,2-6-4-15,23-10-3 16,8-12 4-16,11-10-15 15,4-8-29-15,9-21-14 16,-2-7-21-16,0-8 33 0,-7 3-5 16,-11 0 21-16,-8 3 25 15,-10 8 8-15,-8 10 18 16,-4 14 26-16,-4 6 2 16,-3 2-27-16,0 24 1 15,0 10 51-15,0 6-15 16,-10-1-14-16,0-5-14 15,7-6-4-15,3-8-23 16,0-6-2-16,0-6-5 16,9-8-25-16,8-2-23 15,1-9 6-15,6-13 22 16,-2-10-3-16,2-4 3 16,-8 0 17-16,2-5 9 15,-3 4 5-15,1 6-5 16,-2 9 2-16,-4 11 3 0,-5 11 16 15,-1 3-3-15,1 25-17 16,-1 11 62-16,1 6-13 16,0 0-16-16,4-6-11 15,7-6-8-15,6-9-15 16,5-10 0-16,7-13 0 16,6-1 0-16,8-17 10 15,4-16-7-15,-1-10 2 16,0-7-5-16,-2-13 0 15,-7-5 4-15,-8-10-4 16,-9-2-6-16,-10 6-5 16,-10 11 5-16,-5 18-7 0,0 19 4 15,0 15 9-15,0 9 1 16,-9 2-1-16,-3 11-2 16,-9 25 2-16,-2 15 10 15,0 16 20-15,5 11 13 16,7 5 9-16,7-1-8 15,2-5-27-15,2-9-17 16,0-10 0-16,11-10-17 16,8-12-46-16,4-14-46 15,8-17-31-15,4-5-74 16,-3-17-103-16</inkml:trace>
  <inkml:trace contextRef="#ctx0" brushRef="#br0" timeOffset="255076.8564">19129 2241 669 0,'0'0'3'15,"0"0"10"-15,0 0 62 16,0 0-42-16,0 0-30 16,88-22 26-16,-25 10-8 15,6-2-5-15,-1-2 0 16,-7 2-16-16,-11 2-5 15,-12-1 3-15,-14 7 2 16,-11 2-6-16,-8 4-16 16,-4 0-28-16,-1 0-54 15,-3 0-142-15</inkml:trace>
  <inkml:trace contextRef="#ctx0" brushRef="#br0" timeOffset="256305.5586">20485 2012 186 0,'0'0'36'0,"0"0"-9"15,0 0 88-15,0 0-20 16,0 0-27-16,0 0-29 16,-16-41-17-16,-17 41-13 15,-11 7-5-15,-9 15-4 16,-4 3 3-16,2 3 0 15,12-1-2-15,11-3 2 16,16-2-3-16,15-2 0 16,1 3-5-16,22-3-8 0,17 1-11 15,11-1 18 1,4-3-4-16,-5 2 5 0,-9 0 5 16,-14 4 0-16,-14 1-13 15,-12 0 4-15,-9 2-1 16,-33-2 7-16,-16-7-18 15,-15-3-28-15,-8-12-18 16,-1-2-3-16,2-18-131 16</inkml:trace>
  <inkml:trace contextRef="#ctx0" brushRef="#br0" timeOffset="256493.0876">20005 1789 600 0,'0'0'41'0,"0"0"-36"16,0 0 39-16,0 0-28 15,0 0-14-15,0 0-2 16,13 120 0-16,-9-66-16 16,1 0-129-16,1-9-174 15</inkml:trace>
  <inkml:trace contextRef="#ctx0" brushRef="#br0" timeOffset="256965.7872">21288 1831 416 0,'0'0'54'15,"0"0"-54"-15,0 0 0 16,0 0 42-16,-5 128 45 15,-7-61-31-15,-9 6-32 16,-4 2 13-16,-2-5-27 16,0-4-10-16,8-12-3 0,4-9-35 15,9-15-82-15,6-14-159 16</inkml:trace>
  <inkml:trace contextRef="#ctx0" brushRef="#br0" timeOffset="257200.3328">21189 1946 417 0,'0'0'31'0,"0"0"-30"16,0 0 111-16,0 0-25 16,0 0-48-16,0 0-33 15,40 2-4-15,-16 31 18 0,1 3 10 16,5 0-25-16,2-7-1 15,2-5-4 1,6-9-33-16,5-10-50 0,4-5-16 16,-1-11-74-16,-2-15-49 15</inkml:trace>
  <inkml:trace contextRef="#ctx0" brushRef="#br0" timeOffset="257535.5677">21701 1934 193 0,'0'0'87'16,"0"0"-42"-16,0 0-33 15,-56 76 49-15,19-23 1 16,-6 5-22-16,1-2 5 0,6-3-14 16,6-6-13-16,10-11-13 15,11-15 2-15,6-10-7 16,3-11-6-16,0 0-5 16,4-11 3-16,17-21 8 15,7-13 16-15,2-10-9 16,0-2-3-16,-4 1 12 15,0 1 5-15,0 10-10 16,-3 12 3-16,-2 10-6 16,-9 12 1-16,-4 11 7 15,-2 0-9-15,2 20-3 16,-1 19 5-16,-3 17 15 16,-4 16 9-16,0 6-12 0,-19 4 6 15,-5-3-27 1,-2-4-4-16,6-10-73 0,9-14-104 15,11-19-127-15</inkml:trace>
  <inkml:trace contextRef="#ctx0" brushRef="#br0" timeOffset="257843.6162">22045 2167 134 0,'0'0'386'0,"0"0"-380"15,0 0 75-15,0 0-16 16,0 0-51-16,0 0 6 16,-109 77-1-16,71-28 1 0,13 1-13 15,14-6-7-15,11-5-3 16,6-10-27-16,24-12-10 16,14-13 18-16,8-4 16 15,4-12 6-15,-3-10 0 16,-7-3 4-16,-14-3 13 15,-14 2-2-15,-15-6 12 16,-3 1-20-16,-24 0-7 16,-19 6-44-16,-12 13-16 15,-3 10 12-15,8 2-71 16,16 7-199-16</inkml:trace>
  <inkml:trace contextRef="#ctx0" brushRef="#br0" timeOffset="258459.1498">22302 2160 73 0,'0'0'425'15,"0"0"-408"-15,0 0-7 16,0 0 69-16,83-48-23 15,-77 48-32-15,0 19-23 16,2 9 31-16,-2 9-13 0,-3 2 13 16,-3 0-5-16,0-3-10 15,0-10-4-15,0-7-4 16,1-10-7-16,1-4 1 16,0-5 0-16,1 0 7 15,2 0-7-15,9-6-1 16,8-13 19-16,5-8-8 15,1 0-10-15,-1-3 4 16,-3 4-5-16,0-1-2 16,-1 4 0-16,1 5 0 15,-4 4-1-15,2 7-10 16,5 0-7-16,3 4-3 16,6 3 12-16,2 0-8 15,3 0 9-15,0-2-7 16,4-5 10-16,-2-4 5 0,0-5 0 15,-4-5 0-15,-4 0 6 16,-9-2-1-16,-9 3-1 16,-8 4 33-16,-9 5-9 15,0 4-7-15,-19 3-20 16,-8 1-1-16,-6 3-4 16,-4 8 4-16,1 17 0 15,3 11 7-15,6 6 0 16,11 2 4-16,11-2-1 15,5-4-6-15,6-5-4 16,23-11-4-16,15-7-9 16,20-8-25-16,16-7-21 0,6 0-96 15,-3-16-141-15</inkml:trace>
  <inkml:trace contextRef="#ctx0" brushRef="#br0" timeOffset="258579.9856">23592 2138 479 0,'0'0'0'15,"0"0"-246"-15</inkml:trace>
  <inkml:trace contextRef="#ctx0" brushRef="#br0" timeOffset="260005.9259">18985 3235 97 0,'0'0'69'0,"0"0"-55"16,0 0 36-16,0 0 15 16,0 0-11-16,0 0 1 15,0 0-1-15,0 0-21 16,0 0-11-16,0 0-3 16,0 0 7-16,0 0-8 15,0 0 8-15,0 0 6 16,0 0-3-16,0 0-4 15,0 0 5-15,0 0-11 16,0-1-4-16,0-2 0 0,0 1-7 16,0-1-2-16,0-1-2 15,0 1-2-15,-2 0 6 16,2 1-8-16,-1 1 5 16,1 0-2-16,0 1 0 15,0 0 1-15,0 0-3 16,0 0-1-16,0 0-2 15,0 0 2-15,0 0 0 16,0 0 0-16,0 0 1 16,0 0 0-16,0 0-1 15,0 0 0-15,0 0 3 16,0 0-3-16,0 0 4 16,0 0-3-16,0 0-1 15,0 0 1-15,0 0 0 16,0 0-1-16,0 0-11 0,0 0 11 15,0-2 1-15,0 1 1 16,0 1 7-16,0 0-1 16,0 0 5-16,0 0-4 15,0 0-1-15,0 0-3 16,0 0-1-16,0 0-3 16,0 0-1-16,0 0 0 15,0 0-2-15,0 10-13 16,0 17 8-16,0 21 7 15,0 16 9-15,0 12 6 16,0 12-14-16,-2 4 3 16,-4 2-4-16,3-5 4 0,3-8-3 15,0-11-1 1,0-10-26-16,0-9-18 0,3-5-17 16,-1-11-28-16,-2-12-75 15,0-8-213-15</inkml:trace>
  <inkml:trace contextRef="#ctx0" brushRef="#br0" timeOffset="260254.9465">18783 3991 385 0,'0'0'30'16,"0"0"5"-16,0 0 82 15,0 0-34-15,0 0-19 0,0 0-25 16,-10-32-39 0,10 32-9-16,0 8 4 0,0 9 5 15,10 9 1-15,8 3 5 16,6 2-6-16,7-3-12 16,12-5-85-16,5-7-41 15,6-15-123-15</inkml:trace>
  <inkml:trace contextRef="#ctx0" brushRef="#br0" timeOffset="260401.3122">19223 3967 559 0,'0'0'30'0,"0"0"-9"16,0 0 18-16,0 0-15 16,0 0 55-16,-30 107-46 15,9-58-31-15,-6 2-2 16,-4-4-116-16,-2-2-298 15</inkml:trace>
  <inkml:trace contextRef="#ctx0" brushRef="#br0" timeOffset="261521.3893">16185 5008 282 0,'0'0'29'0,"0"0"-10"16,7-75 36-1,-3 48 27-15,-2 5-24 0,-2 5-21 16,0 10 1-16,-4 2 1 16,-14 5-35-16,-12 0-3 15,-11 12 5-15,-12 21-5 16,-10 17 3-16,-1 10-3 15,3 11 20-15,9 6-2 16,16 5-4-16,18-5 1 16,18-5 2-16,11-11-14 15,27-11-5-15,13-10 1 16,12-10-7-16,11-14 4 16,8-13-4-16,1-3 6 0,-2-13-2 15,-9-12 6 1,-15 2-6-16,-23-1-8 0,-21 6 2 15,-13 2 9-15,-14-1 12 16,-24 2-12-16,-8 5-4 16,-12 5 4-16,-2 3 3 15,5 0 4-15,14-1 6 16,19-2 9-16,18-6 1 16,8-9-23-16,40-10-22 15,21-9 18-15,19-1 4 16,2 9 4-16,-5 7-1 15,-13 13-2-15,-11 11 19 16,-11 11-1-16,-9 27-6 16,-12 15-11-16,-11 12 3 0,-14 8 1 15,0 7-6-15,-23 2-2 16,-6 3-1-16,4-6 3 16,7-8 2-16,6-8-2 15,12-15-50-15,7-13-74 16,31-20-129-16</inkml:trace>
  <inkml:trace contextRef="#ctx0" brushRef="#br0" timeOffset="262260.6687">16787 5361 203 0,'0'0'263'0,"0"0"-263"16,0 0-77-16,0 0 75 0,0 0 2 15,0 0 8-15,58 38-8 16,-20-38-17-16,5 0 14 16,0-13-3-16,-2-10 6 15,-7-8 3-15,-10-1-3 16,-11 3 22-16,-13-1 1 15,0 2 15-15,-15 6-12 16,-11 5-14-16,-7 9-6 0,-5 8 24 16,-1 0-14-16,-2 18-1 15,2 11 11-15,6 7-11 16,8 6 0-16,13 3 6 16,9 4-5-16,3 0 12 15,15-4-13-15,19-4-5 16,12-10-10-16,9-11-12 15,7-13-4-15,3-7-11 16,1-13-10-16,-3-17-26 16,-5-7-52-16,-9-8 11 15,-13-1 32-15,-15 0 9 16,-13 1 63-16,-8 3 51 16,0 13 20-16,0 11 34 0,-3 11 11 15,2 7-50 1,1 0-66-16,0 17 0 0,1 13 35 15,10 10 21-15,1 2-8 16,1-4-18-16,-4-4-13 16,1-7-6-16,-2-8-9 15,-2-7-2-15,-1-9-9 16,1-3-22-16,5-10-10 16,5-20 29-16,4-10 0 15,0-7 7-15,-1 2 4 16,-1 1-6-16,-1 5 7 15,3 6-1-15,1 10 1 16,0 14 0-16,2 9 8 16,2 0 7-16,5 22 10 0,-1 12 5 15,0 9 12-15,-11 7-22 16,-8 2 1-16,-8-3-14 16,-2 1-7-16,0-8-32 15,0-8-94-15,0-18-204 16</inkml:trace>
  <inkml:trace contextRef="#ctx0" brushRef="#br0" timeOffset="262890.9659">18001 5220 693 0,'0'0'0'0,"0"0"-36"0,0 0 36 16,0 0 0 0,0 0-4-16,0 0 4 0,90-32 19 15,-60 23-19-15,-11 0-1 16,-8 2 1-16,-8 1 6 16,-3 1 5-16,0 2 5 15,0 0-14-15,-14 2-1 16,-2 1 10-16,-2 0-5 15,-2 0-6-15,-2 10 2 16,1 9-1-16,3 6 1 0,5 3 6 16,7-1-6-16,6 7-2 15,0-2-2-15,21-2 2 16,7 2 0-16,0-5 0 16,1-7 2-16,-4-5-7 15,-1-9 5-15,1-6-8 16,7 0 8-16,4-11 7 15,8-14-3-15,3-7 1 16,-3-6-3-16,-3-3 7 16,-12-2-5-16,-8 1 1 15,-15 6-10-15,-6 4-3 16,-13 13-14-16,-21 9-4 16,-1 7 26-16,4 3 2 0,13 0 6 15,12 14-8 1,6 3-2-16,29 1-17 0,17 3 10 15,6 1 9-15,-4 3 4 16,-12 4-4-16,-16 10-6 16,-18 4 6-16,-2 6 16 15,-12-3 6-15,-9-6 1 16,7-10-13-16,6-11-6 16,8-9-4-16,10-8-5 15,30-2-19-15,20-11-43 16,10-16-168-16</inkml:trace>
  <inkml:trace contextRef="#ctx0" brushRef="#br0" timeOffset="263625.0205">19220 5311 100 0,'0'0'262'0,"0"0"-260"16,64-104 81-16,-47 68 9 15,-11 6-25-15,-6 4-27 16,0 7 3-16,-24 7-3 16,-9 9-13-16,-10 3-19 15,-13 9-1-15,-3 16-6 0,1 9 13 16,7 5 11-1,15 2-11-15,14 1-12 0,13-6 2 16,9-2-4 0,0-6-5-16,18-5-17 0,11-11-21 15,7-9-17-15,5-3 16 16,2-7-5-16,-4-15 16 16,-5-6-3-16,-3-4 22 15,-2-2 8-15,-7-1 6 16,-5 2 15-16,-4 4-10 15,-7 8 9-15,-3 9 1 16,-2 7 14-16,-1 5 13 0,0 0-38 16,2 8-1-1,-1 19-3-15,2 7 49 0,-1 5-13 16,-1 4 0-16,2-5-15 16,3-4-14-16,6-7-6 15,4-9-1-15,10-11-5 16,14-7-33-16,10-8-11 15,9-23-26-15,1-12-14 16,-8-8-10-16,-12-11-4 16,-10-5 71-16,-9-10-5 15,-10-5 19-15,-11-4-13 16,0 13 31-16,-8 18 4 16,-7 23 72-16,3 17 56 15,6 10-11-15,5 5-52 16,-2 2-47-16,1 25-13 0,-3 20 34 15,4 15 15-15,-1 12-3 16,2 5-8-16,0-3 3 16,0-1-5-16,0-5-23 15,8-11-16-15,3-11-6 16,6-14-9-16,2-12-68 16,6-13-33-16,6-9-70 15,2-7-100-15</inkml:trace>
  <inkml:trace contextRef="#ctx0" brushRef="#br0" timeOffset="263993.5093">20014 5170 456 0,'0'0'29'0,"0"0"-28"16,0 0 78-16,0 0-40 15,0 0-29-15,0 0-6 16,64 20 1-16,-45-20 4 15,-1-8-3-15,-3-7-3 16,-2 0 9-16,-4-3-3 16,-3-2-6-16,-6 1 12 15,0-1-6-15,-7 6-9 16,-11 6 1-16,0 8 12 16,0 0 3-16,-1 15-11 15,2 15-4-15,-2 10 14 0,4 6 7 16,2 3-3-16,4-2 5 15,4-5-13-15,4-6-2 16,1-7-9 0,0-7-3-16,15-8-7 0,13-11-24 15,12-3-10-15,8-7 6 16,3-17-27-16,-6-5-38 16,-7-8-61-16,-17-4-63 15</inkml:trace>
  <inkml:trace contextRef="#ctx0" brushRef="#br0" timeOffset="264226.3945">19502 4962 53 0,'0'0'500'16,"0"0"-495"-16,-79-9 13 15,79 6 85-15,0-2-43 16,6-3-16-16,21-7-29 15,18-8 8-15,17-5-20 16,13-2 0-16,-5 2 1 16,-3 6-6-16,-9 2 2 15,-7 3-13-15,-8 4-54 16,-10 4-90-16,-18 6-166 16</inkml:trace>
  <inkml:trace contextRef="#ctx0" brushRef="#br0" timeOffset="265591.3133">20938 5005 120 0,'0'0'16'0,"0"0"-16"15,0 0 25-15,0 0 27 16,0 0-16-16,0 0-2 15,-1-2-5-15,1 2 3 16,0 0 5-16,0 0-11 16,0 0-1-16,0 0 2 0,6-3-7 15,7-6-12-15,13-7 5 16,15-6-10-16,9-9 6 16,5-5-8-16,-2 3 5 15,-5 4-3-15,-6 9-1 16,-15 9 14-16,-14 7-3 15,-7 4-13-15,-4 6-1 16,-2 20 1-16,0 14 42 16,0 12-9-16,0 1-14 15,-9 1 1-15,0-6 7 16,4-2-23-16,1-8 2 16,4-6-5-16,0-12-1 15,0-8-3-15,6-10-1 0,9-2-5 16,9-8 9-1,8-20 9-15,7-8 25 16,4-8-19-16,-2 1-13 0,-5-3 17 16,-2 3-1-16,-6 3-14 15,-5 10 4-15,-10 14 12 16,-4 10-19-16,-6 6-1 16,0 2-8-16,1 21 0 15,4 11 8-15,2 8 19 16,1 4 2-16,-1-4-11 15,4-2-2-15,1-9-8 16,2-6-6-16,2-9-19 16,1-8-36-16,9-8-44 15,8-3-29-15,11-24-65 0,4-6-67 16</inkml:trace>
  <inkml:trace contextRef="#ctx0" brushRef="#br0" timeOffset="266273.7642">22068 4891 199 0,'0'0'128'15,"0"0"-78"-15,0 0-23 16,0 0-5-16,0 0 44 16,0 0 1-16,26 46-41 15,-15-36-18-15,2-4-6 16,2-6-2-16,7 0 5 16,4-8 2-16,-1-14 1 15,-5-5 7-15,-4-2-9 16,-10 3 9-16,-6-1-3 0,0 6 2 15,-22 5-14-15,-7 5 12 16,-6 11-1-16,-1 0-9 16,0 25 0-16,0 11 16 15,8 12-8-15,8 2-2 16,10-1 8-16,10-6-7 16,0-12-9-16,21-6-2 15,10-11-7-15,11-9 1 16,7-5-20-16,8-2-15 15,0-18-15-15,-4-4-10 16,-9-2 11-16,-13-2 10 16,-10-2 15-16,-12 4 20 0,-8 4 12 15,-1 7 9 1,0 8 21-16,0 7 13 0,0 0-37 16,0 21-3-16,-3 0 30 15,0 1 8-15,2-7-15 16,1-7-21-16,0-1-5 15,6-7 0-15,10 0-3 16,9 0-5-16,5-11-8 16,3-8 2-16,-3-3 13 15,-8 2-9-15,-4 5 10 16,-10 7 1-16,-4 4 1 16,-2 4-2-16,2 0-9 15,2 19 9-15,3 8 6 0,6 4 14 16,0-3-12-16,4-7-1 15,4-5 8-15,5-11-2 16,9-5 1 0,8-2 22-16,9-24-19 0,2-9-14 15,-3-8 13-15,-9-5-16 16,-14-2 7-16,-22 0-7 16,-8 4-5-16,-27 3-32 15,-17 9-39-15,-9 8 32 16,-11 11-39-16,-4 9-84 15</inkml:trace>
  <inkml:trace contextRef="#ctx0" brushRef="#br0" timeOffset="266770.7281">23542 4146 599 0,'0'0'3'0,"0"0"-3"16,0 0 14-16,0 0 13 15,0 0-17-15,0 0 0 0,-25 100 59 16,24-11-13 0,-1 15-19-16,1 10-8 0,-5 12-11 15,-1 0 0 1,-4-6-14-16,-5-3-2 0,-2-18-2 16,-3-11-18-16,0-9-47 15,3-12-53-15,6-21-81 16,12-19-143-16</inkml:trace>
  <inkml:trace contextRef="#ctx0" brushRef="#br0" timeOffset="267075.0667">23626 4737 620 0,'0'0'0'16,"0"0"0"-16,-43-80 9 15,43 61 15-15,0 2-24 16,21 2-9-16,13 1 9 16,11 6 0-16,9 6 4 15,-1 2 5-15,-8 14 0 16,-12 18-8-16,-12 8 1 16,-18 5 0-16,-3 8 0 15,-29 0 7-15,-12-2-2 16,-9-8-7-16,6-11 0 15,11-13-2-15,15-9 0 16,12-9-8-16,6-1-28 0,9-8-80 16,27-23-112-16,19-14-59 15</inkml:trace>
  <inkml:trace contextRef="#ctx0" brushRef="#br0" timeOffset="267383.7726">24215 4422 408 0,'0'0'39'16,"0"0"-37"-16,0 0 19 16,0 0 21-16,0 0-6 15,-86 70 16-15,59-26-14 16,3 4 1-16,8-5-20 16,2-7-14-16,13-4-5 0,1-9 0 15,0-6-8-15,22-6-7 16,7-8-18-16,8-3 23 15,3-12 9-15,3-13 1 16,-5-4 2-16,-11 1 3 16,-14-2-1-16,-11-2 20 15,-2 2-24-15,-12 3-7 16,-17 5-30-16,-7 11 13 16,2 8 9-16,3 3-23 15,13 4-57-15,16 7-88 16</inkml:trace>
  <inkml:trace contextRef="#ctx0" brushRef="#br0" timeOffset="267878.9847">24626 4375 452 0,'0'0'4'0,"0"0"-4"16,0 0 55-16,0 0-37 15,0 0 15-15,-106 28 0 16,79 5-1-16,6 1-20 16,13-1-10-16,8-3-2 15,0-6-3-15,23 1-6 16,4-3-7-16,4 1 13 16,-1-1 3-16,-6 0 0 15,-9 3-2-15,-9-1-14 0,-6-2-6 16,-3-1 10-1,-18-7 9-15,1-8 3 0,3-6 14 16,4 0 39-16,9-12-20 16,4-13-21-16,4-6-9 15,25-8-3-15,11-5 0 16,12-2 2-16,5 1-2 16,-2 2 0-16,-3 9 0 15,-8 9 7-15,-7 7 3 16,-9 8 15-16,-8 7 5 15,-4 3-7-15,-4 0-17 16,3 14-1-16,-2 13-2 0,2 8 5 16,-4 7 0-1,-5 4 0-15,-5-2-8 0,-1-3 0 16,0-7-2-16,0-4-26 16,0-5-52-16,-1-10-27 15,1-10-110-15</inkml:trace>
  <inkml:trace contextRef="#ctx0" brushRef="#br0" timeOffset="268014.0864">25036 4420 56 0,'0'0'227'0,"0"0"-198"16,0 0-29-16,0 0 70 0,0 0-23 15,0 0-47 1,-23-71-134-16</inkml:trace>
  <inkml:trace contextRef="#ctx0" brushRef="#br0" timeOffset="268255.3402">25322 4004 512 0,'0'0'68'15,"0"0"-59"-15,0 0 43 16,0 0-42-16,0 0-3 16,0 0 5-16,-7 120 14 15,1-61-3-15,0 5-5 16,-3 5-9-16,3-1-9 0,4-1 0 16,2-7-57-16,0-12-138 15,0-17-281-15</inkml:trace>
  <inkml:trace contextRef="#ctx0" brushRef="#br0" timeOffset="268545.5249">25164 4574 662 0,'0'0'25'0,"0"0"-25"15,0 0 69-15,0 0-40 0,0 0-25 16,100-41 7-16,-34 15-6 15,1 3-1-15,-8 3-3 16,-12 6-2-16,-16 6 2 16,-9 3-1-16,-11 5 0 15,-7 0-8-15,1 5-3 16,-2 16 9-16,1 11 2 16,-1 2 6-16,0 4-1 15,-3-2 8-15,0-6-8 16,0-3 6-16,0-8-11 15,2-7-31-15,2-5-97 16,5-7-114-16</inkml:trace>
  <inkml:trace contextRef="#ctx0" brushRef="#br0" timeOffset="268689.8511">25702 4325 433 0,'0'0'6'16,"0"0"40"-16,0 0 43 15,0 0-50-15,0 0-39 16,0 0-48-16,5-17-130 16,-2 32-37-16</inkml:trace>
  <inkml:trace contextRef="#ctx0" brushRef="#br0" timeOffset="269019.9013">25981 4400 435 0,'0'0'41'0,"0"0"-39"16,0 0 64-16,-83 17 13 15,46 7-16-15,4 2-18 16,6 4-16-16,9-1-24 16,8 1-5-16,8-2-2 15,2-5-8-15,5-5-24 16,15-6 1-16,7-7-2 15,5-5 19-15,3 0 16 16,1-12 3-16,-4-5 3 16,-9-3 12-16,-12 3 16 0,-9-4-1 15,-2 0-18 1,-8 2-15-16,-14 2-14 0,-4 6-9 16,4 4-31-16,9 5-11 15,13 2-3-15,0-3-138 16,25 1-104-16</inkml:trace>
  <inkml:trace contextRef="#ctx0" brushRef="#br0" timeOffset="269356.8325">26184 4383 163 0,'0'0'98'16,"0"0"-31"-16,0 0 73 16,0 0-14-16,0 0-53 0,0 0-52 15,15-13-20-15,-15 35 17 16,0 8 19-1,2 1-23-15,-2-3-11 0,0-2-2 16,0-7 1-16,0-4 2 16,0-6-3-16,0-6-2 15,0-1-4-15,0-2-6 16,4 0-7-16,6-7 11 16,7-12 4-16,8-4 3 15,2-5 0-15,0 9 3 16,-6 3-3-16,-6 7 6 15,-6 7-3-15,-4 2-3 16,-1 0 0-16,-1 14 3 0,-2 10 4 16,-1 7 4-1,0 3 11-15,0 1-18 0,0-1-4 16,0-5-31-16,0-8-267 16</inkml:trace>
  <inkml:trace contextRef="#ctx0" brushRef="#br0" timeOffset="269501.4715">26891 4627 763 0,'0'0'87'0,"0"0"-87"16,0 0-32-16,0 0-108 15,0 0-230-15</inkml:trace>
  <inkml:trace contextRef="#ctx0" brushRef="#br0" timeOffset="270900.4849">18923 6363 214 0,'0'0'9'0,"0"0"-1"16,0 0 29-16,0 0 0 16,0 0-5-16,0 0-9 15,0 0 14-15,0-13 5 16,0 13-7-16,0 0 0 16,0 0-25-16,0 0-10 15,0 17 0-15,0 16 0 16,9 20 22-16,6 17-2 15,3 16 15-15,-3 13-15 0,-5 7-7 16,-7 4-3-16,-3 3-5 16,0-4 13-16,-7-6-10 15,-2-9-7-15,5-12-2 16,0-10 1-16,3-10-29 16,1-13-1-16,0-12 0 15,0-8-12-15,-5-7-51 16,-2-11-74-16,3-8-78 15</inkml:trace>
  <inkml:trace contextRef="#ctx0" brushRef="#br0" timeOffset="271248.2138">18701 7380 263 0,'0'0'5'0,"0"0"-4"16,0 0 54-16,0 0 60 15,0 0-53-15,0 0-5 16,-30-48-30-16,30 48-6 16,0 0-14-16,0 0 0 15,0 0-5-15,0 0-2 16,2 13 0-16,11 9 17 0,4 9 9 15,2 4-5 1,2 3-6-16,0 2-13 16,4-3 1-16,3-6-3 0,11-4 0 15,18-13-10-15,19-10-43 16,16-4-41-16,13-11-39 16,-2-9-9-16,-11 0-10 15</inkml:trace>
  <inkml:trace contextRef="#ctx0" brushRef="#br0" timeOffset="271433.5827">19590 7294 181 0,'0'0'16'16,"0"0"3"-16,0 0 66 0,0 0 27 15,0 0-31-15,0 0-13 16,-84 97 16-16,25-51-37 15,-8 4-24-15,-6 3-23 16,-15 6-32-16,-15 3-295 16</inkml:trace>
  <inkml:trace contextRef="#ctx0" brushRef="#br0" timeOffset="273307.1416">18989 7783 34 0,'0'0'15'0,"0"0"23"16,0 0 10-16,0 0 8 16,0 0-3-16,0 0-16 15,4-48-3-15,-4 45 13 16,0 3 7-16,0 0-10 15,0 0-30-15,-19 17-12 16,-27 24 20-16,-32 25-11 16,-29 15-7-16,-23 13-2 15,-6-1 8-15,-2-3-10 16,12-13-6-16,18-12 6 16,18-15 13-16,20-12-1 15,13-4-8-15,9-5 4 0,4 0-8 16,3-4-10-16,10-5-12 15,9-7-15-15,13-4-7 16,9-9-76-16,1 0-108 16</inkml:trace>
  <inkml:trace contextRef="#ctx0" brushRef="#br0" timeOffset="273945.2093">19108 7708 156 0,'0'0'1'0,"0"0"8"16,0 0 28-16,0 0-3 15,0 0 0-15,0 0-1 16,-7-1-17-16,5 1-2 15,1 0 3-15,-1 0 1 16,2 0-3-16,0 0-3 16,0 0-8-16,0 0-4 15,6 4-28-15,23 10 25 16,18 7 3-16,25 5-3 16,24 1-18-16,17 4-18 15,12 7-26-15,8 2-29 16,6 5 36-16,8-2 58 15,5-2 14-15,-1-3 6 0,-3 4 20 16,-8-5-22-16,-12-3 5 16,-13-6 8-16,-15-8 3 15,-19-9 18-15,-15-6 10 16,-16-5-28-16,-16 0 3 16,-10 0 3-16,-11 0 4 15,-8 1-26-15,-4 3-2 16,4 1 2-16,-1 3-4 15,4 2 2-15,1 3-16 16,-3 1-3-16,-2-1-56 16,-2-3-99-16,-2-7-232 15</inkml:trace>
  <inkml:trace contextRef="#ctx0" brushRef="#br0" timeOffset="274882.4407">17670 8792 174 0,'0'0'18'16,"0"0"-18"-16,0 0 0 15,0 0 5-15,0 0 5 16,0 0-6-16,-61-5-3 15,58 10-1-15,3 5 17 16,0 2 8-16,0 5-11 16,11 5 12-16,26 8-2 15,25 10 1-15,29 7-25 16,33 9-7-16,28 8-10 16,14 6-9-16,15 11-62 0,2 5-38 15,11-5 58-15,4-7 68 16,8-12 24-16,-9-11 67 15,-15-2-4-15,-17 3-38 16,-32-2-13-16,-27-2-15 16,-34-6-4-16,-30-4-14 15,-25-10-3-15,-15-5 0 16,-2-4 7-16,-8-2 4 16,-6-5-11-16,0-2-17 15,2-6-84-15,3-4-47 16</inkml:trace>
  <inkml:trace contextRef="#ctx0" brushRef="#br0" timeOffset="275816.2939">21398 8361 86 0,'0'0'12'0,"0"0"53"0,0 0 7 16,0 0-1-16,0 0-17 15,0 0-1-15,-6-12-7 16,4 10-5-16,2 0 3 15,-1 1-8-15,-1 1-2 16,2 0-11-16,-2-2-1 16,-1 2-8-16,0-1 3 15,0 1-3-15,-8 0 4 16,-17 17-18-16,-23 28-4 16,-24 24 3-16,-20 23 1 15,-12 13 0-15,-7 11 2 16,-1-3 3-16,-1-3-5 15,-2-5 0-15,0-7-6 0,0-2 5 16,5-9 1-16,9-5-1 16,17-9 0-16,21-12-2 15,20-17-5-15,22-13-23 16,11-14-4-16,13-10 7 16,0-7-13-16,13 0 41 15,13-13 25-15,1-4-12 16,-2-1-4-16,-7 6-9 15,-8 3 0-15,-5 4-14 16,-2-4-20-16,0-3-60 16,1-4-152-16</inkml:trace>
  <inkml:trace contextRef="#ctx0" brushRef="#br0" timeOffset="276967.5585">18658 8260 163 0,'0'0'3'0,"0"0"7"16,0 0 26-16,0 0-1 15,0 0-3-15,0 0-9 16,-56-34 2-16,40 34-2 15,-3 0-1-15,-4 9 10 16,0 13 16-16,-4 7-25 16,-3 10 1-16,0 4 4 15,3-3-4-15,9-3-10 16,7-7 6-16,6-6-20 16,5-3-2-16,0-4 0 15,3-3 0-15,10-4-2 16,1-6-2-16,5-4-7 15,8-3 13-15,6-19-1 0,9-7-18 16,1-9 4-16,-1-2 9 16,-5 2 6-16,-7 1 6 15,-9 14 0-15,-11 9 14 16,-5 8-16-16,-5 6 18 16,0 0 6-16,0 13-27 15,0 17 8-15,-9 15 25 16,-4 8 7-16,0-2-15 15,3-1-5-15,2-1-14 16,0-6-6-16,1-2-1 16,1-7 0-16,2-9-29 15,4-9-72-15,0-13-120 0,4-3-150 16</inkml:trace>
  <inkml:trace contextRef="#ctx0" brushRef="#br0" timeOffset="277387.9838">18959 8260 75 0,'0'0'22'16,"0"0"25"-16,0 0 23 15,0 0-5-15,0 0-18 16,0 0-11-16,-61 34 15 0,37 4 23 15,5 2-17-15,7-2-34 16,6-6-8-16,6-4-3 16,0-6-6-16,0-7 0 15,7-5-6-15,7-7-6 16,5-3-6-16,3 0 9 16,2-14-20-16,-1-9 2 15,-4 1-5-15,-10-3 26 16,-4 4 12-16,-2-1-7 15,-2 1 5-15,1 1 6 16,-1 6-6-16,2 8-9 16,-3 4 6-16,0 2 7 0,0 0-10 15,0 9-4 1,0 13 0-16,0 7 6 0,-7 3 3 16,-1-5-9-16,5-3-36 15,3-7-139-15,0-10-160 16</inkml:trace>
  <inkml:trace contextRef="#ctx0" brushRef="#br0" timeOffset="277941.224">19132 8260 235 0,'0'0'35'0,"0"0"-34"16,0 0 43-16,-25 96 50 15,19-59-9-15,-2-2-20 0,4-2-44 16,1-8-5-16,1-4-15 16,2-10 1-16,0-5-4 15,0-6 0-15,0 0-17 16,0-3-10-16,5-19 13 16,8-7 16-16,2-5 8 15,-1 3-5-15,-1 4-3 16,-3 1 3-16,0 7-2 15,0 7-1-15,-3 4 0 16,-1 6 0-16,2 2 1 16,-1 0 1-16,1 4 7 15,-1 16 9-15,1 6 17 0,-4 3 2 16,0 1-21 0,-4-6-1-16,2-6-9 0,-1-8-5 15,1-5 1-15,1-5-2 16,-2 0 0-16,4-4-3 15,4-16 3-15,1-9 10 16,5-3-4-16,2-4-4 16,1 1-1-16,2 4 1 15,3 6-2-15,3 5-3 16,-1 10 3-16,0 6-6 16,-1 4 6-16,-4 0 7 15,-3 18-1-15,-4 7-4 16,-4 8 8-16,-6 1-9 0,-1-2 1 15,-2-2 3 1,0-6-5-16,5-9-34 0,5-9-110 16,5-6-153-16</inkml:trace>
  <inkml:trace contextRef="#ctx0" brushRef="#br0" timeOffset="278350.456">19693 8218 321 0,'0'0'2'0,"0"0"12"0,0 0 98 15,0 0-34-15,0 0-36 16,0 0-23-16,27 13-10 16,-9-13 4-16,4 0-2 15,0-5 5-15,0-7-12 16,-6-1-2-16,-6 0 1 15,-4 1 17-15,-3 1 15 16,-3 0-9-16,0 1-8 16,0 5-7-16,-15-1-9 15,0 5 9-15,-6 1 1 16,-4 0-10-16,-5 17-1 16,0 10-1-16,2 8 14 15,6 4-2-15,8 0 3 16,10-3-13-16,4-3 2 15,1-5-4-15,20-3-1 0,9-8-1 16,9-9-10 0,9-8-12-16,7-3 4 0,1-13-35 15,-4-1-26-15,-10 2-75 16,-16 8-130-16</inkml:trace>
  <inkml:trace contextRef="#ctx0" brushRef="#br0" timeOffset="278850.3918">18996 8890 161 0,'0'0'231'15,"0"0"-221"-15,0 0 31 16,0 0 22-16,0 0-22 16,0 0-7-16,-11 7-32 15,6 13 3-15,2 7 6 16,0 2-8-16,3 0 1 15,0 0 6-15,5 0-8 16,11-2 1-16,2 0 0 0,4-6-2 16,2-2-2-16,1-7 1 15,-1-6 0-15,2-6-4 16,2 0-2-16,3-17-2 16,8-10 8-16,0-11 7 15,1-4-5-15,-7-2 1 16,-11 1-3-16,-13 5 0 15,-9 9-12-15,-12 12-8 16,-24 9-20-16,-13 8 20 16,-3 0 20-16,3 17-2 15,7 3 2-15,14 4 0 16,16-4-11-16,12-4-191 0</inkml:trace>
  <inkml:trace contextRef="#ctx0" brushRef="#br0" timeOffset="279307.1043">19638 8840 308 0,'0'0'22'0,"0"0"-22"16,0 0 98-16,0 0-13 0,0 0-31 15,0 0-17-15,-2-4 0 16,2 4-21-16,0 6-13 16,0 10 0-16,0 10 5 15,0 4 2-15,0 3-4 16,2 1-3-16,1-1 1 15,-2-4-3-15,-1-7 0 16,0-5-1-16,0-6 5 16,0-7 1-16,0-2 11 15,0-2-2-15,0 0 15 0,3-7 6 16,5-15-17 0,5-6-19-16,2-4 6 0,7 0-6 15,-2 3-2-15,-5 7 2 16,-2 5-2-16,-7 7-5 15,-3 3-16-15,0 3-21 16,3-1-72-16,4-2-183 16</inkml:trace>
  <inkml:trace contextRef="#ctx0" brushRef="#br0" timeOffset="280027.4176">19963 8801 529 0,'0'0'0'0,"0"0"-83"16,0 0 83-16,0 0 14 16,0 0-5-16,0 0-9 15,34 57 0-15,-23-52-2 16,3-5 1-16,2 0 0 15,3-5 1-15,0-9 21 16,1-2-19-16,-4 3 5 16,-4-1-6-16,-6 0 9 15,-6 2-5-15,0 0-5 16,0 3-10-16,-14 3-11 0,-2-1 21 16,-5 7 7-16,2 0-7 15,-3 0 1-15,-1 10 2 16,4 4 5-16,1 6 18 15,4-3-3-15,4 5-8 16,7-2-9-16,2 3 15 16,1-1-1-16,0 0-9 15,0-2 5-15,0-4-8 16,7-2-5-16,5-2 4 16,1-4 1-16,2-3 0 15,5-4-4-15,2-1 2 16,6-1 5-16,7-16-1 15,6-8 4-15,6-6-11 0,8-13 0 16,4-7-6-16,3-10 6 16,-6 2-9-16,-12 7 2 15,-16 13-23-15,-16 16 15 16,-12 9 9-16,-9 8-18 16,-22 4 21-16,-10 2 2 15,-8 8 7-15,10 10 18 16,11 0 3-16,17-1-22 15,11-1-8-15,11-3 0 16,19 0 0-16,9-2 1 16,4 3 0-16,-9-1 2 15,-6 8 1-15,-11 4-4 16,-14 6 0-16,-3 3 3 0,0-2 2 16,-11-6-1-16,10-8-1 15,1-11-3 1,42-7-25-16,28-14-35 0,15-21-138 15</inkml:trace>
  <inkml:trace contextRef="#ctx0" brushRef="#br0" timeOffset="290586.4244">21486 8307 7 0,'0'0'52'0,"0"0"-5"16,0 0-22-16,0 0 5 15,0 0 8-15,0 0 15 16,0 0 0-16,0 0 16 16,-32-18-17-16,28 14-16 0,-2-1 13 15,2 1-9 1,-1 0-33-16,1-2-3 0,-2 2-3 15,-2 2 4-15,1-1 1 16,-1-2 6-16,2 2 6 16,0-1-7-16,1 2-3 15,3 2 1-15,1-3 4 16,1 3-7-16,0 0-1 16,0 0-2-16,0 0-2 15,0 0-1-15,0-2-2 16,11-3-17-16,28-2 12 15,31-4 5-15,41-5 2 16,36-4-5-16,24 2-12 16,15 3-10-16,11 0-25 15,7-5-1-15,15-4 42 0,20-2 11 16,18-3 17-16,13 0-11 16,14 0-6-16,6 2 15 15,-4 5-13-15,-13 5 21 16,-24 6-10-16,-30-1-3 15,-28 4 8-15,-21-1-12 16,-18 2 13-16,-22 2-4 16,-15-1-2-16,-16 0-6 15,-13 1 0-15,-4-1 8 16,-7 0 7-16,-12 0-5 0,-14 2-8 16,-18 1-4-1,-13 2 3-15,-14-1 1 0,-4 2-4 16,0 0 18-16,0-1 0 15,0 1-9-15,0 0-3 16,0 0-11-16,0-3 0 16,-1-1-13-16,-14 0-53 15,-9-5-141-15,-4 0-169 16</inkml:trace>
  <inkml:trace contextRef="#ctx0" brushRef="#br0" timeOffset="292246.4836">22633 6920 106 0,'0'0'48'16,"0"0"15"-16,0 0 6 16,0 0-8-16,0 0-5 15,0 0-12-15,0-8-4 16,0 8 7-16,0 0-16 15,0 0-11-15,4 0-16 16,14 15-3-16,9 5 26 0,5 5-7 16,2 3-15-16,3 0 1 15,-1-2-5-15,-2-2-1 16,-3-4-12-16,-4-5-51 16,-2-5-75-16,-2-10-103 15</inkml:trace>
  <inkml:trace contextRef="#ctx0" brushRef="#br0" timeOffset="292682.4439">23120 6861 274 0,'0'0'73'0,"0"0"-46"0,0 0-27 15,0 0 80-15,0 0-23 16,0 0-8-16,56-33-32 15,-62 37-15-15,-12 13 5 16,-8 4 36-16,-5 4-12 16,-2 1-13-16,2-3-2 15,3-2-7-15,1-2-3 16,3-3 2-16,7-3-8 16,4-5 2-16,7-4 0 15,5-1 1-15,1-3-2 16,0 0 1-16,0 0 2 15,0 0 1-15,0 0-2 16,0 0 5-16,0 0-6 16,0 0 1-16,0 0 6 15,3 0-2-15,3 0 18 0,3 0-7 16,3 6-11-16,1 24-4 16,2 15 15-16,-5 14 20 15,0 8-25-15,-3 2-10 16,2-2-6-16,3-2 1 15,4-6-31-15,1-9-82 16,2-13-101-16,2-12-220 16</inkml:trace>
  <inkml:trace contextRef="#ctx0" brushRef="#br0" timeOffset="293303.524">23487 6907 38 0,'0'0'123'16,"0"0"-112"-16,0 0-11 16,0 0 50-16,0 0 3 15,0 0-5-15,-29-1-16 16,27 1-19-16,-1 10 14 15,2 1 8-15,1-2-15 16,0 0-15-16,6-5-5 16,15-4-5-16,10 0 5 15,8-5 22-15,-1-12-3 16,-5-3-8-16,-9 2 0 16,-10 1-3-16,-7 0 20 0,-7 0 8 15,0 1-18-15,-2 2-18 16,-11 3 0-16,-2 4 0 15,-6 7 1-15,-6 0-1 16,-7 13 2-16,-6 18-2 16,0 8 2-16,5 5 5 15,9 3 13-15,13-2-10 16,12-3 1-16,1-3 3 16,4-6-5-16,20-7-3 15,6-5 4-15,9-9-10 16,6-9-5-16,10-3 3 15,6 0 0-15,2-17-62 16,1-5-130-16,-7-4-100 16</inkml:trace>
  <inkml:trace contextRef="#ctx0" brushRef="#br0" timeOffset="293685.6471">24130 6777 94 0,'0'0'86'16,"0"0"-74"-16,0 0 70 16,0 0 31-16,0 0-20 15,0 0-34-15,0 0-28 16,3-23-1-16,-23 36-7 0,-10 6-5 16,-3 8 6-1,5-4-5-15,9-1-6 0,8-5-8 16,9 3-4-16,2-1 0 15,3 3-1 1,24 3 4-16,12 1 0 0,4 4 5 16,1 1 1-16,-5 0-3 15,-7-3 1-15,-12-1 7 16,-7-4 5-16,-13-2-13 16,0 1 0-16,-26 2 15 15,-26 0-1-15,-18-2-15 16,-12-3-4-16,1 0-2 15,10-8-4-15,20-2-45 16,23-4-57-16,25-2-81 0,7 0-234 16</inkml:trace>
  <inkml:trace contextRef="#ctx0" brushRef="#br0" timeOffset="294637.5862">27475 7224 35 0,'0'0'247'0,"0"0"-231"15,0 0 54-15,0 0-35 16,0 0-1-16,-78-84-24 15,41 70 3-15,-8 3 7 16,-12 5-13-16,-11 4 1 16,-16 2-8-16,-10 2 5 15,-6 12 0-15,2 9-1 16,8 5 6-16,16 8 5 16,11 14-4-16,12 8-11 15,9 10 11-15,8 10-11 16,7-3 6-16,10 2-1 15,14-2-5-15,3-5 3 16,28-4-3-16,21-11-2 16,18-12-4-16,18-7-11 0,20-11 16 15,22-8 1-15,16-5 7 16,15-7 0-16,7-5-7 16,1 0 1-16,1-12 1 15,-11-14 18-15,-3-7 1 16,-13-10 2-16,-14-6 2 15,-19-6-4-15,-24-6-7 16,-25-6 2-16,-22-11-3 16,-28-4-2-16,-16-3 12 15,-49 3-16-15,-35 7-6 16,-30 10-1-16,-21 12-3 16,-10 11-19-16,6 15-28 0,6 21-7 15,3 6-28-15,9 28-118 16</inkml:trace>
  <inkml:trace contextRef="#ctx0" brushRef="#br0" timeOffset="295230.648">27313 7469 173 0,'0'0'21'0,"0"0"5"0,0 0 20 16,0 0 5-16,0 0-12 15,-80-52-1-15,44 52-5 16,-4 0 6-16,-8 0 2 15,3 0 4-15,5 0-3 16,12 8-5-16,10-2-20 16,8 0-12-16,8 6-5 15,2 3-10-15,21 5 10 16,16 4-4-16,12 0 4 16,5 2-2-16,-5 1 4 15,-4-2-2-15,-15-4 3 16,-14-3-6-16,-10-2-8 15,-6-4-14-15,-18-4 19 16,-21-2 6-16,-13-2 0 16,-4-4-5-16,-1 0-8 0,10 0-4 15,18 0-21-15,16-7-52 16,13 0-57-16,20-5-120 16</inkml:trace>
  <inkml:trace contextRef="#ctx0" brushRef="#br0" timeOffset="295465.061">27442 7516 166 0,'0'0'0'0,"0"0"37"16,0 0 11-16,0 0 3 0,0 0-14 15,0 0 40-15,-41 66-7 16,28-35-20-16,6-4-5 15,1 2-26-15,2-5-18 16,3-2 2-16,-2-2-3 16,3-6-11-16,0-3-79 15,0-6-90-15,0-5-143 16</inkml:trace>
  <inkml:trace contextRef="#ctx0" brushRef="#br0" timeOffset="295836.9567">27371 7685 213 0,'0'0'1'16,"0"0"3"-16,104-24 16 15,-51 12-8-15,4-1 33 0,-8 2 0 16,-7 2-4-16,-19 4-19 16,-12 1-16-16,-11 4 38 15,0 0 39-15,0 0-56 16,-15 0-25-16,-4 0 2 15,-5 11-3-15,2 7 11 16,8 3-6-16,6-1-4 16,8-2 2-16,0 0-8 15,19-4-3-15,14-3-29 16,6-5 4-16,3-4 17 0,-3-2-2 16,-9 0 17-16,-12 0 0 15,-12-9 5-15,-6-6 18 16,-8-3-23-16,-20-3 0 15,-8 0-9-15,-2 2-2 16,3 3 5-16,10 4-5 16,15 5-28-16,10 2 23 15,9 1-82-15,23-3-175 16</inkml:trace>
  <inkml:trace contextRef="#ctx0" brushRef="#br0" timeOffset="296003.6648">27947 7490 298 0,'0'0'147'0,"0"0"-31"0,0 0-28 16,0 0-49-16,0 0-38 16,0 0 5-16,5 60-2 15,2-15 9-15,1 0-8 16,1 3-5-16,0-1-1 16,1-5-23-16,2-3-87 15,2-9-112-15</inkml:trace>
  <inkml:trace contextRef="#ctx0" brushRef="#br0" timeOffset="296216.2855">28096 7508 546 0,'0'0'14'0,"0"0"7"0,0 0 5 15,0 0-17-15,0 0 9 16,123-18 10-16,-74 50-1 15,-13 8-23-15,-17 2-4 16,-19 3 0-16,-17 1-4 16,-49-4-6-16,-37-4-46 15,-39-6-101-15,-24-12-193 16</inkml:trace>
  <inkml:trace contextRef="#ctx0" brushRef="#br0" timeOffset="297667.3706">20160 9618 87 0,'0'0'93'0,"0"0"-22"15,0 0 20-15,0 0-38 16,0 0 34-16,0 0-35 16,-30-30-14-16,29 30-11 15,-1 0-4-15,0 0-1 16,2-1 1-16,-1-1 3 16,-1 1 10-16,2 0-5 15,-1-1-7-15,-1 2-6 16,2 0-4-16,0 0 0 15,0 0-6-15,0 0-1 16,0 0-5-16,0 0-2 0,-1 0 1 16,-1 0 1-16,1 0 0 15,-5-3 0-15,3 1 0 16,3 0-2-16,0 2 4 16,0 0-4-16,0-1 0 15,0 1 0-15,0 0-1 16,0 0-6-16,0 0 3 15,-1 11-4-15,-2 26-6 16,-3 27 14-16,-2 25 39 16,2 15-14-16,-1 8-16 15,5 1-9-15,2-1 0 16,-1-2-17-16,-2-2-12 16,-3-2-4-16,-5-6-11 0,-2-4-18 15,1-12 8-15,2-6 16 16,8-14 1-16,2-11-56 15,0-14-48-15,12-12-57 16</inkml:trace>
  <inkml:trace contextRef="#ctx0" brushRef="#br0" timeOffset="298029.2967">19690 10715 376 0,'0'0'6'16,"0"0"36"-16,0 0 47 15,0 0 1-15,0 0-14 16,0 0-5-16,-29-41-37 15,29 41-17-15,0 0-15 16,7 20-1-16,6 10 28 16,6 10 7-16,2 3-19 15,0 3-7-15,5 2-5 16,2-5-5-16,2-3-1 16,1-7-6-16,-1-7-25 15,-3-5-17-15,-2-9-10 0,0-5-46 16,-2-7-98-16,4 0-69 15</inkml:trace>
  <inkml:trace contextRef="#ctx0" brushRef="#br0" timeOffset="298216.5659">20218 10906 467 0,'0'0'55'16,"0"0"-50"-16,0 0 35 0,0 0 20 15,0 0-39 1,0 0 6-16,-88 88-6 0,46-49-11 16,-1-1-10-16,6 1-29 15,7-5-89-15,15-6-103 16</inkml:trace>
  <inkml:trace contextRef="#ctx0" brushRef="#br0" timeOffset="298787.0571">20622 10161 241 0,'0'0'8'15,"0"0"5"-15,0 0 55 16,0 0 31-16,0 0-19 16,0 0-15-16,-13-29-37 15,7 44-19-15,-9 20 2 16,-6 16 34-16,-5 8-23 0,1 1-17 16,5-2 2-16,6-4-5 15,2-7-2-15,9-9-44 16,3-9-45-16,0-14-84 15,10-11-46-15</inkml:trace>
  <inkml:trace contextRef="#ctx0" brushRef="#br0" timeOffset="299205.1953">20612 10257 248 0,'0'0'16'0,"0"0"35"16,0 0 49-16,0 0-7 0,0 0-8 16,0 0-32-16,0-35-12 15,0 35-12-15,0 0-15 16,0 0-4-16,1 0-10 16,18 11 0-16,11 10 2 15,8 5 17-15,2 2-12 16,-2 2-4-16,-5 1-2 15,-3 1-1-15,-2-1 0 16,-5-4 0-16,0-6 3 16,-4-8-3-16,0-3-4 15,4-10-6-15,3 0 10 16,4-17 2-16,5-19 4 16,-2-9 4-16,-1-10-4 0,-2-3 4 15,-9 1 0-15,-6 5 2 16,-8 13-3-16,-7 10 4 15,0 10-5-15,0 7-8 16,-2 4-2-16,0 6-10 16,2 2-53-16,0 0-141 15,6 2-162-15</inkml:trace>
  <inkml:trace contextRef="#ctx0" brushRef="#br0" timeOffset="299496.9605">21504 10077 306 0,'0'0'162'0,"0"0"-162"16,0 0 0-16,0 0 15 16,0 0 28-16,-66 113 19 15,53-64-36-15,8-3-17 16,5-5-9-16,14-9 0 15,19-9-6-15,8-15-9 16,7-8 15-16,4-3 6 16,0-20-6-16,-8-9 21 15,-12-5 25-15,-21-4 31 16,-11-5-5-16,-45 3-72 16,-40 11-30-16,-42 18-109 15,-52 14-191-15</inkml:trace>
  <inkml:trace contextRef="#ctx0" brushRef="#br0" timeOffset="302789.4672">17247 11853 289 0,'0'0'12'0,"0"0"32"16,0 0 40-16,-15-75-31 16,2 52 6-16,0 3-1 15,2 0-23-15,0 1-11 16,1 4-7-16,-5 5-4 0,0 6-13 16,-11 4-3-1,-14 14-2-15,-17 28-10 0,-17 20 14 16,-5 19 0-16,4 8 1 15,16 2 11-15,20-3-11 16,20-12-1-16,19-10 1 16,0-10-2-16,25-12 2 15,9-8-1-15,11-15-9 16,1-13-26-16,6-8 5 16,3-24 5-16,2-21 26 15,0-12 0-15,-2-8 2 16,-3-6 5-16,-6 2-4 15,-7 3 0-15,-10 13 3 0,-13 18 3 16,-6 18 9-16,-7 17 23 16,-3 14-41-16,0 38 0 15,0 26 19-15,-13 26 31 16,0 14-19-16,-4 3-12 16,7 0-18-16,1 0-1 15,-1-6 1-15,-1-4-1 16,-1-8-17-16,-3-16-92 15,6-20-113-15,6-25-172 16</inkml:trace>
  <inkml:trace contextRef="#ctx0" brushRef="#br0" timeOffset="303539.4282">17502 12322 430 0,'0'0'0'16,"0"0"-3"-16,-37 73 3 15,31-45 5-15,4-7-5 16,2-5-5-16,2-9-3 16,12-7-16-16,3 0 21 15,7-16 3-15,1-13 18 16,0-10-14-16,-7-2 1 15,-6 4-3-15,-12 5 22 0,0 9-11 16,-9 6-13-16,-9 8-6 16,-1 8 6-16,-5 1 9 15,2 7-8-15,-2 15 4 16,2 9-5-16,1 5 14 16,7 8 0-16,4 7-2 15,3 2 6-15,7-2-4 16,0-2-12-16,14-11 3 15,13-11-5-15,6-14-4 16,4-13-18-16,7-3-11 16,3-29 21-16,5-8-8 15,1-12 0-15,-3-1 1 16,-5-1 6-16,-9 2 26 0,-9 6-7 16,-8 6 13-16,-6 10 5 15,-7 11-23-15,-4 11 21 16,-2 8 6-16,0 0-24 15,0 10 2-15,0 18-6 16,0 14 40-16,-5 3-3 16,-1 0-16-16,1-5-4 15,0-8-16-15,4-9 7 16,1-9-8-16,0-8-4 16,0-6-15-16,0 0-4 15,10-20 1-15,10-13 22 16,6-6-28-16,4-1 1 15,-3 4 25-15,-2 3 2 16,-1 9 11-16,-6 8-2 0,-2 10-1 16,-5 6 11-16,1 6-16 15,3 20 21-15,0 10 14 16,0 11-8-16,-8 5-4 16,-1-5-10-16,4-1-13 15,1-12-3-15,4-6-2 16,3-8-49-16,6-13-77 15,5-7-58-15,9-12-123 16</inkml:trace>
  <inkml:trace contextRef="#ctx0" brushRef="#br0" timeOffset="304223.309">18469 12218 503 0,'0'0'0'0,"0"0"-10"16,0 0 10-16,0 0 12 15,0 0 29-15,0 0-27 16,-32 46-14-16,39-45 0 16,7-1-2-16,5 0-1 15,-1-8 3-15,2-8 22 16,-4-1-17-16,-4-1 7 16,-8 2 4-16,-4 2 1 15,0 0-12-15,0 4 6 16,-3 4-10-16,-4 1 4 15,0 2 5-15,2 3-2 0,2 0-2 16,-1 0-2 0,-2 5-4-16,-6 12-2 0,1 7 2 15,-1 2 0-15,4 2 2 16,3-1-2-16,5 1 2 16,0 1 0-16,0 0-2 15,6-2 0-15,4-2 0 16,1-2 1-16,2-5-1 15,-1-4-10-15,2-5 5 16,0-4-17-16,2-5 5 16,3 0 11-16,4 0-5 15,7-14 7-15,8-8 1 16,9-9-4-16,4-10 0 0,4-8-17 16,4-9 24-16,-4-1-8 15,-9 7-10-15,-15 11 18 16,-14 16 8-16,-17 13 0 15,-5 9 3-15,-28 3-2 16,-8 7-8-16,0 18 16 16,8 8 18-16,19 2-19 15,14-2-13-15,10-4-3 16,30-6-3-16,9-8 1 16,4-4-12-16,-9 1 14 15,-14 2 7-15,-18 10-7 16,-12 9 1-16,-18 13 5 0,-20 4 10 15,-4-1-12 1,7-10 3-16,16-8-6 0,16-12-1 16,3-4-7-16,30-10-19 15,19-5-35-15,14-3-46 16,6-17-133-16</inkml:trace>
  <inkml:trace contextRef="#ctx0" brushRef="#br0" timeOffset="304905.3184">19541 12137 313 0,'0'0'14'0,"0"0"1"16,0 0 82-16,0 0 6 16,0 0-32-16,0 0-26 0,-49-50-23 15,8 72-20-15,-8 7 18 16,1 8-16-16,5-1 11 15,10 0-13-15,14-3-2 16,8-3-2-16,11-5 0 16,0-6 1-16,7-7-22 15,13-6-9-15,9-6-18 16,3 0 13-16,4-17 5 16,0-6 12-16,-3-7-8 15,-5 0 12-15,-5-2 16 16,-6 1 9-16,-3 4-9 15,-5 5 4-15,-3 9 4 0,-5 7 9 16,-1 6 1-16,0 0-18 16,0 0-5-16,0 10-10 15,0 11 15-15,0 5 24 16,0 4-4-16,0 0-3 16,2-5-5-16,5-3-12 15,4-2-1-15,5-9 1 16,6-6-18-16,4-5-43 15,5 0 10-15,6-15 19 16,1-11 21-16,-2-5 10 16,-2-8 2-16,-1-7 6 15,-3-9-3-15,-7-6 0 16,-8 0-1-16,-13 1 4 0,-2 9 7 16,-14 6 10-1,-11 13 29-15,4 13-24 0,5 9 26 16,8 8 14-16,8 2-68 15,0 3-1-15,0 17-3 16,0 10 3-16,12 10 36 16,4 4-17-16,0 6-6 15,-2 1 8-15,-3 6-9 16,-5 1 6-16,0-2-3 16,-2-1-15-16,1-7-10 15,5-7 4-15,6-10-72 16,3-10-42-16,6-12-68 0,3-9-47 15</inkml:trace>
  <inkml:trace contextRef="#ctx0" brushRef="#br0" timeOffset="305265.2237">20229 12180 288 0,'0'0'33'0,"0"0"-28"16,0 0 65-16,0 0-7 15,0 0-41-15,0 0-22 16,50 26 48-16,-22-41 9 16,-1-5-30-16,-1-4-1 15,-11-3-1-15,-5 0 13 16,-7 0 6-16,-3 0-13 16,0 6-23-16,-13 4 3 0,-4 6-1 15,-2 7 14-15,1 4-15 16,-2 4-9-16,-2 23 0 15,-2 12 0-15,5 9 6 16,3 3 1-16,9 1 1 16,7-4-7-16,0-6-1 15,13-7-2-15,9-12-12 16,8-9-14-16,7-12 4 16,6-2 11-16,4-15-28 15,2-14-54-15,-7-9-104 16,-11-5-178-16</inkml:trace>
  <inkml:trace contextRef="#ctx0" brushRef="#br0" timeOffset="305477.8751">19872 11916 531 0,'0'0'9'16,"0"0"50"-16,0 0 26 15,0 0-54-15,0 0-29 16,0 0 15-16,97-49 2 16,-36 23-19-16,-1 6 0 15,-12 0-27-15,-8 4-102 16,-15 5-79-16,-13 1-153 0</inkml:trace>
  <inkml:trace contextRef="#ctx0" brushRef="#br0" timeOffset="306097.0685">21653 11916 107 0,'0'0'2'0,"0"0"11"16,52-77 75-16,-28 39-15 15,6-8-7-15,1-4-17 0,-1 2-8 16,-10 6-6 0,-12 13-30-16,-8 12-5 0,-13 13 0 15,-26 4-5-15,-14 20 10 16,-13 20 1-16,-3 11 0 15,3 9 6-15,11-2 25 16,18-3-10-16,16-4-9 16,20-4-3-16,1-4-9 15,31-5-6-15,19-4-6 16,10-6 6-16,4-6 2 16,-1-2-2-16,-16-4 0 15,-16-4 0-15,-18-2-7 16,-13-3-12-16,-27 5 19 15,-26 3 26-15,-22 2-12 0,-12 2-12 16,2-4-2-16,14-1 0 16,17-4-1-16,24-4-1 15,23-3-18-15,11-3-82 16,40 0-227-16</inkml:trace>
  <inkml:trace contextRef="#ctx0" brushRef="#br0" timeOffset="306480.5731">22149 11826 460 0,'0'0'33'0,"0"0"-33"15,0 0 31-15,0 0 1 16,-53 80 4-16,28-24 3 16,8 4-12-16,7-3-4 15,10-7-12-15,0-11-9 16,17-10-4-16,7-10 2 16,4-11-2-16,8-8 2 15,8-10 3-15,6-17 7 16,7-14-5-16,-3-8 1 15,-5-3 1-15,-11-2-1 16,-15 2 5-16,-14 6-11 0,-9 8-7 16,-6 11-8-16,-17 13-24 15,-2 14-7-15,3 0 3 16,9 11-66-16,13 7-106 16</inkml:trace>
  <inkml:trace contextRef="#ctx0" brushRef="#br0" timeOffset="306759.7035">22822 11755 535 0,'0'0'3'0,"0"0"-2"16,0 0 49-16,0 0-16 0,-80-4-21 15,52 26-5-15,-7 9 22 16,-2 6-3-16,-1 8-2 15,5 2 7-15,7 3-4 16,10-5-4-16,8-5-17 16,8-8-7-16,1-9 0 15,22-5-4-15,10-11 4 16,9-7-3-16,7-1 3 16,7-20-32-16,5-7-75 15,-7-5-88-15,-6-3-125 16</inkml:trace>
  <inkml:trace contextRef="#ctx0" brushRef="#br0" timeOffset="307077.6957">23294 11704 534 0,'0'0'101'0,"0"0"-98"15,0 0 19-15,0 0 66 16,0 0-56-16,0 0-32 16,-86 23 3-16,34 7 0 15,-1 5 5-15,6 2 3 16,9 0 2-16,13-2-2 16,11-3-5-16,9-3-6 0,5-5-2 15,11-5 0-15,23-7-13 16,20-7 8-16,9-5-14 15,7-3 10-15,1-11-6 16,-10 0-22-16,-3-1-67 16,-10 3-61-16,-11 0-134 15</inkml:trace>
  <inkml:trace contextRef="#ctx0" brushRef="#br0" timeOffset="308999.5138">23728 11639 191 0,'0'0'35'0,"0"0"-23"15,0 0 20-15,0 0-14 16,0 0-11-16,0 0-6 15,-18 50 7-15,21-49-8 16,13-1 3-16,7-5 1 16,7-16 19-16,6-8-6 15,-1 2-8-15,-10 1 3 16,-11 4-5-16,-13 9-4 16,-1 0-3-16,-7 5-6 15,-17 8 6-15,-6 0 7 16,-4 13-6-16,-5 19 10 0,-1 12 11 15,4 8 19-15,9 4 2 16,9-5-15-16,13-7-1 16,5-7-16-16,8-8-4 15,20-5-1-15,11-9-5 16,13-5-2-16,13-10-17 16,8-7-32-16,7-18-91 15,1-7-95-15</inkml:trace>
  <inkml:trace contextRef="#ctx0" brushRef="#br0" timeOffset="309367.0358">24408 11540 258 0,'0'0'3'15,"0"0"3"-15,0 0 26 16,0 0-10-16,0 0 20 15,0 0-7-15,56-43 15 16,-57 47-13-16,-24 16-11 16,-13 10-9-16,-6 8 14 15,5-5 0-15,12-3 1 16,15-3-20-16,12-7-12 0,1 0-3 16,31-3-7-16,14-5 6 15,9 0 3-15,1-1 0 16,-15-2 0-16,-15 2-3 15,-15 0-12-15,-11 3 9 16,-13 3 7-16,-29 5 5 16,-17-1 7-16,-9-3-9 15,9-6 4-15,13-2-7 16,22-7-8-16,15-3-43 16,9 0-48-16,15-3-141 15</inkml:trace>
  <inkml:trace contextRef="#ctx0" brushRef="#br0" timeOffset="309692.186">24958 11531 267 0,'0'0'0'15,"0"0"0"-15,0 0 16 16,0 0 14-16,0 0-7 15,-116 29 22-15,82-5 2 16,7 0-8-16,12 1-17 16,12-1-11-16,3-2-11 15,9 1-1-15,21-3-9 16,9 0 10-16,2-4 10 16,-4 1-10-16,-8 0 9 0,-16 2-9 15,-13 1 0-15,-4 4 0 16,-32 2 7-16,-12 1 3 15,-4-5-9-15,3-5-1 16,11-4-5-16,15-7-61 16,17-6-95-16</inkml:trace>
  <inkml:trace contextRef="#ctx0" brushRef="#br0" timeOffset="309997.2911">25292 11726 315 0,'0'0'0'15,"0"0"0"-15,-84 28 19 16,67-7 36-16,9 1-36 16,7-1-17-16,1-3 2 15,4-5-4-15,15-4-13 16,7-7-5-16,7-2 18 15,7-10 7-15,-1-10 3 16,-3 0-6-16,-11-5 5 16,-11 1 8-16,-11-2 20 15,-3 1-37-15,-17 1-2 16,-17 10-61-16,-9 9 12 0,-2 5-30 16,6 2-42-16,17 15 4 15</inkml:trace>
  <inkml:trace contextRef="#ctx0" brushRef="#br0" timeOffset="310395.9427">25627 11606 282 0,'0'0'5'16,"0"0"32"-16,0 0 53 15,0 0-38-15,0 0-5 16,92-26 10-16,-56 26-13 16,-2 13-23-16,-7 6 7 15,-5 2-13-15,-8 5-12 16,-7-1 5-16,-7 1-8 15,0-6 0-15,0-4 6 16,-12-8 3-16,-1-4 43 16,2-2 5-16,4-2-14 15,7 0 12-15,0-17-5 16,22-11-50-16,21-11-7 16,17-4-9-16,7-1-42 15,0 1-17-15,-4 4-36 16,-12 7-63-16,-20 4-109 0</inkml:trace>
  <inkml:trace contextRef="#ctx0" brushRef="#br0" timeOffset="314295.8363">20585 13251 18 0,'0'0'44'0,"0"0"11"16,0 0-12-16,0 0 0 15,0 0-2-15,0 0-18 16,-6-39 14-16,1 29 3 16,-1-4 33-16,-1-2-3 0,1 3-18 15,2-1-21-15,2 4 22 16,1 5-13-16,-1 3-19 15,2 0-4-15,0 2 0 16,-1 0-8-16,1 0-3 16,0 0-6-16,-4 6-4 15,3 21 0-15,-2 10 4 16,-4 7 30-16,1 4-17 16,0-7-9-16,-2-4 0 15,4-3-4-15,-2-1 0 16,0 1 0-16,0-1-23 15,-2 1-75-15,-2-6-79 0,0-8-112 16</inkml:trace>
  <inkml:trace contextRef="#ctx0" brushRef="#br0" timeOffset="314537.1925">20339 13350 368 0,'0'0'53'0,"0"0"-28"16,0 0 7-16,0 0-8 16,0 0 9-16,0 0-32 15,-6 29 28-15,18 3 31 0,3 7-19 16,-2 0-26-16,0-3-12 16,-1-2 2-16,5-5-4 15,-2-5-1-15,6-7-1 16,5-9-47-16,13-8-79 15,12-4-86-15</inkml:trace>
  <inkml:trace contextRef="#ctx0" brushRef="#br0" timeOffset="314708.484">20856 13414 480 0,'0'0'46'0,"0"0"-45"16,0 0 1-16,0 0 79 15,0 0-10-15,-25 86-34 16,13-55-17-16,0 4-14 0,0 0-6 16,0 1-41-16,-4-1-101 15,-5-6-130-15</inkml:trace>
  <inkml:trace contextRef="#ctx0" brushRef="#br0" timeOffset="317474.4473">20677 13164 23 0,'0'0'64'0,"0"0"3"15,0 0 3-15,0 0-19 16,0 0 1-16,0 0-9 16,-19-75 8-16,10 62-10 15,0 4 13-15,0 0-2 16,-3 4-21-16,3-2-14 16,2 2-4-16,4 3 8 15,0-1-6-15,0 1-10 16,3 1-1-16,0 1-3 0,0 0 12 15,0 0 1-15,0 0-14 16,0 0-1-16,0 24 1 16,0 15 0-16,0 17 13 15,0 7-4-15,0 2-9 16,3-2 0-16,6-6-1 16,3-1 3-16,2-4-4 15,-1-2 3-15,-4-5-2 16,-5-5 2-16,-4-4 0 15,0-2 0-15,-4-6 0 16,-8-3 0-16,-1-5-1 16,3-7 0-16,4-4-4 0,5-9-30 15,1 0-49-15,0 0-97 16,1-17-126-16</inkml:trace>
  <inkml:trace contextRef="#ctx0" brushRef="#br0" timeOffset="317792.1854">20457 13447 255 0,'0'0'3'0,"0"0"22"16,0 0 19-16,0 0 38 15,-82-46-8-15,82 45-15 0,0 0-12 16,0 1-4-1,0 0-13-15,0 0-7 0,0 0-9 16,0 0 6-16,0 0-13 16,7 1-4-16,12 20-3 15,8 10 42-15,8 5-20 16,1 1-15-16,-5 2-7 16,-4-3 4-16,-8-2-4 15,-5-3-4-15,-4-6-40 16,-1-5-26-16,7-9-44 15,13-11-89-15,12-3-72 16</inkml:trace>
  <inkml:trace contextRef="#ctx0" brushRef="#br0" timeOffset="317972.0386">20853 13551 261 0,'0'0'67'0,"0"0"24"16,0 0-29-16,0 0-5 15,0 0-16-15,0 0-14 16,0-23-6-16,0 23-13 15,-6 17-4-15,-13 13 2 16,-6 4 36-16,-8 3-19 16,2-7-15-16,1-2-3 15,6-2-5-15,6-4-45 16,6-6-219-16</inkml:trace>
  <inkml:trace contextRef="#ctx0" brushRef="#br0" timeOffset="326552.9467">17576 14375 76 0,'0'0'8'16,"0"0"14"-16,52-96 22 0,-45 69 7 15,-7 6-2-15,0 4 6 16,-8 3-16-16,-10 1-4 16,-4 3 21-16,-8 3-56 15,-7 7-16-15,-10 0 14 16,-6 15 1-16,-5 12-1 15,-1 2 2-15,9 5 9 16,11 2-9-16,11 0 3 16,17 0 0-16,11 1-3 15,6-3-8-15,35-5-4 16,14-7-2-16,13-11 4 16,7-10-17-16,-4-1 27 15,1-12 5-15,-11-10 8 0,-13 3 18 16,-15 3-1-16,-16 7-11 15,-17 6-8-15,-1-2 40 16,-32 1-42-16,-14 2-2 16,-15 2-1-16,-8 6-4 15,-10 21 3-15,-7 8 7 16,-1 8-3-16,6 8 0 16,3 7 6-16,13 4 2 15,14-1-9-15,20 0-1 16,19-3-2-16,13-3 0 15,22-6-5-15,27-6-9 16,16-14-2-16,19-16 7 16,11-13-11-16,9-15-22 15,0-26 30-15,-10-4-12 0,-13-7-13 16,-15 4 10-16,-18 2 4 16,-12 0 5-16,-18 6 13 15,-11 4 2-15,-7 8-1 16,0 6 12-16,-9 8 12 15,-1 5 12-15,2 7 6 16,2 2-7-16,5 0-23 16,1 5-13-16,0 20-3 15,0 11 3-15,9 6 11 16,3 4-8-16,-3-5-2 16,2-2 1-16,0-6-2 0,-3-7 0 15,0-10 1-15,-3-10-2 16,-2-6-2-16,1 0-7 15,7-9 10-15,8-18 4 16,9-12-4-16,7-7-9 16,-1 0 5-16,-1 5-9 15,-6 9 13-15,-9 10 5 16,-9 12-2-16,-6 7-3 16,-3 3-7-16,3 2-5 15,3 15 10-15,5 10 2 16,8-1 7-16,4-2-5 15,9-6-2-15,5-9-11 16,6-7-8-16,2-2-9 0,0 0-3 16,-2-14 10-1,1-5-2-15,-3-5 13 0,-5-1 7 16,-9 1 3-16,-8 5 3 16,-13 6 1-16,-6 6-3 15,-2 3 17-15,-20 4-4 16,-8 0 0-16,-7 14-14 15,1 6 1-15,0 6 11 16,8 3 2-16,6 4-1 16,5-6-5-16,10 2-8 15,7-9-2-15,0-5 0 16,6-7-20-16,16-8 14 0,8 0-1 16,7-6 9-16,3-16 2 15,-2-2-1-15,-4 0-1 16,-10-1 6-16,-11 7 6 15,-6 5 11-15,-7 5 22 16,0 5-21-16,0 3-8 16,0 0-14-16,0 1-2 15,0 16-2-15,-5 7 2 16,2 5 4-16,3-1-4 16,0-4 0-16,0-1 0 15,8-7-2-15,8-3-17 16,3-9-19-16,4-4-23 15,3-5 49-15,3-20 6 16,-1-6-14-16,-3-5-2 16,-2-6 13-16,-10-5 9 15,-7-4 1-15,-4-2 3 0,-2 3 3 16,0 4 7-16,0 10 27 16,0 10-16-16,0 10 1 15,0 12 9-15,0 4-35 16,0 0 0-16,0 18 0 15,0 19 0-15,0 14 36 16,0 10-11-16,0 2-9 16,3-3-7-16,10-4-1 15,4-9-8-15,3-8 0 0,1-9-1 16,-1-13-5 0,-1-10-2-16,2-7-39 0,-2 0 13 15,4-21 20-15,2-9 1 16,-1-6 3-16,-3-5 10 15,-5 3 0 1,-5 1 6-16,-7 10 10 0,-4 13 2 16,0 10 21-16,0 4-9 15,0 4-24-15,-6 22 0 16,-4 10-6-16,-1 6 11 16,4-3 4-16,5-7-15 15,2-7 0-15,0-8-4 16,11-8 1-16,7-6-7 15,4-3-4-15,6-6 5 16,2-14-3-16,3-7 7 0,-5-3 5 16,-7-4 0-16,-6 0 12 15,-7 0 4-15,-7 6 9 16,-1 9-1-16,0 8 10 16,0 5 6-16,0 6-24 15,0 0-16-15,0 3-2 16,-6 22-8-16,-4 10 10 15,-5 7 4-15,1 1-4 16,1-6 1-16,7-4 0 16,6-8-2-16,0-5-4 15,9-9-19-15,13-8-20 16,11-3 16-16,9 0 4 0,4-11-4 16,-1-6-7-1,-6 0-10-15,-10 1 0 0,-11 2 1 16,-4 0 21-16,-7 3 4 15,2 0 17-15,-5 0-81 16,0-1-103-16</inkml:trace>
  <inkml:trace contextRef="#ctx0" brushRef="#br0" timeOffset="327338.2016">19744 14611 226 0,'0'0'48'0,"0"0"5"16,0 0 52-16,0 0-43 15,0 0-31-15,0 0-17 16,-99-10-12-16,63 35 5 16,2 8 5-16,3 6-5 0,5 0-5 15,14-2 1-15,8-6-3 16,4-7-2-16,10-10-5 15,10-5-4 1,7-9 6-16,0 0 5 0,2-8 5 16,1-10 2-16,-3-4-4 15,-2-2 20-15,-4-2-1 16,-6-1 14-16,-6 2-7 16,-2 5 3-16,-4 2-7 15,-3 8-7-15,0 6 4 16,0 4-5-16,0 0-17 15,0 0-6-15,0 12 2 16,-1 8 4-16,-8 6 3 0,2 3 2 16,4-5-1-16,1-5-3 15,2-2-1-15,0-5-3 16,6-5-3-16,10-4-22 16,7-3-16-16,6 0 17 15,2-19-11-15,3-5-1 16,-3-11 11-16,0-5 19 15,-5-9 3-15,-1-4 4 16,-7-3-2-16,-3-4 8 16,-5 4 14-16,-4 4 15 15,-4 10 2-15,-2 13 8 16,0 14 6-16,0 10-13 0,0 5 2 16,0 0-38-16,0 23-8 15,-3 20 8-15,-9 15 6 16,-3 12 2-16,-1 3-7 15,1 1 1-15,0-6-1 16,6-4-1-16,5-13 0 16,4-12-32-16,0-9-46 15,1-8-87-15,11-13-120 16</inkml:trace>
  <inkml:trace contextRef="#ctx0" brushRef="#br0" timeOffset="327707.3743">20215 14733 383 0,'0'0'12'0,"0"0"10"0,0 0 53 16,0 0-47-16,0 0-26 16,0 0 35-16,105-6-11 15,-80-10-8-15,-6-4-5 16,-5 3-8-16,-6-3 4 15,-6 2 6-15,-2 2 2 16,0 5-7-16,-7 3-8 16,-10 5 14-16,-8 3-14 15,0 6-1-15,-2 16 1 16,6 9 2-16,0 3 7 16,6 1 5-16,6-3 0 15,3-3-6-15,6-5-6 16,0-5-2-16,0-2-4 0,14-6-2 15,9-5-14-15,12-6-9 16,8 0 4-16,5-6-34 16,2-11 17-16,-6-7-115 15,-9-2-74-15</inkml:trace>
  <inkml:trace contextRef="#ctx0" brushRef="#br0" timeOffset="327907.7604">19833 14512 553 0,'0'0'0'0,"0"0"0"16,0 0 83-16,0 0-3 16,130-51-49-16,-72 31-20 15,0 4-8-15,2-1-3 16,-3 0-77-16,-5 2-134 15,-15 0-240-15</inkml:trace>
  <inkml:trace contextRef="#ctx0" brushRef="#br0" timeOffset="328887.2372">22256 14209 48 0,'0'0'138'0,"0"0"-135"0,0 0 37 16,81-91 38-16,-71 66 3 15,-10 2-41-15,0 0-14 16,-10 6-14-16,-22 8-10 15,-17 9-2-15,-14 0 6 16,-10 16-5-16,-9 11 11 16,0 5 2-16,12 6 14 15,16-4-1-15,26 0-3 16,25 0-24-16,7-2-11 16,45-1 8-16,25-3 3 0,16-3 2 15,10 3-2-15,-10 5-1 16,-22 9 1-16,-24 12 2 15,-28 9-1-15,-16 2 4 16,-34-4-5-16,-20-5 1 16,-10-13-1-16,-5-13 7 15,4-10-4-15,4-12 1 16,8-5 2-16,12-3 1 16,12-15-7-16,20-12-8 15,9-9-28-15,38-1-16 16,27-2-32-16,19 3-1 15,11 6-10-15,1 4 6 16,-5 3 49-16,-6 1 40 0,-9-2 43 16,-17 7 20-1,-17 0-6-15,-15 8-15 0,-16 2-10 16,-11 6 59-16,0 1 14 16,-2 0-50-16,-18 8-18 15,-6 17-26-15,-4 5 4 16,4 6 1-16,9-2-3 15,9-4-7-15,8-1-4 16,0-5-2-16,2-2-2 16,15-8-4-16,10-9-10 15,8-5 2-15,10-6 7 16,5-18 3-16,1-4 0 0,-5-5 4 16,-7 0 4-1,-8 1 9-15,-10 1 11 0,-8 9 3 16,-7 5-12-16,-4 10 15 15,-2 5 12-15,0 2-41 16,0 0-1-16,0 19-5 16,-10 7 5-16,-1 7 2 15,4 0 2-15,4-1-4 16,3-2-3-16,3-6-24 16,26-10-76-16,19-14-84 15,19 0-4-15,14-20-5 16</inkml:trace>
  <inkml:trace contextRef="#ctx0" brushRef="#br0" timeOffset="329170.0311">23465 14505 331 0,'0'0'79'0,"0"0"4"16,0 0 28-16,0 0-19 15,0 0-32-15,0 0-25 16,-82-13-4-16,43 33-18 16,-4 5 5-16,1 5 0 15,8 4 3-15,7-2-7 0,11-1-9 16,7-4-5 0,9-5-2-16,0-5-4 0,2-4-5 15,18-6-22-15,9-7-24 16,8 0-15-16,12-6-28 15,6-13-72-15,2-5-91 16</inkml:trace>
  <inkml:trace contextRef="#ctx0" brushRef="#br0" timeOffset="329474.4668">23782 14472 377 0,'0'0'51'16,"0"0"-29"-16,0 0 76 15,0 0-21-15,0 0-33 16,0 0-27-16,16-26-2 0,-13 24 1 16,-3 2 15-1,0 0 5-15,-2 0-3 0,-21 6-30 16,-12 12 3-16,-8 4 2 16,0 4-7-16,8-2-1 15,10-1-1-15,10 1 0 16,7 0 1-16,4-3-2 15,4-3 2-15,4-3-4 16,16-4 4-16,10-5 0 16,11-4 2-16,6-2-2 15,11 0-26-15,3 0-51 16,3-5-42-16,-6-10-141 0</inkml:trace>
  <inkml:trace contextRef="#ctx0" brushRef="#br0" timeOffset="330157.3814">24247 14338 180 0,'0'0'62'0,"0"0"-61"0,0 0 22 16,0 0 10-16,0 0-15 15,0 0-8-15,46 26 21 16,-18-28 2-16,2-10-14 15,-4-1-16-15,-9-2 4 16,-8 3-3-16,-9 2 5 16,0 1-9-16,-6 4 0 15,-19 2-1-15,-8 3 1 16,-8 0-2-16,-1 14 2 16,1 9 15-16,3 4 23 0,7 6-5 15,8 4-4 1,11 0-8-16,12-5-4 0,2-2-12 15,28-7-5-15,14-11-11 16,19-9 10-16,16-3-12 16,12-13-21-16,4-11-6 15,-11-6 24-15,-13-3 8 16,-17-5 6-16,-15-2 4 16,-21 2 1-16,-15 7-2 15,-3 7-1-15,-12 11 1 16,-10 11 40-16,3 2 0 15,3 4-10-15,10 16-21 16,6 9-10-16,0 2-6 0,25 5 5 16,8-4 1-16,5 0-4 15,-5-5-5-15,-10-6 6 16,-14-9-12-16,-9-4-26 16,-6-2 22-16,-28 0 18 15,-12-5-35-15,-4-1-98 16,6 0 60-16,20-10 41 15,18-6-114-15</inkml:trace>
  <inkml:trace contextRef="#ctx0" brushRef="#br0" timeOffset="330480.7425">25276 14291 148 0,'0'0'50'16,"0"0"-50"-16,0 0-3 15,0 0 2-15,0 0 1 16,0 0 1-16,-78-60 1 16,55 60 7-16,8 8 27 15,7 8-7-15,5 6-26 16,3 3 3-16,3 3 1 16,12-1 5-16,4-1-10 15,0-1 6-15,-2-3-6 16,-2-4-1-16,-5-2 2 15,-5-4 18-15,-5-2-14 16,0-1-4-16,-18-1 11 16,-13-2 5-16,-5-3-16 15,-1-3-3-15,8 0-13 16,16 0-7-16,13-3-62 0,10-6-56 16</inkml:trace>
  <inkml:trace contextRef="#ctx0" brushRef="#br0" timeOffset="330780.4752">25531 14325 330 0,'0'0'74'0,"0"0"-63"16,0 0-9-16,0 0 40 16,-116 3 4-16,83 16-16 0,9 3 5 15,15 2-35-15,9 0-8 16,2-4 2-16,21-2-25 15,6-7-27-15,4-5-8 16,-2-6 24-16,-1 0 20 16,-5-4 22-16,-4-12 13 15,-3-2 64-15,-8-2 1 16,-5 0-6-16,-5-2-27 16,-5-3-38-16,-13 2-5 15,-4 1-2-15,0 6-18 16,8 7-39-16,11 7-45 15,3 2-50-15</inkml:trace>
  <inkml:trace contextRef="#ctx0" brushRef="#br0" timeOffset="331121.7248">25883 14205 381 0,'0'0'9'16,"0"0"-4"-16,0 0 72 16,0 0-20-16,0 0-37 15,0 0-8-15,81-4 3 16,-70 28-10-16,-2 6-3 16,-4 4 3-16,-5 2 4 15,0-2-4-15,0-9 4 0,0-8-3 16,0-8-6-16,-2-6 7 15,1-3 18-15,1 0 48 16,0-5-8-16,0-14-26 16,0-8-38-16,1-5-1 15,20-1-1-15,11 1-20 16,13 3-44-16,13 5-62 16,3 7-59-16,-2 1-75 15</inkml:trace>
  <inkml:trace contextRef="#ctx0" brushRef="#br0" timeOffset="337131.4178">20580 15172 123 0,'0'0'80'0,"0"0"-12"16,0 0 7-16,0 0-4 0,0 0-16 15,-19-85-11-15,19 74 0 16,0 5-17 0,0 4 9-16,0 2-3 0,-1 0-20 15,1 10-5-15,0 24-8 16,0 15 11-16,0 16 38 15,0 5-18-15,0-4-20 16,0-6-2-16,0-9-5 16,0-8 5-16,0-6-8 15,0-3 1-15,3-8-2 16,-3-2-1-16,0-5-10 16,0-2-51-16,0-3-38 15,0-3-91-15,-3-9-135 0</inkml:trace>
  <inkml:trace contextRef="#ctx0" brushRef="#br0" timeOffset="337409.5942">20408 15483 309 0,'0'0'8'0,"0"0"15"16,0 0 50-16,0 0 19 15,0 0-34-15,0 0-26 16,-8-18-9-16,8 18-5 16,0 8-16-16,8 13 13 0,6 9 25 15,-2 5-8-15,5 1-10 16,-4-2-6-16,2-1-8 16,3-7-4-16,1 1-4 15,3-7-6-15,1-1-37 16,6-8-74-16,3-7-70 15,4-4-119-15</inkml:trace>
  <inkml:trace contextRef="#ctx0" brushRef="#br0" timeOffset="337553.8828">20941 15562 581 0,'0'0'49'0,"0"0"-37"16,0 0 16-16,0 0 29 0,-92 78 18 15,-8-11-58-15,-33 14-17 16,-26 14-223-16</inkml:trace>
  <inkml:trace contextRef="#ctx0" brushRef="#br0" timeOffset="339775.2405">17141 16570 147 0,'0'0'8'15,"0"0"36"-15,0 0 5 16,0-79 35-16,3 68 7 15,-2 7-7-15,1 4-40 16,-2 0-15-16,3 4-29 16,1 27 9-16,1 15-2 0,-1 20 45 15,-2 1-28-15,-2-5-18 16,2-6-6-16,1-9 0 16,-1-4-23-16,-2-8-29 15,0-5-49-15,0-9-23 16,0-7-30-16,0-8-31 15</inkml:trace>
  <inkml:trace contextRef="#ctx0" brushRef="#br0" timeOffset="340025.0005">17065 16576 180 0,'0'0'42'15,"0"0"51"-15,0 0-4 16,0 0 15-16,0 0-30 15,0 0-24-15,-5-68-19 16,5 68-30-16,8 0-1 16,14 16 0-16,8 14 15 15,1 7-13-15,-1 4 7 16,-5 0-9-16,-2-4-4 16,-5-7-5-16,0-8-38 15,0-10-31-15,7-12-26 16,9-6-44-16,8-24-43 15</inkml:trace>
  <inkml:trace contextRef="#ctx0" brushRef="#br0" timeOffset="340391.1013">17554 16456 266 0,'0'0'51'0,"0"0"-45"16,0 0 40-16,-56 81 19 15,24-32 0-15,2 3-25 16,2-3 7-16,5-3-13 15,4-7-9-15,8-12-22 16,7-11 0-16,4-11-3 16,0-5-6-16,0 0-2 15,8-12 8-15,11-17 4 16,11-14 4-16,2-11-1 16,-3-4-1-16,-2 4-2 15,-2 2 0-15,-1 10 0 0,-2 9 0 16,-7 15 7-16,-4 9 3 15,-8 9-9-15,-3 0-5 16,1 29-1-16,1 17 1 16,-2 17 34-16,0 7-14 15,0-1-9-15,-2-4-6 16,2-7-5-16,0-5-6 16,2-6-17-16,11-9-53 15,6-12-47-15,5-16-86 16,6-10-125-16</inkml:trace>
  <inkml:trace contextRef="#ctx0" brushRef="#br0" timeOffset="340721.1523">17918 16598 75 0,'0'0'464'0,"0"0"-440"0,0 0-24 15,0 0 12-15,-89 23 29 16,70 0-2-16,5 3-20 15,6 0-4-15,7-1-7 16,1-5-8-16,0-6 0 16,3-6-12-16,14-6 6 15,8-2 1-15,9-7 4 16,3-18 1-16,3-9 2 16,-2-4 4-16,-11 1-5 0,-11 4 7 15,-16 6-4 1,0 3 8-16,-13 4-12 0,-13 3-7 15,4 5 4-15,-2 5 1 16,3 7-2-16,0 0 2 16,-3 13 1-16,5 10-31 15,11 8-68-15,8-6-78 16,14-8-110-16</inkml:trace>
  <inkml:trace contextRef="#ctx0" brushRef="#br0" timeOffset="341372.4634">18255 16497 494 0,'0'0'112'16,"0"0"-98"-16,0 0-5 15,0 0 29-15,0 0-23 16,0 0-3-16,-27-35 10 15,27 35-2-15,3 0-11 16,3 11-2-16,0 13 4 16,0 11 30-16,0 9-20 15,-3 0-10-15,1-2-3 16,-1-5-6-16,0-5-1 16,-1-10-1-16,-1-9 0 15,-1-7-1-15,2-4 0 0,1-2-6 16,5 0-3-16,8-14-13 15,9-13 19-15,11-7 0 16,3-3-5-16,1 4 4 16,0 7-18-16,-8 10-1 15,-4 8 12-15,-8 8 5 16,-4 0-11-16,-1 2 16 16,1 12 2-16,2-2 6 15,1-1-3-15,7-3-3 16,2-5 0-16,3-3 0 15,4 0-4-15,-1-14 4 16,-1-3 0-16,0-8 7 16,1-4-7-16,-7-4 1 0,-2-1 1 15,-9 2 2-15,-11 6-3 16,-5 6-1 0,0 7-2-16,-16 7 2 0,-4 6 12 15,-5 0-8-15,-3 15-2 16,-1 9-2-16,4 2 1 15,8 6 7-15,9 2-8 16,6 0 6-16,2 4-4 16,0 0 3-16,18 0 4 15,3 0-5-15,3-2-4 16,10-3 0-16,6-5-6 16,17-6-42-16,11-10-118 0,11-7-283 15</inkml:trace>
  <inkml:trace contextRef="#ctx0" brushRef="#br0" timeOffset="341684.1065">20033 16199 266 0,'0'0'182'15,"0"0"-182"-15,0 0 7 0,0 0-3 16,0 0 68-16,6 92 17 16,-4-34-30-16,-2 9-1 15,0-1-15-15,0 1-25 16,0-8-11-16,-8-5-7 15,-3-7-20-15,-3-7-51 16,-3-7-74-16,-4-12-110 16</inkml:trace>
  <inkml:trace contextRef="#ctx0" brushRef="#br0" timeOffset="342107.1508">19669 16610 424 0,'0'0'25'0,"0"0"-13"16,0 0 20-16,0 0-11 15,0 0-9-15,0 0 3 16,148-39 20-16,-65 20-22 16,4-5-9-16,4 0-2 15,-8-1-2-15,-8 2 1 16,-13 5 0-16,-17 5 2 15,-16 7-1-15,-15 3-1 16,-11 3-2-16,-3 0 1 16,0 15 0-16,-20 13 21 0,-6 7 7 15,1 5-9-15,8-3-11 16,11-1-5-16,6-5-3 16,8-7-6-1,20-11 0-15,13-13-5 0,9 0 6 16,10-14 5-16,4-10 9 15,0-5-2-15,-7 2-3 16,-17 0 24-16,-16 1-21 16,-16 4 1-16,-8-2-8 15,-9 7-13-15,-26 2-17 16,-14 8-22-16,-7 7-51 16,-4 0-144-16</inkml:trace>
  <inkml:trace contextRef="#ctx0" brushRef="#br0" timeOffset="343593.0307">21487 16022 237 0,'0'0'43'0,"0"0"14"15,0 0 15-15,0 0-21 16,0 0-3-16,0 0 6 16,-17-53-14-16,17 53-21 15,0 0-3-15,0 0-5 16,-5 34-4-16,-6 25 10 15,-5 24 41-15,0 9-19 16,-4 1-28-16,3-7-6 16,4-11 1-16,4-14-4 15,6-18-2-15,2-17-1 16,1-13-7-16,0-10 5 0,0-3-3 16,13-8 3-1,17-23 3-15,9-11 17 0,7-6-13 16,-2-4 0-16,-6 8-4 15,-7 12 0-15,-8 10 0 16,-7 10-1-16,-10 10-1 16,-3 2-3-16,-3 0-1 15,4 3-2-15,0 19 8 16,3 6 4-16,1 4 2 16,1 1-3-16,5-4-2 15,2-6-1-15,6-6-13 16,0-8-8-16,8-2-4 15,3-7 9-15,3 0 2 0,4-7-5 16,-2-10 0 0,-3-5 17-16,-9 0-8 0,-3-7 10 15,-3-2 10-15,-4 2 3 16,1 0-2-16,-7 9 11 16,0 9-1-1,-5 8-8-15,-4 3-3 0,2 0-5 16,0 12-3-16,-1 18 13 15,-1 10 31-15,-1 4-12 16,0 0-26-16,0-7-8 16,0-9 0-16,2-9-54 15,23-14-56-15,17-5-48 16,16-24-135-16</inkml:trace>
  <inkml:trace contextRef="#ctx0" brushRef="#br0" timeOffset="343736.4506">22364 16113 595 0,'0'0'4'0,"0"0"-4"15,0 0 7-15,0 0-4 16,0 0-3-16,0 0-114 16,17 18-249-16</inkml:trace>
  <inkml:trace contextRef="#ctx0" brushRef="#br0" timeOffset="344942.9128">22707 16315 378 0,'0'0'0'15,"0"0"-20"-15,0 0 20 0,0 0 49 16,-47-74 31-16,27 70-32 15,-10 4-1-15,-4 0-27 16,-9 15 0-16,-2 10 0 16,-1 5-2-16,7 4 8 15,8 0-5-15,10-4-12 16,14-2-9-16,7-6-1 16,0-4-4-16,3-7-3 15,14-4-1-15,3-4-2 16,7-3 10-16,3-1 1 15,5-18 6-15,2-7 7 16,-1-3-11-16,-7-3 2 16,-6 1-4-16,-6 5 12 0,-6 6 1 15,-4 4 9-15,-6 8-3 16,1 5 17-16,-2 3-17 16,1 0-19-16,-1 0-8 15,2 25-3-15,2 13 11 16,1 13 5-16,-1 8 4 15,1 2-5-15,-3 1-3 16,-2 0 0-16,0 1-1 16,-13-2 0-16,-12 1-3 15,-6-6 3-15,-8-6 0 16,-5-6-15-16,0-15 11 16,8-7 4-16,9-11-1 0,9-11 2 15,11-2-4-15,4-21-9 16,3-13-19-16,3-6 19 15,21-8 8-15,7-3-19 16,8-3-3-16,7-2-16 16,0 0-7-16,5 3 31 15,-1 0 18-15,-1-2 1 16,-2 4 4-16,-2-2 6 16,0 2 7-16,-8 8-8 15,-6 4 1-15,-5 5 2 16,-10 9-11-16,-1 5-2 15,-6 5 10-15,-3 5-8 16,-3 5-1-16,-3 4 16 0,0 3-17 16,0 0 0-16,0 0 1 15,0 0 4-15,0 3-5 16,0 12-8-16,0 6 8 16,6 8 4-16,-2 3 2 15,-1 2-1-15,-3-3 4 16,0 1-4-16,0 0-3 15,0-6-1-15,-3-4-1 16,-1-6 2-16,1-7-2 16,0-3 0-16,3-4 0 15,0-2 2-15,0 0-2 16,0 0-2-16,0 0-1 16,0 0-1-16,4-11-1 15,13-5 5-15,8-4 0 16,6 0-5-16,2 3 4 0,-1 7-4 15,-7 7-2-15,-10 3 3 16,-5 1-12-16,-4 20 16 16,0 3 5-16,-1 5 13 15,-4 2-10-15,3-6 2 16,1-5-1-16,1-6 6 16,3-4-1-16,6-9-2 15,6-1 8-15,14 0-8 16,9-15 0-16,3-6-12 15,0 0-21-15,-13 2-43 16,-10 8-21-16,-13 5-17 16,-11 3-52-16,0 3-130 0</inkml:trace>
  <inkml:trace contextRef="#ctx0" brushRef="#br0" timeOffset="346277.2665">23507 16339 12 0,'0'0'32'16,"0"0"-12"-16,0 0 9 15,58-92 2-15,-58 72 26 16,0 4-7-16,0 9 12 16,0 4-2-16,0 1-9 0,0 2-35 15,0 0 10-15,-7 0-10 16,-5 12-10-16,-3 6-6 16,1 3 1-16,1 3 2 15,2 0-1-15,1 3 9 16,3-2-3-16,1 2 0 15,6-2 11-15,0-5-11 16,1-3-4-16,15-6-4 16,6-6-5-16,9-5 5 15,13-6 1-15,13-18-1 16,6-10-3-16,-1-1 2 16,-10-1-3-16,-14 2-27 0,-20 2 20 15,-12-2 11-15,-6 5 2 16,-9 5 12-16,-11 7 5 15,4 8 4-15,6 5 4 16,7 4-4-16,3 3-23 16,0 19-17-16,12 11 13 15,10 7-1-15,6 1 3 16,-1-1 4-16,-6 2-4 16,-6 0-2-16,-12-3 2 15,-3-2-28-15,-9-7 3 16,-16-8 2-16,-4-6 21 15,2-12 4-15,5-4 34 16,9-3-7-16,10-19-19 0,3-12-8 16,12-10 0-16,22-6 4 15,11-4 8-15,6 1-12 16,2 2 1-16,-2-1-2 16,-5 3 2-16,-1 4 22 15,-5 8 11-15,-4 8-1 16,-8 10 9-16,-7 11-16 15,-12 5 4-15,-4 3-30 16,-4 14-1-16,-1 20 1 16,0 13 29-16,0 11-13 15,-10 0-6-15,-4 2-1 16,-2-2 2-16,1-5-9 16,1-5-2-16,5-11 0 0,2-6-8 15,5-13-50 1,2-9-62-16,0-6-73 0,0-3-114 15</inkml:trace>
  <inkml:trace contextRef="#ctx0" brushRef="#br0" timeOffset="346458.1275">24217 16311 650 0,'0'0'0'15,"0"0"-15"-15,0 0 15 16,0 0 46-16,91-78 4 15,-15 41-10-15,11-2-23 16,-3 1-17-16,-16 6-1 16,-24 10-41-16,-23 8-52 0,-21 4-89 15,-1 6-228-15</inkml:trace>
  <inkml:trace contextRef="#ctx0" brushRef="#br0" timeOffset="347166.7137">25001 16000 154 0,'0'0'283'0,"0"0"-262"16,0 0-4-16,0 0 55 15,-11-89-29-15,21 78-6 16,-4 5-6-16,-5 3 4 16,-1 3-18-16,0 3-17 15,0 26 0-15,0 20 5 16,0 19 34-16,0 7-18 0,0-2-11 16,3-11-9-1,5-14 0-15,1-13 5 0,0-12-6 16,-3-10 0-1,-3-10 0-15,0-3 0 0,1-5 17 16,13-29 27-16,6-18-12 16,12-24-26-16,10-14 1 15,5-3-3-15,7-4-4 16,7 2 0-16,3 13-31 16,-3 13 6-16,-8 22-44 15,-15 23-17-15,-12 20-48 16,-10 4-54-16,-10 33 60 15,-7 16 3-15,-2 13 8 16</inkml:trace>
  <inkml:trace contextRef="#ctx0" brushRef="#br0" timeOffset="348221.2136">25699 16218 269 0,'0'0'83'0,"0"0"-65"16,3-81-10-16,-3 42 49 15,0-3-9-15,-11 1-15 16,-3 2 7-16,-2 13-14 16,5 7-1-16,4 13 12 15,-3 6-3-15,-4 0-28 16,-11 22-5-16,-7 19 0 16,-2 12 6-16,6 5 2 0,8-2 1 15,11-6 1-15,9-12-11 16,0-7-2-16,8-10-2 15,14-8 2-15,5-8-2 16,3-5-14-16,3 0 9 16,-2-18 9-16,-1-8 5 15,-2-6 3-15,-7-7-4 16,-4-1 3-16,-7 5 4 16,-6 10 6-16,-1 11 8 15,-3 9-2-15,0 5-15 16,0 0-8-16,0 6-4 15,0 20-1-15,-3 8 5 16,-1 6 2-16,0-3-1 16,4-9-1-16,0-5-1 15,8-10-5-15,10-4-17 0,8-9-1 16,5 0-4-16,6-9 12 16,3-14-6-16,-5-8 9 15,-5-3 13-15,-7-6 4 16,-6-2-2-16,-8 1 3 15,0 3 8-15,-6 7-3 16,0 14 0-16,-3 11 12 16,0 6-16-16,0 0-6 15,0 15-8-15,-5 19 8 16,-11 13 0-16,1 5 22 0,0-4-8 16,8-9-7-16,5-8 1 15,2-6-8 1,0-6-1-16,2-10-1 15,11-6 0-15,10-3-4 0,8-5 6 16,9-16 10-16,-1-12-10 16,-5-4 1-16,-9-5 6 15,-6-2-1-15,-6 3-3 16,-3 5 2-16,-4 13 0 16,0 12 6-16,-3 6-11 15,-2 5 0-15,-1 0-4 16,0 18-3-16,0 18 4 15,0 9 3-15,0 0 13 0,0-6-9 16,0-11-4 0,4-6 0-16,8-8-2 0,7-5-2 15,5-9-2-15,8 0-4 16,10-23 8-16,7-15-14 16,-1-14 4-16,-3-11 2 15,-12-5 6-15,-11-6 4 16,-11 1 0-16,-10-2 3 15,-1 3 5-15,0 9 8 16,0 14-6-16,-7 20 27 16,2 15-18-16,1 10 7 15,1 4-18-15,-2 0-8 16,-5 25-15-16,-9 21 15 16,-7 17 1-16,-2 10 15 0,5 4-10 15,4-2-5-15,7 3 9 16,5-6-5-16,4-11-5 15,3-12-1-15,0-12 0 16,8-12-4-16,6-6-3 16,7-11-40-16,9-6-19 15,10-2-19-15,6-10-88 16,-1-15-134-16</inkml:trace>
  <inkml:trace contextRef="#ctx0" brushRef="#br0" timeOffset="349045.4598">26715 16041 301 0,'0'0'50'0,"0"0"-39"16,0 0 5-16,0 0 93 0,0 0-55 16,0 0-28-16,0 29 4 15,0-12-9-15,0-5-12 16,0-2-9-16,3-3-3 16,3-4 1-16,0-3 2 15,-1 0 2-15,-1 0 8 16,4-3 2-16,5-12 12 15,0-7-2-15,1-3-10 16,1-3 15-16,-8 7-4 16,-2 5-10-16,-5 8 11 15,0 8-7-15,0 0-3 16,0 0-5-16,-8 11-9 0,-7 16-1 16,-6 8 1-1,4 1 0-15,8-5-4 0,6-4-2 16,3-7 4-1,0-3 1-15,20-7-29 0,9-6-7 16,16-4-5-16,10-3-8 16,7-16-9-16,4-8-14 15,-3-4 22-15,-10-4 35 16,-11-1 5-16,-10 3 11 16,-13 4 1-16,-10 6 18 15,-7 10 4-15,-2 5 31 16,0 6-7-16,-5 2-3 15,-9 0-32-15,-6 0-5 16,-3 10-3-16,-2 9 12 16,2 4 1-16,0 2-7 0,-1 6-4 15,3 0-3-15,4-1 2 16,7-2-5-16,1-5 0 16,8-4-1-16,1-7-3 15,0-1-3-15,17-7-17 16,15-4 23-16,5 0-1 15,5-8 2-15,1-9 0 16,-7-6 0-16,-6-4 2 16,-5-6 3-16,-7-9 7 15,-5-8 16-15,-7 0-5 16,-4-2 3-16,-2 3-1 16,0-1-7-16,0 3-16 0,0 7 10 15,0 8-3-15,0 11-3 16,0 10 9-16,0 7-6 15,0 4-9-15,0 0 0 16,0 19-13-16,0 21 12 16,-14 19 1-16,-5 11 29 15,-2 6-15-15,2-1-9 16,4-8 1-16,6-5-5 16,9-15 0-16,0-13-2 15,14-10-2-15,21-10-5 16,16-11-25-16,16-3-24 15,15-5-44-15,3-15-66 16,-9-5-146-16</inkml:trace>
  <inkml:trace contextRef="#ctx0" brushRef="#br0" timeOffset="350516.1578">21589 17396 137 0,'0'0'38'16,"0"0"-29"-16,0 0 48 15,0 0 7-15,0 0-11 16,0 0 30-16,-27 60-9 0,24-43-14 16,3-7-29-16,0-7-30 15,3-3 5-15,24 0-6 16,16-24 25-16,12-15 10 16,14-15-20-16,-2-5-9 15,-7 7-1-15,-17 4 0 16,-18 12-2-16,-17 14-1 15,-8 5 11-15,0 11-5 16,-18 6 4-16,-11 0 1 16,-8 19-12-16,-5 9-1 15,8 4 0-15,10 1-1 16,14-4 0-16,10-2-4 0,9 0 4 16,31-3-15-1,14-5 11-15,14 1-4 0,2-1-2 16,-7 8-3-1,-17 4 5-15,-17 3 2 0,-16 2 1 16,-13-2 6-16,0-1 3 16,-19-5 11-16,-8-3-1 15,-1-8 7-15,6-4-9 16,6-7-5-16,10-6-4 16,6 0-2-16,0 0-14 15,22-16-43-15,17-13 30 16,15-14 8-16,10-5-4 15,3-3-21-15,-2-1 13 16,-9 4 31-16,-10 6 30 16,-16 14 5-16,-16 14-22 0,-10 9-3 15,-4 5 7-15,0 0 23 16,-1 2-7-16,-14 15-24 16,-3 11-9-16,-1 5 2 15,7 6 1-15,8-3 1 16,4-2-1-16,0-3-3 15,13-9 0-15,6-8-5 16,5-9-8-16,2-5-4 16,7-2 8-16,8-20 4 15,5-14-6-15,3-6 11 16,0-3-1-16,-5 0 1 16,-10 6 2-16,-10 5 2 0,-10 11-3 15,-9 13 7-15,-5 5 2 16,0 5 12-16,0 0-6 15,-1 6 4-15,-11 18-11 16,1 7-6-16,1 5 3 16,7 3 8-16,3 0-6 15,0-5-5-15,4-5 1 16,13-5-4-16,7-10-6 16,7-8-10-16,8-6-13 15,10-15-44-15,6-21-104 16,5-5-179-16</inkml:trace>
  <inkml:trace contextRef="#ctx0" brushRef="#br0" timeOffset="350802.2695">23404 17123 527 0,'0'0'8'0,"0"0"-7"15,0 0 74-15,-103 10-13 16,60 20-13-16,-1 5-8 15,3 5-2-15,7 0-12 16,7-2 3-16,10-1-10 16,10-1-8-16,4-2 5 15,3-3-1-15,0-2-10 16,10-3 2-16,7-6-5 0,7-8-2 16,8-5-2-16,14-7-5 15,11-6 4-15,10-17-2 16,1-10-39-16,-1 3-45 15,-9 2-31-15,-8 4-69 16,-12 3-106-16</inkml:trace>
  <inkml:trace contextRef="#ctx0" brushRef="#br0" timeOffset="351076.4365">23789 17195 281 0,'0'0'149'0,"0"0"-101"15,0 0 22-15,0 0 6 0,0 0-44 16,0 0-4 0,-90 59 7-16,63-36-5 0,4-3-6 15,2 2-8-15,4 2 4 16,4-1-2-16,4 2 3 16,0-3-6-16,4-1 15 15,4-1-10-15,1-5-12 16,6-3-3-16,27-7-5 15,20-5 1-15,18-3 0 16,10-14-1-16,-1-2-25 16,-7 0-58-16,-9-3-100 15,-8-4-174-15</inkml:trace>
  <inkml:trace contextRef="#ctx0" brushRef="#br0" timeOffset="352181.8854">24175 17073 492 0,'0'0'24'0,"0"0"-22"16,0 0-2-16,0 0 22 15,0 0-15-15,-3 79-7 16,18-69-6-16,5-9-9 15,2-1-4-15,2-4 7 16,-2-18 12-16,-5-2 16 16,-4 1-15-16,-7 3 8 15,-6 4 2-15,0 7 8 16,0 4 3-16,-5 2 2 0,-9 3 8 16,-3 0-30-16,-5 11 1 15,-2 8-1-15,0 8 10 16,4 2-1-1,3 5 2-15,2 0 9 0,1 2-1 16,8-2-5-16,6-2 0 16,0-6-13-16,6-5-3 15,15-3-1-15,3-2 1 16,0-7 5-16,9-5-5 16,4-4 0-16,8 0-4 15,13-20 4-15,6-9-1 16,11-10 1-16,-2-6 3 15,-6-8-3-15,-6 0-6 16,-13 0-19-16,-17 12 13 16,-13 11-11-16,-17 13 17 0,-1 12-2 15,-13 5 8-15,-9 0 0 16,-1 7 9-16,4 10 2 16,8 5-8-16,11 4-3 15,0 3-10-15,20 0-10 16,8-1 5-16,2-2-4 15,-5-4 19-15,-5-3 0 16,-13 2 1-16,-7-6-1 16,0 4 0-16,-27-2 4 15,-11 3 9-15,-5-6-3 0,4-4-6 16,9-5 2 0,8-4 4-16,9-1-10 0,9 0 3 15,4 0-3-15,6-5-20 16,24-12 15-16,13-6 5 15,14-4-11-15,6-6-5 16,2-1-5-16,-4-7 12 16,-8 0 9-16,-11-1 7 15,-12 4-6-15,-15 8-1 16,-8 9-1-16,-7 4-2 16,0 10 6-16,0 4 21 15,-7 3-9-15,4 0-4 16,3 0-11-16,0 8-7 15,2 6-8-15,16 8 11 16,4-2-6-16,2 2 3 16,-5-4 1-16,-5 1 6 0,-7-3 1 15,-7 7-1-15,0-3 1 16,-25 7 30-16,-11-1 1 16,-9 0-8-16,-1-3-2 15,6-5-15-15,10-3 0 16,14-8-4-16,7-2-3 15,9-5-24-15,7 0-54 16,27-2-80-16,20-18-23 16</inkml:trace>
  <inkml:trace contextRef="#ctx0" brushRef="#br0" timeOffset="352443.3734">25440 17060 416 0,'0'0'4'16,"0"0"10"-1,0 0 84-15,0 0-49 0,0 0-12 16,0 0 8-16,-92 63-15 16,81-40-19-16,5 0-11 15,6-1 0-15,0-5-8 16,15-6-7-16,7-3-4 16,7-8-21-16,2 0 5 15,5-17 34-15,-3-6 1 16,-4-1 8-16,-6-2-3 15,-11 2-2-15,-6 4-3 0,-6 4-10 16,-2 8-61 0,-20 8-90-16,-5 0-118 0</inkml:trace>
  <inkml:trace contextRef="#ctx0" brushRef="#br0" timeOffset="352975.0419">25741 16997 242 0,'0'0'122'0,"0"0"-88"16,0 0 69-16,0 0 14 16,0 0-62-16,0 0-17 15,-9-51-10-15,27 46-7 16,9-2-4-16,5 4 4 15,2 3 6-15,0 0 3 16,0 0-19-16,-7 13-8 16,-1 4 5-16,-6 5-6 0,-7 9-2 15,-9 3-2-15,-4 5-15 16,-14 2-6-16,-17-4 8 16,-8-4 11-16,-4-10 4 15,4-6 2-15,11-7 2 16,13-9 28-16,8-1 11 15,7 0-18-15,1-15-9 16,29-20-16-16,21-10-4 16,24-3-7-16,15 2-23 15,9 8-11-15,1 13-28 16,-9 1-59-16,-14 12-243 16</inkml:trace>
  <inkml:trace contextRef="#ctx0" brushRef="#br0" timeOffset="353118.6541">27008 16970 802 0,'0'0'129'16,"0"0"-129"-16,0 0-121 16,0 0-1-16,-88-48-196 15</inkml:trace>
  <inkml:trace contextRef="#ctx0" brushRef="#br0" timeOffset="358129.1572">20318 17391 167 0,'0'0'74'0,"0"0"-55"16,0 0 44-16,0 0 35 15,0 0-5-15,0 0-17 16,0 0-16-16,0 0-22 16,0 0-19-16,-4 12-17 15,-7 18 12-15,-5 16 2 16,-1 16 2-16,4 9 3 15,4 11-14-15,6 0-5 16,1 5 3-16,1-5-1 16,-1-12 0-16,-1-11-4 15,-1-10 0-15,0-10 4 16,1-8-2-16,0-5 3 16,0-10 5-16,1-10 2 0,2-2 1 15,-2-4 0-15,2 0-10 16,-1 0 4-1,-2 0-4-15,-3 0-3 0,-1 0-3 16,-4-9-12-16,-1 3 14 16,-7-1 1-16,-8-4 0 15,-4 1 0-15,-4-2 3 16,-2 1 0-16,1-2 0 16,1 1-1-16,3 0-1 15,8 1 0-15,0 0-2 16,1 3-4-16,-3 0 4 15,-1 4-3-15,-2-1-5 16,-4 4 6-16,1 1 2 16,1-1 1-16,1 1 0 0,7-3-4 15,0-1-1 1,1-1-7-16,1-3 7 0,0 0 3 16,-5 0-2-16,-4 3-6 15,-1 1 5-15,-7 3 2 16,0 1-1-16,4 0-1 15,4 0 1-15,5 0 1 16,5-3-1-16,2-4 3 16,1 5-3-16,0-2-1 15,-1 1 5-15,-8 3-1 16,-12 0 0-16,-10 0-17 16,-8 0-36-16,2 6 38 0,5 0 16 15,7-2 5-15,2-4-5 16,1 0 0-16,2 0 3 15,-2 0-2-15,-3-4-1 16,-1 1-2-16,-2-2 0 16,-1 1 0-16,2-1 2 15,1 2 0-15,3-3 0 16,3 0 3-16,-3-1-2 16,1 0-1-16,-3 0 0 15,-10-1 0-15,-12-1 0 16,-12 4-10-16,-11 0-83 15,0 3 69-15,-4-4 24 16,-1-1 18-16,-5 1-15 16,-1-4-3-16,-5 0-11 15,-1-4 11-15,-3-5-2 0,-4 2-3 16,-9-6 4-16,0 6 1 16,-6-1 13-16,-1 4-6 15,3 0 8-15,-4 5 5 16,-4-2-15-16,-3 0 1 15,-3-1-4-15,-4 1 4 16,3 0 8-16,1-3 6 16,3 1-16-16,5-4 7 15,3 3 1-15,0-1 1 16,3-6 2-16,3 3-13 16,2-1 6-16,-1 2-4 15,4 0-2-15,-2 3 3 0,-3 1 4 16,3 6-9-1,-7 0-1-15,-6 5 1 0,-2 1-1 16,0-2-2-16,-4 0 5 16,4 2-4-16,9 1 2 15,8 0 0-15,6 0 2 16,7 0-1-16,-1 0-2 16,-6 7 1-16,0 6-2 15,-3-3 2-15,2 3 4 16,3-4-3-16,6-2 0 15,3-7 0-15,7 0 3 0,1 0-4 16,8-7-5 0,1 1 5-16,-2 6 0 0,-4 0-2 15,0 0 2-15,-2 10 1 16,-1-3-1-16,2-2-1 16,1 3 1-16,8-8 1 15,3 0-1-15,0 3 5 16,-3 0-5-16,-3 3-6 15,-3 2 6-15,1 0 2 16,-3 3-2-16,3 1 0 16,10-5 0-16,8-3 0 15,4-4-2-15,7 0-11 16,2 0 12-16,7 0 1 16,5 0 18-16,3 0-13 0,1 1-5 15,1 9-11-15,3 4 5 16,9-5 4-16,5 1-2 15,8-6 4-15,8-1 0 16,1-3 1-16,3 0-1 16,0 3-3-16,-3-3-2 15,1 0-2-15,-2 2 0 16,-1 0 5-16,-2-1 2 16,1-1 0-16,3 2 3 15,-2-2 4-15,4 0-4 0,-1 0 4 16,2 0-5-1,-3 0 1-15,-3 0 4 16,-4 0-6-16,0 0 1 16,2-7 15-16,1-3-2 15,5-9-15-15,2-12-3 0,0-7 3 16,0 0 2-16,2 0 2 16,1-3 0-16,1-2-4 15,-4-6 2-15,0-8-1 16,0-15 18-16,0-8-14 15,0-11-5-15,8-6-15 16,-2 5-7-16,-2 9 12 16,-4 11 10-16,0 12-1 15,0 11 1-15,-9 6 0 16,-4 1 0-16,4 1 0 0,3-2-6 16,3-3-6-1,3-3-8-15,0 4-32 0,0 6 9 16,-2 10 41-16,-2 9-4 15,-3 8 12-15,2 5 8 16,-1 0 11-16,6 0-19 16,0-7-6-16,0-11-6 15,0-9-14-15,12-10 11 16,3-5 9-16,-6 4 2 16,-3 6 1-16,-2 10 1 15,-4 7-1-15,0 6-3 16,0 8 16-16,0-4-3 15,0-5-12-15,0-5-1 16,0-7 0-16,0-4-7 0,3 2 7 16,5 1 0-16,-4 8 5 15,-1 5-4-15,-1 7 3 16,-2 3 4-16,0 3 2 16,0-1 5-16,0-1-1 15,0 2-2-15,-6 2 0 16,-5 0 11-16,1 2-7 15,-4 0-16-15,-3 0-3 16,-2 4 0-16,2 8 0 16,-4 6-5-16,1 8-4 15,-8 9 2-15,-2 6 9 16,-4 1-6-16,-1-1 7 16,4-5 0-16,4-4 1 0,8-4-1 15,8-8 0-15,5-9-1 16,4-5-10-16,2-5-4 15,0-1 6-15,0 0 2 16,0 0 4-16,0 0-5 16,0 0-7-16,0-10 4 15,8-7 4-15,5-5 7 16,1-7 8-16,4-2-2 16,5-1 7-16,2-2-12 15,3-2 1-15,-1 4 5 16,-1 11-6-16,-7 6 1 15,-8 10-1-15,-4 1 2 16,-3 4-3-16,1 0 0 16,4 0-2-16,6 0 2 15,4 0 0-15,8 10 0 0,4 11-5 16,6 11-20-16,5 9-63 16,5 12-21-16,3 0-46 15,4-3-61-15</inkml:trace>
  <inkml:trace contextRef="#ctx0" brushRef="#br0" timeOffset="359479.2136">9780 13744 163 0,'0'0'15'16,"0"0"10"-16,0 0 67 16,0 0 11-16,0 0-27 15,0 0 2-15,0 0-16 16,0-43-13-16,-5 41-12 15,-4 0-10-15,-10 2 1 16,-15 0-28-16,-18 7 0 16,-19 19 0-16,-15 12 0 15,-13 9 1-15,-12 4 5 16,-10 5-5-16,-4 0 4 16,-5 0-5-16,-4 3 7 0,-5 5-6 15,-3 3 3-15,6 0-3 16,8-3 4-16,18-8-5 15,16-9 2-15,21-10-2 16,23-6-3-16,19-11 3 16,13-3-25-16,12-4-33 15,6-2-17-15,9-3-66 16,27-8-17-16,19 0-35 16</inkml:trace>
  <inkml:trace contextRef="#ctx0" brushRef="#br0" timeOffset="360041.3739">9684 13704 273 0,'0'0'1'0,"0"0"2"0,0 0 0 15,0 0 28-15,0 0 41 16,0 0 0-16,0-36-8 15,0 36-11-15,-3 0-26 16,-4 0 9-16,-2 0-7 16,0 0-14-16,5 0-1 15,1 0 5-15,3 0-6 16,0 0-9-16,0 0-4 16,3 5-7-16,23 12-1 15,19 11 8-15,24 13 16 16,19 5 3-16,19 7-11 15,16 1-5-15,11-1 2 16,9-4-3-16,3-6 4 16,-11-4 0-16,-11-3-6 0,-19-3 0 15,-20-3 0-15,-18-3 0 16,-15-3 2-16,-13-2-3 16,-12-6 1-16,-10-1 0 15,-6-6-5-15,-6-1 3 16,-5-4-18-16,0 1-53 15,0 3-73-15,-5 1-112 16</inkml:trace>
  <inkml:trace contextRef="#ctx0" brushRef="#br0" timeOffset="360912.7792">8112 14723 6 0,'0'0'50'0,"0"0"0"16,0 0-15-16,0 0-16 15,0 0 8-15,0 0 14 16,-21-30 0-16,21 28 5 16,0 0 11-16,0 0-9 15,-2-3 6-15,-1-3-26 16,-5-1 6-16,-1 1-12 16,-3-2-4-16,2 3 17 15,2 1-18-15,-1 2 5 16,5 3 0-16,-2 0 5 15,6-1-8-15,-2 2-4 0,2 0-2 16,0 0-3-16,0 0-6 16,0 0 1-16,0 0 3 15,0 0-6-15,5 0-2 16,26 14 0-16,21 11 3 16,22 9 31-16,21 4-20 15,9 5-9-15,8 6-5 16,7 9 3-16,2 10-1 15,-4 2-1-15,1-2-2 16,-5-11-5-16,-6-13-14 16,-11-11 12-16,-19-12-7 15,-15-7 3-15,-24-11 10 16,-17 0 2-16,-11-3 2 16,-8 0-2-16,-2 0-15 0,0 0 0 15,0 0-20-15,0 0-19 16,0 0-26-16,0 0-88 15,0-11-142-15</inkml:trace>
  <inkml:trace contextRef="#ctx0" brushRef="#br0" timeOffset="362005.1057">11344 14361 31 0,'0'0'91'15,"0"0"-79"-15,0 0 30 16,0 0 31-16,0 0-22 15,0 0-11-15,0 0 4 16,0 0 4-16,0 0-14 16,0 0-7-16,0 0-5 15,0 0 17-15,0 0-5 16,0 0-2-16,0 0-9 16,0 0-1-16,0 0 8 0,0 0-9 15,0 0 2 1,0 0-1-16,0 0-4 0,0 0-1 15,0 0 0-15,0 0-5 16,0 0-2-16,0 0 1 16,0 0-6-16,0 0-2 15,0 0 2-15,-1 0-2 16,-2 3-3-16,-10 7-1 16,-19 13 1-16,-23 17 2 15,-26 18 4-15,-23 8-2 16,-12 5-3-16,-6-2 0 15,-2-4 6-15,5-5-6 16,12-3-1-16,13-7-6 16,17-6 6-16,8 1 2 15,-1 1-1-15,-4-2-1 0,-4 6-1 16,-10 1 1-16,-3-1 0 16,-3 3 2-16,6-7-1 15,14-8 1-15,20-12 21 16,23-11-11-16,17-11-6 15,10-1-4-15,4-3-2 16,0 0 0-16,0 0-1 16,0 0-1-16,0 0-2 15,0 0 4-15,0 0-2 16,0 0-5-16,0 0-32 0,0 0-19 16,0 5-50-16,0 3-100 15,0-4-51-15</inkml:trace>
  <inkml:trace contextRef="#ctx0" brushRef="#br0" timeOffset="363595.8194">8991 14209 211 0,'0'0'0'0,"0"0"3"16,0 0 38-16,0 0-13 15,0 0-2-15,-105-7-10 0,71 30 11 16,-3 5 11-16,1 8 5 16,2 5 4-16,2 6-7 15,9 1-11-15,6 0-8 16,14-4-10-16,3-7-9 16,0-8-2-16,12-4-2 15,4-10 0-15,1-2-4 16,4-7 2-16,2-6-5 15,7 0 9-15,5-17 5 16,5-13 2-16,6-11-2 16,4-1-1-16,-3 0 8 15,-6 9-10-15,-13 14-2 16,-13 11 13-16,-9 8 14 16,-6 1-26-16,0 30 9 15,-12 19 25-15,-11 12 20 0,-4 2-28 16,4 0-17-16,5-13 1 15,7-4-7-15,7-10-4 16,2-5-2-16,2-9-12 16,0-7-34-16,0-7-23 15,11-9-41-15,11 0-59 16,8-20-23-16</inkml:trace>
  <inkml:trace contextRef="#ctx0" brushRef="#br0" timeOffset="363999.027">9399 14431 43 0,'0'0'313'0,"0"0"-310"15,0 0-3-15,0 0 68 16,-105 5-7-16,64 22-27 16,2 7 6-16,7 6-3 15,11 1-25-15,5-3-1 16,8-3-5-16,8-7-6 15,0-9-4-15,0-9 4 16,12-3-17-16,4-7-22 16,8 0 9-16,4-20 6 15,4-5-5-15,-2-7 3 16,-6-2 26-16,-5 0 7 16,-8 3 18-16,-6-1 11 0,-2 4-2 15,-3 7-6-15,0 7-11 16,0 6 0-16,0 5 13 15,0 3-24-15,0 0-6 16,0 6-4-16,0 18 4 16,0 6 25-16,-4 6-6 15,-2-4-7-15,3-2-5 16,2-6-7-16,1-6-44 16,0-6-48-16,17-7-64 15,7-5-79-15</inkml:trace>
  <inkml:trace contextRef="#ctx0" brushRef="#br0" timeOffset="364542.2947">9516 14400 376 0,'0'0'40'16,"0"0"-29"-16,0 0 5 15,0 0 61-15,-18 95-48 16,13-64-3-16,1 0-9 15,2-9-5-15,2-6-9 16,0-7-3-16,0-5-1 16,0-4-18-16,5 0-17 15,7-15-16-15,9-11 25 16,-2-9-26-16,-2-2 8 0,-8 6 45 16,-6 4 9-1,-3 10-4-15,0 10 10 0,0 4 16 16,0 3-11-16,0 0-20 15,0 10 1-15,3 12 7 16,2 8 45-16,1 3-9 16,-3-2-19-16,-1-5-4 15,4-5-17-15,-3-6 3 16,0-6-7-16,0-8 0 16,0-1-3-16,0 0-3 15,4-21-12-15,4-8 15 16,5-4-12-16,2-2 15 0,0 6 2 15,0 4-2 1,-2 5 0-16,-1 5-1 0,-1 7 1 16,-5 6 9-16,-2 2-1 15,-1 0 6-15,0 7-2 16,0 13 7-16,-3 8 8 16,3-1-4-16,-2 0-14 15,1-2-3-15,1-7-6 16,0-4-1-16,3-6-53 15,4-6-62-15,1-2-127 16</inkml:trace>
  <inkml:trace contextRef="#ctx0" brushRef="#br0" timeOffset="364900.3648">9954 14340 378 0,'0'0'19'15,"0"0"-6"-15,0 0 42 16,0 0-21-16,0 0-34 16,0 0-10-16,20 37 10 15,-5-43 2-15,4-18 21 16,-1-3 5-16,-2-3 10 16,-8 2 18-16,-7 2-26 15,-1 5-2-15,0 6-8 16,-9 5-17-16,-7 7 3 15,-7 3 0-15,-5 13-2 0,-7 21-1 16,-1 11 0-16,6 9 16 16,13 1-1-1,11-6-18-15,6-7 1 16,3-7-2-16,17-4-4 0,5-6 5 16,1-3-3-16,-3-5 0 15,-3-5-14-15,4 1-65 16,-8-2-73-16,-4 2-131 15</inkml:trace>
  <inkml:trace contextRef="#ctx0" brushRef="#br0" timeOffset="365267.3362">9732 14938 360 0,'0'0'68'0,"0"0"-34"16,0 0 63-16,0 0-48 16,0 0-30-16,0 0 5 15,-88 73 3-15,76-43-10 16,8-5-17-16,4-8 0 16,0-3-6-16,4-4-2 15,11-5-1-15,2-5-14 16,5 0 5-16,11-21 10 0,3-12 1 15,-2-5 5-15,-6 1 4 16,-13 6 7-16,-13 7-2 16,-2 5 18-16,-11 9-25 15,-10 5-20-15,-6 5 13 16,-1 6 7-16,-2 17-1 16,2 4 1-16,13 2-32 15,12-5-70-15,3-12-55 16,27-10-93-16</inkml:trace>
  <inkml:trace contextRef="#ctx0" brushRef="#br0" timeOffset="366176.9375">9915 14849 356 0,'0'0'53'0,"0"0"-23"15,0 0 55-15,0 0 8 16,0 0-68-16,0 0-16 15,2-3-5-15,6 21-4 16,-1 2 20-16,2 3-9 16,0-7-5-16,0-1-2 15,-3-3-3-15,3-9-1 16,-3-1 0-16,1-2-1 16,4-3 2-16,8-19 2 15,5-6-1-15,0-2-2 16,-2-1 0-16,-4 7 0 15,-6 7 4-15,-3 7-3 0,-5 3-1 16,-2 7 1-16,-2 0-1 16,4 0-12-16,4 0-3 15,1 3 15-15,7 2 0 16,2-1 4-16,0-4-4 16,3 0-5-16,1 0-12 15,-1-4 13-15,3-9-25 16,0-4 5-16,-6-1 3 15,1 0 13-15,-7 1 8 16,-5 5 0-16,-4 4 24 16,-3 4 10-16,0-1 1 15,0 5-3-15,0-3-10 16,0 2-4-16,0-2 3 0,0-1-15 16,0-2-6-16,0-1-1 15,0 3 1-15,0 1 0 16,0 0 7-16,0 3-7 15,0-2 0-15,-3 2-4 16,-1-1 4-16,-2 1 4 16,-1 0-4-16,-2 0-7 15,-6 0-1-15,6 3 4 16,-3 11 2-16,2 2 0 16,5 0 0-16,4 1 1 15,1 0 0-15,0-5-6 16,0-6 4-16,6 0 1 0,4-5-3 15,-1-1 5 1,3 0-6-16,10-4 6 0,2-15 2 16,7-4 7-16,1-6-7 15,-1-3-2-15,0-4 0 16,-4-1-11-16,-6 4-7 16,-9 8 5-16,-9 10-8 15,-3 8 10-15,0 7-8 16,-9 0 17-16,-6 0 2 15,2 15 2-15,5 2 3 16,8 0-5-16,0-2-5 16,23-4-27-16,7-1-2 15,-2-3 16-15,-4 2 9 16,-7 1 9-16,-8 4 6 16,-1 0 26-16,-5-1 5 0,3-3 0 15,4-4-8-15,8-6 3 16,15 0-18-16,13-13-14 15,5-14-9-15,-5-2-120 16,-13 3-196-16</inkml:trace>
  <inkml:trace contextRef="#ctx0" brushRef="#br0" timeOffset="368433.3559">7866 14584 24 0,'0'0'177'15,"0"0"-122"-15,0 0-3 16,0 0-1-16,0 0-7 0,0 0-1 15,-3-5-11-15,3 4-32 16,0 1 24-16,0-2 18 16,0 2 4-16,0 0 9 15,0 0-19-15,-3 0-13 16,-7 0 4-16,-14 0-1 16,-18 8-6-16,-17 4-6 15,-22 3 3-15,-23 3 1 16,-29 1-5-16,-30 4-4 15,-26 4-9-15,-14-2 4 16,-6 1-4-16,6-4 0 16,15-5 0-16,17-5 4 15,27-4 1-15,24-4-5 16,27-4 0-16,32 0 5 16,27 0-1-16,22 0-4 15,12 0-2-15,0-3-37 0,21-6-15 16,10 0 24-16,8-2 18 15,4 5-14-15,-3 2-60 16,-5 4-72-16,-10-4-125 16</inkml:trace>
  <inkml:trace contextRef="#ctx0" brushRef="#br0" timeOffset="369264.8417">6078 13631 375 0,'0'0'12'16,"0"0"-12"-16,0 0 0 15,0 0 4-15,0 0 47 16,0 0 21-16,49 106-11 16,-16-67-4-16,3 2-20 15,3-6-14-15,2-4 1 16,-2-6-13-16,1-7-11 15,0-5 0-15,-1-9-2 16,0-4-39-16,4-13-43 16,2-23-13-16,1-17-35 15,-4-6 35-15,-9 0-21 16,-9 6 72-16,-15 6 46 16,-8 8 25-16,-1 11 26 0,0 9 57 15,-7 10 38-15,-1 6-44 16,2 3-22-16,2 0-12 15,1 0-37-15,-3 16-14 16,-2 21-8-16,-6 20 13 16,-3 21 11-16,2 9-10 15,3 1-19-15,3-5-2 16,2-4-2-16,1-9-2 16,0-2-1-16,4-7-40 15,2-11-54-15,0-16-54 16,21-20-139-16</inkml:trace>
  <inkml:trace contextRef="#ctx0" brushRef="#br0" timeOffset="369849.2831">6919 13816 125 0,'0'0'241'0,"0"0"-241"15,0 0-29-15,0 0 24 16,0 0-7-16,0 0 9 16,27-33 3-16,-15 21 6 15,-2-5 1-15,2-4 19 16,-3 1-7-16,-3-3-5 0,-2 4-2 16,-4 2-10-1,0 3-2-15,0 3-6 0,0 6-10 16,-5 5 9-16,-1 0 4 15,-5 5 6-15,-5 14 2 16,1 5 14-16,0 5 23 16,3 8-17-16,6 4-10 15,6-1-8-15,0-1 1 16,0-2-3-16,6-6-4 16,12-7 0-16,-3-9-1 15,1-9-7-15,1-6 3 16,5-4 4-16,8-25 12 0,7-15-8 15,8-11 1 1,1-8 2-16,0 3 3 0,-10 6 10 16,-12 7 3-16,-15 11-8 15,-9 11 7-15,0 10 18 16,0 8-3-16,0 6 2 16,0 1-10-16,0 6-29 15,3 22-1-15,24 10 1 16,15 10 5-16,10 2 5 15,3-1 0-15,-9 1 1 16,-11 0-6-16,-16-3 4 16,-13 4-8-16,-9 2 3 15,-34 3-4-15,-25 5-33 16,-21 0-96-16,-17-8-101 16</inkml:trace>
  <inkml:trace contextRef="#ctx0" brushRef="#br0" timeOffset="370585.4921">4349 14296 448 0,'0'0'11'15,"0"0"-7"-15,-106-28 1 16,76 26-1-16,-10 2-4 16,-5 9 0-16,-10 23 1 15,-9 20 6-15,0 16 8 16,-3 14 12-16,7 13 5 16,14-1 4-16,21 2-6 15,17-2-13-15,8 1-16 16,27-2-1-16,19-4 1 0,11-9 1 15,16-12-2 1,12-19 0-16,16-20-16 0,14-29 16 16,15-14 2-16,10-44 1 15,2-28 9-15,1-23-5 16,-3-12 17-16,-19-2-9 16,-24 7 9-16,-33 11 24 15,-37 11-22-15,-27 7 2 16,-22 5 1-16,-41 4-28 15,-19 9-1-15,-24 12 1 16,-24 8-3-16,-16 19-10 16,-8 17 0-16,-8 13-32 15,8 5-76-15,15 30-16 0</inkml:trace>
  <inkml:trace contextRef="#ctx0" brushRef="#br0" timeOffset="371695.733">4173 14908 28 0,'0'0'1'15,"0"0"-1"-15,0 0 21 16,0 0 26-16,0 0-7 0,0 0 23 16,0 0-6-16,0 0 3 15,0 0 0-15,3 0-2 16,-3 0-4-16,4-16-14 16,1-9-3-16,7-12-33 15,6-6 8-15,-3-4 6 16,4 3 14-16,-10 6-20 15,-9 10-1-15,0 7-3 16,-7 7 6-16,-11 6 6 16,6 5-15-16,-2 3-5 15,1 3-1-15,-1 19-10 16,0 6 11-16,8 5-2 16,6-7 1-16,0-3-12 15,20-8-33-15,13 0 17 16,6-3 20-16,2 4 9 0,-3 4 2 15,-10 5-2-15,-14 7-2 16,-8 5 2-16,-6-2 3 16,-3-6 8-16,-9-11-6 15,3-9 8-15,8-9 4 16,1 0 14-16,0-10-26 16,0-20-5-16,0-12-27 15,13-9-3-15,5-7 26 16,4-6-13-16,-1-1 12 15,-4-4 3-15,-1 1 2 0,-1 1 5 16,1 7 0-16,-5 16 22 16,-4 15 8-16,-4 17-27 15,-3 7 11-15,0 5-4 16,0 0-15-16,0 0-10 16,3 8-9-16,6 11 13 15,6 13 1-15,3 12 4 16,7 11 1-16,-1 5-1 15,-4 9-10-15,-1-5-23 16,2-4-38-16,-3-16-72 16,1-17-8-16,-1-17-58 15</inkml:trace>
  <inkml:trace contextRef="#ctx0" brushRef="#br0" timeOffset="372355.1897">4670 14691 312 0,'0'0'0'15,"0"0"-7"-15,0 0 7 16,22-93 4-16,5 60 10 16,3 4-10-16,-9 10 14 15,-12 9-11-15,-8 9 29 16,-1 1 26-16,0 0-21 16,-3 19-18-16,-7 6-8 15,2 1-2-15,7-1-2 16,1-10-9-16,0-6-2 0,10-8-4 15,11-1-9 1,9-1-18-16,3-17 9 0,-2-5 9 16,-7 6-7-16,-14 0 5 15,-8 4 15-15,-2 2 41 16,-5 2-32-16,-12 1-9 16,-3-1-1-16,4 1-3 15,2-1-12-15,4-2-27 16,4-3-23-16,6-2-14 15,0-4 7-15,0 2 57 16,0-2 16-16,0 5 40 16,3 5 6-16,-3 5 55 15,0 3-36-15,3 2-36 0,4 2-29 16,8 21 5 0,6 16-5-16,7 11 31 15,-1 13-7-15,3 7-6 16,-3 1 4-16,-3-7-19 0,-2-8 4 15,-7-14-6-15,-3-12-1 16,-9-10-5-16,0-12-16 16,-3-6-35-16,0-2 7 15,0-20 19-15,0-18-109 16,-6-18-19-16,0-9 109 16,-3-3 42-16,-1-2 7 15,-4 4 28-15,-1 8 60 16,2 12-9-16,3 17 24 15,2 15 20-15,5 9-22 0,3 3-61 16,0 2-40-16,0 3 0 16,12 22-12-16,-5 17-4 15,-7 19 1-15,-10 16-11 16,-27 12-27-16,-15 2-129 16</inkml:trace>
  <inkml:trace contextRef="#ctx0" brushRef="#br0" timeOffset="386005.3077">15015 2498 31 0,'0'0'98'16,"0"0"-1"-16,0 0 4 16,0 0 0-16,0 0-20 15,0 0-8-15,0 0-9 16,0 0-11-16,0 0-18 15,0 0-15-15,0 0-12 16,0 0 3-16,0 0 5 16,0 0-2-16,0 0 12 15,0 0-8-15,0 0 6 16,-7 0-15-16,-4 0-1 16,-1 0-5-16,-1 0-3 0,1 0 6 15,-6 0-5 1,-8 0 3-16,-13 0-4 0,-10 0 0 15,-7 0 0 1,-7 0-1-16,-3 5-1 0,-6 2 2 16,-10 1-6-16,-9 1-1 15,-8 3 0-15,-1-4-3 16,3-1 9-16,11-5-6 16,4 1 7-16,10 0 0 15,2-1 0-15,3 1 0 16,0-2-1-16,-5 2 2 15,-8 2 1-15,-5 0-1 16,-9 2-1-16,-9 3 1 0,-4-1 2 16,5 1-6-1,20-4 1-15,22-3 1 0,22-3 1 16,14 0 8-16,9 0 2 16,0 0-4-16,9 0 2 15,1 0-2-15,4 0 2 16,-1 0-5-16,2 0-3 15,0 0 2-15,0 0-2 16,0 0-7-16,0 0-1 16,0 0 6-16,0 0 0 15,0 0 2-15,0 0 5 16,0 0-3-16,0 0 3 0,0 0 2 16,0 0-1-16,0 0-6 15,0 0-2-15,0 0 0 16,0 0 0-16,0 0-1 15,0 0 1-15,0 0 2 16,0 0 0-16,0 0 1 16,0 0 1-16,0 0 2 15,0 0-4-15,0 0 2 16,0 0 3-16,0 0-5 16,0 0 0-16,0 0 2 15,0 0-2-15,0 0-2 16,0 0-4-16,0 0 3 15,0 0 0-15,0 0 3 16,0 0-2-16,0 0-1 16,0 0 1-16,0 0-2 0,0 0 3 15,0 0-3-15,0 0 2 16,0 9-4-16,0 9 3 16,0 3 3-16,0-1 0 15,0-2 0-15,0-3 1 16,0 0-1-16,2-5-1 15,2 2 1-15,-1-2 0 16,0 2 1-16,-1 4-1 16,-2 4 2-16,0 0-2 15,0 7 5-15,0 1-5 16,0 4-1-16,0 2 0 16,0 1 1-16,0-2 0 15,6-2 0-15,0-3 0 16,0 0-1-16,-2 0 2 15,-2 2-2-15,-1 1 2 0,-1 4 0 16,0 5 2-16,0 2-3 16,0 5-1-16,3 1-2 15,3-1 3-15,3-1 0 16,5-1 0-16,-4 0 0 16,3 3 5-16,-4 4-5 15,-1 1-1-15,-2 0 1 16,0 2 1-16,-2-6-1 15,1 1-2-15,-2 1 2 0,1 0 1 16,-2 2-1-16,-1-2 0 16,-1 2 0-16,0 0 0 15,0 3 0-15,0 2 0 16,-1 3 0-16,-4 1 0 16,1 4-2-16,1 2 2 15,1 4 0-15,1 2 0 16,-1-2 1-16,1-3-1 15,1-6 0-15,0 0 0 16,0 0 0-16,0 1 1 16,0 3-1-16,0-1 4 15,0-1-4-15,0-2-1 16,0 2 1-16,0-5 0 0,0-2-2 16,0-4 2-1,0 1 2-15,3-5-2 0,0 4 0 16,-2 4 0-16,-1 3 0 15,0 2 0-15,0-1 0 16,0-2 1-16,0-1-1 16,0-3-1-16,6-1 1 15,3-1 0-15,0 1 2 16,-3-1-1-16,-4 6-2 16,-2 2 2-16,0 5 2 15,-2 7-3-15,-1 1-5 16,3-2 5-16,0 2 1 15,5-3-1-15,11 1 0 16,0 4-2-16,-3 7 4 0,-6 6-2 16,-7 6 0-16,0 6 5 15,0-4-2-15,0-3 2 16,7-8-4-16,8-6-1 16,5-6 0-16,-1-3 0 15,-4 0 0-15,-2 2-1 16,-5 6 1-16,-4 9 1 15,1 7-1-15,-2 3 1 16,7 2 1-16,4-11-1 16,6-6-1-16,3-5 1 15,-1-4-3-15,-1 1 4 16,-6 4-8-16,-5 2 11 16,-4 4-5-16,-4-5 1 0,1 2-1 15,1-3 0 1,1-3-2-16,4-2-1 0,-5-1 1 15,-1 0 0 1,-3 5 2-16,0 4 0 0,0-1 0 16,0 2 3-16,0-4 3 15,0 10-6-15,0 7 0 16,0 7-2-16,0 7-1 16,-3 1 1-16,2 0 1 15,-1-5-18-15,-1-7 13 16,-1-13 6-16,1-6 4 15,3-5-1-15,-2-5 0 0,2-4-1 16,0 7 14-16,0 5-16 16,0 11 0-16,0 9-2 15,0-2-38-15,2-4 40 16,-2-8 2-16,0-9 1 16,0-4 10-16,3-1-13 15,0-3 0-15,0-2 2 16,-3 0-2-16,0-3 8 15,0 7-3-15,0 7-5 16,0 13 2-16,0 4 0 16,3-1-2-16,1-9 3 15,4-9-3-15,-1-14 0 16,0-7-7-16,-4-7 15 0,-3-11-6 16,0-5 2-1,0-3 0-15,0 3-3 0,-3 3 3 16,-2 6-2-16,2 6-1 15,3 7-1-15,0 3 0 16,0-4-2-16,7-4 0 16,0-10-6-16,0-9 8 15,-3-9 21-15,-2-9-20 16,-2-8 5-16,0-3-5 16,0 0 1-16,0 0 2 15,0 0-2-15,0 3-3 16,1 5 1-16,1 9-5 15,2 4 5-15,0 8 0 16,1-3 1-16,-1-4 2 0,-2 0-3 16,-1-8 0-16,-1-6 1 15,0-4 4-15,0-2-3 16,0-2 2-16,0 3-4 16,0 0-4-16,0 1 1 15,0 4-2-15,0 5 1 16,-3 3 4-16,-1-4 0 15,1-1 8-15,0-4 4 16,0-3 1-16,2-1 16 16,1-3-25-16,0 0-4 15,-2 0-7-15,2 0-5 0,-3 3 1 16,0 3 1 0,-6 1 10-16,3 2 4 0,-7 2 0 15,-1 0 4-15,1-3 6 16,2-4 2-16,2 1-9 15,-1-2-5 1,3 2-2-16,-4-3 0 0,2 1-7 16,2 1-7-16,-1-1 3 15,-2 2 0-15,-5 0 6 16,-2-3 1-16,-8 0 4 16,-6 1 0-16,-8 2 0 15,-7 0-5-15,-6 2 8 16,1 0-6-16,-1 0 0 15,1 1 3-15,6 0 0 0,4 1 1 16,2-3-1-16,3-2 7 16,-2-1-7-16,0 0 0 15,-4-3-3-15,-4 0-1 16,-2 0-2-16,-4 0 0 16,-3 0-7-16,-3 0 10 15,2 0 3-15,1 0-1 16,3 0 0-16,3 3-4 15,2 1 3-15,0-1-11 16,-1-1 6-16,-4-2 4 16,-8 0 2-16,-3 0-1 15,-1-2-9-15,5-5 4 16,2 4 7-16,12 3 5 0,-1 0 8 16,10 0-10-16,2 0-3 15,2 7 0-15,6-3 0 16,0-1 1-16,3-3-1 15,3 0-1-15,1 0-3 16,-2-3 1-16,3-5 3 16,-6 0 7-16,2 3-5 15,-2 3 11-15,4 2 1 16,1 0 5-16,5 0-14 16,1 0-4-16,6 0 1 15,1 0-4-15,3 0 4 16,-3 0-1-16,0 0 4 15,3 0 0-15,3 0-4 16,0-2 2-16,0 2-3 0,0 0-1 16,0-2-5-16,0 2-2 15,0-1 1-15,0 1 4 16,0 0-21-16,0 0-28 16,3 0-44-16,10 7-66 15,-2-6-171-15</inkml:trace>
  <inkml:trace contextRef="#ctx0" brushRef="#br0" timeOffset="386849.2397">11607 12905 4 0,'0'0'0'15,"0"0"39"-15,0 0 27 0,0 0-28 16,0 0 6-16,0 0 7 16,0 0-17-16,-19-48-16 15,19 53 6-15,0 14 28 16,0 8 19-16,0 1-20 16,0 1-11-16,3 3-2 15,0 8-12-15,-2 10 3 16,1 9-15-16,-1 3 26 15,1 5-25-15,2-6-15 16,5-11 1-16,-2-14-2 16,1-11-14-16,0-13-21 15,-4-4-21-15,3-5-40 16,-2-3-53-16,-4 0-9 16</inkml:trace>
  <inkml:trace contextRef="#ctx0" brushRef="#br0" timeOffset="387479.3612">11628 12945 128 0,'0'0'26'0,"0"0"-12"16,0 0 32-16,0 0 3 16,0 0-29-16,0 0 14 15,-11-27-7-15,11 27 3 16,0-1-10-16,0 1 8 15,0 0-5-15,0 0 2 16,0 0 1-16,0 0-2 16,6 10-22-16,17 13 8 15,5 7 13-15,5 4-13 16,0-2-6-16,-5-5-1 0,3 1 2 16,-8-1-2-1,1-4-3-15,-3 2 0 0,-5-2 0 16,2 1 0-16,0 2 1 15,-6-2 11-15,-2-6-2 16,-1-5-3-16,-6-8-2 16,2-2 7-16,-4-3-12 15,2 0 3-15,-3 0 3 16,0-12 16-16,0-11-5 16,0-5-10-16,-9-3 7 15,0 1-1-15,-1-1-13 16,-1-3-1-16,1-8 1 15,1-6-6-15,1-9-10 16,1 1-7-16,-3 3 2 0,4 16 9 16,1 15-21-16,2 14 8 15,2 7-5-15,-4 1-27 16,3 0-64-16,2 0-46 16</inkml:trace>
  <inkml:trace contextRef="#ctx0" brushRef="#br0" timeOffset="387929.5383">12120 12733 402 0,'0'0'5'16,"0"0"-4"-16,0 0-1 0,0 0 39 16,0 0 0-16,0 0-12 15,6 2-14-15,0 18 12 16,0 15 12-16,3 5-3 16,3 8-17-16,3 2 17 15,7 2-10-15,5-3-4 16,3-3-4-16,4-6 5 15,-1-8 1-15,3-8-12 0,-3-8-4 16,0-7-3 0,-4-9-4-16,-2 0 1 0,-2-20-5 15,-1-13 4-15,-6-9 1 16,-1-8 1-16,-8-4 6 16,-9-6 9-16,0 3 0 15,-14 2-8-15,-14 9-8 16,-12 13-2-16,-10 11-14 15,-9 12-19-15,-16 5-46 16,-7-4-113-16,5-14-180 16</inkml:trace>
  <inkml:trace contextRef="#ctx0" brushRef="#br0" timeOffset="389300.7908">14875 2277 54 0,'0'0'44'0,"0"0"-18"16,0 0-15-16,0 0 5 0,0 0-11 15,0 0 12-15,-85-42 1 16,64 41-3-16,2-1 27 16,-2 0 15-16,4 2-19 15,1-3 7-15,6 1 14 16,2 1-19-16,-1 1-11 15,3 0 1-15,0 0-24 16,0 0 1-16,3 0-6 16,-2 0-1-16,3 6 1 15,2 1-1-15,0-2-5 16,2 2 2-16,14 1 3 0,6 3 34 16,2-1-17-16,5 2-3 15,0-1-7-15,0-1 3 16,1-2-9-16,-1-3 13 15,0 1 5-15,-4-4 2 16,-7 0-17-16,-6 3-1 16,-5-1 11-16,-1 1-8 15,3 3-1-15,0 5 5 16,5 7 5-16,3 5-1 16,3 9 14-16,-4 8-22 15,-6 7 5-15,-10 15 25 16,-20 13 0-16,-43 10 8 15,-32 17-37-15,-25 9-7 0,-7 4-116 16,5-5-296-16</inkml:trace>
  <inkml:trace contextRef="#ctx0" brushRef="#br0" timeOffset="408229.3153">3717 1630 163 0,'0'0'5'0,"0"0"90"16,0 0 38 0,0 0-44-16,0 0-22 0,0 0-22 15,0 0-19-15,-36 2-6 16,33 0-5-16,3-2-2 15,0 0-13-15,0 0 0 16,30 0-32-16,31 0 22 16,46-7 10-16,51-2 0 15,45-5 3-15,48-1 0 16,34-1-3-16,35 0-1 16,31-1 1-16,31-5 4 15,16 6-4-15,12-2-6 0,-6 4 6 16,-16 6 0-16,-15-6 5 15,-18 0-5-15,-21 1 9 16,-25-3-7-16,-32 3 0 16,-46 4 1-16,-47 2-3 15,-48 7-32-15,-51 0-37 16,-49 0-75-16,-36 9-113 16</inkml:trace>
  <inkml:trace contextRef="#ctx0" brushRef="#br0" timeOffset="409751.4321">10906 42 126 0,'0'0'19'15,"0"0"-13"-15,0 0 29 16,0 0 15-16,0 0-7 16,0 0-20-16,0-27 7 15,0 21 17-15,0 3 2 16,-4 3-27-16,-1 0 29 15,-1 0-7-15,3 0-13 16,1 0-19-16,-6 0-12 16,-7 0-9-16,-15 29 9 15,-15 30 16-15,-6 29 2 16,-4 18-9-16,6 0-2 0,13-10 2 16,14-16-8-16,16-12 2 15,6-15 0 1,3-12-3-16,18-13-1 0,-2-11-2 15,1-9 0-15,2-8-15 16,-1 0 1-16,5-12 15 16,9-14 2-16,4-6 17 15,1-9-4-15,3 5-6 16,-1 4 5-16,-6 7-3 16,-5 9 3-16,-8 11-1 15,-10 5-9-15,-1 0-2 0,0 14-2 16,1 18 2-16,1 11 28 15,-7 15-6-15,-4 3-1 16,-3 4-12-16,0 2-2 16,-12 2 0-16,0-1-4 15,-1 0-3-15,8-1 0 16,4 0-48-16,1-4-5 16,9-9-55-16,19-21-68 15,8-25-29-15</inkml:trace>
  <inkml:trace contextRef="#ctx0" brushRef="#br0" timeOffset="410853.0595">11568 805 281 0,'0'0'0'15,"0"0"0"-15,0 0 1 16,0 0 25-16,0 0 40 15,0 0 13-15,24-24-21 16,-12 6-9-16,4-9-20 16,0-4-4-16,-2-3 4 15,-6-2-7-15,-4 7-6 16,-4 0-8-16,0 9 0 16,-6 9 3-16,-11 5-10 15,-6 6 0-15,-5 2-1 16,-8 24 0-16,-7 16-2 15,-1 15 2-15,3 10 0 0,11 1 0 16,12-7 0-16,12-7 1 16,6-11-1-16,1-8-2 15,13-13-2-15,4-11-7 16,-3-7-7-16,2-4 15 16,6-7 1-16,4-22 2 15,4-11 1-15,1-6 4 16,-6-4 7-16,-5 1-6 15,-7 6 9-15,-6 11 3 16,-3 15 3-16,-5 13 12 16,0 4-9-16,0 0-24 15,0 17-13-15,0 15 6 0,-2 9 7 16,-1 6 13 0,0-5-7-16,3-6 0 0,0-7-6 15,0-7-7 1,14-5-46-16,10-12-38 0,6-5-19 15,10-10 17-15,6-16-6 16,-1-8 14-16,-2-5 9 16,-10 1 62-16,-10-4 14 15,-6 2 22-15,-8 5 36 16,-3 11 9-16,-3 11 35 16,-3 10 3-16,0 3-16 15,0 9-86-15,0 19 1 16,-15 14 34-16,-5 7 26 0,-3 1-22 15,-1-6-23-15,3-7-11 16,8-7-6-16,3-9-2 16,5-8 2-16,2-8-2 15,3-5-10-15,0 0-14 16,0-4-9-16,21-21 21 16,4-9 12-16,11-13 3 15,1-3-1-15,-4 7-2 16,-5 7-3-16,-7 14 3 15,-9 12 0-15,-7 9-3 16,-4 1-7-16,-1 14-26 16,2 12 36-16,-2 10 14 0,0 0 14 15,0 0-3-15,0 1-17 16,-8-8-2-16,2-9 8 16,3-6-14-16,0-7 2 15,3-5 0-15,0-2 5 16,0 0 3-16,0-11-5 15,2-11-4-15,14-10-2 16,8-9 2-16,6 0-7 16,4 3 6-16,-1 6 0 15,-3 10 5-15,-5 9-5 16,-9 9-1-16,-5 4-10 16,-3 0-9-16,0 18 6 15,1 13 14-15,-4 8 23 16,-5 9-1-16,0 2-5 15,0 0 3-15,0-5-13 0,0-6-3 16,7-10-4-16,7-7-12 16,-1-8-35-16,8-9-34 15,6-5-37-15,7-9 44 16,7-14-58-16,-4-12-66 16</inkml:trace>
  <inkml:trace contextRef="#ctx0" brushRef="#br0" timeOffset="411380.0708">12574 822 167 0,'0'0'89'16,"0"0"-51"-16,0 0-5 16,0 0 17-16,0 0 5 15,0 0-21-15,6-3-6 0,2-3-11 16,3-2 26-16,7-6 5 16,0-1-28-16,1-3-7 15,-5 1-9-15,-7 3 13 16,-4 4 7-16,-3 1-11 15,0 2 8-15,0 4-13 16,-7 1 20-16,-4 2-7 16,-4 0-16-16,-7 19-5 15,-5 8-8-15,0 9 8 16,3 5 5-16,6 0-3 16,5-5-2-16,7-2-2 15,3-5 1-15,3-3 1 0,0-5 0 16,14-4-10-16,11-9-5 15,6-8 9-15,12 0 4 16,8-16 2-16,10-15 6 16,1-6-3-16,0-7-2 15,-8-3 8-15,-8-4-5 16,-10-3 2-16,-11 1 5 16,-14 10-6-16,-11 11 5 15,0 15-3-15,-20 12 22 16,2 5-15-16,4 9-14 15,4 29-6-15,10 12 1 16,0 10 1-16,17 1 4 16,11-5 2-16,2-8 0 15,-6-7-1-15,-5-7 3 16,-11-5-3-16,-8 0-1 0,-30 0-34 16,-30 2-60-16,-28-1-130 15,-19 1-207-15</inkml:trace>
  <inkml:trace contextRef="#ctx0" brushRef="#br0" timeOffset="411791.4443">10290 1998 186 0,'0'0'38'0,"0"0"30"16,0 0 80-16,0 0-26 16,0 0-46-16,0 0-7 15,-60-59-68-15,81 51-1 16,32-6 0-16,42-8 3 15,45-9 0-15,41 0-3 16,32-5-34-16,21 5-14 16,8 1 40-16,7 3 8 15,-8-5 5-15,-14 0-4 0,-19 0 7 16,-34 0 4-16,-31 6-4 16,-38 3-6-16,-40 8 8 15,-28 7-10-15,-25 1 8 16,-12 7-5-16,0 0-3 15,-1-4-45-15,-17-2-197 16</inkml:trace>
  <inkml:trace contextRef="#ctx0" brushRef="#br0" timeOffset="411982.5386">13331 873 607 0,'0'0'0'16,"0"0"-138"-16,0 0-52 16</inkml:trace>
  <inkml:trace contextRef="#ctx0" brushRef="#br0" timeOffset="412152.4926">13567 1230 311 0,'0'0'87'0,"0"0"-79"16,0 0 52-16,0 0-28 15,0 0-32-15,0 0-10 16,-15 33-102-16,15-33-70 15</inkml:trace>
  <inkml:trace contextRef="#ctx0" brushRef="#br0" timeOffset="412253.1961">13950 1084 301 0,'103'-47'178'63,"12"-6"-61"-63,12-11-75 0,16-18-42 0,17-21-162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1T08:54:4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3496 778 542 0,'0'0'58'16,"0"0"-40"-16,0 0 36 16,0 0-54-16,0 0-1 15,0 0-19-15,-42 91 20 16,17-1 60-16,-13 12-40 16,-3 2-11-16,2-2-1 0,3-10-6 15,9-15-2-15,10-18-12 16,12-19-20-16,5-19-25 15,0-15-20-15,13-9-36 16,7-42-6-16,4-24 23 16,1-20-66-16,-4-12 111 15,-8 3 51-15,-8 0 4 16,-5 9 36-16,0 15 64 16,0 14 23-16,0 19 36 15,-3 17-21-15,1 13-32 16,2 9-53-16,0 2-47 15,8 13-10-15,22 21 0 16,11 19 25-16,4 15-12 0,-6 15-1 16,-9 7-11-1,-8 5-1-15,-10-6-1 0,-9-9-74 16,-3-9-88-16,0-13-84 16</inkml:trace>
  <inkml:trace contextRef="#ctx0" brushRef="#br0" timeOffset="353.212">3038 1310 617 0,'0'0'1'0,"0"0"-2"16,0 0-12-1,0 0-16-15,103 0 29 0,-15 0 32 16,21-14-11-16,7-10-10 15,6-8 1-15,-11-4-6 16,-10-4-4-16,-20-1 3 16,-17 3-4-16,-21 7 3 15,-19 5-3-15,-12 7 8 16,-12 8 14-16,0 6 29 16,0 5 31-16,0 0-45 15,0 12-38-15,-6 18 0 16,0 14 13-16,-3 11 31 15,2 5-19-15,4-4-18 16,1-5-7-16,2-8-1 16,0-6-35-16,0-10-82 0,0-10-96 15,11-16-170-15</inkml:trace>
  <inkml:trace contextRef="#ctx0" brushRef="#br0" timeOffset="497.2629">3912 920 765 0,'0'0'36'16,"0"0"26"-16,0 0 7 15,0 0-69-15,0 0-17 16,0 0-218-16,48-4-19 16</inkml:trace>
  <inkml:trace contextRef="#ctx0" brushRef="#br0" timeOffset="1109.9574">4210 1078 486 0,'0'0'23'0,"0"0"19"16,0 0 17-16,0 0-11 15,0 0-48-15,0 0-1 16,-19 25 1-16,11 16 31 0,-2 4 2 16,0 1-17-16,-1-4-8 15,5-4-3-15,-1-9-2 16,2-10-3 0,2-8-7-16,3-9 2 0,0-2 5 15,0-12-1-15,0-16-20 16,0-12-14-16,0-4 32 15,2-2 0-15,14 7-19 16,2 6-4-16,3 9 25 16,1 12-6-16,1 4 7 15,7 8 23-15,4 0 4 16,0 15-3-16,-1 14-5 0,-6 5-4 16,-8 3-8-1,-7-3-7-15,-9-6 0 0,-3-7 0 16,0-7 0-16,0-6 0 15,0-5 0-15,-3-3 15 16,0-7-6-16,-4-15-9 16,1-10-17-16,4-6 11 15,2-5 4-15,2 1 2 16,17 5-2-16,9 9 2 16,1 9 0-16,2 13 13 15,6 6-8-15,2 0 7 16,3 13 16-16,-6 16-8 15,-8 5-13-15,-7 5-4 16,-9 1-3-16,-9 1 0 16,-3-2 0-16,0-7-2 0,-3-3-60 15,-3-8-83-15,3-7-183 16</inkml:trace>
  <inkml:trace contextRef="#ctx0" brushRef="#br0" timeOffset="1500.073">5253 970 98 0,'0'0'621'0,"0"0"-601"16,0 0 39-16,0 0-19 16,0 0-40-16,0 0 0 15,-25 19 9-15,16-5-3 16,4-5-6-16,5-6-1 16,0-3-23-16,0 0 9 15,0 0 15-15,9-9 0 16,2-9 17-16,2-1-4 15,-7 2-1-15,-6 8 8 16,0 6-14-16,0 3-6 0,-3 0-6 16,-15 12-48-16,-3 14 22 15,3 8-19-15,9 6-63 16,9 0-116-16,14-1-52 16</inkml:trace>
  <inkml:trace contextRef="#ctx0" brushRef="#br0" timeOffset="1762.8848">5393 1276 588 0,'0'0'39'0,"0"0"6"16,0 0 10-16,0 0-40 0,0 0 6 16,-68 88-21-16,68-63-1 15,10-5-17-15,11-10-4 16,1-8 9-16,4-2 13 15,-3-9 23-15,0-11 14 16,-5-2-2-16,-9 1-1 16,-5 2-12-16,-4 2 7 15,-13 5-21-15,-17 9-8 16,-6 3-43-16,2 8-47 16,10 9-119-16,19-4-258 15</inkml:trace>
  <inkml:trace contextRef="#ctx0" brushRef="#br0" timeOffset="1928.6619">5672 1218 374 0,'0'0'529'0,"0"0"-526"16,0 0 47-16,0 0-2 15,0 0-48-15,0 0-51 16,85-50 48-16,-19 19-7 15,-4-3-192-15</inkml:trace>
  <inkml:trace contextRef="#ctx0" brushRef="#br0" timeOffset="5504.8515">6916 785 112 0,'0'0'102'0,"0"0"-30"15,0 0 10-15,0 0 5 16,0 0-48-16,0 0-8 16,0 0-4-16,-12-22-12 15,12 22-14-15,0 0 7 16,-1 0-8-16,-1 18-22 15,-1 22 22-15,-1 19 29 16,-1 17 11-16,2 7-28 16,3-2-6-16,0-4-6 15,0-5-7-15,5-8-64 16,-1-9-36-16,-2-4-16 16,-1-10-25-16</inkml:trace>
  <inkml:trace contextRef="#ctx0" brushRef="#br0" timeOffset="5753.8818">6873 817 207 0,'0'0'208'0,"0"0"-204"16,0 0 55-16,0 0 40 15,0 0-59-15,0 0-40 0,0-24 6 16,22 42-4-16,11 9 28 16,3 4-12-16,4 3-13 15,-4 8-5-15,-2-1-3 16,2 0-75-16,-3-9-136 16</inkml:trace>
  <inkml:trace contextRef="#ctx0" brushRef="#br0" timeOffset="6169.9293">7440 836 553 0,'0'0'51'16,"0"0"-48"-16,0 0-3 16,0 0 39-16,-90 111-26 15,57-62-1-15,2 1-8 16,3-4 5-16,4-4-9 15,10-11 2-15,7-11-4 16,5-9 2-16,2-10-6 16,0-1 1-16,0 0 5 15,5-17 2-15,13-17 37 16,9-14-20-16,4-8 2 16,2-1-2-16,0 0 12 15,0 9-23-15,-5 6 14 16,0 12-11-16,-10 10 0 15,-1 9-2-15,-6 7 3 16,0 4-12-16,-1 0-8 0,2 0 1 16,3 15 2-16,3 14 2 15,6 17 3-15,-2 12 14 16,-7 10-2-16,-3 5 9 16,-6 2-21-16,-6-4 0 15,0-5-42-15,0-5-40 16,0-8-53-16,4-10-113 15</inkml:trace>
  <inkml:trace contextRef="#ctx0" brushRef="#br0" timeOffset="6641.8341">8054 1073 450 0,'0'0'116'15,"0"0"-108"-15,0 0 59 16,0-80 21-16,-4 75-34 16,-13 3-31-16,-8 2-21 15,-8 3 11-15,-10 17-10 16,4 8 11-16,3 3-5 16,9 6-2-16,7 6 1 15,3 3 0-15,12 1-4 16,4-2 0-16,1-4-3 15,1-7-1-15,10-10-4 0,6-9-5 16,0-9-6 0,1-6 8-16,3 0 7 0,6-21 13 15,3-9 19-15,4-9-16 16,-2-3 7-16,-1-2 3 16,-4 2 7-16,-5 7-2 15,-6 8-14-15,-7 11 1 16,-3 11-5-16,-3 2-13 15,-1 3-5-15,1 0-11 16,4 7-2-16,2 15 0 16,3 11 18-16,-2 4 3 15,-2 3-1-15,-5 4-2 0,5 1-16 16,-1 1-45 0,8 0 3-16,4-10-113 0,12-17-130 15</inkml:trace>
  <inkml:trace contextRef="#ctx0" brushRef="#br0" timeOffset="6846.118">8703 940 85 0,'0'0'618'0,"0"0"-598"16,0 0 73-16,0 0 13 15,0 0-68-15,0 0-29 16,-121 70-5-16,63-4 5 15,-5 9 2-15,4-2-9 16,5-3-4-16,20-8-10 0,13-12-97 16,15-11-113-16,6-22-193 15</inkml:trace>
  <inkml:trace contextRef="#ctx0" brushRef="#br0" timeOffset="7087.5371">8397 1069 565 0,'0'0'80'0,"0"0"-50"16,0 0 126-16,0 0-47 15,0 0-36-15,0 0-41 16,-10-57-32-16,20 63-6 0,16 18 6 16,6 10 12-16,1 9 13 15,0 2-25-15,-6-1 4 16,-6 0-4-16,-3-5-1 15,-3-3-60-15,-1-4-83 16,2-4 27-16,4-10-104 16,9-14-107-16</inkml:trace>
  <inkml:trace contextRef="#ctx0" brushRef="#br0" timeOffset="7294.6958">8913 952 495 0,'0'0'108'16,"0"0"-75"-16,0 0 77 16,0 0-44-16,0 0-66 15,0 0 9-15,-3 34-8 16,14 8 34-16,-1 6 23 16,-4 2-40-16,-6-1-18 15,0-3-1-15,0-7-72 16,-3-10-105-16,3-12-138 15</inkml:trace>
  <inkml:trace contextRef="#ctx0" brushRef="#br0" timeOffset="7470.2863">8891 621 687 0,'0'0'81'15,"0"0"-77"-15,0 0-8 16,0 0-2-16,0 0-6 16,-74 80-61-16,74-37-157 15</inkml:trace>
  <inkml:trace contextRef="#ctx0" brushRef="#br0" timeOffset="8090.1704">9233 1017 637 0,'0'0'0'16,"0"0"1"-16,0 0 17 15,0 0 5-15,0 0-23 16,0 0 0-16,7 93 16 15,3-45 4-15,-4-1-16 16,-3-9 4-16,-3-4-2 16,0-9-1-16,0-8-6 0,0-9 6 15,0-5-10 1,2-3-5-16,4-14-10 0,4-18-30 16,5-12-6-1,7-2 25-15,7 0 24 0,-1 7-36 16,-1 11 1-16,-4 9 34 15,-3 11 8-15,1 8 16 16,-1 0 38-16,-1 10-17 16,2 14-3-16,-5 5 6 15,-4 8 2-15,-4 1-12 16,-5-1-3-16,-3-3-19 16,0-8 2-16,0-5-5 15,-2-8 2-15,1-6-6 16,1-7 2-16,0 0 15 15,0-5-8-15,0-19-1 0,0-8-3 16,0-8 2-16,10-4 2 16,8 0-3-16,6 4-3 15,3 5 14-15,10 11-15 16,-3 7 4-16,1 7 15 16,-4 10 3-16,-4 0-10 15,-2 15-5-15,-2 11-6 16,-6 8 7-16,-9 7-10 15,-5 5 2-15,-3-2-3 16,-6-6-34-16,-6-6-88 16,0-8-76-16,12-12-185 15</inkml:trace>
  <inkml:trace contextRef="#ctx0" brushRef="#br0" timeOffset="8307.2771">10025 1034 558 0,'0'0'57'16,"0"0"-10"-16,0 0 63 15,0 0-63-15,0 0-47 16,0 0 0-16,13 93 7 16,-13-38 20-16,-2-4-20 15,-6-8-7-15,5-9-8 16,0-8-39-16,1-9-49 15,2-7-64-15,0-10-70 16</inkml:trace>
  <inkml:trace contextRef="#ctx0" brushRef="#br0" timeOffset="8592.1389">9965 738 466 0,'0'0'55'0,"0"0"-49"16,0 0-6-16,0 0 0 15,0 0 0-15,0 0-34 16,41 56 34-16,-9-56 29 0,-1-14 30 16,-6-5 16-16,-9-1-5 15,-12 0 4-15,-4 1-1 16,-9 4-31-16,-19 4-42 15,-10 7-7-15,-2 4 2 16,3 12 5-16,13 21-41 16,17 9-98-16,7 6-229 15</inkml:trace>
  <inkml:trace contextRef="#ctx0" brushRef="#br0" timeOffset="9440.5137">10332 1026 520 0,'0'0'18'15,"0"0"-9"-15,0 0 85 16,0 0-39-16,0 0-33 15,0 0-9-15,-15-3 3 16,15 3 4-16,0 0-1 16,0 0-11-16,10 0-2 15,16-1-2-15,13-1 64 0,10 0-20 16,-3 2-10-16,-1 0-19 16,-14 0-13-16,-4 8 9 15,-9 8-15-15,-5 1-1 16,-8 8 1-16,-5 1 0 15,-6 5 1-15,-23 3-2 16,-10 1 2-16,-7 2 3 16,-4 0 0-16,2-1-3 15,6-3 4-15,11-6-5 16,14-2 3-16,10-9-5 16,5-6 2-16,2 3-1 15,0-9-5-15,12 1 1 16,12-5 1-16,9 0 4 15,15-5-2-15,16-15-1 16,9-10-35-16,9-7-22 0,-7-5 1 16,-10-3-15-16,-13 1 25 15,-14 3 23-15,-13 7-1 16,-10 10 27-16,-9 9 4 16,-6 9 3-16,0 5 22 15,0 1 1-15,0 0-25 16,0 6-3-16,0 8 19 15,0 1 19-15,3 1-6 16,6-4-12-16,7-4 5 16,-1-1-2-16,6-7-1 15,6 0 11-15,4 0 6 16,2-17-2-16,4-2-5 16,-4-6-5-16,-6 0-4 15,-6 0-8-15,-9 3-3 16,-9 5-6-16,-3 5-2 0,0 4-6 15,-20 6-6-15,-14 2 0 16,-8 2-8-16,-11 20 10 16,-1 8 3-16,6 6-1 15,12 7 2-15,14 1 4 16,18-1-4-16,4-7-9 16,12-5 9-16,19-6-3 15,12-10 2-15,12-10-5 16,8-5 5-16,1 0-24 15,-1-15-31-15,-8-4-138 0,-12-5-127 16</inkml:trace>
  <inkml:trace contextRef="#ctx0" brushRef="#br0" timeOffset="14585.0106">12685 996 372 0,'0'0'12'0,"0"0"26"16,0 0 60-16,0 0-39 16,0 0-59-16,0 0-13 15,0 0 13-15,81 56 30 16,-68 4-9-16,-2 0-14 16,-1-3-1-16,-5-7-6 15,-5-9 1-15,0-5-1 16,0-12 1-16,0-9 1 15,0-10 0-15,0-5 7 16,-3-8 10-16,-2-21-4 16,1-12-9-16,4-7-6 15,0-3 9-15,4 3-9 16,7 7 0-16,-2 10 1 16,-2 12 1-16,2 11 3 15,-3 3 9-15,0 5-1 0,3 0-13 16,6 0 5-16,3 13 1 15,1 8-5-15,-1 5 2 16,-4 0-2-16,-3 4-2 16,-5-6-4-16,-3 0-4 15,-3-7-18-15,0-8 2 16,0-3-2-16,0-6 5 16,0 0 22-16,-3-7 13 15,-1-13-9-15,2-6-2 16,2-3 9-16,0-3-6 15,8-1 4-15,7 3 3 0,7 4 0 16,4 2-3-16,2 4 7 16,0 5 10-16,-1 3-3 15,-4 11-3-15,-3 1-20 16,-5 17-4-16,-6 18 4 16,-3 11 1-16,-6 4 0 15,0 1 5-15,0-7-3 16,0-8-3-16,5-8-20 15,6-8-28-15,3-9 14 16,4-5-2-16,0-6 5 16,3 0 24-16,4-6 7 15,0-14 1-15,-2-4-1 0,2-2 2 16,-1-5-2-16,-2-6 5 16,-1-4 0-16,-3-1 2 15,-4 9 10-15,-6 8 8 16,-5 11-17-16,-3 8 7 15,0 6 8-15,0 0-23 16,0 0 0-16,0 8-7 16,-3 14-1-16,-5 12 8 15,2 6 0-15,3 2 6 16,3-5-6-16,0-5 0 16,16-11-4-16,8-8-18 15,6-10-18-15,7-3 28 16,3-11 12-16,2-15 2 15,1-9-1-15,-4-4-1 0,-6-2 9 16,-8-5 16-16,-7 5 25 16,-6 5-15-16,-7 7 6 15,-5 8-11-15,0 8-3 16,0 6 18-16,0 7-17 16,0 0-27-16,0 10-1 15,-2 23-15-15,1 14 15 16,1 17-1-16,0 8 4 15,12 10-2-15,8 11 4 16,4 13 14-16,-2 1-17 16,-5 1-2-16,-8-3-2 15,-3-12 1-15,-6-12-2 16,0-17-25-16,-6-19 22 0,-10-16-6 16,-7-12 1-16,-8-13 5 15,-5-4 6-15,-13-9 10 16,-9-23-2-16,-3-8-8 15,1-4-18-15,11-2-35 16,16 0-55-16,23 0-51 16,10 0-141-16</inkml:trace>
  <inkml:trace contextRef="#ctx0" brushRef="#br0" timeOffset="15192.1318">14959 484 463 0,'0'0'35'15,"0"0"-8"-15,0 0 70 16,0 0-34-16,0 0-10 0,-105-39-35 16,65 78-18-16,-18 19 9 15,-8 21-6-15,-1 13 7 16,3 5-2-16,9 3 6 16,12-2-2-16,17-4-4 15,19-8-8-15,7-7-2 16,38-10-20-16,12-11-22 15,12-10-44-15,6-15-84 16,-2-19-94-16</inkml:trace>
  <inkml:trace contextRef="#ctx0" brushRef="#br0" timeOffset="15611.6237">15199 741 659 0,'0'0'12'0,"0"0"-12"16,0 0 0-16,0 0-26 15,0 0 3-15,-27 76 23 16,3-20 38-16,0 6-25 16,1-2-1-16,7-6-5 0,4-8 1 15,5-7-5 1,4-9-6-16,2-7-52 0,1-9-39 15,0-11-23-15,0-3 46 16,0-12 70-16,1-20-21 16,4-5 22-16,2-10 22 15,0-4 19-15,2-5-20 16,6 0 4-16,-1 3-8 16,0 12 24-16,0 13 41 15,-2 13-5-15,3 8-22 16,0 7-31-16,6 2-15 15,3 22 10-15,-1 12 1 16,-5 10-19-16,-3 11 1 16,-4 7 0-16,-4 2-2 15,0-1-34-15,-2-10-182 0,-4-12-189 16</inkml:trace>
  <inkml:trace contextRef="#ctx0" brushRef="#br0" timeOffset="15807.369">15108 1141 678 0,'0'0'52'0,"0"0"-42"16,0 0 138-16,0 0-61 16,0 0-44-16,0 0-43 15,22-29-31-15,37 10 29 16,21-3-58-16,8-3-73 15,-3 5-99-15,-16 2-175 0</inkml:trace>
  <inkml:trace contextRef="#ctx0" brushRef="#br0" timeOffset="16077.3037">15877 780 422 0,'0'0'99'16,"0"0"-72"-16,0 0 87 15,0 0-32-15,0 0-31 16,0 0-16-16,-1-36-28 0,1 38-7 16,0 21-3-16,-2 10 3 15,-2 13 17-15,-2 2-2 16,0 1-7-16,5-1-8 15,1-4-8-15,0 0-78 16,3-5-71-16,1-2-130 16</inkml:trace>
  <inkml:trace contextRef="#ctx0" brushRef="#br0" timeOffset="16279.6053">15536 1370 262 0,'0'0'475'16,"0"0"-468"-16,0 0 49 16,0 0 27-16,0 0-37 15,0 0-32-15,59-37-5 16,-11 24-9-16,8-1-2 16,2-4-46-16,-2-3-54 15,2-5-64-15,2-7-110 16</inkml:trace>
  <inkml:trace contextRef="#ctx0" brushRef="#br0" timeOffset="16486.1917">15649 751 560 0,'0'0'27'0,"0"0"-24"15,0 0 81-15,0 0-55 16,0 0-29-16,0 0-36 16,34-9 31-16,38-3-16 15,16-8-52-15,2 1-148 16</inkml:trace>
  <inkml:trace contextRef="#ctx0" brushRef="#br0" timeOffset="16835.9977">16467 427 413 0,'0'0'17'0,"0"0"42"0,0 0 20 15,0 0-68-15,0 0 11 16,28 107 36-16,-1-50-39 16,1 4-9-16,-2 8-9 15,-7 5 3-15,-13 8-4 16,-6 8-11-16,-27 11-33 15,-24 11-42-15,-14 7-36 16,-12 1 94-16,-4-13-94 16,-4-13-135-16</inkml:trace>
  <inkml:trace contextRef="#ctx0" brushRef="#br0" timeOffset="17968.0858">17572 875 449 0,'0'0'11'15,"0"0"2"-15,0 0 80 16,58-94-35-16,-33 77-2 0,0 9-3 16,-2 8-18-16,1 5-24 15,0 25-10-15,3 14 4 16,-5 13-4-16,-2 7 4 15,-7 6-4-15,-6-6-1 16,-7-6-38-16,0-15-5 16,-7-11 21-16,-5-11 3 15,1-10-1-15,4-6-33 16,3-5-12-16,2-5 39 16,2-20-32-16,0-11 12 15,0-4 46-15,6-2 11 0,7 3-9 16,1 0 19-16,1 6 23 15,0 7-17-15,4 4 22 16,3 7 1-16,5 5-25 16,6 8-11-16,3 2 7 15,3 8-14-15,1 14-7 16,-1 8 4-16,-9 2-3 16,-14 1-1-16,-10 0-4 15,-6-3-7-15,-16-6 3 16,-16-4 4-16,-2-6 4 15,1-9 12-15,8-5-4 16,7 0 7-16,9-23-12 16,4-5-3-16,5-6 0 15,0-6 7-15,17-2-2 0,20 1 2 16,11 3 0-16,10 10-1 16,3 8 15-16,-4 14 17 15,-3 6-5-15,-6 6-6 16,-7 27-14-16,-10 10-13 15,-16 13-3-15,-15 5-4 16,0-2-30-16,-19-2-73 16,-2-8-91-16,8-7-164 15</inkml:trace>
  <inkml:trace contextRef="#ctx0" brushRef="#br0" timeOffset="18298.3718">18719 962 644 0,'0'0'65'15,"0"0"-64"-15,-113-7 16 16,78 19 40-16,5 13-45 16,8 9-3-16,11 4-9 15,11 0-3-15,7-5-8 16,25-5-17-16,16-14-33 15,8-11-28-15,6-3-23 16,-2-20 41-16,-7-6 71 16,-11-3 24-16,-15 0 15 0,-11-1 30 15,-11 1 34 1,-5 2-27-16,-6 2-31 0,-19 5-34 16,-10 8-8-16,-5 9-3 15,-9 3 0-15,-2 10-33 16,11 19-76-16,16-2-125 15</inkml:trace>
  <inkml:trace contextRef="#ctx0" brushRef="#br0" timeOffset="19003.0166">19023 849 649 0,'0'0'41'0,"0"0"-31"15,0 0 92-15,0 0-36 16,90-52-37-16,-71 52-23 16,2 24-6-16,0 13-4 15,-3 8 4-15,-2 7 10 16,-5-1-9-16,-4-5-1 15,-1-8-7-15,-5-11 0 16,1-10-24-16,-1-8 27 16,-1-6 3-16,2-3 2 15,-1 0 9-15,4-11-1 0,3-9-6 16,3-10 4-16,6-4-3 16,4-2-1-16,7-1 1 15,3 6-4-15,4 7 0 16,-3 11-4-16,-3 6-7 15,-7 7 8-15,-1 0 1 16,0 3-1-16,4 10 3 16,2 1 8-16,1-4-4 15,5-1-3-15,2-3 2 16,2-6 3-16,3 0-3 16,-1 0 1-16,-5-6 2 15,-1-9-3-15,-3-3 2 16,-5-5 5-16,-1-4-3 15,-7-1 12-15,-8-2-8 16,-9 2 1-16,0 4-12 0,-17 3 0 16,-16 7-13-16,-4 7-9 15,-5 7 10-15,6 0 11 16,5 21-9-16,4 12 0 16,7 6 10-16,6 6-1 15,6 1-3-15,7 0 0 16,1-1 4-16,0-5 0 15,7-4-6-15,20-8-8 16,11-8 6-16,14-9 8 16,12-7 4-16,6-4-3 0,4 0 3 15,0-5-4 1,-7-6-68-16,-9-2-148 0,-10-4-224 16</inkml:trace>
  <inkml:trace contextRef="#ctx0" brushRef="#br0" timeOffset="20404.3602">7156 2981 186 0,'0'0'147'0,"0"0"-128"16,0 0 27-16,0 0 65 15,-58-76-28-15,53 73 17 0,4 1-23 16,-2 2-26-1,0 0-51-15,3 24-2 0,0 20-4 16,0 22 6-16,0 13 12 16,4 6-9-16,10-8-3 15,2-8 0-15,2-13-7 16,2-10-27-16,-4-12-28 16,-1-14-18-16,-6-10-25 15,-1-10-77-15,-7-7-165 16</inkml:trace>
  <inkml:trace contextRef="#ctx0" brushRef="#br0" timeOffset="20637.8502">7101 2941 480 0,'0'0'75'16,"0"0"-34"-16,0 0 53 15,0 0-11-15,0 0-83 16,0 0-1-16,19 24 1 15,11 20 24-15,3 6-14 16,-3 1-7-16,-6-5 1 16,3-4-1-16,-2-6-3 15,6-7-18-15,2-12-47 16,5-15-48-16,0-2-9 16,7-31-29-16,-2-13-78 0</inkml:trace>
  <inkml:trace contextRef="#ctx0" brushRef="#br0" timeOffset="20988.006">7690 2866 220 0,'0'0'267'16,"0"0"-210"-16,0 0-6 15,0 0-9-15,0 0-22 16,-100 104 20-16,67-54-14 16,2-1-8-16,4-5-6 15,7-8-3-15,9-9-9 16,5-12 0-16,4-10-1 15,2-5-12-15,0 0 3 16,5-8 2-16,12-20 8 16,6-8 2-16,6-11-2 15,-1 0 0-15,3 1 0 0,-4 7 2 16,-2 11 6-16,-6 9 10 16,-6 10 15-16,-4 8-12 15,-2 1-15-15,5 4-6 16,5 21 0-16,5 11 9 15,2 12 8-15,-2 7 0 16,-1 2-6-16,-5 1-11 16,-5-2 0-16,1-3-13 15,-2 0-53-15,8-9-66 16,8-16-123-16</inkml:trace>
  <inkml:trace contextRef="#ctx0" brushRef="#br0" timeOffset="21229.0351">8182 3026 147 0,'0'0'485'15,"0"0"-461"-15,0 0 65 16,0 0 12-16,0 0-67 16,0 0-34-16,-40 4-11 15,39 37 11-15,-5 16 4 16,1 3 3-16,4-2-4 15,-1-7-2-15,2-10-1 16,0-9-1-16,5-13-28 16,15-12-46-16,8-7-24 15,7-8-30-15,4-20-136 16</inkml:trace>
  <inkml:trace contextRef="#ctx0" brushRef="#br0" timeOffset="21387.949">8141 2743 621 0,'0'0'56'15,"0"0"-54"-15,0 0 51 16,0 0-44-16,0 0-9 16,0 0-100-16,-24 92-163 0</inkml:trace>
  <inkml:trace contextRef="#ctx0" brushRef="#br0" timeOffset="21851.8114">8445 3013 615 0,'0'0'16'0,"0"0"-9"15,0 0-7-15,0 0 31 16,0 0-31-16,0 0 20 16,25 108 7-16,-16-53-11 15,-3-2-9-15,-3-8-7 0,-3-12 6 16,3-12-5-16,0-11-2 16,-1-7 2-16,1-3 2 15,-2 0 2-15,5-24 29 16,4-11-11-16,-1-9-12 15,2-6 6-15,4 0-4 16,-3 5-12-16,4 7-1 16,1 11-11-16,-1 12 6 15,-4 8 5-15,6 7 1 16,-2 0 0-16,2 14-1 16,0 9 11-16,1 7-7 15,-2 6 11-15,-7 3-4 16,-2 1 1-16,-5 1-1 0,-3-7-8 15,0-3-3-15,0-8-13 16,0-7-49-16,6-6-42 16,10-10-55-16,8 0-63 15,9-13-50-15</inkml:trace>
  <inkml:trace contextRef="#ctx0" brushRef="#br0" timeOffset="22063.6548">8997 3069 292 0,'0'0'59'16,"0"0"-2"-16,0 0 46 16,0 0-48-16,0 0-36 15,0 0 3-15,-20 41 20 16,17-12-10-16,0 3-16 0,1 2-6 16,2-1-5-16,0-5 0 15,0-2-4-15,0-9-1 16,2-3-4-16,18-12-57 15,11-2-93-15,12-16-76 16</inkml:trace>
  <inkml:trace contextRef="#ctx0" brushRef="#br0" timeOffset="22324.8108">9231 2800 395 0,'0'0'84'16,"0"0"-57"-16,-115-28 102 0,84 30-76 15,11 15-27-15,9 0-26 16,11-2-3-16,8-5-15 16,27-8-3-16,5-2 20 15,9-5 1-15,-7-12 8 16,-6-5-3-16,-9 3 45 16,-15 2-16-16,-12 2 14 15,0 2 11-15,-23 5-55 16,-13 3-1-16,-7 5-6 15,1 7 1-15,6 18-49 16,14 9-80-16,12 4-196 16</inkml:trace>
  <inkml:trace contextRef="#ctx0" brushRef="#br0" timeOffset="22947.5584">9416 3057 429 0,'0'0'4'16,"0"0"-4"-16,0 0 59 15,0 0-57-15,0 0 50 0,15 82-8 16,-6-42 12-16,-3-2-15 15,0-6-38-15,-3-7-1 16,1-10 1-16,-4-8-2 16,3-6 0-16,0-1-1 15,2-6 11-15,1-19-10 16,5-9 4-16,1-3-1 16,5-3-4-16,4 2-8 15,3 5 5-15,1 8-1 16,2 6 4-16,-3 13 0 15,1 5 16-15,-3 1-4 16,-1 9-5-16,-1 13 10 16,-4 8 9-16,-4 3-4 0,-3-4-6 15,-5-3-10 1,-2-6 3-16,-2-8-5 0,0-4-3 16,0-6-1-16,0-2 6 15,1 0 6-15,-1-10-3 16,0-9-9-16,0-10-7 15,5-5 7-15,1 0-3 16,9-2-2-16,0 5 2 16,4 6 2-16,-2 11 1 15,-1 7-1-15,-1 7-1 16,4 0-3-16,2 7 5 16,0 15 0-16,3 6 6 15,-5 4-4-15,-5 4 2 16,-3-1-4-16,-9-2-12 0,-2-2-50 15,0-8-72-15,0-9-113 16,0-8-129-16</inkml:trace>
  <inkml:trace contextRef="#ctx0" brushRef="#br0" timeOffset="23178.2508">10162 2967 506 0,'0'0'57'16,"0"0"8"-16,0 0 8 16,0 0-49-16,0 0-19 15,0 0 29-15,-29 117-4 0,19-74-20 16,3-2-10-16,4-7 0 16,3-9-6-16,0-10-32 15,13-9-33-15,11-6-12 16,13-7-12-16,2-17-47 15,-2-8-92-15</inkml:trace>
  <inkml:trace contextRef="#ctx0" brushRef="#br0" timeOffset="23427.027">10269 2779 189 0,'0'0'100'0,"0"0"41"15,-91-44-1-15,63 44-64 0,8 5-23 16,3 14-25-16,9 1-17 15,8-3-11 1,0-4-11-16,22-7 0 0,8-5 11 16,3-1 1-16,-3 0 9 15,-2-14 3-15,-8 0 25 16,-10 3-3-16,-10 3 4 16,0 2 12-16,-9 3-46 15,-12 3-5-15,-4 0-26 16,1 21-31-16,8 11-75 15,13 4-169-15</inkml:trace>
  <inkml:trace contextRef="#ctx0" brushRef="#br0" timeOffset="24235.7656">10467 2981 344 0,'0'0'145'0,"0"0"-127"16,0 0 70-16,0 0-39 16,0 0-34-16,0 0-15 0,-13-6-13 15,34 6-16 1,16 0 29-16,12 0 7 0,5 0 1 15,-1 0-1-15,-12 0 4 16,-10 0-2-16,-12 0 17 16,-8 0-10-16,-8 3-16 15,-3 17-5-15,-4 10 5 16,-22 6 11-16,-8 4-1 16,-3-2-3-16,-3-2 2 15,4-7-5-15,9-4-3 16,9-5-1-16,8-4 0 15,10-7-2-15,0 0-9 16,11-3-3-16,21-4-5 16,7-2 6-16,6 0-7 15,2-8-46-15,-2-10 12 0,-2-4 8 16,-6-2 46-16,-1-2 2 16,-4-4 6-16,-7 2-3 15,-4 6 8-15,-11 4-3 16,-5 11 10-16,-5 6 6 15,0 1-13-15,0 0-13 16,0 0 2-16,0 10-2 16,0 0 5-16,0 1-5 15,8-2-1-15,8-1-1 16,3-4 2-16,5-4 0 16,0 0 2-16,4-4 5 15,0-10 3-15,1-4 7 0,-1-4 17 16,-3-5-1-1,-2 1 12-15,-8 1-12 0,-8 6 6 16,-7 4 2-16,0 5-6 16,-9 4-34-16,-13 6 0 15,-8 0-2-15,-4 9 1 16,-1 15 0-16,4 10 7 16,6 2-4-16,7 3 1 15,9-2-4-15,9-1 0 16,0-5-8-16,22-7-3 15,14-6 11-15,13-8-3 16,8-8-10-16,4-2-17 16,2 0-24-16,-5-14-36 0,-3 1-34 15,-9-4-73 1,-10 3-135-16</inkml:trace>
  <inkml:trace contextRef="#ctx0" brushRef="#br0" timeOffset="25065.0121">12516 3360 101 0,'0'0'5'0,"0"0"21"16,0 0 73 0,117-15-10-16,-62-16-39 0,8-6-11 15,1-5 1-15,-4-5-1 16,-9 1-14-16,-11-5-14 16,-12 0-6-16,-13 0 0 15,-15 4-4-15,0 7-1 16,-12 8-13-16,-7 9 6 15,-4 12 7-15,0 10 0 16,0 1 9-16,1 14 1 16,2 17 3-16,4 13-9 0,6 9 12 15,5 8-11 1,5 1 3-16,0-3-1 0,11-4 1 16,11-9-8-16,5-9-1 15,7-11-5-15,10-15-10 16,8-11-34-16,9-6-37 15,3-23-43-15,2-12-81 16</inkml:trace>
  <inkml:trace contextRef="#ctx0" brushRef="#br0" timeOffset="25615.7873">13369 2629 340 0,'0'0'63'16,"0"0"-53"-16,0 0 32 0,-45 114 35 15,34-51-10-15,3 6-27 16,3 2-4-16,5-4-15 16,0-9-13-16,0-9-3 15,5-13-5-15,6-10-1 16,-3-10-3-16,-2-9-23 16,0-5-34-16,6-2 1 15,0-5 25-15,5-15 16 16,0-6 3-16,-1-2 13 15,-1 3 3-15,-1 6 8 16,-2 5-8-16,-3 11-8 16,-1 3 4-16,3 3 3 15,4 18 1-15,3 5 27 16,1 1-14-16,2-6-4 0,5-6 2 16,2-4-2-16,3-9-9 15,4-2 0-15,0 0 11 16,4-13-9-16,-5-5 5 15,-1-6-2-15,-5-4 10 16,-4-2 4-16,-7-2 2 16,-7-2 0-16,-4 4 11 15,-6 8-5-15,0 8-16 16,0 8 12-16,-1 6 7 16,-4 3-30-16,-2 19 1 15,-1 14-6-15,-1 6 10 16,2 2-5-16,0-3 0 0,4-5 3 15,1-6-6-15,2-9-5 16,0-7-12 0,16-11-27-16,11-3-9 0,9-3 23 15,7-16 8-15,2-5-117 16,-5-5-177-16</inkml:trace>
  <inkml:trace contextRef="#ctx0" brushRef="#br0" timeOffset="25789.0931">13892 2823 515 0,'0'0'65'0,"0"0"24"15,0 0 58 1,0 0-74-16,0 0-73 0,61-88-1 16,-10 59-22-16,6 3-17 15,-2 9-61-15,-13 5-120 16,-11 4-196-16</inkml:trace>
  <inkml:trace contextRef="#ctx0" brushRef="#br0" timeOffset="26606.2742">15534 2646 300 0,'0'0'121'15,"-135"21"-110"-15,65 11-11 16,5 9 63-16,12 5 0 0,15 6-3 16,18 4-16-16,14 1-29 15,6-3-15-15,13-6-2 16,23-11-6-16,10-14-4 15,9-9-1-15,8-14-4 16,4-3 12-16,2-27 5 16,4-11 1-16,-11-8 12 15,-17-7-1-15,-18-1 0 16,-24-2 0-16,-3-1 27 16,-30 4-15-16,-10 7-18 15,-5 11 8-15,-4 15 19 0,3 16-1 16,2 7 0-1,2 20-21-15,-1 19 0 0,8 13-3 16,8 7-4-16,13 2-4 16,14 0-1-16,12-4-9 15,29-11-2-15,17-12-15 16,18-17-29-16,15-17 14 16,9-5 7-16,-3-26-10 15,-15-13-26-15,-20-7-34 16,-19-8 67-16,-18-11 38 15,-15-5 24-15,-10-4 6 16,0 2 30-16,-13 7-13 16,-4 12-7-16,-2 16-8 15,5 18 8-15,5 10 2 16,5 12-6-16,2 2-36 0,2 25-14 16,0 25 2-16,0 29 12 15,0 21 18-15,0 12-16 16,0 8 3-16,0 1 17 15,-7 2-7-15,-15 5-8 16,-5-3 0-16,-2-15-7 16,8-20-46-16,10-25-73 15,11-33-17-15,1-27-85 16</inkml:trace>
  <inkml:trace contextRef="#ctx0" brushRef="#br0" timeOffset="27093.623">16085 2721 35 0,'0'0'435'0,"0"0"-435"16,0 0 0-16,119-17 24 16,-82 19-7-16,-10 25-17 15,-15 9-11-15,-12 14-3 16,-13 2-7-16,-25 1-29 15,-9-9-33-15,-2-9 53 16,5-15 30-16,8-8 6 16,13-10-3-16,17-2 45 15,6-20-23-15,34-19-25 16,23-10-85-16,11-10 14 16,8-6-31-16,0 0-19 0,0-7 121 15,-5 3 29-15,-9 4 63 16,-13 12-32-16,-17 13 16 15,-17 13 43-15,-14 9 3 16,-1 4-33-16,0 7-9 16,-7 2-18-16,1 5-17 15,1 0-31-15,-2 19-14 16,-2 25-2-16,1 18 0 16,2 14 4-16,-1 13 2 15,-2 8 12-15,-2 3-7 0,-9 5 0 16,-4 2-5-1,-3-5 2-15,1-7-5 0,4-14-1 16,4-20-15-16,11-20-72 16,7-26-102-16,6-15-173 15</inkml:trace>
  <inkml:trace contextRef="#ctx0" brushRef="#br0" timeOffset="27316.9588">16707 2635 525 0,'0'0'24'0,"0"0"-8"0,82-11 75 15,-51 22-68-15,-3 21-8 16,-5 8-15-16,-19 8-2 16,-4 5-10-16,-23-2 5 15,-15-5-32-15,-1-10-1 16,2-10 13-16,15-9-34 15,11-13-100-15,11-4-97 16</inkml:trace>
  <inkml:trace contextRef="#ctx0" brushRef="#br0" timeOffset="27619.0288">17038 2691 649 0,'0'0'16'0,"0"0"57"0,0 0 3 15,0 0-76-15,0 0-6 16,0 0 6-16,-45 95 2 16,45-51-2-16,0-5-6 15,14-6-2-15,9-4 4 16,6-12-24-16,1-6-6 16,4-11 1-16,2 0 5 15,4-15 7-15,-3-12 15 16,-4-6 6-16,-8-4 14 15,-11-1 9-15,-13 3 5 16,-1 1-28-16,-22 3-7 16,-15 9-27-16,-11 9 9 15,-6 12-21-15,4 1-5 16,12 4-86-16,16 13-197 16</inkml:trace>
  <inkml:trace contextRef="#ctx0" brushRef="#br0" timeOffset="28068.4346">17472 2610 460 0,'0'0'79'15,"0"0"-15"-15,0 0 17 0,0 0-46 16,0 0-7-1,0 0-21-15,-7 0-5 0,8 31 3 16,5 10 27 0,-3 3-14-16,0-1-5 0,-3-6-3 15,0 1-5-15,0-5-5 16,0-5 0-16,-5-11-3 16,-3-5-22-16,2-8 9 15,0-4 6-15,-1-4 9 16,1-18 0-16,2-7-17 15,4-7 11-15,0-2-6 16,15 0 9-16,15 0 4 16,9 6 3-16,8 5-3 0,4 10 0 15,0 6 6-15,-4 11 6 16,-9 0 5-16,-5 12-3 16,-10 14-4-16,-4 6 3 15,-9 7-11-15,-9-1-2 16,-1-1-6-16,0-1-57 15,-7-7-44-15,1-10-99 16,3-8-95-16</inkml:trace>
  <inkml:trace contextRef="#ctx0" brushRef="#br0" timeOffset="29014.6212">17984 2688 87 0,'0'0'215'15,"0"0"-212"-15,0 0 39 16,0 0 34-16,0 0-33 16,0 0-24-16,30 33 21 15,-13-33 17-15,9 0-8 16,0-15-22-16,4-4-14 16,-2-5-2-16,-8-1 8 15,-2-3-6-15,-11 2-9 16,-7-2 3-16,0 6 1 15,-7 6-3-15,-15 10-5 16,-10 6-14-16,-4 1-1 16,-2 25 15-16,-2 6 3 15,4 7 1-15,9 5 11 16,7-2 6-16,10 0-15 16,9-1-2-16,1-10 6 0,0-2-10 15,19-9-1-15,9-6-2 16,13-9-20-16,14-5 5 15,10 0 1-15,10-16-12 16,-4-10-3-16,-6-7 1 16,-10-7 7-16,-12-5-23 15,-10-3 29-15,-14 4 18 16,-11 8 7-16,-7 15 25 16,-1 13 58-16,0 8-30 15,0 0-60-15,-10 21-10 0,-2 9 10 16,-3 4 6-16,4 5-2 15,4-3 3-15,1-5-2 16,6-7-3-16,0-7-2 16,0-8 0-16,0-3-1 15,2-6-18-15,12 0 0 16,3 0 7-16,5-14 11 16,4-6-4-16,-3-5-3 15,-1-3 7-15,-3-6-9 16,-3 0-3-16,-5 4 4 15,-2 5 0-15,-5 9 9 16,-1 10 0-16,3 6 0 16,0 0-11-16,3 16 8 0,3 4 3 15,-5 3 9 1,-1 2-6-16,-1 2 3 0,2-1-5 16,3-4 0-16,3-5-1 15,4-3 0-15,6-8-1 16,7-4-14-16,8-2 7 15,3-3 8-15,5-16 7 16,-3-4 7-16,-2-7 3 16,-6-9 28-16,-2-7-23 15,-12-6-2-15,-5-2 11 16,-7-3 7-16,-9 8-21 16,0 7-10-16,-1 8-2 15,-11 10 1-15,2 13 10 16,4 5 3-16,4 6-19 0,-1 0-1 15,-3 20-10-15,-3 16 5 16,3 15 6-16,2 16 22 16,1 5-4-16,3-2-17 15,0-8-1-15,0-7-1 16,0-10-58-16,0-9-56 16,0-10-96-16,6-12-241 15</inkml:trace>
  <inkml:trace contextRef="#ctx0" brushRef="#br0" timeOffset="29186.7825">18925 2561 604 0,'0'0'47'0,"0"0"-24"0,0 0 39 15,0 0-40-15,0 0-22 16,143-29-5-16,-70 22-46 15,-7-3-86-15,-15 4-103 16</inkml:trace>
  <inkml:trace contextRef="#ctx0" brushRef="#br0" timeOffset="30004.0797">20100 2358 574 0,'0'0'114'0,"0"0"-109"15,0 0 23-15,0 0-1 16,0 0-27-16,0 0 0 16,-1 68 13-16,-1-22 5 15,-8 4-12-15,-7-4 1 16,1-9-3-16,-2-8-4 16,4-12 1-16,4-10 3 15,6-5 0-15,4-2 7 16,0 0-5-16,0-5-6 0,1-20-19 15,15-12-3-15,7-5 16 16,5-3 6-16,8 3 1 16,-2 9 2-16,-2 8 4 15,-6 11 5-15,-7 9-4 16,-3 5 5-16,-6 0-13 16,2 13-11-16,2 15 6 15,-4 11 5-15,0 8 6 16,-5 0-4-16,-4-5 1 15,-1-10-3-15,0-7-27 16,0-14-3-16,0-7 17 16,0-4 13-16,0 0 14 15,0-7 7-15,0-15-19 16,0-10 4-16,11-9-1 16,7 0 11-16,4 1-2 0,7 4-12 15,8 8 3-15,0 6-4 16,0 12-1-16,-2 8 1 15,-5 2 6-15,-7 12-6 16,-3 19-1-16,-11 7 0 16,-9 7 0-16,0 3 5 15,-11-4-5-15,-11-8-11 16,0-7-38-16,9-10-54 16,10-10-146-16</inkml:trace>
  <inkml:trace contextRef="#ctx0" brushRef="#br0" timeOffset="31296.208">20895 2356 396 0,'0'0'70'0,"0"0"-44"16,0 0-10-16,0 0 36 15,0 0-19-15,-100 41 8 16,70-4-18-16,10 7-7 15,8 4-15-15,5 2-1 16,7-6 0-16,0-9 0 16,8-6 0-16,11-11-16 0,4-7-12 15,8-10 5-15,9-1 23 16,4-5 0-16,5-17 7 16,0-7-4-16,-3-6 1 15,-5-6 25-15,-10-6-19 16,-9 0 8-16,-11-4-9 15,-7 1-9-15,-4 1-9 16,-7 5 1-16,-14 9 0 16,-9 10-8-16,-7 12 9 15,1 13 7-15,-3 0 0 16,0 18 9-16,2 14 5 16,5 7-12-16,10 2 7 15,12 0-9-15,10 0-11 16,0-3 4-16,21-4-2 0,6-7 5 15,6-11-23-15,4-12-14 16,9-4 16-16,0-5 22 16,5-16-4-16,0-7 7 15,-8-6 0-15,-3 0 0 16,-7-7 0-16,-7 1 2 16,-7 2-1-16,-6 7 6 15,-2 10 0-15,-7 9 2 16,-1 9-2-16,-3 3-7 15,0 3-20-15,3 21-3 16,-1 6 23-16,-2 10 23 16,0 3-10-16,0 4 5 15,-3 0 1-15,-5-3-4 16,2-4-2-16,2-7-1 16,4-11-5-16,0-8-7 0,0-8 1 15,0-6-1-15,12 0-2 16,6-3-1-16,6-14 4 15,1-8-1-15,3-8 0 16,0-4-1-16,2-4 0 16,2 1-4-16,-4 5 0 15,-3 9 1-15,-8 6 4 16,-7 8 12-16,-6 5 12 16,-2 5 6-16,-2 2-15 15,0 0-15-15,0 0-5 0,8 2-11 16,5 10 8-1,13 1 8-15,8-2 4 0,10-1 6 16,7-5-4-16,3 0-1 16,4-3 2-16,0-1-4 15,-1-1 1-15,-8 0-1 16,-7-8 6-16,-9-4 14 16,-10-4-17-16,-6 1 8 15,-7-3-12-15,-5-2-2 16,-5-1 0-16,0-1 0 15,0 5-22-15,-6 0 4 16,-7 7 13-16,-1 4-3 16,-2 1 7-16,2 5-12 0,-2 0 6 15,2 9-1-15,3 4-4 16,5-2 0-16,6-3-7 16,0-5-2-16,0-1 7 15,1-2 14-15,11 0 18 16,-2 0 23-16,1 0-10 15,-2-4 10-15,-5-2-2 16,-2 1 11-16,-2 2-15 16,0-3-17-16,0 1-17 15,0 0 7-15,-2-1 0 16,-4 5-5-16,-3 1-6 16,-7 0-2-16,-13 0-5 15,-6 16 7-15,-10 6-3 0,5 7 4 16,7 5-1-16,12 7-7 15,10 8 0-15,11 6 6 16,0-1 3-16,5-3 0 16,10-6 1-16,6-15 0 15,7-7 0-15,11-6 1 16,13-9 8-16,11-4-6 16,4-4-3-16,1 0-6 15,-3-7-24-15,-6-9-90 16,-5-9-130-16,-5 1-167 15</inkml:trace>
  <inkml:trace contextRef="#ctx0" brushRef="#br0" timeOffset="31422.9139">22849 2559 650 0,'0'0'8'16,"0"0"-8"-16,0 0-203 15</inkml:trace>
  <inkml:trace contextRef="#ctx0" brushRef="#br0" timeOffset="54611.7065">4040 5654 350 0,'0'0'0'0,"0"0"-6"16,0 0 6-16,-16 73 51 15,-5-14-5-15,3 11-5 16,5 2-11-16,5-3-11 15,8-6-11-15,0-2-5 16,0-8 3-16,8-6 1 16,5-7-6-16,2-8-2 15,2-9-7-15,2-11 3 0,0-12-5 16,7 0 10-16,5-28 34 16,3-17 20-16,2-17-7 15,-2-15-22-15,-7-10-5 16,-3-8 2-16,-12 2-11 15,-3 2-9-15,-6 14 3 16,-3 14-5-16,0 18-3 16,0 22 3-16,0 11 7 15,0 12-1-15,0 0-6 16,0 4-2-16,0 23-14 16,-9 16 16-16,3 21 3 15,-2 13-2-15,3 3 0 0,5 5 4 16,0-3-1-16,7-4-1 15,5-6-2-15,9-10 2 16,-3-7-3-16,4-7 0 16,0-12-1-16,2-9-7 15,-1-13-9-15,4-14-14 16,4-3 2-16,12-32 23 16,-1-16 6-16,1-15 5 15,-6-11 2-15,-10-8-2 16,-13-7-5-16,-8 3 5 15,-6 5 7-15,0 8-7 16,0 13 4-16,-3 12-3 16,0 17-2-16,3 15 1 15,-2 10 15-15,1 7 5 16,-1 2-11-16,-1 0-14 0,0 19-12 16,-4 18 9-16,4 22 3 15,0 13 6-15,3 6-5 16,0 4 3-16,0-2 3 15,0-5-4-15,0-4-3 16,3-10 2-16,9-14 1 16,1-5-3-16,5-11 0 15,9-9-35-15,4-10-11 16,5-10 6-16,6-2-16 16,4-19 36-16,-4-15-6 15,2-11 23-15,-6-9 3 16,-4-11 7-16,-4-8 3 0,-5 0-8 15,-8 6 31-15,-4 13-2 16,-7 19 23-16,-3 15-13 16,-3 12-7-16,0 6 5 15,0 2-13-15,0 0-26 16,0 12-15-16,0 15 12 16,0 19 3-16,-4 14 21 15,-4 3 5-15,5 2-20 16,3-6 4-16,0-9-1 15,0-8-8-15,3-9-1 16,14-10-5-16,0-7-1 16,6-6-25-16,1-10-34 15,6 0-37-15,8-24-81 0,-2-15-218 16</inkml:trace>
  <inkml:trace contextRef="#ctx0" brushRef="#br0" timeOffset="54854.4139">5262 5500 569 0,'0'0'66'15,"0"0"-51"-15,0 0 39 16,0 0-19-16,0 0-26 16,0 0-9-16,21 54-11 15,4-54 11-15,3 0 8 0,-1-14 32 16,-9-3 14-16,-9-2-5 15,-9 4-6-15,-10 1-33 16,-23 6-10-16,-3 8-62 16,-7 0-11-16,-5 19-56 15,1 9-131-15</inkml:trace>
  <inkml:trace contextRef="#ctx0" brushRef="#br0" timeOffset="55034.2516">4415 5922 328 0,'0'0'304'15,"0"0"-297"-15,0 0 86 16,0 0-16-16,0 0-77 0,0 0-28 16,101-72 28-16,7 35-72 15,0 1-111-15,-11 9-306 16</inkml:trace>
  <inkml:trace contextRef="#ctx0" brushRef="#br0" timeOffset="55585.9817">5466 6278 360 0,'0'0'2'16,"0"0"8"-16,0 0 53 15,0 0-23-15,0 0-14 16,0 0-6-16,42 17 20 15,-21-24 8-15,7-18 12 16,4-9-10-16,2-12-15 16,-1-10-9-16,-5-11-11 15,-4-1-1-15,-3 5-10 0,-8 12 4 16,-1 18 4 0,-9 13 1-16,0 13 13 0,-3 5 3 15,0-1-15-15,0 3-8 16,0 0-6-16,0 0 0 15,0 0-2-15,0 0 1 16,3 0-5-16,-3 0 2 16,0 0 4-16,0 0-2 15,0 0 2-15,0 0 0 16,0 0 4-16,0 0-4 16,0 0 0-16,0 0 0 15,0 0 0-15,0 0 2 0,0 0-2 16,0 0-3-16,0 0-29 15,0 0-50-15,0 0-38 16,0 6-28-16,0 0-4 16,0 5-17-16</inkml:trace>
  <inkml:trace contextRef="#ctx0" brushRef="#br0" timeOffset="56216.3588">5790 6168 331 0,'0'0'12'0,"0"0"5"16,0 0 88-16,64-120-72 16,-25 50-10-16,7-5 7 15,-9-5-9-15,-7 3 9 16,-15 5 2-16,-9 5-10 16,-6 12-11-16,-9 12-11 0,-12 12 4 15,-3 14-9 1,-4 12 10-16,-3 5 1 0,-5 16-3 15,-1 21 1-15,1 15 5 16,11 13-6 0,8 8 9-16,9 5-3 0,8-1 0 15,0 0 1-15,8-5 0 16,13-8-3-16,0-8 0 16,6-13-7-16,1-7-2 15,8-13 1-15,0-10-10 16,8-11-18-16,3-2-3 15,3-20 16-15,2-14 9 16,-7-10 3-16,-3-6 4 16,-11-9 4-16,-8-3 4 15,-4 8 6-15,-8 12-10 0,-4 20 10 16,-4 14 0 0,-2 8-14-16,2 0-1 0,-1 27 1 15,1 18 15-15,0 8 32 16,0 5-29-16,-3-4-9 15,0-7-5-15,3-8-4 16,4-12-43-16,7-12-76 16,8-15-103-16,8-10-90 15</inkml:trace>
  <inkml:trace contextRef="#ctx0" brushRef="#br0" timeOffset="56352.4089">6458 5607 519 0,'0'0'0'0,"0"0"-157"15,0 0-18-15</inkml:trace>
  <inkml:trace contextRef="#ctx0" brushRef="#br0" timeOffset="56613.9694">6901 5250 700 0,'0'0'1'0,"0"0"21"16,0 0 39-16,0 0-61 15,0 0 3-15,-18 113 3 16,14-28 32-16,-2 9-23 15,6-4-5-15,0-1-10 16,0-8 0-16,0-5-5 16,0-5-18-16,0-9-74 15,0-11-65-15,-6-14-61 16,-3-11-93-16</inkml:trace>
  <inkml:trace contextRef="#ctx0" brushRef="#br0" timeOffset="57184.0798">6560 5990 558 0,'0'0'10'0,"0"0"16"0,0 0 99 15,0 0-51-15,0 0-73 16,0 0-1-16,13-24-40 16,54 4 40-16,27-9-2 15,11-8-35-15,-4-1-9 16,-16 1-24-16,-14 2 26 15,-9 0 13-15,-13 4 31 16,-9 4 1-16,-15 11 0 16,-14 9 19-16,-11 7-1 15,0 0 30-15,-15 9-3 0,-16 19-37 16,-3 11-7-16,4 6 7 16,10 1 17-16,17-7-26 15,3-4 0-15,21-8-3 16,14-13-11-16,8-13-2 15,8-1 2-15,5-26 14 16,2-10 5-16,-7-3 10 16,-2-1 33-16,-15-3 0 15,-11 2-9-15,-8 3-5 16,-11 5 4-16,-4 12-3 16,0 7 2-16,0 10 12 15,0 4-31-15,-3 8-18 0,-7 33-27 16,-8 24 27-16,-4 25 3 15,-1 29-3-15,5 15-19 16,6 12-3-16,5 9 22 16,1-9 1-16,0-4 4 15,-9-16-5-15,-6-12-10 16,-10-21-5-16,-11-24-67 16,-6-24 82-16,-8-20 6 15,-9-21 4-15,-7-4-10 16,-3-17-9-16,-1-16-51 15,15-6-102-15,20-2-221 16</inkml:trace>
  <inkml:trace contextRef="#ctx0" brushRef="#br0" timeOffset="57748.4735">9592 5472 398 0,'0'0'8'0,"0"0"-6"15,0 0 98-15,0 0-36 0,0 0-8 16,-85-49-24-16,77 62-27 16,-1 25 0-16,-4 20-4 15,6 22 22-15,5 12 5 16,2 3 4-16,0 11 2 15,0 3-5-15,0 2-16 16,-16 6 1-16,-14-4-13 16,-13-1 2-16,-17-6-3 15,-7-11-40-15,-6-11-49 16,7-18-48-16,10-23-168 16</inkml:trace>
  <inkml:trace contextRef="#ctx0" brushRef="#br0" timeOffset="57963.726">8913 6370 732 0,'0'0'1'0,"0"0"21"16,0 0-22-16,127-98 71 15,-49 50-42-15,18-10-5 16,12-9-11-16,5-3 0 15,-4-3-13-15,-9 3-2 16,-14 5-3-16,-14-3-63 16,-18-2-163-16,-20 0-277 15</inkml:trace>
  <inkml:trace contextRef="#ctx0" brushRef="#br0" timeOffset="58331.3242">10068 5266 194 0,'0'0'445'0,"0"0"-414"16,0 0 5-16,0 0 15 15,0 0-47-15,-3 87 10 16,-14-24 24-16,5 0-12 16,1-7-17-16,6-10-6 0,5-12-3 15,0-15-1 1,0-10-6-16,0-6-1 0,0-3 8 15,0-3 0-15,9-20 0 16,6-8 5-16,3-7-3 16,3-2-2-16,1 8 0 15,-1 6 0-15,-2 9 4 16,4 7-2-16,-1 9 2 16,2 1 1-16,0 13 4 15,0 16 5-15,-4 10 6 16,-7 9-11-16,-7 15-9 15,-6 2-7-15,0 6-48 16,0-2-53-16,-5-7-91 16,5-17-165-16</inkml:trace>
  <inkml:trace contextRef="#ctx0" brushRef="#br0" timeOffset="58693.7479">11063 4967 701 0,'0'0'13'15,"0"0"-1"-15,0 0 58 0,0 0-39 16,0 0-31-16,0 0-18 15,16 62 18-15,-4 18 44 16,-2 18-4-16,-8 19 7 16,-2 14-24-16,-9 9 23 15,-17 10-30-15,-5 5-11 16,-4 5-3-16,3 2-2 16,4-7 1-16,5-9-1 15,1-4 0-15,6-10-2 16,4-10-51-16,7-20-20 15,5-25-59-15,0-32-11 16,15-32-117-16</inkml:trace>
  <inkml:trace contextRef="#ctx0" brushRef="#br0" timeOffset="59928.4769">11947 5534 409 0,'0'0'0'0,"0"0"12"0,0 0-12 15,0 0 5-15,-91 18 2 16,61 23-5-16,6 12 16 16,5 10 4-16,10 5 6 15,6-3-10-15,3-7-18 16,5-9-2-16,20-18-4 15,12-16 0-15,14-15 5 16,8-7 1-16,7-30 3 16,0-11 14-16,-11-5-3 15,-10-1 20-15,-17-4-1 0,-19 0-3 16,-9-1-22-16,-10 3-8 16,-20 8-7-16,-9 10-1 15,0 12-9-15,-5 12 15 16,-4 11 0-16,-6 3 4 15,-4 12 0-15,1 16 6 16,4 13 26-16,8 10-18 16,9 10-13-16,9 2 10 15,14 2-8-15,13-6-4 16,0-8-1-16,33-8 0 16,19-17-12-16,17-16-11 15,15-10 14-15,9-29-26 0,1-16-19 16,-9-9-46-16,-12-12-16 15,-16-8 28-15,-17-8-34 16,-19-5 25-16,-9-1 97 16,-6 5 18-16,0 14 0 15,1 16-3-15,0 21 61 16,-4 18 21-16,-3 10 2 16,0 4-13-16,0 0-43 15,0 13-41-15,0 24 9 16,0 18 86-16,0 20-22 15,0 10-31-15,-14 9 1 16,-10 4-7-16,4-8-22 16,-2-7-7-16,10-20-6 15,6-19-5-15,6-16 2 0,0-15-5 16,0-12-14-16,4-1-5 16,10-23 24-16,8-11 8 15,7-9-8-15,3-3-3 16,4 4-10-16,3 9 7 15,4 6-10-15,1 13 9 16,-5 14 7-16,-8 0 2 16,-7 12-2-16,-11 17-7 15,-13 9 7-15,0 6 3 16,-24 9 5-16,-15 5-6 16,-10-7 6-16,-1-5 1 0,3-12-8 15,11-15 6 1,14-10-7-16,10-9 9 0,11 0 9 15,1-14-18-15,8-20-1 16,24-13-12-16,14-7-18 16,11-6-10-1,4 9-30-15,0 1 8 0,-6 8 46 16,-4 8 17-16,-11 7 9 16,-10 10 16-16,-11 7 11 15,-7 10 15-15,1 0-28 16,3 24 4-16,4 15 25 15,0 14-4-15,-2 11 2 16,-9 6-14-16,-9 7-6 16,0 3-16-16,-17 1-6 0,-23-1-8 15,-12 1 0-15,-15 1-2 16,-2-7-18-16,7-12 17 16,10-17-5-16,16-19-1 15,10-17-31-15,8-10-58 16,7-24-25-16,11-27-75 15,0-20-243-15</inkml:trace>
  <inkml:trace contextRef="#ctx0" brushRef="#br0" timeOffset="60057.5499">12718 5392 726 0,'0'0'0'0,"0"0"-24"16,0 0 23-16,0 0-36 15,0 0-328-15</inkml:trace>
  <inkml:trace contextRef="#ctx0" brushRef="#br0" timeOffset="61166.5101">13224 5806 17 0,'0'0'82'0,"0"0"-30"15,0 0-14-15,0 0 24 16,0 0 88-16,98-24-26 15,-65-22-74-15,-3-3-28 16,-6 1 11-16,-14 5 2 16,-8 12-6-16,-2 11 14 15,0 9-11-15,-9 9-21 16,-7 2 5-16,-4 5-16 16,-7 20 0-16,-1 13 5 15,3 3 3-15,7 1-3 16,10-4 3-16,8-5-8 0,3-5-10 15,26-5-1-15,11-10 4 16,11-12-22-16,11-1 0 16,8-18 17-16,-3-12-5 15,-3-3 14-15,-10-1 5 16,-12 3-4-16,-6-2-3 16,-6 5 2-16,-4 2-14 15,-2 7-4-15,-3 6 11 16,-6 4 8-16,-3 1-2 15,-2 3 4-15,-5 3 1 16,-1 0-1-16,-4-1 16 16,0 3 10-16,0 0 5 15,0 0-10-15,0 0 9 0,-4 0-13 16,-15 0-17-16,-10 6-1 16,-10 15 1-16,-4 11 3 15,-1 5-2-15,8 5 4 16,9-1-2-16,10 1-3 15,10-6 0-15,7-7-4 16,6-8-8-16,19-8-11 16,15-9-19-16,11-4-21 15,11-17 36-15,6-16-20 16,5-14 35-16,-1-13 12 16,1-11 4-16,-5-8 3 15,-5-10-7-15,-6-1-20 0,-15-2-40 16,-13 9-105-1,-11 10 86-15,-13 18 25 0,-5 17 54 16,0 16 21-16,0 13 39 16,0 9 46-16,-5 0-75 15,-7 12-30-15,-7 19-1 16,-5 13 32-16,-1 12 18 16,4 6-17-16,0 9 29 15,3 4-11-15,3 2-7 16,7-5-17-16,8-9 4 15,0-5-16-15,8-11-6 16,16-11-9-16,6-10-3 16,7-11-3-16,9-10-26 15,7-5-48-15,3-3 44 0,-1-19 10 16,-5-9-2-16,-7-10 20 16,-6-12 7-16,-2-8 2 15,-3-10 1-15,0-1-2 16,-4 7-20-16,-4 14 20 15,-5 17 17-15,-8 15-3 16,-8 14 24-16,-3 5-4 16,0 17-8-16,-8 24-4 15,-13 13 30-15,1 7-31 16,4-5-6-16,10-3-15 16,6-6 3-16,0-11-6 15,11-7-33-15,11-13-70 16,11-13-62-16,3-3-175 0</inkml:trace>
  <inkml:trace contextRef="#ctx0" brushRef="#br0" timeOffset="61324.5581">15039 5054 525 0,'0'0'10'0,"0"0"9"16,0 0 84-16,0 0-78 15,0 0-25-15,0 0-92 16,-3 17-33-16,-15 14-76 0</inkml:trace>
  <inkml:trace contextRef="#ctx0" brushRef="#br0" timeOffset="61481.2185">14256 5185 579 0,'0'0'2'15,"0"0"-2"-15,0 0 65 16,0 0-8-16,0 0-57 16,0 0-15-16,60 0-74 15,27-8-54-15,15-7-272 16</inkml:trace>
  <inkml:trace contextRef="#ctx0" brushRef="#br0" timeOffset="62089.0027">15231 5213 579 0,'0'0'0'16,"0"0"0"-16,0 0 55 15,0 0-10-15,0 0-23 16,0 0-7-16,-46 103 40 15,27-58-20-15,1 0-29 16,7-1 0-16,1 0 1 0,4-8-6 16,5-7-1-1,-1-6-2-15,2-9-4 16,0-7 4-16,0-4-6 0,0-3 2 16,9 0 2-16,20-20 4 15,12-9 24-15,9-8-16 16,-1-1-8-16,-7 4-2 15,-11 6 2-15,-7 11-2 16,-8 6-2-16,-7 8 4 16,0 3-2-16,4 0-8 15,5 1 10-15,11 8 0 16,10-5 1-16,10-3-1 16,7-1 2-16,5 0-3 0,-2-12 1 15,-7-7 0 1,-10-1 0-16,-5-4 1 0,-7-2-1 15,-8-3 9-15,-7-4-4 16,-9 2 7-16,-6 3-12 16,-12 4-2-16,-18 12 2 15,-7 11 5-15,-11 1-5 16,0 28 0-16,1 10 0 16,8 5 5-16,14 6 14 15,13-3 1-15,12 0-18 16,6-5-2-16,27-3-7 15,14-8-18-15,11-6-30 16,6-7-46-16,13-8-36 16,5-2-84-16,1-7-21 15</inkml:trace>
  <inkml:trace contextRef="#ctx0" brushRef="#br0" timeOffset="62720.675">17054 4863 235 0,'0'0'19'0,"0"0"3"15,22-97 93-15,-22 70 2 16,0 10-52-16,-8 10-29 15,-19 7-27-15,-9 1 30 16,-13 34-24-16,-9 20-12 16,-4 21 29-16,3 17 5 15,10 13 2-15,10 9-6 16,9 5 8-16,12 0-23 16,14-4-2-16,4-5-6 15,12-4-8-15,16-6 6 0,-3-11-7 16,-7-3-1-16,-13-12-18 15,-5-7-33-15,-24-10-34 16,-14-12-50-16,0-17-42 16,1-22 17-16,7-7-95 15</inkml:trace>
  <inkml:trace contextRef="#ctx0" brushRef="#br0" timeOffset="62877.4787">16472 5772 573 0,'0'0'0'0,"0"0"7"16,63-97-7-16,4 46 12 15,26-5-12-15,22-6 0 0,10-8-72 16,-1-3-86-16,-16-4-84 16</inkml:trace>
  <inkml:trace contextRef="#ctx0" brushRef="#br0" timeOffset="63227.65">17414 4793 476 0,'0'0'13'0,"0"0"-9"15,0 0 49-15,0 0-14 16,0 88 7-16,0-24 37 16,-6 4-33-16,-2-2-6 15,2-4-9-15,2-7-21 0,2-10-10 16,2-12-4-1,0-14 0-15,0-9-9 0,0-8 2 16,0-2-11-16,0-6 18 16,3-19 3-16,5-14 12 15,4-3-3-15,0-2-8 16,3 4-4-16,6 6 1 16,4 9-2-16,5 4-3 15,4 14 4-15,2 7 6 16,1 0 2-16,0 15 4 15,-4 14-1-15,-5 6-6 16,-9 12-1-16,-11 6-4 16,-8 10-12-16,-27 5-86 0,-25-3-96 15,-9-9-314-15</inkml:trace>
  <inkml:trace contextRef="#ctx0" brushRef="#br0" timeOffset="63648.059">18758 4617 509 0,'0'0'29'16,"0"0"-6"-16,0 0-5 15,0 0-10-15,0 0 2 16,0 166 67-16,-16-30-7 16,-4 33-29-16,-12 10-34 0,-9 4-6 15,-9-13-1-15,-3-16-14 16,5-17-29-16,11-20-38 16,10-16-20-16,10-17-43 15,4-19-161-15</inkml:trace>
  <inkml:trace contextRef="#ctx0" brushRef="#br0" timeOffset="68594.1124">19578 5359 128 0,'0'0'59'16,"0"0"27"-16,21-90-16 16,-17 62 4-16,1 7-12 15,-5 6-10-15,0 6-15 16,0 6 10-16,0 3 12 16,0 0-16-16,0 8-43 15,0 31-8-15,0 24 8 16,-6 21 36-16,-4 11-23 15,-2-3 0-15,-1-3-12 16,-1-14-1-16,-4-12-55 0,1-15-47 16,7-17-68-16,8-19-17 15</inkml:trace>
  <inkml:trace contextRef="#ctx0" brushRef="#br0" timeOffset="68906.0017">19657 5243 321 0,'0'0'149'15,"0"0"-141"-15,-70-90 42 16,63 61 43-16,7-3-82 0,9-1-6 16,35-4-4-16,20 3-1 15,14 13 1-15,4 15 1 16,-12 6 5-16,-15 30-5 15,-15 11-2-15,-18 8 1 16,-21 5-1-16,-4 4 9 16,-37 3-4-16,-20-1 10 15,-12-5-10-15,-1-7 2 16,8-9-5-16,13-8-2 16,17-7-12-16,23-5-54 15,12-9-57-15,25-8-110 16</inkml:trace>
  <inkml:trace contextRef="#ctx0" brushRef="#br0" timeOffset="69809.9849">20516 5165 529 0,'0'0'0'15,"0"0"-27"-15,-111-40 27 16,72 36 81-16,0 4-25 15,3 0-15-15,2 17 5 16,1 11-28-16,3 11-2 16,2 10-1-16,8 4-6 15,9-4-9-15,8-5 0 0,3-10-1 16,10-9-18-16,14-8-7 16,10-9-2-16,6-8 6 15,4-3-10-15,-3-20 32 16,-5-6 2-16,-8-1 3 15,-8-3 10-15,-4-4 2 16,-7 2-2-16,-1 1 2 16,-4 6-6-16,-1 6-8 15,-1 8-3-15,-1 11 0 16,1 3 0-16,-2 0-12 16,0 8-9-16,0 19 9 15,0 11 12-15,0 4 31 16,0-1-16-16,0-8-9 0,6-6-2 15,4-11-4-15,6-5-6 16,1-8-9-16,7-3 1 16,9-6 9-16,8-20-3 15,4-8 8-15,0-7-3 16,-6-5-3-16,-5-2 0 16,-6 3 5-16,-4 7-9 15,-7 12 7-15,-9 13-1 16,-5 8 4-16,-3 5 0 15,0 0 0-15,0 14-27 16,0 14 27-16,0 9 9 16,0 1 1-16,0-2 2 15,0-6-10-15,3-8-2 16,9-9-4-16,8-8 4 0,5-5 0 16,12-5 2-1,8-21 5-15,6-10 0 0,-5-6 5 16,-6 1 16-16,-10-2-3 15,-12 1 2-15,-3 6-5 16,-7 7-7-16,-5 7 0 16,0 10 0-16,-3 10-11 15,0 2-4-15,0 5-17 16,0 26-25-16,0 25 6 16,0 25 36-16,0 25 12 15,-3 20-10-15,-3 16 0 16,1 0 1-16,0-4-3 15,1-13-26-15,-3-22-3 0,-7-23 29 16,-10-17 5 0,-10-17-4-16,-15-14 1 0,-4-17 2 15,-2-13 39-15,0-4 16 16,3-29-15-16,3-17-16 16,7-20-25-16,18-15-3 15,24-12-22-15,24 0-33 16,50 5-45-16,34 7-6 15,22 7-87-15,4 8-163 16</inkml:trace>
  <inkml:trace contextRef="#ctx0" brushRef="#br0" timeOffset="71039.3679">21587 5163 507 0,'0'0'8'15,"0"0"-8"-15,0 0 52 16,0 0-20-16,0 0-32 16,0 0 4-16,-10 41-3 15,11-8 17-15,4 1-13 16,-1-5-3-16,1 0-2 16,2-9-2-16,2-3-14 15,5-11-23-15,6-6-28 16,7-2 18-16,6-19 32 0,1-10 10 15,-2-1-10 1,-11-4 2-16,-17 2-2 0,-4-3-9 16,-18 6-13-16,-16-1-16 15,-6 6 55-15,-8 7 4 16,0 7 24-16,1 6 20 16,5 6 7-16,9 0-7 15,9 1-12-15,6 13-26 16,11 2-9-16,7 1 0 15,1 1-1-15,31-3-20 16,20-11 13-16,19-4 1 16,17-13 6-16,9-17 7 15,-3-6 10-15,-10-3 12 16,-17-3 10-16,-13-6-6 0,-15-4-1 16,-8-2-11-1,-7-1-3-15,-5 7-8 0,-7 9 3 16,-2 12-11-16,-7 12 19 15,-1 8 15-15,-2 7-17 16,0 9-19-16,0 27-13 16,-12 32 13-16,1 24 23 15,1 12-7-15,1 8 1 16,3-6 0-16,-1-3-10 16,-4 0 6-16,-8-4-6 15,-7-2-1-15,-5-3-4 0,-3-7 1 16,2-7 5-1,6-8-8-15,5-14-1 0,9-16-16 16,7-17-7-16,5-20 6 16,0-5-6-16,22-21 5 15,16-19 15-15,8-14 1 16,6-11 2-16,0-9-2 16,-8-4 1-16,-10 5-5 15,-18 5-5-15,-16 15 7 16,-17 12 4-16,-28 8-29 15,-9 11 30-15,-1 6 4 16,7 4 2-16,5 6-2 16,13 0 4-16,11-2 0 15,8-1-5-15,11-5-3 0,0-10-9 16,30-10-21-16,19-15-1 16,19-10 3-16,10-11-7 15,6-6-29-15,3-8 63 16,-4-2 1-16,-10 7 6 15,-13 8 27-15,-15 14-11 16,-19 13 0-16,-15 8 20 16,-9 9 7-16,-2 9-6 15,0 7-25-15,0 5-4 16,0 3-14-16,0 3 0 16,0 9-31-16,0 27-16 15,0 25 38-15,0 21 9 16,0 17 0-16,-10 3 0 0,-6 0 3 15,-3 1 6-15,-5-7-5 16,-2 2-2-16,-2-4-1 16,-2 0 6-16,1-6-5 15,2-4 7-15,7-9-6 16,13-14-3-16,7-20 1 16,6-12 0-16,19-19 15 15,15-10-16-15,7-1 4 16,6-21 2-16,-2-8 1 15,-12-4-7-15,-14-3 0 16,-16-5 4-16,-9 0-4 16,-14 0-4-16,-25 1-4 0,-14 4-7 15,-12 2 10-15,-1 3 5 16,8 6 3-16,21 2 2 16,29-4-3-1,23-9-2-15,58-12-50 0,38-14-6 16,29-7-91-16</inkml:trace>
  <inkml:trace contextRef="#ctx0" brushRef="#br0" timeOffset="91985.5815">3460 8553 182 0,'0'0'6'16,"0"0"-3"-16,0-111 12 16,3 55 50-16,-1-2-5 15,-2 4-1-15,0 12-17 16,-2 18-13-16,-17 15 3 15,-8 9-20-15,-13 19-12 16,-11 28 1-16,-9 27-1 0,2 23 23 16,4 14 11-16,14 11 20 15,13 0 14-15,20-7-19 16,7-15-30-16,27-24-17 16,19-18-2-16,13-22-11 15,10-23-7-15,3-13-22 16,-1-32-10-16,-10-26 48 15,-11-20-1-15,-10-12-13 16,-13-13 8-16,-17-6-12 16,-10 0 2-16,-12 0-19 15,-29 10-6-15,-16 15 10 16,-6 28-3-16,-10 32 36 16,-3 24 0-16,0 32 66 0,7 28 8 15,11 15-10-15,15 6-3 16,26 1-13-16,17-7-33 15,26-11-9-15,26-14-6 16,18-18-21-16,11-22-13 16,8-10 6-16,-1-31 5 15,-6-25-3-15,-10-10 10 16,-14-6 2-16,-16 1-4 16,-17 7 11-16,-13 11 7 15,-9 18 3-15,-3 17 17 16,0 17 8-16,0 1 0 15,0 24-12-15,0 26-11 0,0 16 8 16,0 9 11 0,14-7-7-16,9-9-11 15,7-14-4-15,3-16-2 16,3-14-6-16,1-15-11 0,0 0-5 16,-4-31 4-16,0-11 2 15,-2-8-7-15,-7-2 13 16,-3 4 10-16,-9 15 4 15,-9 13 13-15,-3 14 0 16,0 6 0-16,0 5-12 16,0 23 4-16,-6 11-6 15,-1 11 0-15,7 6 2 0,0-4-1 16,10-6-4 0,17-9 0-16,7-13-4 0,8-16-15 15,7-8-17-15,6-21-20 16,-4-24-8-16,-3-14 40 15,-6-10 24 1,-8-10 0-16,-6-4 24 0,-10-6 24 16,-13-1-14-16,-5 7-6 15,-11 8-12-15,-13 10-5 16,-1 19-5-16,7 18 18 16,6 13 21-16,9 15 17 15,3 3-52-15,0 37-4 16,2 22 1-16,10 22 31 15,4 13-7-15,2-1-19 16,0 1-7-16,1-2-5 0,8-8-15 16,1-11 11-16,2-14-128 15,-3-22 67-15,-3-25-226 16</inkml:trace>
  <inkml:trace contextRef="#ctx0" brushRef="#br0" timeOffset="92159.5317">4394 8470 797 0,'0'0'6'15,"0"0"15"-15,0 0 57 16,0 0-78-16,0 0-38 16,86-46 10-16,1 11-40 15,17-1-58-15,-2 0-89 0,-16 8-171 16</inkml:trace>
  <inkml:trace contextRef="#ctx0" brushRef="#br0" timeOffset="92601.3183">5014 8199 407 0,'0'0'163'0,"0"0"-143"16,-73 83 25-16,51-29 39 16,4 10-18-16,9-3-39 15,9-8-23-15,0-10-3 16,6-8-1-16,15-9-4 15,6-12-21-15,1-9-6 0,6-5-23 16,5-22-17 0,10-23 16-16,5-19-27 0,-3-9-13 15,-8 4-5 1,-12 6 42-16,-16 16-31 0,-10 19 35 16,-5 12 54-16,0 10 82 15,-6 6 16-15,-6 0-13 16,3 7-17-16,0 14-32 15,6 9-6-15,3 8 12 16,0 1-10-16,6-2-10 16,16-6-3-16,7-10-19 15,5-10-16-15,9-11-20 16,5-3-29-16,1-27 45 16,-4-5 20-16,-5-4 9 0,-17 4 6 15,-12 4 37-15,-11 3-2 16,0 5-8-16,-28 4-17 15,-9 2-25-15,-17 15-25 16,-7 2-26-16,-6 24 31 16,7 13-15-16,17-1-107 15,21-7-155-15</inkml:trace>
  <inkml:trace contextRef="#ctx0" brushRef="#br0" timeOffset="93139.9617">5788 8151 423 0,'0'0'199'16,"-31"73"-199"-16,21-27 0 15,2 1 13-15,7-6 18 16,1-7-26-16,0-12-5 15,1-8-14-15,5-6 12 16,0-8-28-16,0 0 7 16,3-6 10-16,6-22 13 15,6-9 13-15,9-5-12 16,1 4 3-16,-1 7-7 16,0 10 5-16,-5 14-2 0,-6 7 16 15,-4 0-6-15,-4 17-10 16,1 12 0-16,-9 7 21 15,-3 5-7-15,0-1 8 16,0-4-14-16,-6-8 3 16,1-11-8-16,1-9-3 15,4-8-7-15,0 0-7 16,0-21 2-16,19-17 12 16,2-9 2-16,9-4 2 15,1 4-3-15,2 8 4 16,4 8-2-16,-2 9 5 15,-2 10 22-15,-10 10 18 16,-5 2-11-16,-4 18-6 16,-11 17-6-16,-3 13 2 0,0 8-13 15,-14 4-8 1,1-6-6-16,13-7-23 0,0-13-111 16,21-17-90-16,13-14-246 15</inkml:trace>
  <inkml:trace contextRef="#ctx0" brushRef="#br0" timeOffset="93470.8161">6597 8398 671 0,'0'0'0'0,"0"0"4"15,0 0-4-15,0 0 36 16,58-102-16-16,-34 68-11 15,-5 4 39-15,-8 6-2 16,-11 10-18-16,0 7-16 16,-18 7 0-16,-13 0-1 15,-8 16 4-15,-5 16 2 16,1 10-9-16,6 11 19 16,7 3-6-16,6 0-4 15,11-3 10-15,11-8 2 16,2-11-11-16,15-10-18 15,14-10 0-15,5-8-30 16,3-6-3-16,3 0-29 0,2-15-41 16,4-7-38-16,1-5-70 15</inkml:trace>
  <inkml:trace contextRef="#ctx0" brushRef="#br0" timeOffset="93643.3651">7275 8191 975 0,'0'0'0'0,"0"0"-59"16,0 0 20-16,0 0-123 15,-43 92-227-15</inkml:trace>
  <inkml:trace contextRef="#ctx0" brushRef="#br0" timeOffset="93787.0045">7170 8730 900 0,'0'0'84'0,"0"0"-64"16,0 0-10-16,0 0-10 15,0 0-106-15,0 0-81 16,61-67-204-16</inkml:trace>
  <inkml:trace contextRef="#ctx0" brushRef="#br0" timeOffset="94332.7631">8792 7698 366 0,'0'0'0'0,"0"0"-4"0,0 0 4 16,9 88 86-16,-1-11 17 16,4 14-51-16,-3 4-17 15,-2 0 9-15,-2-3-22 16,-5-6-20-16,0-6-4 15,0-7 1-15,-12-8-36 16,-9-6-61-16,7-14-105 16,8-24-92-16</inkml:trace>
  <inkml:trace contextRef="#ctx0" brushRef="#br0" timeOffset="94815.3486">9043 8174 407 0,'0'0'88'16,"-52"95"-88"-16,30-34 0 15,2-2 29-15,2-3 24 16,6-11-31-16,6-11-19 16,5-13-3-16,1-10-9 15,0-10-31-15,1-1-28 16,13-9 30-16,5-21 38 15,4-11 0-15,-1-12-13 0,-1 0 0 16,-5 9 5 0,-4 13 8-16,-6 15 6 15,-1 12-5-15,-2 4-2 16,3 10 3-16,4 22 10 0,2 6 16 16,6 1-6-16,1-9-13 15,10-8-2-15,11-16-7 16,9-6-13-16,8-14 1 15,1-27 12-15,-3-8 8 16,-7-14-5-16,-7 1 0 16,-12-2 33-16,-17-1 46 15,-12-2-31-15,0-3 1 16,-25 2-29-16,-8 8-18 16,-5 13-1-16,1 18-4 0,-3 17-8 15,9 12 1-15,6 7 5 16,12 21-4-16,13 11-32 15,19 6-101-15,28-3-81 16</inkml:trace>
  <inkml:trace contextRef="#ctx0" brushRef="#br0" timeOffset="95062.9557">9902 7996 499 0,'0'0'0'0,"0"0"1"16,0 0 12-16,5 91 82 16,-5-43-33-16,0 2-45 15,-2-4-17-15,-1-3-3 16,0-6-31-16,3-10-49 15,0-14-56-15,0-13-42 16</inkml:trace>
  <inkml:trace contextRef="#ctx0" brushRef="#br0" timeOffset="95218.7485">9977 7749 535 0,'0'0'33'0,"0"0"-33"16,0 0 0-16,0 0-12 16,0 0-154-16,0 0-224 15</inkml:trace>
  <inkml:trace contextRef="#ctx0" brushRef="#br0" timeOffset="95705.6358">10366 8020 616 0,'0'0'0'0,"0"0"0"15,0 0 5-15,0 0 70 16,0 0-11-16,0 0-24 15,-13 31-24-15,5 8-2 16,-5 9 18-16,2-1-19 16,1-6-4-16,3-5-1 15,4-8-8-15,1-8-1 16,2-9 1-16,0-5-1 16,0-6-1-16,0 0-21 0,2-14-20 15,15-20 16-15,12-10 21 16,2-5-21-16,5 1-20 15,-3 11 2-15,-8 10 20 16,2 10 25-16,-9 10 1 16,3 7 41-16,-2 0 3 15,1 11 5-15,2 10-6 16,-1 9 10-16,-3 6-6 16,-4 4 1-16,-6 7-19 15,-3 9-9-15,-5 8-10 16,0-4-5-16,0-2-6 15,-8-10-7-15,2-8-60 16,-2-8-65-16,1-10-134 0,7-17-244 16</inkml:trace>
  <inkml:trace contextRef="#ctx0" brushRef="#br0" timeOffset="96237.7411">11701 7444 44 0,'0'0'132'16,"0"0"-101"-16,0 0 32 16,0 0 16-16,0 0-22 0,0 0 0 15,0-53-8 1,0 53-13-16,6 40-24 0,-2 40 25 16,-4 45 62-16,-11 42-62 15,-19 19-18-15,-7-4-14 16,7-18-2-16,10-31-1 15,5-24 3-15,8-23-5 16,-1-14 1-16,0-13-1 16,-3-13 0-16,6-11-11 15,2-12-53-15,3-15-143 0,0-8-188 16</inkml:trace>
  <inkml:trace contextRef="#ctx0" brushRef="#br0" timeOffset="97265.4304">12456 7575 300 0,'0'0'20'0,"0"0"10"15,-17 77 39-15,6-14 12 16,0 12-22-16,0 9-18 16,4 2-11-16,0-3 0 15,2-6 0-15,2-12-21 16,2-14 13-16,1-13-3 15,0-16-3-15,0-11-15 16,4-10-1-16,12-1-19 16,6-17-10-16,6-14 10 15,-1-3 17-15,-7-1-11 16,-6 4 13-16,-8 3 6 16,-2 3 7-16,-2 3 10 15,1 7 1-15,-2 6-13 0,2 4 1 16,-3 5-5-16,2 0-5 15,1 18 5-15,1 12 11 16,1 10 14-16,-2 10-20 16,1 3-3-16,2 0 8 15,3-6 6-15,6-11-22 16,6-14 1-16,6-10-4 16,4-12-16-16,7 0-13 15,0-22 19-15,1-8 11 16,-9-3-11-16,-10 2-2 15,-7 4 14-15,-10 0 0 0,-3 3 2 16,-2-2 1 0,-19-1-3-16,-4 3 0 0,-11 2-9 15,-1 8-4 1,-4 8 9-16,0 6 4 0,5 0 5 16,9 0-5-16,12 0 9 15,9 0-9-15,6 0-4 16,0 0-11-16,23 0-15 15,15-14 22-15,10-3 2 16,7-7-11-16,3-2 7 16,4-1 10-16,-1-4 2 15,1 2-2-15,-2 0-1 16,-8 5 1-16,-13 6 0 16,-15 10 0-16,-15 4-2 0,-9 4-2 15,0 0 4-15,-3 22 24 16,-15 8-11-16,0 7 0 15,0 2 8-15,5 0 2 16,5 2-5-16,7-5-12 16,1-7 3-16,0-4-9 15,16-8 0-15,5-9-11 16,7-8 3-16,7 0-17 16,2-19 16-16,2-9 6 15,-2-6 3-15,-4-3 0 16,-12 1 5-16,0 0 4 15,-9 0-4-15,-8 5-2 16,-4 7 2-16,0 7-5 0,-16 7-7 16,-11 7-22-16,-6 3 27 15,0 0-3-15,9 2-11 16,14 3-6-16,10 0-24 16,9-5-153-16,25 0-30 15</inkml:trace>
  <inkml:trace contextRef="#ctx0" brushRef="#br0" timeOffset="97888.2678">13680 7740 298 0,'0'0'32'15,"0"0"32"-15,0 0 33 16,0 0-39-16,0 0 10 16,0 0-21-16,-1-44-36 15,-22 63 17-15,7 4 8 0,10 3-22 16,6-2-14-16,0-1 2 15,15-3-4-15,3-1 2 16,1-1 0-16,-4 0 1 16,0 4 0-16,-9 7-1 15,-6 6 0-15,0 2 1 16,-18 3 1-16,-10-5-2 16,-9-5 6-16,5-9 8 15,11-10 6-15,11-8-12 16,10-3-8-16,0-6-23 15,27-22-5-15,9-12 3 0,10-4-15 16,0-1-37 0,2 6 24-16,-3 3 32 0,1 8 18 15,-4 9 3 1,-9 5 15-16,-10 11 10 0,-8 3-20 16,-7 0-3-16,-2 6 25 15,1 5-13-15,-1-3-6 16,0-2 11-16,1-5-8 15,1-1-6-15,4 0-5 16,1 0 19-16,2-15-5 16,0-5 1-16,0-4 4 15,-3 0 0-15,-5 2 5 16,-5 6-3-16,-2 7 3 16,0 5-2-16,0 4 4 0,-15 4-13 15,-7 16-3-15,-4 8-7 16,1 8 9-16,2 1 2 15,4 0-6-15,8 1 3 16,6-4 4-16,5-4 1 16,7-7-13-16,21-4-3 15,13-12-1-15,12-7 0 16,8 0-3-16,11-15-40 16,4-3-104-16,-3-1-141 15</inkml:trace>
  <inkml:trace contextRef="#ctx0" brushRef="#br0" timeOffset="98367.2194">15225 7215 501 0,'0'0'4'0,"0"0"22"16,0 0 51-16,0 0-20 16,0 0-25-16,0 0-8 15,-26 59-11-15,3 37-2 16,-8 41 15-16,-9 37-17 15,-8 22-3-15,-5 12-3 16,0-7 2-16,-1-17-10 16,7-25 0-16,5-27-14 0,8-19 19 15,7-18-36 1,12-25-98-16,15-30-110 0</inkml:trace>
  <inkml:trace contextRef="#ctx0" brushRef="#br0" timeOffset="98690.8506">16076 7660 254 0,'0'0'258'0,"0"0"-251"16,0 0-1-16,-34 111 45 16,9-32 21-16,-4 7-31 15,-1-7-12-15,3-4-21 16,6-14-8-16,6-13-26 15,10-14-54-15,5-18-47 16,0-16-159-16</inkml:trace>
  <inkml:trace contextRef="#ctx0" brushRef="#br0" timeOffset="98990.5967">15930 7679 628 0,'0'0'9'0,"0"0"-9"16,0 0 34-16,0 0-32 16,0 0-2-16,0 0-8 15,120 21 8-15,-35 4 25 16,6 8 0-16,-8 6-4 16,-18 4-13-16,-22 6-8 15,-28 2-13-15,-15 4 13 0,-34 1 7 16,-27 0 8-16,-17 0 11 15,-10-6 9-15,-3-6 4 16,3-8 2-16,12-7-26 16,17-7-15-16,24-8-11 15,25-8-53-15,10-6-83 16,45-9-286-16</inkml:trace>
  <inkml:trace contextRef="#ctx0" brushRef="#br0" timeOffset="99417.5454">16535 7905 518 0,'0'0'0'0,"0"0"0"16,0 0 14-16,0 0 26 16,0 0-18-16,102-85 14 15,-52 72-4-15,1 6-17 0,3 7 0 16,-5 0-3 0,-9 11-7-16,-10 11-3 0,-12 5-4 15,-18 7 4-15,-2 7 24 16,-33 3-11-16,-7-3-3 15,0-10 13-15,12-12 12 16,13-11 7-16,12-8-14 16,5 0-30-16,9-13-4 15,24-15 4-15,14-13 16 16,13-10-11-16,6 0-5 16,-2 1-20-16,0 8-21 15,-7 9-67-15,-5 13-67 16,-13 15-85-16,-12 5-53 15</inkml:trace>
  <inkml:trace contextRef="#ctx0" brushRef="#br0" timeOffset="99846.0586">17631 7688 476 0,'0'0'7'0,"0"0"1"15,0 0 25-15,14-85 17 16,-20 77-23-16,-16 6 3 16,-5 2-16-16,-4 20 11 15,-4 15 0-15,1 10-9 16,1 4-3-16,2 4 3 16,5-7 12-16,10-6-10 15,6-10-11-15,10-13-7 0,0-8-12 16,17-9-6-16,15-1-7 15,5-27 11-15,2-6 4 16,-1-7 10-16,-8 5 1 16,-8 3 1-16,-8 7 28 15,-6 9 4-15,-5 9-10 16,-3 5 17-16,0 3 16 16,0 0-20-16,0 11-15 15,0 17 1-15,0 8 31 16,-9 6-31-16,1-4-5 15,5-4-12-15,2-2-6 0,1-7-42 16,0-9-56 0,15-6-44-16,10-10-58 0,6-1-115 15</inkml:trace>
  <inkml:trace contextRef="#ctx0" brushRef="#br0" timeOffset="100276.9671">18042 7529 600 0,'0'0'57'0,"0"0"-30"15,0 0 43-15,0 0 7 0,-78 116-26 16,51-71-18 0,5 2-16-16,7-6-8 0,5-8-4 15,7-8-5-15,3-11-4 16,0-4-5-16,1-9-6 15,14-1-9-15,5-11 1 16,8-15 17-16,5-8 1 16,1-4-5-16,-3 1 2 15,-1 7 4-15,-7 9 4 16,-7 9 2-16,-10 11 1 16,-3 1 0-16,0 10 2 15,1 12 6-15,7 5 16 16,-1-2-15-16,9-5-10 15,4-11-2-15,12-9-23 16,9-3 11-16,5-21 0 0,4-11 12 16,0-10 3-16,-5-5 18 15,-12-4 25-15,-23-4 17 16,-14-1-26-16,-52 6-37 16,-51 10-77-16,-54 14-84 15,-45 20-375-15</inkml:trace>
  <inkml:trace contextRef="#ctx0" brushRef="#br0" timeOffset="110653.8393">8925 9950 132 0,'0'0'34'0,"0"0"30"16,0 0 20-16,0 0 19 15,0 0-34-15,0 0-20 16,0 0-1-16,-53 0-17 0,53 0-4 15,0 0 3 1,0 0-20-16,13-5-10 0,17-4 3 16,19-8 10-16,24-10 15 15,13-9-17-15,0 1-6 16,-10 5-5 0,-18 8-5-16,-18 6-56 0,-10 6-55 15,-8-2-65-15,-7-3-44 16</inkml:trace>
  <inkml:trace contextRef="#ctx0" brushRef="#br0" timeOffset="110887.8184">9231 9561 432 0,'0'0'4'0,"0"0"1"15,0 0 67-15,0 0 10 16,0 0-45-16,0 0-35 15,-9 0 1-15,9 32 1 16,0 16 27-16,0 15 15 16,0 7-9-16,0 3-16 15,0-3-17-15,0-4-4 16,0-6-1-16,0-2-51 16,17-10-68-16,3-14-136 15</inkml:trace>
  <inkml:trace contextRef="#ctx0" brushRef="#br0" timeOffset="111253.9487">9981 9431 356 0,'0'0'9'16,"0"0"22"-16,0 0 82 16,0 0-11-16,0 0-41 15,0 0-32-15,-6-28-14 16,6 34-15-16,14 23 0 15,8 17 36-15,-1 19 42 16,-3 12-16-16,-2 8-14 16,-2 0 2-16,5-6-24 15,4-10-26-15,0-10-7 16,1-5-91-16,-6-8-74 16,-12-6-233-16</inkml:trace>
  <inkml:trace contextRef="#ctx0" brushRef="#br0" timeOffset="111899.7094">12748 9618 255 0,'0'0'237'15,"0"0"-230"-15,-89 16 43 16,71-14 31-16,7 1-2 15,7-2-32-15,4 0-38 16,0 2-9-16,0 4-12 16,6 2-10-16,19-1 18 15,13-6 4-15,11-2 4 0,12-2 11 16,6-13-5-16,10-2-10 16,3 0-18-16,-3-1-139 15,-7-2-129-15</inkml:trace>
  <inkml:trace contextRef="#ctx0" brushRef="#br0" timeOffset="112200.6658">13612 9207 501 0,'0'0'0'0,"0"0"0"0,0 0 62 15,0 0 33-15,0 0-30 16,0 0 3-16,-26-47-2 16,22 44 4-16,3 3 7 15,1-2-21-15,0 2-15 16,0 0-11-16,0 0-17 16,0 27-12-16,0 29 2 15,0 32 9 1,0 25-4-16,-5 19-8 0,-10 13-66 15,-6 8 7-15,6-1-120 16,6-13-68-16,8-22-121 16</inkml:trace>
  <inkml:trace contextRef="#ctx0" brushRef="#br0" timeOffset="112912.6065">17187 9017 333 0,'0'0'14'15,"0"0"66"-15,0 0 31 0,0 0-52 16,0 0-15-16,-89-39-16 15,57 42-20-15,-8 23-4 16,-14 13 10-16,-7 11 9 16,-3 11 5-16,6 9 10 15,11 5-1-15,18 1-21 16,17-2-9-16,12-8-7 16,18-10 0-16,22-8 0 15,14-9-16-15,8-11-7 16,7-15-17-16,7-11 2 15,6-2 18-15,8-27 20 16,4-10 0-16,2-10 5 0,-5-11 1 16,-10-12 23-16,-15-5 43 15,-20-1-3-15,-27 3-26 16,-19 1-17-16,-44 4-26 16,-44 12 0-16,-47 17-25 15,-51 30-36-15,-59 22-52 16,-55 49-187-16</inkml:trace>
  <inkml:trace contextRef="#ctx0" brushRef="#br0" timeOffset="191259.9695">23902 5141 3 0,'0'0'9'16,"0"0"-8"-16,0 0 23 15,0 0 25-15,0 0-11 16,-84 0 10-16,74 0-7 16,3 0 12-16,-1-3-25 15,2 3-3-15,1 0-7 16,2 0 8-16,3 0-6 15,0 0-7-15,0 0-5 0,0-2-8 16,0 2 0-16,0 0 3 16,0 0 5-16,0 0-3 15,11 0-3-15,14 0 26 16,13 0-12-16,18 0-7 16,13 0 14-16,8 0-7 15,1-2-14-15,3-6 20 16,-6 3-20-16,-4-1 10 15,1 2-11-15,-7 2 8 16,-3-3-3-16,-4 3-2 0,-5-1-1 16,-6 2-1-1,-6-2 1-15,-6 3 5 0,-10-3-2 16,-10 3-6-16,-4 0 0 16,-7 0 3-16,-3 0-3 15,1 0 0-15,-2 0-1 16,0 0 2-16,0 0-1 15,0 0 6-15,0 0 5 16,0 0-1-16,0 0 0 16,0-2 12-16,0-4 2 15,0-3-5-15,0-5-18 16,-9-1-1-16,-3-3 0 16,-6 0 0-16,-4 1 0 15,-7 0 0-15,-4 3-6 16,-1 2 5-16,2 4 1 0,2 0 6 15,9 4-4 1,6 4 3-16,9 0-1 0,3 0 2 16,3 0 1-16,0 0-7 15,0 0-4-15,1 3-18 16,13 14 19-16,8 4-4 16,8 1 7-16,6 0 14 15,7-1-14-15,0-1 6 16,2-1 5-16,-9 2 3 15,-8 2-9-15,-10 1-2 16,-9-1-2-16,-9-1 2 16,0 1-2-16,-24-1 8 15,-13 2-3-15,-12-4 1 16,-5-3-7-16,6-1-19 16,8-6-66-16,20-1-132 0</inkml:trace>
  <inkml:trace contextRef="#ctx0" brushRef="#br0" timeOffset="191656.6518">25702 5029 182 0,'0'0'112'0,"0"0"-87"15,0 0 85-15,0 0-21 16,-35-78-15-16,35 74-22 15,0 4-2-15,-3 0-22 16,1 0-28-16,1 3-7 16,-2 20-5-16,-2 12 12 15,-1 11 7-15,2 4-1 0,1 3-3 16,3-3-3-16,0-3 0 16,0-7-19-16,0-2-71 15,0-7-62-15,0-14-80 16</inkml:trace>
  <inkml:trace contextRef="#ctx0" brushRef="#br0" timeOffset="192071.6217">25664 5020 317 0,'0'0'42'0,"0"0"32"16,0 0 19-16,0 0-16 0,0 0-35 15,0 0-30-15,12-39-12 16,-5 49-23-16,8 14 11 16,2 9 12-16,2 6 3 15,-1 2 4-15,0 1-2 16,1-1-1-16,-1-5-4 16,1-6 3-16,1-4 2 15,-2-9-3-15,-2-8-2 16,-4-3-3-16,2-6 3 15,3 0 0-15,6-18 8 16,2-16 6-16,2-12-3 16,0-12 17-16,-3-3 12 15,-8-6-5-15,-10 2 1 16,-6 4-22-16,0 8 0 16,0 17 2-16,-2 14 13 0,-2 14-7 15,2 7-18-15,2 1-4 16,-1 0-21-16,1 22-69 15,0 14-70-15,3 4-7 16,14-1-107-16</inkml:trace>
  <inkml:trace contextRef="#ctx0" brushRef="#br0" timeOffset="192443.9883">26308 4956 447 0,'0'0'23'16,"0"0"28"-16,0 0 8 15,0 0-52 1,0 0-6-16,0 0 3 0,-25 78 15 16,22-42-6-16,3 3-12 15,0-5-1-15,0-2-2 16,7-3 1-16,11-5-11 15,0-7 6-15,7-8-3 16,2-6 9-16,5-3 2 16,0-7 9-16,-2-15 11 15,-3-7 26-15,-5-5-7 0,-5-5 0 16,-2 0-25-16,-8 6-5 16,-4 8-11-16,-3 11 5 15,0 5-5-15,0 6-19 16,-4 3-32-16,1 0-16 15,3 3-56-15,0 11-88 16,9-5-82-16</inkml:trace>
  <inkml:trace contextRef="#ctx0" brushRef="#br0" timeOffset="193022.5759">26786 4959 400 0,'0'0'21'0,"0"0"18"15,0 0 52-15,0 0-66 16,0 0-25-16,0 0 0 16,0 51 10-16,0-18 26 15,0 3-16-15,-5-3-2 16,2-2-6-16,0-4-5 16,3-7-7-16,0-5 0 15,0-7-1-15,0-3 0 16,0-5-12-16,0 0 11 15,0-2 2-15,9-21 4 16,9-7 3-16,1-5-5 16,1-1-2-16,0 5 4 0,1 6-4 15,-4 9 2-15,-2 6-2 16,-5 9-6 0,-2 1 2-16,2 1-5 0,-1 18-8 15,-1 5 17-15,1 4 10 16,-4 5 9-16,-2-2-8 15,-1-1-1-15,-2-4 3 16,0-6-9-16,0-8 0 16,0-4-4-16,0-7 1 15,0-1 4-15,0 0 6 16,3-9 21-16,1-11-6 16,5-9-24-16,6-3 2 0,2 1-3 15,2 6 1 1,-1 8-2-16,-5 8 3 0,1 3 8 15,-1 6-7-15,4 0-3 16,2 2 4-16,0 14 8 16,-2 9 3-16,-4 4-3 15,-5 2-2-15,-7 3-7 16,-1 0-2-16,0-3-2 16,0-4-49-16,0-6-89 15,6-11-190-15</inkml:trace>
  <inkml:trace contextRef="#ctx0" brushRef="#br0" timeOffset="193944.1262">27555 4949 500 0,'0'0'0'0,"0"0"15"15,0 0-12-15,0 0 21 16,0 0-14-16,0 0-1 16,-27 44-9-16,36-34-13 15,4-5 13-15,3-4 6 16,4-1 25-16,4-1 2 16,0-15 6-16,-1-3-16 15,-6-1-2-15,-6 0-7 16,-8 0-8-16,-3 5 9 0,0 1-13 15,0 1 10-15,-14 2-12 16,-3 4 2-16,-4 4 3 16,0 3-5-16,-3 0-1 15,3 10 0-15,3 8-4 16,2 3-1-16,2 5 6 16,2-1 0-16,2 1-3 15,1 3 1-15,2 0-1 16,2 4-2-16,4 1 1 15,1-3 3-15,0-3-3 16,0-4-2-16,3-9-1 16,8-4 0-16,3-5 0 15,7-2 7-15,5-4 7 16,10 0-6-16,6-17 10 16,7-11-3-16,5-6 0 15,-2-6-1-15,1-5-4 0,-9-2 4 16,-11 7 9-16,-16 3-12 15,-11 8 1-15,-6 8-1 16,-8 4-4-16,-20 10-11 16,-11 6 8-16,-2 1 3 15,1 6-1-15,15 12-3 16,19 4 4-16,6 7-16 16,40-2-6-16,17 0 20 15,11-3 2-15,-3-2 9 16,-14-3-1-16,-16 3-5 15,-15 0 5-15,-12 4-3 0,-8 2-1 16,0 0 2-16,-5-2 2 16,-6-5-4-16,2-4 0 15,6-6-4-15,3-6-14 16,0-1-1-16,3-4-14 16,17 0 10-16,11-4 19 15,4-15 2-15,3-9 5 16,-5-7 0-16,-3-2 5 15,-2-6 8-15,-3 1-4 16,-4-2-14-16,-1 2 6 0,-7 5-6 16,-1 9 1-1,-8 10-1-15,-1 11 3 0,-1 7 11 16,-1 0-11-16,4 17-5 16,-2 14 0-16,1 10 8 15,-1-2 2-15,-3-2-4 16,0-4-6-16,0-4-3 15,0-1-38-15,0-5-74 16,0-7-122-16</inkml:trace>
  <inkml:trace contextRef="#ctx0" brushRef="#br0" timeOffset="194094.6994">28420 4705 604 0,'0'0'0'0,"0"0"-2"0,0 0-31 16,0 0-179-16,0 0-114 15</inkml:trace>
  <inkml:trace contextRef="#ctx0" brushRef="#br0" timeOffset="194416.0593">28778 4884 491 0,'0'0'0'0,"0"0"0"16,0 0 48-1,0 0-26-15,0 0-17 0,-100 50 8 16,59-23 25-16,6 0-13 15,9-2-7-15,7-1 4 16,13-2-3-16,6-3-11 16,0 1 9-16,18-3-7 15,15-3-6-15,12-5 10 16,4-6 0-16,8-3-6 16,-2 0-3-16,-4 0-1 15,-11-3-4-15,-10-6-17 16,-11-2-62-16,-16-5-141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1T09:17:54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15029 2019 39 0,'0'0'21'15,"0"0"-21"-15,0 0 0 16,0 0 90-16,0 0-78 16,0 0 15-16,0 0 23 15,0 0-13-15,0 0-13 16,0 0 7-16,0 0 6 16,0 0-8-16,0 0 0 15,0 1-2-15,0 18-20 0,-17 18-7 16,-15 20 0-16,-18 23 34 15,-15 15 8-15,-11 6 3 16,-2 3-25-16,5-7-10 16,13-10-8-16,17-12-1 15,12-14-2-15,11-11-5 16,8-12-27-16,8-6-27 16,2-13-45-16,2-16-94 15</inkml:trace>
  <inkml:trace contextRef="#ctx0" brushRef="#br0" timeOffset="540.2929">15002 2096 69 0,'0'0'13'0,"0"0"72"0,0 0 25 16,0 0-41-16,0 0-5 15,0 0 8-15,5-16-15 16,-5 16-14-16,1 0-10 16,1 0-12-16,5 0-9 15,6 12-12-15,14 14-11 16,9 7 11-16,8 5 11 16,1 8 3-16,3 0-4 15,-2 4-7-15,2 3-1 16,6 4 8-16,0 0-7 15,-1 9 3-15,-1 0-6 16,-8 1 0-16,-6-7-2 16,-3-12-5-16,-13-14 4 0,-1-10 0 15,-6-9 6-15,-9-8-1 16,-3-4-2-16,-3-3 1 16,0 0 0-16,0 0 5 15,0 0-1-15,0 0-5 16,-13-8-44-16,-9 1-155 15,-4 3-145-15</inkml:trace>
  <inkml:trace contextRef="#ctx0" brushRef="#br0" timeOffset="1290.8745">14536 2917 17 0,'0'0'38'15,"0"0"-5"-15,0 0 18 16,0 0-1-16,0 0-26 15,0 0-24-15,-44 0-14 16,35 0 14-16,3 0 0 16,3 0 1-16,3 0 9 15,0 0-4-15,0 0-6 16,0 0 0-16,0 0 12 16,0 0 9-16,0 0 7 0,0 0 23 15,0 0 16-15,0 0-8 16,0 0 6-16,4 0-19 15,14 0-30-15,12 0-14 16,15 0 12-16,16 0 0 16,11-3-4-16,5-4 3 15,7-3-1-15,-4 1-1 16,5-1-4-16,0 2-6 16,2 2 0-16,4-1 0 15,6 2 1-15,1-1 2 16,-4 2 0-16,-15 0-3 15,-24 2 0-15,-22 2-1 16,-18 0 3-16,-8 0-3 16,-5 0 0-16,-2 0 6 15,0 0-5-15,0 0 27 0,0 0 24 16,0 0-10-16,0 0-22 16,0 0-4-16,0 0-16 15,0-1-1-15,0 1-44 16,0-2-70-16,0 2-71 15,-6 0-191-15</inkml:trace>
  <inkml:trace contextRef="#ctx0" brushRef="#br0" timeOffset="2086.4406">14871 3118 148 0,'0'0'12'0,"0"0"4"16,0 0 79-16,0 0 2 16,0 0-48-16,0 0-18 15,6-44 1-15,-6 44 10 16,0 0-3-16,0 0-13 16,0 5-16-16,-12 23-10 15,-23 17-18-15,-21 22 18 16,-22 18 35-16,-14 7-10 15,-8 8-8-15,-5 0-2 16,1 6-8-16,-3-3-3 16,-6-2 2-16,2-1-2 0,2-13-2 15,6-5 0-15,12-5-2 16,9-8 0-16,12-7 1 16,9-6 3-16,10-6 5 15,12-6-5-15,11-10 4 16,7-11-6-16,9-9 5 15,6-8-6-15,4-6-2 16,2 0 1-16,0 0-53 16,5-14-67-16,9-6-18 15,2-6-56-15</inkml:trace>
  <inkml:trace contextRef="#ctx0" brushRef="#br0" timeOffset="2824.0143">15111 3116 76 0,'0'0'41'0,"0"0"27"16,0 0-28-16,0 0-28 16,0 0-12-16,0 0-7 15,0 0-31-15,0 0-10 16,0 0 27-16,-3 0 20 15,0 0 1-15,-4 0 8 16,-3 0-8-16,0 0-1 16,-2 0-50-16</inkml:trace>
  <inkml:trace contextRef="#ctx0" brushRef="#br0" timeOffset="3164.6385">15111 3116 25 0</inkml:trace>
  <inkml:trace contextRef="#ctx0" brushRef="#br0" timeOffset="3496.25">15111 3116 25 0,'-66'-3'94'0,"56"0"-22"16,2 0 0-16,1-1-1 0,2 1 25 15,4 1-33-15,-1 0-25 16,2 2 3-16,0 0-6 16,0 0-7-16,0 0-19 0,0 0-3 15,0 0-6-15,0 7-7 16,0 18-11-16,20 15-3 15,17 11 18-15,18 15 3 16,13 13 1-16,3 16-1 16,-5 19-5-16,-7 6-10 15,-4 1-48-15,0-10-75 16,7-16 21-16,2-13 117 16,0-9 76-16,-4-7-2 15,-9-11 0-15,-8-10-28 16,-11-8 5-16,-8-10 17 15,-10-10-20-15,-7-5-39 16,-1-5 3-16,-6-5-3 16,0-2 4-16,0 2-5 0,0-2 0 15,0 0-8-15,-4-9-13 16,-4-13-56-16,4-6-109 16,2-11-194-16</inkml:trace>
  <inkml:trace contextRef="#ctx0" brushRef="#br0" timeOffset="4552.8565">15076 3003 7 0,'0'0'53'16,"0"0"-27"-16,0 0 52 0,0 0-20 15,0 0-7-15,0 0 6 16,0-2-2-16,0 2-5 16,0 0-11-16,0 0-5 15,0 0-16-15,0 0-12 16,0 0-6-16,0 14-13 15,11 6-6-15,23 8 13 16,24 0-19-16,26 2 1 16,29 0 24-16,25-2 5 15,15 3-1-15,20 0 2 16,14 0-1-16,18 2-5 16,18 3 0-16,15 7 4 15,2 6 13-15,-4 7 2 0,-12 3 17 16,-17 2-4-1,-19 1-13-15,-22-6 4 0,-26-12-4 16,-28-13-7-16,-30-11 6 16,-27-10-4-16,-22-4 3 15,-17-5 5-15,-10-1-17 16,-1 0 4-16,1 0 2 16,2 0 5-16,2 0-5 15,-1 2-2-15,2-2-2 16,1 0-3-16,3 5-4 15,-1-2-43-15,-5 6-66 16,-9 0-105-16</inkml:trace>
  <inkml:trace contextRef="#ctx0" brushRef="#br0" timeOffset="5888.2024">12781 4604 112 0,'0'0'43'0,"0"0"10"15,0 0 44-15,0 0-27 16,0 0-35-16,0 0-15 16,-5 0 10-16,5 0-20 15,2 0-1-15,17 0 0 16,14 0-5-16,27 0 13 16,19-3 16-16,22-2-5 15,5-2-18-15,3 0-7 16,-9 1 1-16,-9 6 2 0,-12 0-2 15,-18 0-2-15,-13 0 3 16,-18 0-5-16,-14 1 2 16,-8 1-2-16,-7-2 1 15,-1 1 0-15,2-1 0 16,-2 0 0-16,0 0 2 16,0 0 1-16,0 0-1 15,0 0 8-15,0 0 7 16,0 0-3-16,0 0-7 15,0 0-3-15,0 0-4 16,1 0-1-16,-1 0-16 16,2 0-5-16,-2 0 5 0,0 0 0 15,0 0 9-15,0 0 7 16,0 0 0-16,0 0 4 16,0 0-1-16,0 0 3 15,0 0 2-15,0 0-3 16,0 0 2-16,0 0-7 15,0 0 0-15,0 0 1 16,0 0-2-16,0 0 1 16,0 0-4-16,0 0-3 15,0 0 5-15,0 0-7 16,0 0-3-16,0 0-17 16,0 4-28-16,-3 4-38 15,-6 0-50-15,-3 1-12 0</inkml:trace>
  <inkml:trace contextRef="#ctx0" brushRef="#br0" timeOffset="6240.1986">13697 4628 111 0,'0'0'70'16,"0"0"-66"-16,0 0 44 16,0 0 40-16,0 0-44 15,0 0-20-15,0 0-3 16,0 0-1-16,0 0-10 15,0 0-3-15,0 0 13 16,0 4 1-16,-17 9-17 0,-16 10 22 16,-16 11-17-16,-9 10-9 15,-6 5 4-15,-2 3-3 16,-1-1 8-16,2-7-5 16,8-3-3-16,6-9 4 15,14-8-5-15,13-5 0 16,8-7 0-16,10-4-6 15,1-4 3-15,5-2-4 16,0-2 0-16,0 0-1 16,0 0 3-16,0 0-1 15,0 0 6-15,0 0-21 16,-1 0-27-16,-5-9-41 16,-9-7-51-16</inkml:trace>
  <inkml:trace contextRef="#ctx0" brushRef="#br0" timeOffset="6796.3515">12844 4617 66 0,'0'0'29'0,"0"0"-5"15,0 0 58-15,0 0-25 16,0 0-20-16,0 0-2 15,0-4 9-15,0 4 4 16,0 0-17-16,0 0-9 16,0 0-15-16,0 8-7 15,6 16-15-15,5 11 15 16,3 7 34-16,5 10-26 16,2-2 7-16,5 4-1 15,2-2-5-15,0-4 5 0,2-1-3 16,3-5-6-16,0-2 0 15,-2-9-4-15,-4-4-1 16,0-8-4-16,-10-9 4 16,-7-5 1-16,-6-1-1 15,-2-3 0-15,-2 0 5 16,0 1 10-16,0-1 22 16,0-1 3-16,0 0-13 15,0 0 1-15,0-1-21 16,0-7-7-16,0-3-35 15,1-3-34-15,21-7-116 16</inkml:trace>
  <inkml:trace contextRef="#ctx0" brushRef="#br0" timeOffset="7606.3517">15536 4570 41 0,'0'0'47'0,"0"0"47"0,0 0-19 16,0 0-25-16,0 0-4 15,0 0 22-15,-25-5-8 16,25 5-33-16,0 0-27 16,4 0-3-16,24 0-15 15,26 0 5-15,22 0 13 16,17-8 7-16,6 1 8 16,0-1-13-16,-5 1 7 15,-6 3 4-15,-5-2 14 16,-11 1-18-16,-14 2 11 15,-14-2-14-15,-15 4 1 16,-12 1-3-16,-10 0-2 0,-7 0-2 16,0 0-2-1,0 0-16-15,-10 0-38 0,-5 0-72 16,3 0-84-16</inkml:trace>
  <inkml:trace contextRef="#ctx0" brushRef="#br0" timeOffset="7912.635">16478 4533 210 0,'0'0'20'16,"0"0"-17"-16,0 0 47 16,0 0 19-16,0 0-32 0,0 0-25 15,0 0 16-15,-77 78 2 16,38-46 7-16,-1 5 5 15,-5 4-13-15,0 6-1 16,-4-2-20-16,3 2-3 16,0-4-4-16,5-4-1 15,8-6 1-15,5-5 0 16,9-8-2-16,4-3 1 16,5-4-4-16,5-5-10 15,4-3-12-15,-1-5-27 16,2 0-19-16,0-3-55 15,0-14-23-15</inkml:trace>
  <inkml:trace contextRef="#ctx0" brushRef="#br0" timeOffset="8332.477">15627 4584 179 0,'0'0'0'16,"0"0"0"-16,0 0 60 16,0 0-5-16,0 0 13 15,0 0-9-15,-51-8-47 0,51 8-2 16,0 4-8-16,2 15 6 15,14 7 0-15,14 4 18 16,13 6-8-16,15 5-1 16,11 4 10-16,8-1-10 15,3 0-3-15,-1-7-12 16,-6-6 6-16,-8-8-6 16,-11-8-2-16,-11-2 1 15,-15-8 0-15,-11-1 6 16,-10-1-6-16,-7-3 4 15,0 0 1-15,0 0 5 16,-8 0-11-16,-8-4-3 0,2-10-72 16,8 0-90-16,6-5-160 15</inkml:trace>
  <inkml:trace contextRef="#ctx0" brushRef="#br0" timeOffset="9081.9412">18215 4202 75 0,'0'0'10'0,"0"0"16"16,0 0 35-16,0 0-38 15,0 0 4-15,0 0 24 0,-42-10 2 16,42 10 13-16,0 0-21 15,4 0-42-15,28-1-3 16,20-2 0-16,23-3 1 16,16 1 23-16,3-4-1 15,-2 1-10-15,-5 2 7 16,-9-2 25-16,-4 2-22 16,-9-2-2-16,-9-1-2 15,-9 0-2-15,-10 2-1 16,-8 0-5-16,-10 3 8 15,-5 0-4-15,-10 3-12 16,-4 1-3-16,0 0 0 0,-1 0-7 16,-19 0-90-16,-5 0-165 15</inkml:trace>
  <inkml:trace contextRef="#ctx0" brushRef="#br0" timeOffset="9532.1752">18102 4293 172 0,'0'0'6'16,"0"0"2"-16,0 0 72 15,0 0-4-15,0 0-30 16,0 0-14-16,-5 3 2 16,5 0-6-16,12 1-8 15,10 4-11-15,13 3 22 16,8 3 14-16,3 3-22 15,5 5-6-15,-1 3-6 16,3 7 0-16,4 4-11 16,-1 0 8-16,4 1-3 0,-4-6-5 15,-4-7 3 1,-7-3 3-16,-7-6-5 0,-7-5 1 16,-7-1 5-16,-3-1-7 15,-6-7-3-15,1-1-73 16,-4 0-71-16,-2-9-157 15</inkml:trace>
  <inkml:trace contextRef="#ctx0" brushRef="#br0" timeOffset="9870.5385">19178 4309 432 0,'0'0'13'0,"0"0"-11"0,0 0 102 15,0 0-18-15,0 0-51 16,0 0-34-16,-19 16-1 16,-8 12 0-16,-10 5 8 15,-5 3 17-15,-3 3-13 16,0 4 10-16,2-4-4 15,3 0 7-15,1-5-7 16,2-5 2-16,1 0-15 0,3-7-3 16,-1-1-2-16,6-4 0 15,4-2-6-15,3-6-38 16,3-4-63-16,0-2-72 16,-3-3-93-16</inkml:trace>
  <inkml:trace contextRef="#ctx0" brushRef="#br0" timeOffset="11042.307">13100 5233 76 0,'0'0'13'16,"0"0"43"-16,0 0 6 0,0 0-2 15,0 0-2-15,0 0-5 16,0-15 2-16,0 15-18 15,-3 0-12-15,0 0-5 16,-6 0-20-16,-13 14-7 16,-17 17 7-16,-16 14 0 15,-15 15 11-15,-15 13 5 16,-17 14-6-16,-22 14 6 16,-23 11-7-16,-13 8 2 15,-5 2-9-15,5-4 15 16,12-4-4-16,14-12-2 15,12-5-11-15,8-5-4 16,3-3 2-16,2-2 4 0,3-6 0 16,10-8 4-1,19-14-2-15,23-13-1 0,20-17 13 16,22-15-16-16,7-2 0 16,4-5-26-16,1 1-24 15,0-2-22-15,0 1 22 16,0-3-52-16,9-4-25 15,7 0-17-15</inkml:trace>
  <inkml:trace contextRef="#ctx0" brushRef="#br0" timeOffset="13830.25">13266 5249 281 0,'0'0'47'0,"0"0"22"16,0 0 35-16,0 0-1 16,0 0-52-16,0 0-13 15,0 22-14-15,-2 15-19 16,-1 23 2-16,-4 25 19 15,-14 33-1-15,-15 38-11 16,-16 37 9-16,-14 27-20 16,-7 14-3-16,3-4-6 15,9-14-101-15,14-21 106 16,8-22 1-16,7-23 3 16,5-22 4-16,5-22 15 15,2-16 0-15,7-20-11 0,3-23-7 16,5-16 0-16,4-17-4 15,1-9-17-15,0-5-20 16,0-13-31-16,10-24-16 16,11-14-53-16,1-9-62 15</inkml:trace>
  <inkml:trace contextRef="#ctx0" brushRef="#br0" timeOffset="14543.3592">13305 5317 193 0,'0'0'32'0,"0"0"41"15,0 0 42-15,0 0-55 16,0 0-9-16,0 0-6 15,-5-6-10-15,5 6-9 16,0 0-8-16,0 9-15 0,9 20-3 16,24 19 0-16,18 22 8 15,21 17 3-15,18 13 4 16,11 18-3-16,7 17-9 16,2 0 3-16,2 5-8 15,3-8 6-15,3-7-8 16,0-6 8-16,-5-10 3 15,-13-10 0-15,-15-16-5 16,-19-13 0-16,-17-15-1 16,-19-15 3-16,-15-12-3 15,-10-11-1-15,-5-8-2 16,0-6 2-16,0 0 15 16,0-3 8-16,-5 0-8 15,-1 0-15-15,-2 0 0 0,1-6-49 16,-2-8-71-16,0-5-100 15,3-5-174-15</inkml:trace>
  <inkml:trace contextRef="#ctx0" brushRef="#br0" timeOffset="15420.3242">16323 5109 53 0,'0'0'21'15,"0"0"21"-15,0 0 56 16,0 0 0-16,0 0 16 16,0 0-34-16,-10-14-9 15,9 14-23-15,1 0-20 16,0 0-8-16,0 0-19 15,0 0 11-15,0-3-9 16,0 3 3-16,0 0 0 16,0 0 0-16,0 0-3 15,-5 0 3-15,-10 29-6 16,-16 21-10-16,-15 26 10 16,-11 23 34-16,-10 20-11 15,-7 11 0-15,-3 8-7 0,2-4-16 16,7-15 1-16,14-21 1 15,8-16-4-15,6-11-3 16,7-6 5-16,1-7-4 16,7-5 5-16,3-9-1 15,5-6 0-15,3-8 2 16,3-10-2-16,6-7 0 16,3-10-1-16,2-1 0 15,0-2-19-15,7-14-36 16,18-15 8-16,8-12-79 15,1-5-38-15,-1-10-16 16</inkml:trace>
  <inkml:trace contextRef="#ctx0" brushRef="#br0" timeOffset="15998.4628">16282 5118 78 0,'0'0'0'16,"0"0"11"-16,0 0 18 16,0 0 31-16,0 0-10 15,0 0-2-15,0-9-17 16,0 9-12-16,0 0 7 16,0 0-6-16,0 7-5 15,0 15-11-15,0 7 32 16,8 12 13-16,9 8-16 15,4 10-22-15,4 7 11 16,5 5-5-16,1 10-16 0,1 2 6 16,0 4-4-16,0 0 6 15,-2 5-5-15,1 3 2 16,6 3-3-16,4-5 2 16,6-8 11-16,-1-11 9 15,-4-10 1-15,-3-14-6 16,-9-11-2-16,-5-11 2 15,-5-11-10-15,-11-4-9 16,-2-6 3-16,-5-4-3 16,-2-3 0-16,0 0 1 15,0 0 1-15,0 0-3 16,-9 0-34-16,-6-15-33 16,1-11-94-16,1-11-107 15</inkml:trace>
  <inkml:trace contextRef="#ctx0" brushRef="#br0" timeOffset="16582.5266">16486 5145 89 0,'0'0'84'16,"0"0"-82"-16,0 0 41 15,0 0 12-15,0 0-8 16,0 0-11-16,-17-7 17 15,17 7 7-15,0 0-20 16,0 0-5-16,0 0-3 16,0 0-16-16,0 0-8 15,0 0-8-15,5 17-15 16,13 15-17-16,13 13 31 16,12 11 1-16,10 11 21 15,14 7 0-15,12 10-9 0,14 5 5 16,5 2-9-16,-1 5-8 15,-5 6 0-15,-7 2-1 16,-2 0-14-16,-3-8 15 16,-4-11 0-16,-3-10 0 15,-10-8 0-15,-10-14 6 16,-11-8 26-16,-10-16-3 16,-12-5 6-16,-8-12 0 15,-4-5 7-15,-5-2-19 16,-2-4-9-16,-1-1 0 15,0 1-2-15,0-1-5 16,-6 0-7-16,-13 0-36 0,-7 0-63 16,-2-7-88-16,4-4-155 15</inkml:trace>
  <inkml:trace contextRef="#ctx0" brushRef="#br0" timeOffset="17446.4698">19084 4953 81 0,'0'0'39'0,"0"0"34"16,0 0-3-16,0 0-22 15,0 0-13-15,0 0-18 16,-14-28 30-16,14 28 1 16,-2 0-19-16,-3 7-27 15,-4 20-2-15,-10 23-20 16,-9 22 20-16,-6 20 26 15,-11 19-10-15,-8 21 1 16,-8 13 10-16,-7 13-19 0,-5 0-3 16,6-13 1-16,4-15-6 15,9-23-7-15,11-18 7 16,4-14-2-16,15-14 4 16,6-14 5-16,9-11-7 15,8-13-7-15,1-6 1 16,0-10 5-16,0-6-11 15,0-1-8-15,7-8-38 16,16-21 5-16,6-17-55 16,7-8-34-16</inkml:trace>
  <inkml:trace contextRef="#ctx0" brushRef="#br0" timeOffset="17943.4987">19205 4841 157 0,'0'0'46'0,"0"0"-42"15,0 0 41-15,0 0 49 16,0 0-36-16,0 0-38 16,27 0-9-16,-12 31-10 15,9 13 30-15,-1 14 8 16,6 16-7-16,1 9-14 15,1 10 12-15,2 7-8 16,3 5-10-16,1 1-11 16,1-1 5-16,-3-4-3 15,-2-7-3-15,-9-9 7 16,0-10-6-16,-5-13 5 16,-2-15 14-16,-1-10-13 15,-4-10 3-15,-2-10-5 0,-2-7-3 16,-5-5-2-16,-2-5-18 15,1-5-41-15,-2-25-3 16,0-19-13-16,-14-17-194 16</inkml:trace>
  <inkml:trace contextRef="#ctx0" brushRef="#br0" timeOffset="18420.6322">19266 4796 41 0,'0'0'166'16,"0"0"-161"-16,0 0 71 15,0 0 0-15,0 0-16 16,0 0-30-16,-8-11-17 15,8 11-13-15,11 6 0 16,18 13 0-16,16 12 0 16,19 3 32-16,15 10-18 15,10 4 0-15,14 8-6 16,10 8-8-16,13 4 0 16,12 7 1-16,6 0 2 15,3 2-2-15,6-4-1 0,-3-3 0 16,-7-4 1-16,-10-4 5 15,-17-8-6-15,-13-8 0 16,-16-7 0-16,-14-3 4 16,-11-7 0-16,-14-8 30 15,-6-4 0-15,-14-7-16 16,-10-4-4-16,-6-2 0 16,-9-4 1-16,-3 0-4 15,0 0 11-15,-3-8 1 16,-30-13-23-16,-26-4-17 15,-29-1-155-15,-24-1-118 0</inkml:trace>
  <inkml:trace contextRef="#ctx0" brushRef="#br0" timeOffset="20318.5033">10623 6875 30 0,'0'0'49'0,"0"0"0"16,0 0 2-16,0 0-11 15,0 0-1-15,0 0-2 0,0-3-7 16,0 1 9-16,0 2 12 15,0 0-8-15,0 0-9 16,-2 0-6-16,-1 0-7 16,-7 0-21-16,-2 18-13 15,-18 14 13-15,-9 15 4 16,-8 14 4-16,-3-1 5 16,12-4-10-16,6-7 0 15,13-10-2-15,5-8 2 16,7-9-3-16,5-5-17 15,1-3-8-15,1-5-11 16,0-2-48-16,0-7-37 0,1 0-29 16</inkml:trace>
  <inkml:trace contextRef="#ctx0" brushRef="#br0" timeOffset="20842.9114">10505 6875 170 0,'0'0'41'0,"0"0"-9"16,0 0 50-16,0 0 30 16,0 0-44-16,0 0-22 15,1-26-2-15,-1 26-10 16,0 0-6-16,2 0-16 0,-1 0-10 15,1 0 0-15,8 1-2 16,10 18-8-16,13 7 8 16,11 10 10-16,11 8 2 15,5 4 1-15,4 3-11 16,2-2-2-16,-1-4 2 16,-5-6-2-16,-8-8 3 15,-16-9-3-15,-8-7 0 16,-14-5 2-16,-5-7 0 15,-8 0-2-15,-1-2 0 0,0 1 0 16,0 0 3-16,-15 6 2 16,-19-1-1-16,-21 7 19 15,-12 1-17-15,-9 1 2 16,-2-1-6-16,-2 0-2 16,2 2 6-16,-1-3-5 15,13 1-2-15,7-3 2 16,13-4 11-16,14-2-10 15,13 0-1-15,10-6 2 16,6 2-3-16,3-2-2 16,10 0-65-16,13 0-89 15,14 0-60-15,3 0-130 16</inkml:trace>
  <inkml:trace contextRef="#ctx0" brushRef="#br0" timeOffset="21467.4194">12510 7841 147 0,'0'0'28'0,"0"0"-25"16,0 0 16-16,-72 90 67 16,46-56-11-16,0 4-7 15,0-2-38-15,3-4-6 16,3-3-9-16,1-5-7 15,5 0-4-15,-2-7 0 0,4-4-4 16,-1-4-5 0,5-8-28-16,7-1-59 0,1-6-52 15,0-19-43-15</inkml:trace>
  <inkml:trace contextRef="#ctx0" brushRef="#br0" timeOffset="21862.4161">12323 7925 131 0,'0'0'35'0,"0"0"-6"16,0 0 23-16,0 0 16 16,0 0 39-16,0 0-34 15,79-67-22-15,-67 67-14 16,6 3-16-16,4 13-9 16,10 4 2-16,8 6 12 0,2 3-7 15,1 0-9-15,0 2-7 16,-7 0-1-16,0-1 0 15,-6-1 2-15,-7 0-4 16,-3-6 0-16,-7-4 0 16,-4-5-6-16,-6-4 4 15,0-4 0-15,-3-3-2 16,0 1-4-16,0-1 8 16,-15 3-7-16,-16 3 7 15,-14 3 21-15,-10 0-12 16,-15 2 0-16,-9 0-9 15,-6-1 3-15,0-3-1 16,6-3 9-16,10-2 7 0,20-3-6 16,14 1-4-16,18-3-8 15,15 0-16-15,5 0-46 16,39-13-102-16,19-12-215 16</inkml:trace>
  <inkml:trace contextRef="#ctx0" brushRef="#br0" timeOffset="22545.5904">14630 7165 81 0,'0'0'11'0,"0"0"1"15,0 0 78-15,0 0 4 0,0 0-24 16,0 0 11-16,0-4-24 15,0 4-15-15,-3 7-6 16,-10 18-13-16,-6 12 5 16,-8 10 5-16,-3 4-5 15,-1 4-4-15,-1-2-17 16,6-2-3-16,3-7 2 16,8-12-6-16,5-8-8 15,5-8-23-15,4-9-21 16,1-6-10-16,0-1-38 15,0-12-49-15,16-14 5 16</inkml:trace>
  <inkml:trace contextRef="#ctx0" brushRef="#br0" timeOffset="22928.6384">14546 7095 213 0,'0'0'25'0,"0"0"42"15,0 0 49-15,0 0-9 16,0 0-46-16,0 0-39 16,6-17-16-16,2 27-6 15,6 9-9-15,8 6 9 16,8 0 19-16,7 1-1 16,4-2-1-16,3 1-7 15,-2-1-4-15,-4-2 3 16,-1-1-2-16,-8 1-4 0,-6-1 0 15,-4-3-3-15,-10 2 1 16,-6 0-2-16,-3 0 0 16,-4 4-10-16,-23-1 11 15,-13 0 2-15,-14-1 4 16,-12-1-1-16,-7-1 19 16,-9-1-13-16,-3-6-5 15,-1-3-3-15,8-6-3 16,14-4 0-16,19 0-15 15,27-4-13-15,18-18-95 0,30-11-195 16</inkml:trace>
  <inkml:trace contextRef="#ctx0" brushRef="#br0" timeOffset="23513.6144">15710 6584 256 0,'0'0'8'15,"0"0"15"-15,0 0 90 16,0 0-25-16,0 0-57 15,0 0-11-15,-43 33-14 16,15 4 11-16,-10 8 9 16,-2 6-3-16,-4 1-9 15,2-5-11-15,4-4-2 16,6-10-1-16,12-9-12 16,11-9-25-16,7-12-45 15,2-3-73-15,5-10-59 0</inkml:trace>
  <inkml:trace contextRef="#ctx0" brushRef="#br0" timeOffset="23932.6458">15640 6445 313 0,'0'0'37'16,"0"0"-25"-16,0 0 20 15,0 0 57-15,0 0-34 0,0 0-40 16,0-5-5 0,0 19-8-16,0 6 2 0,0 6 0 15,12 5 17-15,8-2-4 16,11 3 7-16,6 0-2 16,8 1-14-16,2-2 2 15,3-1 2-15,-2-5-3 16,-8-1 3-16,-9-3-10 15,-8-2 2-15,-13-5-3 16,-7-1 0-16,-3-1-1 16,-6 1-9-16,-24 1 6 15,-10 2 3-15,-12-2 10 16,-11-3-8-16,-7-3 1 16,-14 3 7-16,-5-5-10 15,0 3 0-15,7-1-5 0,17-2-2 16,17 2-4-16,20 0-20 15,17-2-24-15,11-4-103 16,11-2-165-16</inkml:trace>
  <inkml:trace contextRef="#ctx0" brushRef="#br0" timeOffset="24925.2275">16959 6546 306 0,'0'0'24'0,"0"0"-11"0,0 0 39 16,0 0-30-16,0 0-5 15,-51 89 45-15,24-53-7 16,-1 1-32-16,-2-2-5 16,-1-1-15-16,3-3 2 15,1-4-5-15,7-7 0 16,5-7-18-16,9-8-57 15,6-5-68-15,0 0-43 16</inkml:trace>
  <inkml:trace contextRef="#ctx0" brushRef="#br0" timeOffset="25322.8871">16905 6512 217 0,'0'0'66'15,"0"0"19"-15,0 0 29 0,0 0-11 16,0 0-38-16,0 0-35 16,2-12-18-16,5 12-12 15,11 15-11-15,10 6 1 16,11 4 10-16,9 2 11 16,4 2-9-16,2-5 13 15,-1 2-12-15,-6 1 3 16,-10-3-4-16,-11-2-2 15,-9-5-2-15,-9-4-3 0,-5-3-1 16,-3 0-2 0,-2 0-19-16,-26 2 10 0,-15-2 17 15,-16 3 12-15,-9-2 1 16,-10-1 2-16,-3 2-15 16,0-2 1-16,8 0 6 15,17-3-5-15,18 0-2 16,17-3 1-16,10-3-5 15,11 3-7-15,0 2-28 16,20-3-55-16,19-3-139 16,16 0-32-16</inkml:trace>
  <inkml:trace contextRef="#ctx0" brushRef="#br0" timeOffset="25711.7352">17898 6546 249 0,'0'0'7'16,"0"0"6"-16,0 0 63 0,0 0-4 16,0 0-33-16,0 0-12 15,-13 7-16-15,6 14 1 16,-8 9 10-16,0 6 39 16,-6 6-33-16,-3 1-15 15,3-1 8-15,-1-2-13 16,7-6-7-16,3-10-1 15,6-7-1-15,4-7-27 16,2-7-30-16,0-3-42 16,17 0-29-16,5-20 14 15,2-11-50-15</inkml:trace>
  <inkml:trace contextRef="#ctx0" brushRef="#br0" timeOffset="26010.8698">17837 6503 131 0,'0'0'36'0,"0"0"85"16,0 0 10-16,0 0-38 16,0 0-38-16,0 0-48 15,-7 0-7-15,19 22-14 16,12 6 14-16,8 1 9 16,6 1-1-16,4-1-4 15,2 0 5-15,-2-3 0 16,-1 2-1-16,-10-5-5 15,-9-1 3-15,-7-7-4 0,-14-3 0 16,-1-1-2 0,-17 2-9-16,-24-1 0 0,-14 1 9 15,-11-2 0-15,-6-4-6 16,-3 0 2-16,5 1-13 16,8-1-19-16,21-2-44 15,24-3-86-15</inkml:trace>
  <inkml:trace contextRef="#ctx0" brushRef="#br0" timeOffset="26512.5655">18638 6495 248 0,'0'0'48'16,"0"0"46"-16,0 0-5 15,0 0-40-15,0 0-11 16,0 0-27-16,2 22-7 15,-2 7-4-15,-3 6 51 16,-12 5-23-16,-3 1-4 16,-6 1-5-16,2 0-11 15,-1 0-7-15,3-3 2 16,2-8-3-16,7-11-19 0,7-6-54 16,4-14-55-16,0 0-31 15,19-17 9-15</inkml:trace>
  <inkml:trace contextRef="#ctx0" brushRef="#br0" timeOffset="26873.1498">18661 6420 230 0,'0'0'13'16,"0"0"50"-16,0 0 87 15,0 0-36-15,0 0-22 16,0 0-42-16,0 0-28 15,-5-33-22-15,14 48-12 0,18 11-13 16,12 7 25-16,7 2 10 16,2 1 2-16,1 2-10 15,-7-1 0-15,-3-3 1 16,-5 1-2-16,-10-3-1 16,-3-3 0-16,-9-4 4 15,-5-7-4-15,-6-2 0 16,-1-2 0-16,-7-2-10 15,-23 2 7-15,-16 0 3 16,-20 1 7-16,-13-2 16 16,0 1-23-16,5-2-4 15,13 1-1-15,13 1-5 16,8-1-29-16,11 0-55 16,16-8-69-16,13 0-104 0</inkml:trace>
  <inkml:trace contextRef="#ctx0" brushRef="#br0" timeOffset="27490.1621">20018 6142 193 0,'0'0'46'16,"0"0"20"-16,0 0 13 16,0 0-28-16,0 0-21 15,-82 76 20-15,46-33 25 16,-1 6-24-16,4-2-13 15,5-4-15-15,7-4-6 0,3-8-11 16,6-9-5-16,5-8 2 16,4-7-3-16,3-5-5 15,0-2-32-15,0 0-76 16,19-19-91-16,5-11 27 16</inkml:trace>
  <inkml:trace contextRef="#ctx0" brushRef="#br0" timeOffset="27848.3594">19982 6149 205 0,'0'0'110'0,"0"0"-73"16,0 0 64-16,0 0-15 16,0 0-52-16,0 0-31 0,27 39 1 15,-5-5 40-15,7 5-18 16,5 4 1-16,5 0-5 15,1-3-11-15,0 3-3 16,-4-2-2-16,-3-4 3 16,-6-6-8-16,-8-5 2 15,-8-6-6-15,-7-7 0 16,-4-4 3-16,0-4-9 16,-1 0-2-16,-24-3-3 15,-17 0 14-15,-20-2 22 16,-13 0-18-16,-11 0 11 15,-9 0-15-15,3-6 3 16,12 0-3-16,21 1-5 0,23 5 3 16,23 0-13-16,13 0-38 15,16 0-110-15,29 0-160 16</inkml:trace>
  <inkml:trace contextRef="#ctx0" brushRef="#br0" timeOffset="28373.9789">21721 5875 238 0,'0'0'76'16,"0"0"-11"-16,0 0 32 16,0 0-49-16,0 0-13 15,0 0-35-15,-40 62 0 16,12-13 4-16,-5 3 22 15,-3 0-8-15,-3 1 4 16,2-1-9-16,2-9 3 16,6-4-14-16,10-9-2 15,5-11-4-15,8-9-25 0,6-5-16 16,0-5-75 0,18-8-85-16,6-18-34 0</inkml:trace>
  <inkml:trace contextRef="#ctx0" brushRef="#br0" timeOffset="28772.5659">21660 5900 226 0,'0'0'34'0,"0"0"19"16,0 0 83-16,0 0-50 15,0 0-34-15,0 0-21 16,11-6-13-16,-5 17-18 15,3 9 2-15,4 5 16 16,2 0 14-16,3 3-8 0,4 0-2 16,2 1 0-16,5 1 9 15,1-2-16-15,2-1 3 16,0-1-14-16,2 1-3 16,-6-5 3-16,-4-1-2 15,-5-4 0-15,-5-4-2 16,-2-4 1-16,-6-2 0 15,-3-3-1-15,0-2 0 16,-2 2 0-16,-1 1 0 16,0 2-1-16,0 5 1 15,-16 8 0-15,-30 2 6 16,-23 4 24-16,-24 1-6 16,-18-4-10-16,-7-3-14 0,0-4-10 15,9-5-61-15,16-11-164 16</inkml:trace>
  <inkml:trace contextRef="#ctx0" brushRef="#br0" timeOffset="39048.7863">18689 776 81 0,'0'0'38'16,"0"0"-6"-16,0 0 4 15,0 0-24-15,0 0 6 0,0 0-10 16,0 0 4-16,0-5-12 16,0 5-5-16,0 0 5 15,0 0 3-15,0 0-1 16,0 0 2-16,0 0-3 16,0-2 17-16,0 2 8 15,0-1 7-15,0-1 6 16,0 0 1-16,0 2-12 15,0-1-5-15,0-1-3 16,0 1-7-16,1-1-8 16,-1-1-5-16,2 0 0 15,-1 2 1-15,-1-1 2 16,0 2-1-16,0 0 0 16,0 0-1-16,0 0 1 15,0 0 2-15,0 0-3 0,0 0 4 16,0 0 2-16,0-2-1 15,0-1 2-15,0 1 2 16,0 1-9-16,0-1 7 16,0 2-3-16,0 0 0 15,0 0 0-15,0-1 4 16,0-1-5-16,0 1 5 16,0-2-1-16,0 1 1 15,0-1 11-15,0 1-6 16,0 1 3-16,0 1-4 15,0 0-13-15,0 0 0 16,0 0-7-16,0 0 3 0,0 0 0 16,0 0 2-1,0 0 1-15,0 0-3 0,0 14-10 16,4 11-2-16,0 9 16 16,-1 5 6-16,0 2 4 15,3-4-5-15,1-4-3 16,-1-5 7-16,2-7-7 15,-2-2-2-15,1-2 2 16,-2 0 1-16,-1 0-3 16,-2 1-11-16,-2-1 3 15,0-3-9-15,0-5 6 16,0-2 7-16,0-3 3 16,0-4 1-16,1 0-5 0,2 0 5 15,3-4 4 1,3-15 4-16,3-8-2 0,3 1-2 15,6-6-1-15,1 0-2 16,2-3 2-16,-3 1 1 16,3 2-4-16,-5-4 0 15,-2 0 0-15,-4 2 0 16,-7-1 7-16,-4 3 0 16,-2 4-6-16,0 6 1 15,0 8 0-15,0 6-4 16,-8 5-13-16,-5 3-12 15,1 0 5-15,-3 3 1 0,4 5 11 16,4 0 0 0,4-4 1-16,3-4 6 0,0 0-7 15,3 0-14-15,13 0 24 16,7-7 21-16,5-6-3 16,-1 2 0-16,-3 1-10 15,-8 5-6-15,-3 3-2 16,-5 2-21-16,0 2-107 15,3 10-37-15,3 5-72 16</inkml:trace>
  <inkml:trace contextRef="#ctx0" brushRef="#br0" timeOffset="39857.8704">19633 866 153 0,'0'0'47'0,"0"0"-22"0,0 0 52 15,0 0-26-15,0 0-23 16,0 0-5-16,-55-1-23 16,55 1-9-16,0 0-23 15,12 1 32-15,7 0 6 16,7-1 16-16,10 0 0 15,4 0-6-15,9-2 5 16,3-7-15-16,2 1 5 16,-2-1-11-16,-3 3 9 15,-5 0-6-15,-10 0-6 16,-9 4-46-16,-11 2-92 16</inkml:trace>
  <inkml:trace contextRef="#ctx0" brushRef="#br0" timeOffset="40121.4393">19651 1018 25 0,'0'0'59'15,"0"0"-5"-15,0 0 28 16,0 0 0-16,0 0-2 15,88 8-21-15,-43-8-9 16,7-3-25-16,6-10-3 16,4-2-14-16,-4-2 0 15,-3-1 0-15,-6 3-7 0,-9 3-1 16,-4 0-14-16,0 1-135 16,4 0-133-16</inkml:trace>
  <inkml:trace contextRef="#ctx0" brushRef="#br0" timeOffset="40563.4326">20461 830 306 0,'0'0'57'15,"0"0"-6"-15,0 0 27 0,0 0-51 16,0 0-2 0,0 0 10-16,64-13 8 0,-25 4-8 15,7 1-11-15,-4-1-3 16,1 1 0-16,-8 1-2 16,-10 2-7-16,-12 2-3 15,-8 3-4-15,-5 0-2 16,0 0-3-16,0 0-8 15,0 0-39-15,-9 0-52 16,3 3-37-16,3-3-88 16</inkml:trace>
  <inkml:trace contextRef="#ctx0" brushRef="#br0" timeOffset="41410.1026">21379 522 104 0,'0'0'55'0,"0"0"-3"15,0 0 14-15,0 0-6 16,0 0-3-16,0 0-3 15,-14-17-7-15,14 17-18 16,0 0-11-16,0 0 10 16,-3 0-13-16,-2 1-15 15,-8 20-10-15,-8 15 10 16,-10 11 10-16,-8 9-8 16,-6 0 5-16,-1-2-7 0,1-8 0 15,4-8-7 1,6-12 7-16,4-9-1 0,3-6-2 15,1-6 3-15,3-5 10 16,0 0 5-16,3-16 4 16,6-6 4-16,0-3-23 15,9-3 0-15,3-5-2 16,3-1-3-16,0 0 0 16,12-6 3-16,11 2 2 15,3 7 13-15,4 4-9 16,0 8 3-16,-2 4-3 15,-1 6 9-15,-3 4-9 0,-1 5 1 16,-3 0-4 0,2 0-1-16,0 5 0 0,3 12-1 15,5-1 1-15,-2 9 0 16,2-1 0-16,-2 3 3 16,-2 0-2-16,-4-1-1 15,2-1 2-15,1-4-2 16,1-1-2-16,4-6 0 15,1-4 1-15,5-5 1 16,1-5 2-16,3 0 4 16,1-10-5-16,-2-8 2 15,-1-7-2-15,-4-8 14 16,-7-5 17-16,-10-3 15 16,-14 0-15-16,-3 2-12 15,-27 6-20-15,-21 8-8 0,-26 13-18 16,-22 12-70-16,-16 7-124 15</inkml:trace>
  <inkml:trace contextRef="#ctx0" brushRef="#br0" timeOffset="46715.4753">23838 369 38 0,'0'0'107'15,"0"0"-104"-15,0 0-3 16,0 0 34-16,0 0 15 0,0 0-11 16,0 0-5-16,5 0-8 15,-4 0 1-15,-1 0-9 16,0 0 2-16,3 0 8 16,-3 0-6-16,0 0-15 15,0 0-6-15,0 0-4 16,1 6-6-16,5 5-10 15,7 9 19-15,4 10 0 16,1 4 1-16,-1 6 0 16,-4 2 2-16,-1-2-2 15,-5 1 0-15,-1-3-3 16,-1-1 1-16,1-4-5 0,-3-5 6 16,1-2 1-1,-2-4-1-15,1-4 1 0,-2-4-4 16,1-3 0-16,1-6-1 15,1-3 5-15,3-2-6 16,4 0-4-16,3-2 10 16,5-15 13-16,5-7 3 15,1-7 10-15,-2-3-2 16,0-4-15-16,1-6-1 16,6-5-8-16,4-5 1 15,5 3-3-15,1 6 3 16,-8 11-3-16,-11 12 4 15,-11 12-1-15,-9 7 18 0,-1 3-14 16,0 0-5 0,0 0-19-16,0 18-48 0,0 11-7 15,0 3-41-15</inkml:trace>
  <inkml:trace contextRef="#ctx0" brushRef="#br0" timeOffset="47187.9793">24560 788 54 0,'0'0'52'16,"0"0"-5"-16,0 0 1 15,0 0 0-15,0 0 1 16,0 0-14-16,-3 0-3 0,3 0-2 16,0 0-10-16,0 0 0 15,0 0-13-15,0 0-7 16,0 0-26-16,8-5 7 16,15 0 3-16,12-2 16 15,11 2 7-15,0-2-1 16,2 3-6-16,-8 1-17 15,-12 3-23-15,-10 0-27 16,-12 0-35-16,-6 1-66 16</inkml:trace>
  <inkml:trace contextRef="#ctx0" brushRef="#br0" timeOffset="47459.5983">24549 935 153 0,'0'0'14'16,"0"0"-8"-16,0 0 56 15,0 0-5-15,0 0-25 16,0 0-5-16,0 0-23 15,8 0 0-15,10 0-4 0,7-4 12 16,12-4-12 0,7 2-20-16,8 0-42 0,5-2-59 15</inkml:trace>
  <inkml:trace contextRef="#ctx0" brushRef="#br0" timeOffset="49962.7976">25855 612 86 0,'0'0'1'0,"0"0"5"16,0 0 18-16,0 0-7 15,0 0 17-15,0 0 8 16,-20-3-9-16,20 3-3 15,-1 0 1-15,-1 0 5 16,-2 0-6-16,1-3-5 0,-6 3-3 16,-6 0-4-16,-6 3-16 15,-7 11-2-15,-6 3 6 16,-2 6-6-16,-8 7 3 16,-5 2 4-16,-4 3-7 15,2-2 1-15,3-7-1 16,11-6 1-16,10-7-1 15,8-5 7-15,10-5-4 16,5 0-3-16,3-3 2 16,1 0 3-16,0 0 6 15,0 0-11-15,0-1 0 16,0-13-3-16,0-4 2 0,0-4 1 16,8 1 6-1,5-1-6-15,5 0-2 0,1 1 1 16,1 1-9-16,2 2-9 15,5 2 7-15,3 4 0 16,-1 2 7-16,1 6 1 16,-1 2 4-16,-7 2-1 15,-5 0-12-15,-3 0 4 16,-3 9 3-16,2 5 6 16,2 0 5-16,-1 4-5 15,3-1 6-15,0 0 0 16,-2 3-1-16,1-1-4 15,-1 0 2-15,-1 1-1 16,5-2 0-16,-3 0 1 16,2-1 1-16,2 0-4 0,-2-7 6 15,1 0-4-15,2-4-1 16,-2 2-1-16,5-1 5 16,1-2-4-16,1-1-1 15,-1-3 0-15,2-1 0 16,-1 0-2-16,0 0 3 15,-2 0-2-15,-3 0-1 16,-4-3 2-16,-4-2 4 16,-6-1 13-16,1-2 15 15,-1-4-8-15,2 1-8 16,-1-2-2-16,1 0 6 16,-1 1-7-16,-2 0-9 0,0 1 1 15,-3-1 13-15,0-3-3 16,-3 0 8-16,0-4 2 15,0-4-20-15,-19-3-5 16,-11-2-4-16,-10 3-13 16,-11 6-40-16,-14 9-73 15,-12 7-222-15</inkml:trace>
  <inkml:trace contextRef="#ctx0" brushRef="#br0" timeOffset="57699.856">9996 8081 29 0,'0'0'64'0,"0"0"-18"0,0 0-1 16,0 0 21-16,0 0 2 15,0 0-9-15,0 0-2 16,0 0-15-16,-15-16-16 16,15 16-23-16,2-4-3 15,18-3-14-15,16-4 14 16,12-6 17-16,12-3 7 16,-2-4-21-16,-4 3 9 15,-11 5-3-15,-13 3 1 16,-6 6-7-16,-11 4-3 15,-9 3-4-15,-4 0-10 16,0 1-2-16,-4 19-4 16,-18 11 20-16,-5 7 17 15,-6 1-1-15,0-5-15 0,2-5 10 16,4-7-11-16,6-4 8 16,6-7-8-16,8-2 0 15,7-4-1-15,0 2-12 16,10 1-2-16,15-1 14 15,8 2-3-15,3-1 4 16,0 0 6-16,-3 2 3 16,-5 3 17-16,-6 5-8 15,-6 5-16-15,-6 4-1 16,-10 5 0-16,0-3 12 16,-15 4-6-16,-13 0 8 15,-7-4-11-15,-7-2-1 16,-4-3-3-16,-2-5 20 15,1-5-19-15,5 0 2 0,12-9-6 16,12-4-32-16,18-1-83 16,3 0-195-16</inkml:trace>
  <inkml:trace contextRef="#ctx0" brushRef="#br0" timeOffset="58209.4918">12480 8590 419 0,'0'0'0'0,"0"0"0"16,0 0 3-16,0 0 24 15,0 0-18-15,-21 81 21 16,21-26 28-16,0 4-10 15,0 0-19-15,0 0-20 16,0-8-6-16,0-2-3 0,0-7-7 16,0-12-60-16,18-18-155 15</inkml:trace>
  <inkml:trace contextRef="#ctx0" brushRef="#br0" timeOffset="58562.632">12861 8636 436 0,'0'0'60'16,"0"0"-57"-16,0 0 43 16,0 0-9-16,0 0-37 15,0 0-23-15,8-12 20 16,17 12 3-16,0 16 23 15,-5 10-16-15,-8 15 2 0,-12 6 3 16,0 6-3-16,-22-2 3 16,-5-6 2-16,0-8 8 15,6-11 2-15,8-11 6 16,7-6 4-16,1-7-9 16,5-2-25-16,8 0-5 15,27-14 5-15,28-12 11 16,24-13-11-16,7-5-6 15,-2 1 1-15,-13 6-18 16,-13 8-84-16,-16 4-138 0</inkml:trace>
  <inkml:trace contextRef="#ctx0" brushRef="#br0" timeOffset="59182.769">14510 8207 212 0,'0'0'21'16,"0"0"-4"-16,0 0 71 16,0 0-22-16,-85-22 0 15,76 13-21-15,4-2-7 16,4-5-38-16,1-5-31 15,0-5 14-15,18 2 0 16,9-3 11-16,5 4 4 16,4-2-5-16,4 5 7 0,-4 6 6 15,-8 5 20-15,-5 7-7 16,-11 2-19-16,-6 16-17 16,-6 16 17-16,0 13 9 15,-22 8 3-15,-1 4-1 16,1-3-1-16,13-6-4 15,9-8-6-15,1-5 0 16,26-8-8-16,6-10-31 16,4-11 9-16,2-6-9 15,-5 0 27-15,-2-22 11 16,-7-3 2-16,-7-5 17 16,-12-2 15-16,-6 0-2 15,-9 3-15-15,-21 7-16 16,-9 5-18-16,-7 8 13 15,-2 7-12-15,10 2-55 0,15 0-41 16,23-3-127-16</inkml:trace>
  <inkml:trace contextRef="#ctx0" brushRef="#br0" timeOffset="60939.0203">15560 7531 17 0,'0'0'80'16,"0"0"-65"-16,0 0 33 16,0 0 8-16,0 0-11 15,0 0 5-15,-6 0 14 0,6 0 2 16,0 0-18-16,0 0-15 15,0-6-1-15,0-2-14 16,0-8-13-16,19-2-1 16,9-4 1-16,10 0-5 15,1 3 8-15,4 2 0 16,-6 4-2-16,-5 6 0 16,-9 7 4-16,-8 0-10 15,-9 17-4-15,-6 19-1 16,-13 15 3-16,-23 10-1 0,-18 5-5 15,-5-2-4 1,-1-7 12-16,9-13 4 0,8-9-4 16,16-10 13-16,14-11 7 15,7-9-4-15,4-2-9 16,2-3-7-16,0 0 16 16,0 0 0-16,18 0 1 15,15 0 7-15,15-12-5 16,10-4-14-16,4-3-5 15,4 1-33-15,-2 3-66 16,-7 2-100-16,-17 3-161 16</inkml:trace>
  <inkml:trace contextRef="#ctx0" brushRef="#br0" timeOffset="61765.0281">17098 7374 257 0,'0'0'22'16,"0"0"22"-16,0 0 47 15,0 0-26-15,0 0 2 16,0-72-9-16,0 72-24 16,0 0-34-16,0 0-11 15,0 13-12-15,0 15 23 16,0 15 3-16,0 4 13 15,0-2-9-15,0-11-6 16,0-10 3-16,0-14-4 0,3-3-6 16,2-7 4-16,4 0 2 15,7-4 4-15,6-14 4 16,8-6-8-16,-1-5-2 16,0 1-3-16,-2 6 2 15,-9 5 3-15,-4 6 3 16,-6 8-3-16,-7 3-5 15,1 0-7-15,-2 10 3 16,2 19 9-16,-2 13 44 16,0 5-5-16,0 3-5 15,0-2-21-15,-5-2-8 16,2-2-4-16,1-3-1 16,2-5-45-16,0-10-51 0,17-13-128 15,15-13-98 1</inkml:trace>
  <inkml:trace contextRef="#ctx0" brushRef="#br0" timeOffset="62182.9112">18091 7278 301 0,'0'0'6'16,"0"0"-5"-16,0 0 49 0,0 0 14 15,0 0-25-15,0 0 1 16,-51 24-23-16,22 2 17 16,-1 15-1-16,1 7-9 15,4 5-8-15,5 1 2 16,7-5-3-16,10-8-14 15,3-9-1-15,0-7-1 16,18-10-6-16,4-8 5 16,3-7-6-16,4 0 6 15,7-12 2-15,-3-12 4 16,-5-5 3-16,-7 0-1 16,-11 5-6-16,-7 2 0 15,-3 5-6-15,-10 8-5 16,-16 4 7-16,-11 5-13 15,-5 0-12-15,2 7-22 0,7 9-34 16,16-2-135-16</inkml:trace>
  <inkml:trace contextRef="#ctx0" brushRef="#br0" timeOffset="63639.1032">18995 7230 331 0,'0'0'41'0,"0"0"40"16,0 0 21-16,0 0-42 15,0 0-18-15,0 0-5 16,0-3-8-16,0 3-12 15,0 18 0-15,0 12 10 16,-9 11 20-16,-3 6-28 16,-2 3-10-16,-2-2-6 15,3-1 0-15,-1-6-3 16,7-8-29-16,5-8-27 16,2-8-30-16,3-10-47 15,20-7-73-15,8-8-48 0</inkml:trace>
  <inkml:trace contextRef="#ctx0" brushRef="#br0" timeOffset="64035.8696">19272 7220 267 0,'0'0'149'16,"0"0"-109"-16,0 0 26 15,0 0 0-15,0 0-50 16,0 0-12-16,-19 50 18 15,7-18 3-15,3-1-13 16,3 0-10-16,5-5-2 0,1-3 0 16,0-9 0-16,0-8-2 15,8-6-15-15,9 0 17 16,7-13 10-16,12-12-3 16,3-4-3-16,2-1-4 15,-8 2 10-15,-9 5 11 16,-9 9 8-16,-9 6 2 15,-5 7 24-15,-1 1-12 16,0 0-14-16,0 0-12 16,0 1-14-16,0 18-3 15,0 4 22-15,0 10 4 16,-9 3-20-16,0 3-1 16,-1 1-2-16,2 2-3 0,5-5-3 15,2-2-37 1,1-3-48-16,0-7-58 0,19-9-150 15</inkml:trace>
  <inkml:trace contextRef="#ctx0" brushRef="#br0" timeOffset="64636.2523">20203 7165 247 0,'0'0'7'16,"0"0"59"-16,0 0 20 15,0 0-17-15,0 0-20 0,0 0-20 16,1-16 4-1,-12 16-25-15,-7 0-8 0,-2 10 1 16,-2 6 0-16,4 4 3 16,2 0-4-16,5 0-1 15,7-2-1-15,4 0 2 16,0-1-7-16,6 1 7 16,20-2 6-16,9 0 11 15,5-2-7-15,6-3 1 16,-2 1-2-16,-4 2 5 15,-6 0-5-15,-11 0-2 16,-9 5-2-16,-11 3-4 0,-3 1 2 16,0 2 4-1,-20-3-7-15,-7-2 10 0,-1-5-14 16,-2-6 4-16,7-6-24 16,4-3-39-16,5-3-62 15,7-19-101-15</inkml:trace>
  <inkml:trace contextRef="#ctx0" brushRef="#br0" timeOffset="64812.8106">20181 7248 356 0,'0'0'46'0,"0"0"-15"16,0 0 42-16,0 0-19 0,0 0-7 15,67-80-16 1,-15 55-14-16,11-3-8 0,7 1-9 15,7 4-42-15,-1 9-111 16,-4 3-136-16</inkml:trace>
  <inkml:trace contextRef="#ctx0" brushRef="#br0" timeOffset="65313.2666">21635 6997 161 0,'0'0'24'16,"0"0"-21"-16,0 0 58 16,0 0 28-16,0 0 3 15,0 0-14-15,33-30-33 16,-33 30 1-16,0 0-9 16,-2 3-25-16,-16 14-2 15,-7 11-6-15,-3 7 3 0,2 3-2 16,8 1 6-16,6 4-9 15,8-3-2-15,4 2 2 16,13-3-1-16,20-5-1 16,9-5 0-16,10-8 0 15,5-13-8-15,4-8 8 16,-1 0 0-16,-7-5 0 16,-9-9 7-16,-13-3 12 15,-12-2-3-15,-13-4 9 16,-6 0-7-16,-28-1-4 0,-29 2-14 15,-22 7-10 1,-28 9-55-16,-17 6-195 0</inkml:trace>
  <inkml:trace contextRef="#ctx0" brushRef="#br0" timeOffset="67096.194">21857 7410 7 0,'0'0'31'16,"0"0"11"-16,0 0 9 15,0 0 25-15,0 0 0 16,0 0 11-16,2 5-4 16,-2-5-27-16,-14-4-18 15,-7-9-34-15,-1-4 10 16,1-3 16-16,-3-3-5 15,5-7-11-15,7 4-2 16,7-4-3-16,5-4-9 0,9-3-14 16,21 0 12-16,11 2 1 15,8 5-8-15,4 8 3 16,1 7 6-16,3 6 0 16,-2 4-5-16,-1 5 4 15,-5 0 2-15,-6 17-1 16,-13 10 0-16,-13 10-3 15,-17 13 1-15,-3 9 2 16,-35 14 9-16,-18 6-2 16,-16 3-7-16,-12-5 2 15,6-11-1-15,13-16 6 16,22-13 10-16,24-12-3 16,17-8-14-16,5-6-6 0,42-11 6 15,31 0 23-15,36-24 4 16,31-18-26-16,23-16 1 15,14-14-2-15,7-3-15 16,-4 2-12-16,-7 13-31 16,-24 14 45-16,-27 15 10 15,-35 9-115-15,-37 10-183 16</inkml:trace>
  <inkml:trace contextRef="#ctx0" brushRef="#br0" timeOffset="70800.5141">10122 9135 200 0,'0'0'0'16,"0"0"0"-16,0 0 3 16,0 0 19-16,0 0 24 15,0 0 8-15,0 0-3 16,0-7 7-16,0 7-18 16,1 0-26-16,8 0 0 15,3 0 19-15,6 0-1 0,1 0 3 16,5 0-10-16,1 4-7 15,1 1 4-15,2-2 0 16,5-3-11-16,4 0 18 16,8 0-11-16,6 0-5 15,7 0-6-15,5-6-6 16,1 3 7-16,-2 1-8 16,-2 2 0-16,-5 0 0 15,-1 6 0-15,-4 4 1 16,1 2 0-16,0-5-1 15,1-2 0-15,-1-3 0 16,6-2 0-16,-1 0 3 0,2 0-3 16,-1 0 3-16,0 0-1 15,-8 0-1-15,0 0 1 16,-5 0-2-16,5 0-1 16,6 0 0-16,6-2 0 15,8-7 1-15,1 0 6 16,-2 1-6-16,-5 0-3 15,-8 2 3-15,-9 5 0 16,-4-1 0-16,1 2-1 16,4-3 1-16,9-5-2 15,10-3 1-15,4-1-1 16,-1-2-5-16,-5-1 4 16,-3 3 2-16,-3 0 1 0,3 1 3 15,-1 2 3 1,4-4-1-16,6 0 0 0,11-4-3 15,5-2 0-15,2-1 7 16,-3 1-7-16,-6 1 3 16,2 1 2-16,-1 3 8 15,3 2 0-15,0 1-4 16,-1 3-4-16,-3 1-4 16,-1-2-3-16,-5 1 0 15,-2-2 0-15,-7-2 4 16,1 2 0-16,-4-4-4 15,3 2-4-15,2-1 4 16,-1-3 4-16,-2 2-4 16,0-1-2-16,-1 0-1 15,-4 3 2-15,2 0 1 0,-2-1-2 16,-3 2 2-16,-6 2 4 16,-4-2-3-16,0 5 5 15,-5 0 3-15,-4-3-9 16,-3 4 2-16,-8 2-2 15,-7 1 0-15,-6 0-1 16,-7 2 1-16,-5 0 4 16,0 0-4-16,0 0 3 15,0 0 10-15,0 0-13 16,0-1 6-16,0 1-4 0,1 0-2 16,-1 0 0-1,0 0 4-15,0 0 2 0,0-2 9 16,2 2 9-16,-2-2-4 15,1 1-14-15,-1 1-5 16,2 0-1-16,-2 0 0 16,0 0-1-16,0 0 1 15,0 0 3-15,0 0-2 16,0 0 0-16,0 0 5 16,0 0-1-16,0 0 1 15,0 0-4-15,0 0 1 16,0 0-2-16,0 0-1 15,0 0 0-15,0 0 1 16,0 0-1-16,0 0 2 0,0 0-2 16,0 0 0-16,0 0 0 15,0 0 0-15,0 0 0 16,0 0 1-16,0 0-1 16,0 0 0-16,0 0-4 15,0 0 2-15,0 0-3 16,0 0-1-16,0 0 3 15,0 0 1-15,0 0 0 16,0 0 2-16,0 0-3 16,0 0 6-16,0 0-6 15,0 0 2-15,0 0-1 16,0 0-7-16,0 0-6 16,0 0-5-16,0 0-1 15,0 0-1-15,0 0-9 0,0 0-13 16,0 3-18-16,-6 3-22 15,-3-5-111-15,-2-1-134 16</inkml:trace>
  <inkml:trace contextRef="#ctx0" brushRef="#br0" timeOffset="73516.3971">5226 7424 301 0,'0'0'1'0,"0"0"3"0,0 0 16 16,0 0 13-1,0 0 25-15,0 0-3 0,-25-34-6 16,25 34-5-1,0 0-22-15,0 0-12 0,0 8-10 16,0 29 0-16,0 23 3 16,3 18 46-16,1 6-21 15,-1-6-25-15,-3-17 1 16,3-13-3-16,3-13-2 16,-3-7-13-16,-1-7-70 15,-2-4-70-15,0-13-47 16</inkml:trace>
  <inkml:trace contextRef="#ctx0" brushRef="#br0" timeOffset="73815.663">5059 7437 325 0,'0'0'7'15,"0"0"7"-15,0 0 68 16,0 0-10-16,0 0-47 16,0 0 1-16,-19-23 6 15,19 22-22-15,0 1-4 16,10 0-6-16,14 0 0 16,9 15 24-16,16 6 16 0,3 5 5 15,5 6-39 1,1 0 6-16,-1-6-11 0,1 1-1 15,-3-5-16-15,-6-7-64 16,-5-9-64-16,-10-6-138 16</inkml:trace>
  <inkml:trace contextRef="#ctx0" brushRef="#br0" timeOffset="74348.8532">5811 7308 351 0,'0'0'38'0,"0"0"-38"16,0 0 41 0,0 0 5-16,0 0-28 15,0 0-13-15,-54 95 7 16,36-48 4-16,3 2-2 0,-1 0 5 16,2-4-13-16,4-6-3 15,1-3 1-15,3-6-4 16,3-10 1-16,3-6-1 15,0-9 0-15,0-4-4 16,0-1 4-16,0 0 7 16,0-6 8-16,0-18 2 15,0-10-17-15,0-15 0 16,9-4-6-16,5-5 0 16,0 0-4-16,0 2 4 15,5 8 6-15,-1 4 6 0,2 4-4 16,-1 8 1-16,-1 3 0 15,1 10 3-15,-4 6 15 16,-6 8-7-16,2 3-12 16,0 2-2-16,4 0 1 15,9 20-1-15,6 11 0 16,6 12 11-16,3 8 3 16,1 7 1-16,-1 4-2 15,-5 4-6-15,-4-2 0 16,-11 1-4-16,-2-4 2 15,-6-5-1-15,-3-6-4 16,6-6 0-16,2-9 0 0,2-7-24 16,9-10-34-16,4-13-43 15,6-5-91-15,5-18-40 16</inkml:trace>
  <inkml:trace contextRef="#ctx0" brushRef="#br0" timeOffset="74836.1877">6643 7305 391 0,'0'0'22'0,"0"0"10"16,0 0 49-16,-82-27-34 0,64 27-23 15,-1 8-22 1,-2 14 14-16,1 9-11 0,1 5 4 15,3 6-1-15,7-2-6 16,3 2 4-16,6-5-6 16,0-3-2-16,4-5-2 15,11-5-8-15,2-11-8 16,2-6-25-16,-1-7-18 16,6-8 62-16,-2-20 1 15,3-9 4-15,-8-6-4 16,-1-3 19-16,-8 1 5 15,-7 3 13-15,1 5-8 16,-2 8 30-16,0 9-12 0,0 8-24 16,1 8 2-1,1 3 8-15,-2 1-33 0,1 0-1 16,2 0-13-16,6 11-2 16,3 9 16-16,7 11 25 15,1 7-6-15,2 4-3 16,-1 3-1-16,4-2-7 15,-5-2-8-15,4-7-4 16,-2-5-29-16,-1-8-43 16,3-7-46-16,6-14-34 15,3 0-103-15</inkml:trace>
  <inkml:trace contextRef="#ctx0" brushRef="#br0" timeOffset="75136.7027">7369 7093 420 0,'0'0'43'16,"0"0"-43"-16,0 0 38 16,0 0 16-16,0 0-6 15,0 0-15-15,0 3-21 16,-13 27-9-16,-5 14 12 15,-7 10 3-15,-2 1 6 16,0-1-3-16,0-1 11 0,4-3-18 16,1-5-8-16,3-6-3 15,4-6-3-15,5-7 0 16,5-3-24-16,2-9-41 16,3-6-63-16,0-8-108 15,0 0-52-15</inkml:trace>
  <inkml:trace contextRef="#ctx0" brushRef="#br0" timeOffset="75428.8753">6998 7254 355 0,'0'0'19'0,"0"0"22"0,0 0 42 15,0 0-42-15,0 0-24 16,0 0 22-16,103-24 1 16,-51 24-5-16,-4 0-21 15,1 8 4-15,-2 12-5 16,-1 4 11-16,-1 0-6 16,-4 2-14-16,-2-4-3 15,-2-2 6-15,-1-4-7 16,4-3 3-16,1-5-3 15,6-6-36-15,6-2-76 16,2-13-131-16</inkml:trace>
  <inkml:trace contextRef="#ctx0" brushRef="#br0" timeOffset="75886.4942">7887 6549 82 0,'0'0'36'0,"0"0"-15"16,0 0 75-16,0 0-11 15,97 29-7-15,-43-8-4 16,1 4-20-16,-4 7-3 16,-2 5-10-16,-4 5-1 15,-4 6-12-15,-2 3-4 16,0 5 0-16,1 7 5 15,-1 12-4-15,-2 6 3 16,-7 8-2-16,-9 7-4 0,-15 3-17 16,-6 3 0-16,-2-5-1 15,-23-7-3-15,-9-7-1 16,-10-7-1-16,-9 0-37 16,-13 2-35-16,-17 1-58 15,-23-2-169-15</inkml:trace>
  <inkml:trace contextRef="#ctx0" brushRef="#br0" timeOffset="76750.4285">4847 6942 106 0,'0'0'87'16,"0"0"-16"-16,0 0-4 15,0 0-29-15,0 0-6 16,0 0-10-16,-52-1 3 0,40 5 1 16,-6 9 1-16,-1 3-14 15,-1 6-2-15,-8 13 8 16,0 11-16-16,-8 17 4 16,0 15-7-16,9 9 5 15,11 11-5-15,16 6-1 16,3 9 1-16,33 2 2 15,16 3 5-15,17-2-4 16,8-4-1-16,5-11-2 16,3-11-4-16,0-15-44 15,-1-16-7-15,-11-12 50 16,-3-13-1-16,-16-14-58 16,-13-13-33-16,-17-7-161 0</inkml:trace>
  <inkml:trace contextRef="#ctx0" brushRef="#br0" timeOffset="78653.2954">4574 10652 92 0,'0'0'238'15,"0"0"-237"-15,0 0 6 16,0 0 44-16,0 0-24 16,0 0-24-16,21 47 47 15,-6 12 53-15,0 16-30 16,-8 6-26-16,-7 3-29 16,0-6-12-16,0-10-5 15,0-6-1-15,8-13-82 0,4-18-140 16,4-21-169-16</inkml:trace>
  <inkml:trace contextRef="#ctx0" brushRef="#br0" timeOffset="78880.9231">4686 10573 454 0,'0'0'72'0,"0"0"-28"0,0 0-41 15,0 0-3 1,0 0 0-16,0 0 35 0,49 109 15 16,-22-61-18-16,0-2-14 15,3-8-18-15,-5-8-37 16,5-10-26-16,4-16-52 16,4-4-79-16,-1-29-8 15</inkml:trace>
  <inkml:trace contextRef="#ctx0" brushRef="#br0" timeOffset="79216.4669">5120 10655 199 0,'0'0'95'0,"0"0"-91"15,-61 99 29-15,36-57 27 16,2 1-18-16,4-4-19 16,4-12-13-16,7-10 12 15,7-11-10-15,1-6-12 0,0-9 1 16,12-25-3-16,18-12-10 15,1-10-10-15,-1 0 6 16,-3 3 14-16,-8 3-2 16,1 5 4-16,-4 8 13 15,-4 10 20-15,-3 16 19 16,-2 9-18-16,-4 2-14 16,5 8-20-16,4 18 13 15,1 17 18-15,2 7-6 16,0 7 6-16,-3 3 0 15,3-1-5-15,-6 4-16 16,0 0-10-16,1-2 0 16,2-5-30-16,3-8-70 0,0-19-98 15,4-20-82-15</inkml:trace>
  <inkml:trace contextRef="#ctx0" brushRef="#br0" timeOffset="79429.9271">5589 10726 531 0,'0'0'50'0,"0"0"-36"15,0 0 9-15,0 0 1 16,0 0-20-16,0 0 27 0,0 113 19 16,-5-55-30-1,-4-5-13-15,2-6-1 0,4-12-6 16,3-11-35-16,0-10-74 15,3-14-130-15,10-6-84 16</inkml:trace>
  <inkml:trace contextRef="#ctx0" brushRef="#br0" timeOffset="79568.9849">5524 10582 337 0,'0'0'90'15,"0"0"-90"-15,0 0-21 16,0 0-16-16,0 0-20 0,90 78-139 16</inkml:trace>
  <inkml:trace contextRef="#ctx0" brushRef="#br0" timeOffset="79909.4168">5793 10647 359 0,'0'0'179'15,"0"0"-177"-15,0 0 17 16,0 0 1-16,0 0 11 16,12 91 19-16,-12-47-32 15,0-4 8-15,0-2-14 16,0-9-11-16,3-10-1 16,0-10-1-16,1-8-1 15,2-1-8-15,8-19-20 16,8-13 5-16,8-9-4 0,-2 0 17 15,-3 7 12-15,-3 6 7 16,-3 9-4-16,0 9 17 16,-1 8-1-16,3 2 5 15,-2 9-2-15,1 18 14 16,1 12 10-16,-5 10-18 16,-4 6-17-16,-3 2-11 15,-3-8 0-15,6-8-71 16,1-15-88-16,7-17-167 15</inkml:trace>
  <inkml:trace contextRef="#ctx0" brushRef="#br0" timeOffset="80176.564">6521 10231 600 0,'0'0'14'0,"0"0"36"16,0 0-4-16,0 0-46 16,0 0 4-16,-18 85-4 15,1-8 49-15,-5 13-19 0,0 3-10 16,1-2 4 0,6-11-14-16,10-10-9 15,5-7-2-15,32-10-3 0,21-8-63 16,19-11-6-16,19-11-47 15,11-21-100-15,2-2-143 16</inkml:trace>
  <inkml:trace contextRef="#ctx0" brushRef="#br0" timeOffset="80693.4851">6961 10401 136 0,'0'0'219'0,"0"0"-216"15,0 0 58-15,0 0-11 16,0 0-47-16,0 0 10 15,74-75 16-15,-35 57-5 16,-3 4 0-16,-3 5 11 16,-8 5-14-16,-7 4-5 15,-9 0-16-15,-9 11-12 16,0 18 12-16,-15 10 10 16,-24 7 6-16,-6 0-5 15,1-9 2-15,14-11-8 16,12-12-4-16,15-8-2 0,3-2-23 15,6-4-28-15,24 0 23 16,13 0 29-16,9 0 8 16,-1 0-2-16,-5 3-4 15,-7 11 7-15,-7 8 10 16,-7 2 2-16,-9 5-1 16,-11-3-10-16,-5 4 0 15,-18 1 6-15,-18-2 0 16,-12-1-4-16,-4-3-12 15,6-6-2-15,9-2-36 16,11-10-84-16,19-7-72 0,7 0-66 16</inkml:trace>
  <inkml:trace contextRef="#ctx0" brushRef="#br0" timeOffset="80881.0934">7541 10556 646 0,'0'0'17'0,"0"0"4"16,0 0-21-16,0 0 28 15,0 0 16-15,-3 91-16 0,-3-49-2 16,2-1-26 0,1 2-10-16,3-6-98 0,0-5-156 15</inkml:trace>
  <inkml:trace contextRef="#ctx0" brushRef="#br0" timeOffset="81203.1494">8017 10231 563 0,'0'0'2'16,"0"0"15"-16,0 0-13 15,0 0 34-15,0 76 30 16,-2-28-21-16,-2 7-25 15,1 2-15-15,3 2-7 16,0-5-65-16,0-10-52 16,12-19-103-16,13-17-76 15</inkml:trace>
  <inkml:trace contextRef="#ctx0" brushRef="#br0" timeOffset="81498.3737">8241 10222 476 0,'0'0'33'16,"0"0"-26"-16,0 0 43 15,0 0 20-15,98-70-16 16,-71 70-33-16,-5 2 4 16,-4 18-23-16,-10 11-1 15,-8 10-1-15,-12 10 8 16,-23 4 3-16,-6-1-4 15,3-5-1-15,10-11-2 0,13-9 5 16,8-12 2-16,7-10-8 16,0-2-3-16,16-5 15 15,27-3 11-15,24-21-26 16,19-7-17-16,6-2-110 16,-7 5-164-16</inkml:trace>
  <inkml:trace contextRef="#ctx0" brushRef="#br0" timeOffset="81704.9104">8842 10383 468 0,'0'0'244'0,"0"0"-226"0,0 0-10 15,0 0 45-15,0 0-9 16,0 0 4-16,13 104-25 15,-13-52-21-15,0 2-2 16,-7-4-53-16,-7-4-72 16,4-14-85-16,3-9-132 15</inkml:trace>
  <inkml:trace contextRef="#ctx0" brushRef="#br0" timeOffset="82268.2601">9343 10198 495 0,'0'0'3'0,"0"0"-3"16,-90-22 53-16,65 5 9 15,0-7-18-15,4-5-23 16,9 0 10-16,7-1-2 16,5-1-29-16,0 1-9 15,14 0 3-15,13 4 6 16,4 6-5-16,2 7-23 0,4 9 2 15,-7 4 1-15,-9 0 24 16,-3 14-1-16,-12 11-9 16,-6 12 11-16,-3 10 11 15,-30 9-1-15,-8 7 2 16,0 1-4-16,13-5-5 16,14-3-3-16,14-10-2 15,14-9-10-15,20-7 1 16,15-15-5-16,3-13-15 15,3-2 19-15,-2-21 9 0,-6-5 6 16,-12-2 5 0,-13-2 8-16,-15 2 26 0,-7 2-3 15,-14 1-11-15,-22 4-25 16,-15 4 5-16,-14 8-8 16,2 6-7-16,15 3-49 15,27 0-21-15,21-7-116 16</inkml:trace>
  <inkml:trace contextRef="#ctx0" brushRef="#br0" timeOffset="82516.4181">9644 9825 600 0,'0'0'0'0,"0"0"0"15,0 0 36-15,118 7 10 16,-54 20-7-16,5 11-24 16,-8 9-1-16,-14 10-10 15,-15 10 6-15,-26 8-9 16,-11 9 5-16,-45 14-6 16,-37 7-23-16,-32 8-26 15,-29-4-78-15,-16-14-214 16</inkml:trace>
  <inkml:trace contextRef="#ctx0" brushRef="#br0" timeOffset="84843.0615">11771 4332 39 0,'0'0'30'0,"0"0"-27"16,0 0-3-16,0 0 29 15,0 0-12-15,0 0-11 16,0 0 6-16,-6 1 13 16,2-1 17-16,1 0 2 15,-3 0 3-15,1 0 8 16,2 0-3-16,0 0-12 15,2 0-8-15,-2 0 4 16,1-1-6-16,1-3-8 16,1-1-4-16,0-2-10 0,0-3-3 15,21-3 4-15,13-5-7 16,9 1 2-16,4 2-2 16,0 4-1-16,-5 3 2 15,-2 8 1-15,-6 0-4 16,-7 0-7-16,-7 11 3 15,-4 9-15-15,-8 2 19 16,-8 4 6-16,0 4-6 16,-11 1 7-16,-14-1-3 15,-3-3-2-15,-4-2-4 16,2-7 0-16,8-7 0 16,7-5 2-16,9-4 2 0,6-2 2 15,0 0-4-15,0 0-19 16,0 0 13-16,9 0 6 15,9 0 2-15,4 0 7 16,4 1-9-16,2 7 0 16,5 6 0-16,4 5 0 15,5 4 7-15,-2 5-4 16,-2 5 8-16,-9 0-9 16,-9 1 17-16,-14 2-12 15,-6 3 3-15,-18 1-2 16,-19 0 6-16,-10-1 6 15,-5-6-14-15,-5-6-1 16,-1-6-3-16,-4-3-2 0,-6-6-10 16,1-2-45-16,9-6-47 15,15-4-90-15</inkml:trace>
  <inkml:trace contextRef="#ctx0" brushRef="#br0" timeOffset="89083.6661">2986 8492 186 0,'0'0'57'0,"0"0"9"0,0 0 41 16,0 0-25-16,-75-81-3 16,72 73-14-16,0 2-17 15,3 4-17-15,0 2-23 16,0 0-8-16,12 22-23 15,12 14 23-15,7 11 8 16,-1 6-5-16,-5-3 4 16,-3-2 2-16,-3-6-6 15,-7-8-1-15,1-7 1 16,-5-10-3-16,-5-6-16 16,0-8-13-16,-2-3 3 15,-1 0 1-15,0-20 15 16,0-12-16-16,-4-13 2 15,-5-8 11-15,-2-7 9 16,-2-1 3-16,-2 0 1 0,0 6 1 16,3 9 0-16,4 14 11 15,3 11 13-15,5 11 7 16,0 6-4-16,0 2-16 16,0 2-12-16,0 0-3 15,13 0-12-15,15 13 0 16,5 6 13-16,6 1 0 15,-3 1 2-15,-3-1-2 16,-5-4 2-16,-7-6-7 16,-6-6-11-16,-5-4 3 15,-2 0-1-15,2-14 15 16,2-17 1-16,-3-5 5 16,0-4 8-16,-2-2-3 15,-5 7 7-15,-2 4 4 0,0 7-10 16,0 7-1-16,0 7 3 15,0 6-8-15,0 4-5 16,0 0-12-16,6 7-24 16,9 15 22-16,4 9 11 15,5 11-6-15,0 4 9 16,0-1 7-16,1-4-6 16,-1-5 1-16,3-9 3 15,-9-7-5-15,3-3-11 16,-8-9-10-16,-3-5-53 15,-2-3-41-15,-2 0 46 0,4-16 20 16,-2-10 17-16,-1-9 0 16,-1-6 32-16,0 0 11 15,-6 3 9-15,3 4 9 16,0 14 24-16,0 8-12 16,0 7 6-16,3 5-25 15,6 0-10-15,3 5 6 16,6 14 16-16,0 7 20 15,-2 5-28-15,-3 3-15 16,-5 1-11-16,-2-2 0 16,-3-5-47-16,4-7-86 15,-5-13-149-15</inkml:trace>
  <inkml:trace contextRef="#ctx0" brushRef="#br0" timeOffset="89251.3743">3681 7996 10 0,'0'0'466'0,"0"0"-459"16,0 0-14-16,0 0-16 16,0 0-144-16,0 0 55 15</inkml:trace>
  <inkml:trace contextRef="#ctx0" brushRef="#br0" timeOffset="89648.8489">3900 8000 489 0,'0'0'18'0,"0"0"4"16,0 0-19-16,0 0 12 15,0 0-15-15,0 0 16 16,54 101 6-16,-44-62-10 16,-2 7-3-16,-5 0-4 15,-2-4-3-15,-1-10 2 16,0-15-4-16,2-8-9 16,-2-9-2-16,1 0 11 15,1-14 2-15,4-14 10 16,1-10 0-16,2-7-11 0,5 6 7 15,0 3-8-15,3 8 0 16,8 8-2-16,8 4 2 16,3 9-2-16,7 7 2 15,2 0 1-15,-1 17 8 16,-3 12 10-16,-5 3-10 16,-5 5-8-16,-3 2-1 15,-1 6-17-15,-3-4-80 16,1-4-206-16</inkml:trace>
  <inkml:trace contextRef="#ctx0" brushRef="#br0" timeOffset="90069.6841">5914 8043 352 0,'0'0'39'0,"0"0"-14"16,0 0 95-16,0 0-18 15,0 0-53-15,0 0-34 16,-12-18-15-16,24 40 0 16,6 18 0-16,1 11 27 15,2 10-24-15,-6 2-3 16,-5-2 5-16,-1-6-5 15,-3-9-12-15,-3-17-57 16,0-12-72-16,0-17-27 0,-3 0-41 16</inkml:trace>
  <inkml:trace contextRef="#ctx0" brushRef="#br0" timeOffset="90390.8702">5993 8045 282 0,'0'0'45'15,"0"0"52"-15,0 0-22 16,0 0-75-16,0 0-14 16,0 0 14-16,46 37 8 15,-15-5 13-15,1 3-1 16,-1 3-6-16,0-1-7 0,-2-4-7 16,-7-5 0-16,-5-10 5 15,-4-7-4-15,-6-8-1 16,-1-3 0-16,6-17 18 15,2-20 20-15,2-11-13 16,-1-4 6-16,-6 4 4 16,-7 4-7-16,-2 5-12 15,0 10-16-15,-11 9-12 16,6 12-6-16,2 8-27 16,3 0-57-16,0 23-104 15,8 2 60-15,14-1-43 16</inkml:trace>
  <inkml:trace contextRef="#ctx0" brushRef="#br0" timeOffset="90729.234">6637 8018 195 0,'0'0'235'15,"0"0"-230"-15,0 0 86 16,0 0-21-16,0 0-49 15,0 0-2-15,-63 56 3 16,56-26-8-16,4 2-8 16,3 0-5-16,0-1-2 15,0-6-2-15,13-6-7 16,1-5-17-16,7-11-1 16,1-3-3-16,5-11 7 0,3-15 7 15,5-10 13-15,-5 0-2 16,-10 3-2-16,-7 2 16 15,-13 7-9-15,-1 4 1 16,-22 9-44-16,-5 11-23 16,-5 0 49-16,0 19-6 15,10 5-32-15,9 1-17 16,14-5-17-16</inkml:trace>
  <inkml:trace contextRef="#ctx0" brushRef="#br0" timeOffset="90990.8251">7143 7928 244 0,'0'0'37'16,"0"0"53"-16,0 0-19 15,-88-3-31-15,67 14-7 16,0 3 1-16,6 5-16 15,3 1-18-15,3 2-1 16,0 2-2-16,2 2 3 16,4-2 0-16,-2 1-9 15,4-2-24-15,1-2-30 16,0-5-43-16,6-9-49 0,12-7 31 16</inkml:trace>
  <inkml:trace contextRef="#ctx0" brushRef="#br0" timeOffset="91209.8409">7123 7945 119 0,'0'0'25'0,"14"-104"29"16,-8 55 22-16,-3 9-16 15,1 10 25-15,-1 15 1 16,-3 10-38-16,0 5-48 16,0 0-11-16,0 8-12 15,0 19 23-15,0 10 15 16,-7 8-1-16,4 0-4 15,3-2-10-15,0-1 25 0,0-2-6 16,0-6-17 0,13-1-4-16,5-8-47 0,6-11-228 15</inkml:trace>
  <inkml:trace contextRef="#ctx0" brushRef="#br0" timeOffset="91584.061">7450 7932 180 0,'0'0'346'15,"0"0"-346"-15,0 0 5 0,0 0 45 16,0 0-49 0,0 0 4-16,6 0-5 0,3 0 31 15,6-12 22-15,4-5-9 16,-1-1 4-16,-3 1 1 15,-6 2-21-15,-6 3 2 16,-3 4-6-16,0 2-7 16,-7 6-15-16,-10 0 5 15,-5 0-6-15,-5 13-1 16,3 11-1-16,3 4-2 16,9-1 2-16,8-1 1 15,4-6-7-15,1-3-5 16,25-5-7-16,11-11 14 15,15-1 3-15,12-16-25 16,12-18-34-16,5-5-10 0,7-7 2 16,1-4-26-16,-4-5-187 15</inkml:trace>
  <inkml:trace contextRef="#ctx0" brushRef="#br0" timeOffset="93601.1614">16905 4021 109 0,'0'0'11'0,"0"0"3"16,0 0 57-16,0 0-12 0,0 0 0 16,0 0 8-16,0 0 5 15,-37-3 18-15,31-1-7 16,0-2-56-16,2-2-3 15,0 1 5-15,4-2-14 16,0 3-4-16,0-2-11 16,11-6-5-16,16 1-1 15,13 4-2-15,5 0 8 16,1 9 9-16,-3 0-3 16,-7 0 4-16,-9 13-2 15,-8 7-8-15,-11 9 0 16,-8 5-9-16,0 12 7 15,-19 7-10-15,-17 5 12 16,-8 2 0-16,-6-6 0 0,-2-5-7 16,7-11 0-16,7-5 7 15,11-11 1-15,10-7 6 16,8-6-6-16,6-8-1 16,3 1 0-16,0-2-4 15,6 0-7-15,25 0 11 16,18 0 20-16,17-7 3 15,7-5-13-15,1-2-10 16,-5 0-2-16,-6 5-7 16,-5-1-16-16,-8 4-18 15,-6 3-55-15,-7 0-64 16,-8 1-79-16</inkml:trace>
  <inkml:trace contextRef="#ctx0" brushRef="#br0" timeOffset="94772.5574">19669 3652 195 0,'0'0'30'15,"0"0"50"-15,0 0-39 16,0 0-3-16,0 0 13 15,0 0-26-15,-6-57-13 16,15 51-2-16,0 1 14 16,4 1-2-16,6-1-9 15,7 1-1-15,13 4 2 16,4-1-8-16,5 1 4 16,-3 0-8-16,-5 0 2 0,-7 0-4 15,-5 5 0-15,-10 2 0 16,-7 3-3-16,-7-1-15 15,-4 2 18-15,0 6-10 16,-3 9 10-16,-17 6 9 16,-12 11 6-16,-13 4-7 15,-10 4 1-15,-6 3-5 16,1-1-4-16,8-1-1 16,4-9 1-16,15-8 0 15,9-9 0-15,12-11 2 16,6-8 0-16,6-3-2 15,0-4-9-15,18 1 9 16,25-1 12-16,20 0 42 0,13 0-29 16,8-8-7-16,-2 0 1 15,-6-2-3-15,-10 3-4 16,-11 0 2-16,-16 0-14 16,-14 4 0-16,-12 2 13 15,-10-1 0-15,-3 2 4 16,0 0 3-16,0 0-3 15,0 0-9-15,0 0 0 16,0 0-5-16,0 0-3 16,0 0-5-16,0 0-13 15,0 0 0-15,0 0 4 16,0 0 1-16,0 0 0 0,0 0-7 16,0 0-20-16,0 0-58 15,0 0-92-15,-4 0-92 16</inkml:trace>
  <inkml:trace contextRef="#ctx0" brushRef="#br0" timeOffset="101898.8016">7593 4421 11 0,'0'0'252'15,"0"0"-252"-15,0 0 0 16,0 0 18-16,0 0 29 16,0 0 49-16,12 80-17 15,-12-31 4-15,0 4-53 16,-16 3-1-16,-5 2-18 16,1-4-11-16,0-4-5 15,6-10-35-15,7-15-150 16,7-16-231-16</inkml:trace>
  <inkml:trace contextRef="#ctx0" brushRef="#br0" timeOffset="102498.5783">7602 4359 375 0,'0'0'31'0,"0"0"25"15,0 0 22-15,0 0-10 16,0 0-37-16,0 0-27 16,26 9 13-16,-13 18 1 15,2 3-3-15,1-2-12 16,2-3-3-16,5-3-30 16,3-8-41-16,4-8-33 15,0-6-4-15,-2 0 34 0,-4-13 33 16,-7-7 23-16,-3-1 18 15,-6-2 8-15,0-3 30 16,-2 0 0-16,1 2 11 16,-3 4-3-16,-1 8-17 15,-1 7-11-15,-2 5 18 16,0 0-36-16,0 20-33 16,-18 13 33-16,-5 8 24 15,-2-1-3-15,1-6-17 16,10-9 2-16,6-13-1 15,7-8 1-15,1-4-6 16,0 0 0-16,16-16 1 16,17-15 6-16,10-7-1 15,8-4-5-15,2 3 9 16,-2 2-6-16,-3 6 3 0,-9 8 16 16,-17 11-4-16,-8 10 7 15,-13 2-25-15,-1 20 7 16,0 20 11-16,-4 15 19 15,-10 8-5-15,1 2-16 16,1 1-1-16,-2-1 1 16,1-2-9-16,1-5-8 15,0-4 0-15,3-8 0 16,9-13-25-16,0-7-39 16,14-15-102-16,18-11-108 0</inkml:trace>
  <inkml:trace contextRef="#ctx0" brushRef="#br0" timeOffset="102703.5621">8373 4506 402 0,'0'0'44'16,"0"0"24"-16,0 0 40 16,0 0-48-16,0 0-60 15,0 0 11-15,-25 68 13 16,14-22 12-16,-2-3-29 15,6-1-2-15,2-8-5 0,5-7-25 16,0-11-25 0,20-15-75-16,10-2-97 0</inkml:trace>
  <inkml:trace contextRef="#ctx0" brushRef="#br0" timeOffset="102838.1879">8464 4316 309 0,'0'0'24'0,"0"0"63"16,0 0-18-16,0 0-69 16,0 0-33-16,0 0-35 15,-19 58-63-15</inkml:trace>
  <inkml:trace contextRef="#ctx0" brushRef="#br0" timeOffset="103185.1918">8721 4470 211 0,'0'0'190'0,"0"0"-176"16,0 0 12-16,0 0 33 15,0 0 10-15,-6 73 10 16,-2-37-57-16,1-2-10 16,1-5 1-16,5-5-6 15,1-5-6-15,0-6-1 16,0-8 0-16,0-3-6 15,0-2-11-15,3 0-6 16,10-17-9-16,11-3-11 16,4-2 10-16,8 1 23 15,0 5-8-15,1 3 13 16,-1 9-13-16,-1 4 11 0,-5 0 7 16,-10 18 1-16,-5 12 16 15,-14 13 44-15,-1 13-28 16,-16 11-13-16,-18 5-6 15,-5 1-14-15,-4-7-116 16,7-8-319-16</inkml:trace>
  <inkml:trace contextRef="#ctx0" brushRef="#br0" timeOffset="103690.1793">8072 5455 88 0,'0'0'161'16,"0"0"-143"-16,0 0 59 15,0 0 51-15,88-36-58 0,-71 36-15 16,-1 2-8-16,-4 16-4 16,-2 8-18-16,-7 5-11 15,-3 1-9-15,0-3 3 16,0-7-7-16,-3-10 15 16,0-5-9-16,3-5-1 15,0-2 4-15,0-2-1 16,3-18-9-16,12-7-1 15,4-1-8-15,5 1 9 16,2 6 0-16,11 4-2 16,8 5 1-16,8 8-3 15,7 4 4-15,-2 0 2 16,-11 16 6-16,-13 5 0 16,-13 4-5-16,-12 2 5 15,-8 1 4-15,-1-2-7 0,0-5-2 16,0-6-3-16,0-7-3 15,0-5-53-15,2-3-36 16,16-11-111-16,4-19-76 16</inkml:trace>
  <inkml:trace contextRef="#ctx0" brushRef="#br0" timeOffset="103938.589">8850 5402 249 0,'0'0'37'16,"0"0"-5"-16,0 0 73 15,0 0-16-15,-44 80-43 16,44-67-32-16,0-4-14 0,6-2 0 16,13-7 1-1,5 0-1-15,1 0 0 0,-5-7 0 16,2-5 0-16,-10-4-4 16,-7 1 4-16,-5 0 4 15,0 3-4-15,-18 3-24 16,-8 5-4-16,0 4 1 15,5 0-15-15,13 3-2 16,8 6-75-16,18-4-146 16</inkml:trace>
  <inkml:trace contextRef="#ctx0" brushRef="#br0" timeOffset="104322.5207">9151 5369 331 0,'0'0'3'0,"0"0"1"0,0 0 22 16,-89 42 27-16,76-19-24 15,7-2-10-15,6-2-18 16,0-4-2-16,8-5-11 16,12-6 12-16,9-4-11 15,2 0 8-15,6-11-17 16,-2-11-1-16,-4-3 21 15,-4-9 3-15,-6-2 32 16,-8-4-3-16,-5-1 9 16,-4 1 15-16,-4 2 4 15,0 6-14-15,0 5-8 0,-4 11-8 16,1 9 12-16,1 7-13 16,-2 0-29-16,-2 16-17 15,-5 18 17-15,-4 12 7 16,2 5 7-16,3 2-11 15,10-5-3-15,0-5-23 16,28-7-64-16,15-13-145 16,3-11-80-16</inkml:trace>
  <inkml:trace contextRef="#ctx0" brushRef="#br0" timeOffset="104637.611">9580 5344 544 0,'0'0'19'0,"0"0"-13"16,0 0 36-16,0 0-2 16,0 0-12-16,0 0-26 15,0 0 7-15,40 19-7 16,-25-19 7-16,3-13-3 16,0-3 2-16,-6-1-6 15,-9 0 7-15,-3 5-8 16,0 1 11-16,-9 5-4 15,-12 6 10-15,-1 0-18 16,-1 8 20-16,2 13-4 16,2 10-3-16,7 1 11 15,6-3-19-15,6-4-2 0,0-4-1 16,20-4-2-16,18-8-2 16,15-9-23-16,13 0-125 15,5-26-182-15</inkml:trace>
  <inkml:trace contextRef="#ctx0" brushRef="#br0" timeOffset="104936.5954">9965 4217 79 0,'0'0'58'16,"0"0"74"-16,54 84 14 16,-31-21-21-16,3 15-43 15,-5 18-20-15,-5 20-36 16,-11 15 4-16,-5 14-17 16,-10 0 11-16,-21-2-20 15,-15-5-2-15,-9-8-2 16,-11-6 0-16,-7-7-3 15,-7-8-14-15,-8-11-45 0,-8-16-100 16,-7-25-130-16</inkml:trace>
  <inkml:trace contextRef="#ctx0" brushRef="#br0" timeOffset="105378.6187">7029 4325 323 0,'0'0'8'16,"-104"-14"21"-16,37 14 47 15,-5 5-3-15,1 25-22 16,8 21-1-16,5 23-2 15,7 28 3-15,5 24-7 16,13 13-11-16,9 6-7 0,12-3-14 16,6-10-6-1,6-11-6-15,8-13 3 16,20-12-7-16,14-8-11 0,10-12-36 16,6-16-102-16,5-21-210 15</inkml:trace>
  <inkml:trace contextRef="#ctx0" brushRef="#br0" timeOffset="105859.1976">4109 4974 390 0,'0'0'13'0,"0"0"-22"15,0 0 22-15,0 0 6 16,0 140 71-16,6-58-37 16,-3 5-39-16,-2-7 2 15,5-10-16-15,3-11-22 16,6-13-56-16,-3-14-119 16</inkml:trace>
  <inkml:trace contextRef="#ctx0" brushRef="#br0" timeOffset="106085.8883">4185 4932 527 0,'0'0'24'0,"0"0"8"15,0 0 30-15,0 0-42 16,0 0-20-16,0 0-14 15,12 39-3-15,13 7 17 16,2 10 0-16,3-4-5 16,10-6-50-16,9-13-76 15,8-21-112-15</inkml:trace>
  <inkml:trace contextRef="#ctx0" brushRef="#br0" timeOffset="106458.1787">4646 4937 379 0,'0'0'0'0,"0"0"0"16,0 0 5-16,0 0 7 15,-67 116 19-15,46-58-4 16,0-3-9-16,6-11-14 16,9-13-4-16,6-15 0 0,0-9-20 15,0-7-22-15,12 0 32 16,6-17 10-16,3-14 11 15,1-10-7-15,-1-3 7 16,-4-5 2 0,2-4 3-16,0-2 3 0,2-2-12 15,2 5 22-15,-4 11-2 16,-7 16 4-16,-3 14-8 16,0 11-16-16,-5 1-7 15,5 34-2-15,3 19 2 16,-6 21 43-16,-3 11-20 15,-3 1-1-15,0-2-7 0,0-5-11 16,0-13-4-16,3-13-17 16,21-13-111-16,9-24-77 15</inkml:trace>
  <inkml:trace contextRef="#ctx0" brushRef="#br0" timeOffset="106856.2006">5239 4920 157 0,'0'0'250'0,"0"0"-248"15,-110 34 9-15,74 5 50 16,5 10-14-16,9 4 18 16,8 1-22-16,10-4-15 15,4-4-21-15,7-11-7 0,16-10-14 16,5-10 8-16,5-8 6 15,5-7 8-15,-3-7-8 16,-2-19 0-16,-8-8 0 16,-7-3 0-16,-6-2 19 15,-9 1 7-15,-3 1 10 16,0 3-7-16,0 5 4 16,-8 8-23-16,3 8 11 15,3 11 14-15,2 2-35 16,-3 0-6-16,3 24-28 0,-3 12 28 15,0 8 6 1,3 0 16-16,0-3-14 16,6-7-2-16,19-8-29 0,14-9-43 15,15-16-17-15,10-1-152 16,9-25-62-16</inkml:trace>
  <inkml:trace contextRef="#ctx0" brushRef="#br0" timeOffset="107043.6113">5808 4805 308 0,'0'0'158'16,"0"0"-126"-16,0 0 93 15,0 0-54-15,0 0-71 16,0 0-1-16,-17 33 1 16,-3 15 21-16,-7 6-2 0,-3 1-19 15,2-2 0-15,-2-6-41 16,7-4-59-16,4-13-95 15,7-13-116-15</inkml:trace>
  <inkml:trace contextRef="#ctx0" brushRef="#br0" timeOffset="107223.5437">5526 4959 93 0,'0'0'372'0,"0"0"-296"16,0 0 68-16,0 0-80 15,0 0-64-15,0 0 12 0,91 44 4 16,-25 21 0 0,11 19-4-16,11 13-12 0,12 12-17 15,2 0-82-15,-13-5-276 16</inkml:trace>
  <inkml:trace contextRef="#ctx0" brushRef="#br0" timeOffset="109287.6112">15446 1271 211 0,'0'0'31'0,"0"0"-13"16,0 0 39-16,0 0-9 16,0 0-4-16,0 0-25 15,-26-7-1-15,26 7 4 16,0 0 9-16,0 0-2 15,0 0-6-15,0 0 5 16,0 0-21-16,17 0-1 16,16 0 9-16,15 0 1 15,18 0-2-15,8 0-2 16,1 0-2-16,-5-3-9 16,-8-1 8-16,-4-1-9 15,-8 2 3-15,-4-3 0 0,-13 3-3 16,-11-2 11-16,-13 5-7 15,-6 0 6-15,-3 0 22 16,0 0-27-16,0 0-3 16,-16 0-2-16,-5 14 7 15,-7 1-6-15,-5 4 2 16,0 4 0-16,-7 6-3 16,-4 3 0-16,-9 3 0 15,-7 1 0-15,1-2-1 16,3-4-1-16,16 0-4 15,13-10 2-15,15-8-6 16,8-3 5-16,4-3-8 0,0-1 5 16,0-3-7-1,4 1 10-15,10-2 5 16,9 0 2-16,9-1-1 0,10 0 8 16,7 0-4-16,0 0 0 15,0 0-4-15,-6 7 1 16,-5 2-1-16,-7 2 4 15,-6 6-3-15,-6 4 5 16,-5 3-5-16,-8 8-1 16,-4 4 2-16,-2 7 7 15,0-1 4-15,-19-1 3 16,-7-5-11-16,-11-7 0 16,-11-2 16-16,-15-6 4 0,-16-2-17 15,-7-2-7-15,-8-6-4 16,-5-5-65-16,2-6-215 15</inkml:trace>
  <inkml:trace contextRef="#ctx0" brushRef="#br0" timeOffset="121466.1302">4215 3063 340 0,'0'0'24'0,"0"0"-3"15,0 0-21-15,0 0 2 16,-13 78 33-16,2-17-7 15,3 9-6-15,5 1-14 16,3-2-8-16,0-8 0 0,8-11-39 16,1-9-46-16,-4-13-38 15,-4-16-60-15</inkml:trace>
  <inkml:trace contextRef="#ctx0" brushRef="#br0" timeOffset="121663.7919">4177 3056 179 0,'0'0'72'0,"0"0"10"15,0 0 32-15,0 0-101 0,0 0-13 16,0 0-4-16,-4 40 4 16,22 18 39-16,12 9-22 15,6 1-17 1,7-12-33-16,2-13-113 0,-1-22-64 15</inkml:trace>
  <inkml:trace contextRef="#ctx0" brushRef="#br0" timeOffset="122003.7817">4541 3152 142 0,'0'0'80'16,"0"0"24"-16,0 0 4 15,0 0-108-15,0 0-8 16,0 0 8-16,-58 94 47 15,21-36-9-15,6-7-20 0,7-11-6 16,9-15-4-16,12-8-8 16,3-12 0-16,3-5-64 15,22-5-19-15,8-24-1 16,3-15 84-16,-2-6 7 16,-8-1 8-16,-9-2 5 15,-6 5 57-15,-2 10-41 16,-3 14 19-16,-3 11 14 15,-3 13 9-15,0 0-78 16,0 6-4-16,1 26 0 16,5 16 4-16,0 14 26 15,3 8-13-15,3-4-4 16,3-6-9-16,6-8-65 0,10-12-47 16,7-13-52-16,5-18-57 15</inkml:trace>
  <inkml:trace contextRef="#ctx0" brushRef="#br0" timeOffset="122356.4794">5008 3118 501 0,'0'0'15'16,"0"0"25"-16,0 0 39 16,-119 36-52-16,74 10-9 15,-1 9 8-15,12 0 2 16,8-5-12-16,16-11-5 15,10-8-9-15,0-11-4 16,12-11-1-16,19-9-19 0,8 0 5 16,9-22 0-16,1-15-19 15,-4-6-6-15,-9-2 42 16,-8-1 3-16,-10 6 14 16,-9 9 5-16,-5 11 15 15,-4 11 20-15,0 9 0 16,0 0-41-16,0 5-10 15,-1 23-5-15,-11 12 4 16,-6 9 10-16,7-4-9 16,10-7-6-16,1-9-45 15,15-9-50-15,25-13-46 0,14-7-54 16,13-28-154-16</inkml:trace>
  <inkml:trace contextRef="#ctx0" brushRef="#br0" timeOffset="122508.5137">5430 3037 565 0,'0'0'17'16,"0"0"-14"-16,-94 57 18 15,35 0-12-15,-4 8-4 16,11-6-5-16,22-9 0 16,18-13-89-16,12-15-93 15,12-15-7-15</inkml:trace>
  <inkml:trace contextRef="#ctx0" brushRef="#br0" timeOffset="122687.4696">5259 3193 236 0,'0'0'107'0,"0"0"-23"15,12-86 37-15,-6 73-53 16,-3 8-15-16,-2 3-15 16,2 2-38-16,8 2-6 15,5 19-1-15,8 13 7 16,3 10 8-16,-3 5-6 15,3 3-2-15,1 0-17 16,6-9-90-16,5-11-141 16</inkml:trace>
  <inkml:trace contextRef="#ctx0" brushRef="#br0" timeOffset="122957.0399">6030 2674 631 0,'0'0'0'16,"0"0"1"-16,0 0 6 16,0 0 0-16,-64 76 9 15,46-8-11-15,3 14 31 16,2 10-20-16,5 0-10 0,7-8-4 15,1-13-2 1,3-8-25-16,20-10-28 0,13-12-37 16,12-10-100-16,9-16-99 15</inkml:trace>
  <inkml:trace contextRef="#ctx0" brushRef="#br0" timeOffset="123406.6345">6415 2873 531 0,'0'0'1'0,"0"0"6"16,0 0 6-16,0 0 1 0,-9-73-14 15,43 59 0-15,9 0 9 16,-4 9 10-16,-9 5-6 16,-9 0-13-16,-11 12-5 15,-5 8 5-15,-5 6 0 16,0 4 21-16,-3-2 4 16,-8-4-9-16,3-9-6 15,5-6-4-15,3-3-6 0,3-2-10 16,25 1-1-1,9 2 10-15,8 3 0 0,-2 2 2 16,-7 5-2-16,-12 6-1 16,-8 4-4-16,-13 4 5 15,-3 6-1-15,-28 1 4 16,-16 2 8-16,-8-6-10 16,0-2 12-16,6-6-12 15,9-10-24-15,17-5-56 16,14-9-101-16,6-2-22 15</inkml:trace>
  <inkml:trace contextRef="#ctx0" brushRef="#br0" timeOffset="123582.3258">6938 3079 475 0,'0'0'121'16,"0"0"-106"-16,0 0 60 15,0 0-22-15,0 0-29 16,0 0-23-16,-22 56 16 15,3-18 8-15,1 1-25 16,3-7-28-16,15-10-57 16,6-8-102-16,28-12-103 15</inkml:trace>
  <inkml:trace contextRef="#ctx0" brushRef="#br0" timeOffset="123916.1718">7380 2877 545 0,'0'0'17'16,"0"0"-12"-16,0 0 36 16,0 0 7-16,0 0-32 15,0 0-3-15,30-67-5 16,-11 67-7-16,-5 0-1 15,-4 13 0-15,-9 17 0 16,-1 12 5-16,-14 11 19 16,-19 2-9-16,-6-3 5 0,3-11-3 15,9-10-4-15,11-14 4 16,10-7-6-16,6-5-11 16,0-2-3-16,19-3-5 15,17 0 1-15,21-3 2 16,13-19-50-16,12-6-63 15,-1-7-158-15</inkml:trace>
  <inkml:trace contextRef="#ctx0" brushRef="#br0" timeOffset="124167.1235">8006 2958 546 0,'0'0'47'0,"0"0"-41"15,0 0 11-15,0 0 40 16,-83 79-3-16,53-45-26 16,6 4-12-16,6-3-16 15,5-6 0-15,10-3-70 16,3-9-34-16,0-7-37 15,16-10-65-15</inkml:trace>
  <inkml:trace contextRef="#ctx0" brushRef="#br0" timeOffset="124456.3241">8309 2707 487 0,'0'0'42'15,"0"0"-39"-15,0 0 37 16,0 0 3-16,0 0-37 16,0 0 15-16,0 73 23 15,0-34-4-15,-12 1-18 16,-3 1-7-16,-2-4 11 16,3-7-5-16,1-5-12 15,8-8-2-15,5-6-5 16,0-6-2-16,24-4-8 15,18-1-2-15,16-9-5 16,10-16-17-16,3-9-10 0,-6-3-15 16,-5-6-35-16,-8-3-112 15</inkml:trace>
  <inkml:trace contextRef="#ctx0" brushRef="#br0" timeOffset="124698.6348">8822 2308 629 0,'0'0'3'15,"0"0"0"-15,0 0 7 0,0 0-9 16,0 0 12 0,58 101 13-16,-16-37-5 0,0 15-11 15,-9 10-10-15,-8 12-7 16,-13 9-22-16,-12 8 5 15,-6 12 18-15,-31 5 4 16,-27 2 2-16,-35-2-72 16,-28-7-181-16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F5B1-AED7-4644-A985-2FBFFA01808B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A5AC-AB39-4B9D-B7D1-C3A3832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15200" y="753120"/>
              <a:ext cx="4206960" cy="48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680" y="739440"/>
                <a:ext cx="42310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604880" y="1599480"/>
              <a:ext cx="9195840" cy="5235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8040" y="1593720"/>
                <a:ext cx="9209520" cy="52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8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24080" y="2160"/>
              <a:ext cx="8950680" cy="656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880" y="-4320"/>
                <a:ext cx="896544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3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89720" y="153720"/>
              <a:ext cx="9333000" cy="354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160" y="147240"/>
                <a:ext cx="9346680" cy="35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1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45800" y="132840"/>
              <a:ext cx="8409240" cy="393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127440"/>
                <a:ext cx="8424000" cy="39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Kanna</dc:creator>
  <cp:lastModifiedBy>Payal Kanna</cp:lastModifiedBy>
  <cp:revision>6</cp:revision>
  <dcterms:created xsi:type="dcterms:W3CDTF">2021-03-01T07:58:40Z</dcterms:created>
  <dcterms:modified xsi:type="dcterms:W3CDTF">2021-03-17T03:32:23Z</dcterms:modified>
</cp:coreProperties>
</file>