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3:42:47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8177 844 508 0,'0'0'99'15,"0"0"-78"-15,0 0-3 16,0 0 50-16,0 0-10 16,0 0-27-16,0 0-12 15,0 4-7-15,0 29-7 16,0 21 19-16,-14 19 38 16,-10 11-40-16,-10 1-11 15,-5-5 0-15,8-7-11 16,11-15-45-16,20-12-39 15,0-15-42-15,21-14-89 16,4-15-60-16</inkml:trace>
  <inkml:trace contextRef="#ctx0" brushRef="#br0" timeOffset="425.8812">8594 863 667 0,'0'0'0'0,"0"0"-14"16,0 0 14-16,0 0 21 15,-134 123-5-15,61-58-11 16,3 1-5-16,4-3 5 16,11-8 3-16,3-7-8 0,8-14 4 15,13-9-4 1,10-11 14-16,12-11-13 0,9-3-2 15,0-6-4-15,14-22-50 16,14-11 18-16,12-7 5 16,2 0 32-16,0 10 6 15,-9 12 12-15,-8 13 14 16,-7 8 5-16,-3 3-31 16,0 14-3-16,3 12 39 15,1 11-14-15,5 7 28 16,-2 4-34-16,2-1-4 15,0-5-5-15,1-8 0 16,-4-7-13-16,-4-10-1 0,-3-8-23 16,0-7-17-1,5-2-47-15,14-25-40 0,6-19-112 16,7-10-107-16</inkml:trace>
  <inkml:trace contextRef="#ctx0" brushRef="#br0" timeOffset="1086.2383">8794 1069 422 0,'0'0'87'16,"0"0"-21"-16,0 0-18 16,0 0-34-16,0 0 0 15,1 82 32-15,-1-36-6 16,0 6-17-16,0-5-18 16,-1-13 6-16,-2-8-9 15,1-11 1-15,2-10-3 0,0-5-2 16,0 0-6-16,5-7-19 15,13-23 24-15,10-8 3 16,4-11 0-16,-4 5-4 16,0 3 4-16,-10 11 1 15,-3 12 13-15,-9 9 1 16,-4 8 4-16,-2 1-19 16,0 5-15-16,2 16 12 15,1 12 3-15,0 5 35 16,2 2-8-16,4-6-14 15,4-6-9-15,2-6-4 16,6-8-7-16,1-5-9 16,4-9-15-16,9 0-5 0,4-14-24 15,2-9-13-15,0-8 10 16,-5-2 31-16,-6-5 32 16,-5 1 12-16,-5 1 1 15,-7 11 27-15,-4 10 3 16,-4 9 17-16,-5 6 16 15,0 0-52-15,0 0-24 16,0 15 0-16,-3 13 20 16,-5 8 17-16,-2 8-14 15,7-2-2-15,3-4-16 16,0-6-1-16,6-9-4 16,15-7-6-16,1-11-9 0,6-5 6 15,2-5 9-15,4-20 5 16,-1-9-1-16,-4 0 0 15,-9-4 9-15,-11-1-9 16,-9 4 0-16,-6 5-4 16,-28 6-13-16,-15 15-33 15,-15 9 32-15,-12 9-6 16,6 18 2-16,12 3-2 16,26-1-58-16,32-4-66 15,9-8-91-15,39-9-88 16</inkml:trace>
  <inkml:trace contextRef="#ctx0" brushRef="#br0" timeOffset="1529.4767">9656 1110 637 0,'0'0'78'0,"0"0"-56"16,0 0 36-16,0 0-34 15,0 0-19-15,0 0 2 16,-28 61 2-16,20-35-1 15,8-5-5-15,0-9-3 16,0-4-7-16,5-6-1 16,7-2-18-16,7 0 1 15,6 0 2-15,1-13-2 16,-3-5 18-16,-4 3 2 16,-6 3 5-16,-7 7 16 15,-5 5-12-15,-1 0-4 0,0 0-19 16,2 11-26-16,4 7 45 15,5 6 7-15,5-4 0 16,3-3 0-16,4-7-6 16,2-7-2-16,5-3 2 15,3-1-1-15,-2-18 6 16,3-3 18-16,-7-5 11 16,-8 3 10-16,-10-3-1 15,-9 2 9-15,0-1-30 16,-23 1-23-16,-10 0-15 15,-3 8-9-15,3 6 11 16,9 7-13-16,14 4-15 16,10 0-19-16,9 0-135 0,28 0-59 15</inkml:trace>
  <inkml:trace contextRef="#ctx0" brushRef="#br0" timeOffset="2512.3799">10327 730 643 0,'0'0'22'16,"0"0"32"-16,0 0 58 16,0 0-3-16,0 0-47 15,0 0-43-15,-31-70-19 16,30 86-34-16,-4 18 28 16,2 16 6-16,1 14 8 0,-4 4-2 15,-1 2-3-15,1-4 6 16,-1-4-7-16,4-6-2 15,3-14-1-15,0-9-77 16,16-14 12-16,14-10-6 16,10-9-27-16,5-3-19 15,-2-19-1-15,-3-6 40 16,-8-3 71-16,-13 1 8 16,-4 4 45-16,-9 5 49 15,-4 11-7-15,-2 5 3 16,0 5-19-16,0 0-71 15,0 0-2-15,-2 12 2 16,2 2 8-16,0 2 7 16,0-5-3-16,15-3-12 0,3-7-17 15,6-1 10-15,6 0-20 16,4-14 19-16,0-6 2 16,-2-5 6-16,-7-5 3 15,-7 4 4-15,-11 2 19 16,-5 3 6-16,-2 6-20 15,0 7-4-15,-15 8-8 16,-9 0-15-16,-6 10 7 16,-6 14 8-16,-1 7 3 15,6 3-2-15,10 0 2 16,9-2-2-16,12-1-1 16,0-5-14-16,27-6-21 15,16-8-2-15,13-9-16 0,16-3-9 16,9-8 21-16,1-16 20 15,-2-2 21-15,-12-4 0 16,-13-1 19-16,-16 2 27 16,-13 0 21-16,-8 6-16 15,-12 4-19-15,-6 8 13 16,0 5 6-16,-22 3-44 16,-17 3 0-16,-13 9-10 15,-3 18 6-15,4 9 0 16,12 6 6-16,15 0-6 15,11-3-3-15,13-8-8 16,0-6-19-16,19-11-21 16,11-10 18-16,9-4 14 0,4-4 7 15,5-22 9 1,1-9 8-16,-3-5-5 0,0-9 15 16,-8-2 4-16,-7-5 4 15,-10-8 4-15,-12-4-16 16,-6 2 6-16,-3 5-20 15,-8 14-6-15,-9 15 6 16,2 11 0-16,3 15 8 16,6 6 3-16,3 3-11 15,-3 29-21-15,-3 19 21 16,-4 21 5-16,0 6 13 16,3-4-16-16,6-9 6 0,2-11 0 15,2-8-8-15,0-7-4 16,0-6-30-16,12-8-35 15,12-9-57-15,15-13 4 16,10-3-64-16,12-20 6 16</inkml:trace>
  <inkml:trace contextRef="#ctx0" brushRef="#br0" timeOffset="2915.6821">11625 1030 113 0,'0'0'141'0,"0"0"-12"16,28-82-5-16,-28 72-2 15,-16 7-50-15,-8 3-35 16,-10 5-35-16,3 22 11 15,1 4 14-15,9 6-27 16,7-4-1-16,14-8-20 0,0-8-23 16,0-7 12-1,12-7 13-15,2-3-2 0,8 0 1 16,3-8 20-16,5-11 0 16,0-1 1-16,-3 3-1 15,-8 7 6-15,-7 6 7 16,-9 4 17-16,0 0-30 15,-3 14-14-15,0 19 14 16,0 21 35-16,0 21 19 16,-3 20-13-16,3 14 27 15,0 3-36-15,5-5-31 16,2-16 13-16,-2-20-8 16,-5-20-6-16,0-17 3 15,-6-12-3-15,-23-8-10 0,-8-8 9 16,-11-6-1-16,-3 0-5 15,7-21 4-15,8-10-21 16,15-15-19-16,21-18 4 16,15-22-21-16,34-15-31 15,21 2-92-15,5 16-29 16</inkml:trace>
  <inkml:trace contextRef="#ctx0" brushRef="#br0" timeOffset="3247.6144">11835 1264 232 0,'0'0'54'0,"0"0"-3"15,0 0 46-15,0 0-20 16,0 0-61-16,90 8-16 16,-72-8-21-16,1 0-2 0,2-8 13 15,-6-6 10-15,6-1 1 16,-5-6 13-16,2-1 38 16,-2 0 16-16,-4 0-12 15,-4 8 2-15,-8 3 1 16,0 5 2-16,-3 3-40 15,-14 3 12-15,-5 0-10 16,0 5-20-16,0 17 0 16,5 7-3-16,4 0 2 15,8-1-2-15,4-3 0 16,1-8-2-16,4-2-6 16,17-13-20-16,12-2 17 0,11-3-4 15,9-20-8-15,5-4-8 16,-3 0-10-16,-6 1-1 15,-13 9-43-15,-19 5-274 16</inkml:trace>
  <inkml:trace contextRef="#ctx0" brushRef="#br0" timeOffset="3734.2392">13767 738 465 0,'0'0'44'16,"0"0"34"-16,0 0 53 16,0 0-41-16,0 0-90 15,0 0-4-15,-46 60 4 16,19-7 24-16,0 7 2 16,3-6-7-16,12-4-14 15,9-9-5-15,3-7-56 16,5-8-45-16,12-13-108 15,0-13-162-15</inkml:trace>
  <inkml:trace contextRef="#ctx0" brushRef="#br0" timeOffset="4154.7217">13707 764 535 0,'0'0'9'16,"0"0"6"-16,0 0 21 15,125-84 25-15,-74 73-13 16,0 8-12-16,-12 3-36 16,-15 12-6-16,-15 14-25 15,-9 11 8-15,-5 0 17 0,-23 4 4 16,-8-7-6 0,3-7 8-16,9-13 5 0,12-7 11 15,12-2-16-15,0-2-37 16,12 2 2-16,20 7 17 15,9 2 18-15,7 8 19 16,-2 8-13-16,-5 9-5 16,-10 11 37-16,-15 6-16 15,-16 1-4-15,-1-4-18 16,-35-7 0-16,-15-12 16 16,-19-5 29-16,-12-9 5 15,-12-5 2-15,-9-8-3 16,-3-7-19-16,2 0-15 15,9-15-10-15,18-12-5 16,22-7-9-16,30-7-46 0,25-7-105 16,30 0-53-16,38 3-114 15</inkml:trace>
  <inkml:trace contextRef="#ctx0" brushRef="#br0" timeOffset="4799.5338">14507 992 296 0,'0'0'48'15,"0"0"-33"-15,4-79 76 16,-10 55-28-16,-7 7-29 0,-1 8 25 16,0 9-12-1,0 0-37-15,-10 12-8 0,-9 16-2 16,-7 11 10-16,-6 4 3 15,6-1 15-15,8-7-11 16,15-4-10-16,13-7-7 16,4-6-18-16,14-5-12 15,15-10-16-15,7-3 17 16,5-7 12-16,-4-13 7 16,-5-5 10-16,-7-1 0 15,-11-2 9-15,-4 1 13 16,-6 5 0-16,-4 5-5 15,0 7-13-15,0 3 5 0,0 5 22 16,0 2-21 0,0 0-10-16,-3 7-6 0,0 12 5 15,-2 10 1-15,-1 0 8 16,5 3 8-16,1 1-6 16,0-4-10-16,0 0 0 15,4-9-2-15,7-8-1 16,0-7-3-16,5-5 1 15,8 0 5-15,8-19 8 16,12-8-8-16,5-5 3 16,-4-4-2-16,-1 0 1 15,-5-1-1-15,3 8 3 16,-3 6 2-16,-3 10-6 16,-10 13-10-16,-9 0 3 0,-7 13 7 15,-10 14 5-15,0 9 2 16,-14 2 6-16,-16 1-3 15,-6-6-2-15,1-6-7 16,6-5-1-16,9-12-14 16,13-6-35-16,7-4-38 15,9-9-71-15,28-15-61 16,8-6 26-16</inkml:trace>
  <inkml:trace contextRef="#ctx0" brushRef="#br0" timeOffset="5519.6806">15021 1031 172 0,'0'0'103'15,"0"0"-38"-15,0 0 3 16,0 0-1-16,0 0 11 0,0 0-29 16,0 0-26-16,72 28 0 15,-42-28-11-15,4 0-7 16,5 0 14-16,-7-8-7 16,-2-6 4-16,-5 0-12 15,-8-1-2-15,-5-4 11 16,-3 5-5-16,-8 3-1 15,-1 2-7-15,0 5-4 16,-8 4-38-16,-12 0-15 16,-7 5 46-16,-9 17 11 15,2 8 12-15,1 2-8 16,8 1-1-16,15-1 15 16,10-3-18-16,0-3-7 0,24-4 5 15,15-8-37-15,11-5-10 16,10-9-28-16,5 0 34 15,5-13 33-15,4-8 9 16,-4-4 1-16,-8-4 4 16,-9 2 29-16,-15-1 20 15,-12 5 3-15,-15 2 16 16,-9 9-29-16,-2 2-22 16,-16 10-21-16,-17 0-7 15,-11 5 5-15,-5 17 3 16,-1 4-4-16,5 9 6 15,7 0-6-15,7 0 7 16,13-4-4-16,11-6 0 16,7-5-5-16,0-7-19 0,21-7-33 15,16-6 24-15,11-8 33 16,9-15 0-16,-4-8 10 16,-3-3 10-16,-7-3 27 15,-12-3 10-15,-3-9-8 16,-8-3-11-16,-7-4-13 15,-4-3-21-15,-6 1 21 16,-3 11-25-16,0 10 2 16,-1 17 23-16,-4 11 16 15,1 9-17-15,-1 0-11 16,-3 18-13-16,-8 17-10 16,-1 18 10-16,1 10 26 0,6 2-13 15,8-2-5-15,2-7-2 16,0-5-6-16,11-7-2 15,10-7-12-15,12-5-12 16,10-8-58-16,14-5-81 16,1-9-164-16</inkml:trace>
  <inkml:trace contextRef="#ctx0" brushRef="#br0" timeOffset="6119.6657">17147 640 514 0,'0'0'27'16,"0"0"-16"-16,0 0 45 0,0 0 8 16,0 0-64-1,0 0 0-15,-27 73 14 0,-14-6 38 16,-9 8-23-16,-2 0-11 15,7-10-9-15,12-15-8 16,11-10 0-16,13-15-2 16,3-9-16-16,6-8-8 15,0-8-7-15,0 0-5 16,4-15-5-16,13-16-17 16,8-11-16-16,5-9 39 15,0-7 34-15,-2-6 2 16,-4 4 17-16,-6 6-10 15,-5 10 18-15,-4 16 43 16,-4 13 2-16,-4 10 12 16,1 5-18-16,-1 0-64 0,8 22 1 15,2 20-1-15,2 15 49 16,3 8 0-16,0 5-14 16,1-7-15-16,1-7-15 15,0-10-5-15,3-8-20 16,-4-9-65-16,-1-9-36 15,-9-8-99-15,-7-12-154 16</inkml:trace>
  <inkml:trace contextRef="#ctx0" brushRef="#br0" timeOffset="7565.3694">16799 1023 573 0,'0'0'0'0,"0"0"8"16,0 0 29-16,0 0 33 15,0 0-40-15,0 0-30 16,39 0-23-16,37 0 23 16,30-6 9-16,21-3-6 15,4-6-3-15,-9-2-14 16,-14 1 8-16,-20-2-8 16,-20-1 12-16,-17 6-3 15,-20 3 5-15,-20 6 18 16,-11 2-16-16,-8 2 22 15,-25 0-17-15,-16 0-7 16,-7 7 0-16,2 11 8 0,15 3-8 16,17 1 5-1,16-3-2-15,6-5-3 0,0-6-8 16,13-5-10-16,11-3 0 16,6 0 18-16,3-5 8 15,-2-7 12-15,-4-1 2 16,-5 1-17-16,-5 4 14 15,-8 3-5-15,-5 4-13 16,-1 1-1-16,2 3-6 16,2 23-16-16,-1 10 22 15,-3 14 17-15,-3 11-5 16,0 10-7-16,-8 15 5 16,3 5 7-16,3 12 60 15,2 1-60-15,0-5-7 16,0-10 0-16,-4-16 0 0,-23-17 12 15,-10-15 2-15,-8-13-13 16,-3-14 3-16,3-14 5 16,4 0 1-16,8-25-10 15,9-15-10-15,9-12 0 16,12-16-3-16,3-16-18 16,18-10-29-16,19 2 11 15,6 12 15-15,6 19 9 16,-2 18-22-16,-4 14 30 15,-4 9 4-15,-5 11-1 0,-4 8 3 16,1 1-5 0,-1 0 6-16,6 0 7 0,9 1-7 15,1-1-10-15,8 0 4 16,-2-5-2-16,-7-11 0 16,-9-1-2-16,-11-5 10 15,-9 2 1-15,-10-7 5 16,-3-2 2-16,-3 0-8 15,0 2-4-15,-4 4 3 16,-11 6 1-16,-2 9 18 16,-8 4-4-16,-9 4 9 15,-4 0-21-15,-3 19 13 16,6 10 8-16,10 4-10 16,10 10-11-16,10-2-2 0,5-3-1 15,8-4-2-15,17-9-2 16,10-8-1-16,8-9 4 15,9-8 1-15,9-5-3 16,2-21-12-16,0-9 5 16,-8-5-7-16,-12-1-5 15,-11 1 23-15,-15 9-1 16,-8 7 1-16,-9 10 0 16,0 11 9-16,0 3 16 15,0 0-25-15,-7 16 8 16,-5 9-3-16,0 3 10 15,6-2-5-15,6-5-1 16,0-4 1-16,0-5-10 0,8-2-2 16,8-4-8-16,2-6-2 15,3 0 5-15,1 0-2 16,0-16 9-16,1-3 0 16,2-4-6-16,3 0 6 15,2 2 6-15,-3 4 0 16,-3 8-5-16,-6 4 5 15,-5 5 6-15,-4 0-10 16,0 3 0-16,3 12 4 16,0 5-6-16,7-3 12 15,1-1-7-15,7-3-5 16,6-9 0-16,7-3-1 16,2-1 1-16,5-5 2 15,-2-11-2-15,-8-5 0 16,-7-8 3-16,-11-3 7 0,-11-8-8 15,-8-7 24-15,0-8-15 16,-4-2-11-16,-13-2-1 16,-2 6 1-16,1 12 11 15,7 12-9-15,4 16 4 16,5 9 7-16,2 3-11 16,0 1-4-16,0 6 1 15,0 23-28-15,3 21 29 16,9 9 14-16,3 1 1 15,-3 0-12-15,-3-6 0 16,0-6 0-16,-5-2-2 16,-1-6 1-16,-1-5-2 0,-1-9-25 15,3-4-31-15,5-10-56 16,5-7-40-16,9-5-84 16,-1-2-142-16</inkml:trace>
  <inkml:trace contextRef="#ctx0" brushRef="#br0" timeOffset="7876.5633">18849 923 192 0,'0'0'304'15,"0"0"-291"-15,0 0 71 16,0 0 9-16,0 0-50 15,0 0 7-15,76-7 23 16,-21 7-29-16,6-3-25 16,3-1-4-16,-1 1 7 15,-3-2-21-15,-7 3-1 16,-2-3 8-16,-9 5 13 16,-14-2-17-16,-7-1 1 15,-15 3-3-15,-5-5 3 16,-1 5 0-16,0-1-5 15,0-5-10-15,0-2-90 16,0-5-161-16</inkml:trace>
  <inkml:trace contextRef="#ctx0" brushRef="#br0" timeOffset="10239.1726">11700 2839 440 0,'0'0'113'0,"0"0"-57"15,0 0-14-15,0 0-27 16,0 0-14-16,0 0 14 16,0 0 35-16,35 109 2 15,-17-52-18-15,-3 8-12 16,-9 7 9-16,-6 3-25 16,0-3-4-16,-13-9-4 15,2-9-46-15,7-11-29 0,4-12-24 16,1-15-67-16,20-16-60 15,7 0-27-15</inkml:trace>
  <inkml:trace contextRef="#ctx0" brushRef="#br0" timeOffset="10697.3808">12081 2871 467 0,'0'0'98'16,"0"0"-98"-16,0 0 0 0,-95 96 7 16,56-42 8-16,-7 5-15 15,-3 2 7-15,-4-4-6 16,-3-6 8-16,-2-6-4 16,1-6-1-16,8-10-2 15,4-7-2-15,11-7 2 16,1-6-2-16,6-8 6 15,5-1 0-15,1 0-6 16,6-10 3-16,0-8 0 16,5-5-3-16,5-7-3 15,5-4-16-15,3-2 19 16,25 2 3-16,8 6 13 16,7 12 29-16,8 14-8 15,6 2-26-15,6 29 25 16,5 15 12-16,2 9-38 15,-6 7-1-15,-6 6 1 16,-8 2-10-16,-7 1 2 0,-4-4 0 16,0-7 6-16,1-9-2 15,0-12-3-15,6-20-3 16,8-17-53-16,13-17-44 16,9-27-53-16,0-8-172 15</inkml:trace>
  <inkml:trace contextRef="#ctx0" brushRef="#br0" timeOffset="11440.1287">12414 3192 623 0,'0'0'26'0,"0"0"-19"16,0 0 76-16,0 0-5 15,0 0-64-15,0 0-14 16,-22 10-2-16,16 26 2 16,-6 6 5-16,-5 2-3 15,1-1 2-15,-2-4 0 16,2-8-4-16,5-6 1 16,4-11 5-16,4-6-5 15,3-5 2-15,0-3 4 0,0-4-1 16,0-17-6-16,0-11-26 15,0-4 5-15,12-1 11 16,5 4 9-16,3 5-1 16,4 6 2-16,0 4 1 15,1 8 10-15,0 6 8 16,-4 4-13-16,-1 0-6 16,-4 21 0-16,-1 5 10 15,0 6-4-15,0 5-2 16,0 1 1-16,4-4 11 15,3-5-14-15,1-8-2 16,-2-9-5-16,0-8-17 0,-1-4-14 16,3-1 2-16,4-19-9 15,1-8-12-15,-3-6 0 16,-4-2 39-16,-7-6 16 16,-5-1 19-16,-4 2-3 15,-3 7 5-15,-2 10 20 16,0 13 7-16,0 7-5 15,0 4-22-15,0 1-21 16,0 20 2-16,-3 10-2 16,3 7 20-16,0 2-10 15,0-2-2-15,9-4-2 16,9-5-1-16,8-5-5 0,2-8 0 16,5-10-11-1,0-6-27-15,2 0 6 0,-1-22 29 16,-2-7 6-16,-6-9 1 15,-9-2 4 1,-12 1-7-16,-5 2-2 0,-17 5 0 16,-24 11-26-16,-18 11-3 15,-11 10 5-15,-5 5 1 16,3 21 0-16,13 10-51 16,25 0-130-16</inkml:trace>
  <inkml:trace contextRef="#ctx0" brushRef="#br0" timeOffset="11979.4175">13188 3199 377 0,'0'0'73'0,"0"0"-40"16,0 0 28-16,0 0-12 15,0 0 15-15,0 0-5 16,9 76-23-16,-6-47-15 16,6-5-15-16,0-5 1 15,1-8-6-15,2-7-1 0,5-4-15 16,2 0-42-16,8-21 39 15,4-11 11-15,-1-2-21 16,-6 1 23-16,-8 7 5 16,-7 9 10-16,-4 9 2 15,-4 5-9-15,-1 3-3 16,3 4-7-16,3 14 7 16,6 6 9-16,5 2 23 15,7 0-22-15,5-7-10 16,10-10-3-16,7-9 3 15,5 0-1-15,3-22 3 16,-5-7 6-16,-9-5 27 16,-11-3 6-16,-16 0 3 0,-13-1-3 15,-9 2-33-15,-25 5-8 16,-13 7-10-16,-8 12-50 16,-1 10 50-16,2 2-35 15,9 3 22-15,12 17-8 16,17 0-62-16,16-2-160 15</inkml:trace>
  <inkml:trace contextRef="#ctx0" brushRef="#br0" timeOffset="12250.8638">13997 2757 631 0,'0'0'80'15,"0"0"-38"-15,0 0 40 0,0 0-8 16,0 0-65-16,0 0-9 16,-35 12-27-16,32 49 27 15,0 17 1-15,-3 11 10 16,-1 4-4-16,-5-1-2 16,-3-6-4-16,3-16 5 15,3-13-1-15,6-13-10 16,3-15-29-16,5-10-56 15,17-14-84-15,5-5-55 16,7-19-99-16</inkml:trace>
  <inkml:trace contextRef="#ctx0" brushRef="#br0" timeOffset="12580.1698">14156 3219 359 0,'0'0'101'15,"0"0"-91"-15,0 0 39 16,0 0 53-16,0 0-45 15,0 0-36-15,-7 67-3 16,24-64-18-16,9-3 2 16,3 0 1-16,0-14 6 15,4-6 14-15,-9-3 7 16,-2-4 12-16,-7 1-16 16,-8 1 2-16,-5 1 9 0,-2 3-27 15,-9 6-9-15,-18 8-2 16,-13 7-36-16,-11 0 37 15,-9 17 0-15,1 14 0 16,5 9-4-16,12 7 8 16,12 6 2-16,13 0 4 15,14 0-6-15,3-9-4 16,27-13-35-16,14-11-79 16,15-16-62-16,11-4-70 15,10-17 51-15</inkml:trace>
  <inkml:trace contextRef="#ctx0" brushRef="#br0" timeOffset="13042.8218">14678 3169 269 0,'0'0'103'0,"0"0"-52"15,0 0 38-15,11-79-55 16,-41 76-26-16,-6 3-8 16,-6 0 0-16,-1 13-5 15,9 14 5-15,-1 8 0 16,7 8-2-16,7 4 1 15,4-3-10-15,10-9-84 16,7-9-15-16,0-16 16 16,26-10 56-16,10 0 32 15,7-26 6-15,6-8 62 16,3-7 15-16,-3-8 31 0,-4-8 45 16,-6-3-11-1,-5-9-52-15,-4-6-33 0,-7-7-9 16,-6-4-29-1,-9 3 0-15,-5 12-1 16,-3 24-13-16,0 21 19 0,0 17 15 16,0 9-24-16,0 3-15 15,-3 30-16-15,-9 23 16 16,-4 21 4-16,0 11 12 16,0 8-3-16,3-3-1 15,-7 2 2-15,0-6-14 16,1-8 0-16,6-16-5 15,13-12-34-15,0-15-51 16,27-15 11-16,16-11 23 16,8-12-34-16,12-7-6 0,5-24-22 15,-1-11-50-15,-4-7-4 16</inkml:trace>
  <inkml:trace contextRef="#ctx0" brushRef="#br0" timeOffset="13793.6521">15227 3096 296 0,'0'0'176'16,"0"0"-18"-16,-9-71-24 15,-6 58-46-15,-1 1-15 16,-1 7-42-16,-2 4-18 16,-2 1-13-16,-3 9 0 15,-1 16-6-15,-2 9 2 16,5 4 4-16,7-1-7 16,8-3-38-16,7-10-7 0,0-9 18 15,20-8-23-15,7-7 11 16,3-1-6-16,3-19 52 15,-3-7 20-15,-1 0-2 16,-6 1 28-16,-8 4 4 16,-5 8 2-16,-10 7 21 15,0 7-9-15,0 0-60 16,0 17-4-16,-12 23-16 16,-6 18 16-16,-10 14 14 15,-7 13-13-15,2 15-1 16,10 11 4-16,13 15 4 15,10 0 25-15,0-11-29 16,-5-15-2-16,-12-24-4 0,-8-19 4 16,-5-18-4-1,-1-19 2-15,0-17 0 0,-4-3 6 16,1-22 8-16,-1-18 0 16,6-20-2-16,14-18-12 15,15-17 0-15,14-14-17 16,38 0-13-16,20 0-19 15,13 13-4-15,2 15 9 16,0 12-36-16,-8 20 12 16,-14 11 52-16,-11 12 16 15,-14 10 1-15,-8 8 8 16,-11 5-1-16,-8 3-2 0,-1 0 5 16,1 0 0-1,4 0 2-15,5 0 0 0,2 0 5 16,1-8 1-16,1-6 3 15,-5-3 8-15,-3-2-10 16,-5-3-1-16,-3 1 13 16,-8 2-19-16,-2 5 2 15,0 5-11-15,-15 9-4 16,-15 0-8-16,-10 17 6 16,-11 17 4-16,5 13 1 15,8 4-3-15,13-1 1 16,14-3 3-16,11-8-2 15,10-7-2-15,24-10-1 16,14-12-21-16,10-10-2 16,6-2 11-16,3-18-52 0,-3-10 12 15,-1-1-65-15,-8-5-121 16</inkml:trace>
  <inkml:trace contextRef="#ctx0" brushRef="#br0" timeOffset="14296.5728">16932 2593 594 0,'0'0'61'16,"0"0"-12"-16,0 0 33 15,0 0-35-15,0 0-45 16,-6 95 13-16,0-17 40 15,-4 9-22-15,-4-1-26 16,-5-7 5-16,-2-10-12 16,4-11-8-16,0-10-45 15,6-14-35-15,7-15-96 16,4-11-178-16</inkml:trace>
  <inkml:trace contextRef="#ctx0" brushRef="#br0" timeOffset="15354.4702">16756 2680 581 0,'0'0'75'0,"22"-115"-73"15,23 56 61-15,15 0-23 16,14 4-17-16,13 12-23 16,4 13 1-16,-1 16-1 15,-13 14 0-15,-19 2-9 16,-16 25-14-16,-17 15-12 15,-16 8 18-15,-9 8 12 16,-19 6-80-16,-27 8 85 16,-20 2 3-16,-16-1 1 0,-9-5 0 15,-3-12 1-15,6-13 0 16,10-13 1-16,13-13 1 16,19-6 19-16,16-8-11 15,15-1-2-15,13-2-10 16,2 0-6-16,18-16-15 15,24-3-77-15,12-2 34 16,5 5 61-16,-2 10 4 16,-8 6 19-16,-7 7 42 15,-1 18-12-15,-2 11 8 16,0 7-30-16,-1 3-10 16,2 5 0-16,-1-2-3 0,4-4-7 15,2-7-11-15,1-9-11 16,5-13-24-16,1-13-27 15,-1-3-15-15,1-19-51 16,-5-13-34-16,-6-5 11 16,-11-6 30-16,-11-3 35 15,-13 5 86-15,-6 2 59 16,0 12 33-16,-18 10-5 16,0 8 57-16,0 7-35 15,5 2-19-15,6 0-60 16,7 14-28-16,0 2 2 15,10-1-4-15,16-3-17 16,9-8-38-16,4-4 26 16,1 0 14-16,0-14-1 0,-6-5 16 15,-4-3 28-15,-4-2 18 16,-7-3 13-16,-6-4-12 16,-8-4-12-16,-5-3-23 15,0 0 24-15,-21 2-20 16,-4 11 0-16,-8 11-4 15,-6 8-9-15,-7 6 4 16,0 16 7-16,-2 12-4 16,12 11 3-16,6 4-4 15,17 6-7-15,13 4 3 16,0-3 1-16,24-2 2 0,10-8-8 16,8-12-17-1,10-14-35-15,9-14-33 0,14-3-64 16,17-28 15-16,9-10 134 15,-2-10 66-15,-9-8-66 16,-23-7-48-16,-17-12 48 16,-17-5 58-16,-15-3-11 15,-12 4-28-15,-6 11 38 16,-10 13-53-16,-14 12 68 16,4 17 16-16,6 12-18 15,8 13-28-15,6 4-20 16,0 0-22-16,0 26-22 15,0 21 22-15,0 23 6 16,0 22 14-16,1 20-6 16,-1 10 0-16,-7 10 6 0,-16 4 0 15,-2-5-5-15,7-5 28 16,6-13-30-16,8-20-13 16,4-18-3-16,0-25-45 15,0-17-28-15,1-19-64 16,8-14-133-16,-2-3-68 15</inkml:trace>
  <inkml:trace contextRef="#ctx0" brushRef="#br0" timeOffset="15587.1014">18476 2752 226 0,'0'0'322'0,"0"0"-270"16,0 0-1-16,82-47 36 15,-45 55-56-15,3 17 0 16,2 9-5-16,-2 7-19 16,-7-1-6-16,-10-1-1 15,-12 0-6-15,-11-2-16 16,-17 0-27-16,-28-2-31 16,-19-1 46-16,-14-5-43 15,-7-8-48-15,9-8-168 16</inkml:trace>
  <inkml:trace contextRef="#ctx0" brushRef="#br0" timeOffset="16681.7637">19086 2729 684 0,'0'0'50'0,"0"0"-32"15,0 0 65-15,0 0-29 16,0 0-53-16,34-95 8 16,4 70-7-16,9 8 7 15,-2 6-1-15,-5 11 0 16,-6 0 15-16,-8 18-23 15,-7 17-2-15,-10 11 2 16,-9 6 1-16,0-2-1 16,-13-7-23-16,-13-9 23 0,-3-12 1 15,-1-9 5-15,5-10 7 16,6-3-1-16,6-6 29 16,12-16-12-16,1-11-29 15,20-7-36-15,27-10 5 16,17 5-22-16,6 7-15 15,-4 10 10-15,-16 16 31 16,-12 6 27-16,-16 6-4 16,-10 0-1-16,-6 0-24 15,-3 7 13-15,-1 3 16 0,2-1 4 16,0-1 0 0,1 1-4-16,2-2 1 0,4-4-1 15,2-3-21-15,2 0 21 16,4 0 20-16,2-7-10 15,-1-5 28-15,-2 1-17 16,-3-3-5-16,-7 0 3 16,-3-1 12-16,-5-3-21 15,0 3 1-15,-3 2-11 16,-13 1-2-16,-4 5-16 16,-4 5 11-16,-3 2 7 15,1 0 5-15,-1 7 0 16,3 11-5-16,6 5 1 15,6 4 3-15,8 6-1 16,4 6-1-16,0 3 2 16,13-2 3-16,3-6-6 15,2-5-2-15,3-7 1 0,5-4-6 16,-1-7-1-16,2-9 7 16,4-2 7-16,3-2 1 15,5-22 2-15,1-6 3 16,-5-9 1-16,-7-6-9 15,-10-1 4-15,-6 1 2 16,-8 7-5-16,-4 11-6 16,0 10 0-16,0 9 0 15,0 8-19-15,-1 0 18 16,1 5 1-16,0 15-3 0,0 7-1 16,0 5 8-16,10 0 1 15,4 2 1-15,-2-3-5 16,-2-3 4-1,-1-2-1-15,-8 0-4 0,-1-2 0 16,-10 0-10-16,-21-7 3 16,-9-3-7-16,-5-8 3 15,3-6-20-15,14 0-19 16,17-22-61-16,11-12-183 16</inkml:trace>
  <inkml:trace contextRef="#ctx0" brushRef="#br0" timeOffset="17535.8291">20351 2684 363 0,'0'0'176'16,"0"0"-175"-16,0 0 4 15,0 0 12-15,0 0 28 16,0 0-32-16,-2 0 15 15,26-24 23-15,3-6-31 16,-6 2 9-16,-9 2 8 16,-9 5-11-16,-3 5-15 15,-6 5-11-15,-18 5-18 16,-10 6 18-16,-10 0 7 16,-5 10-6-16,0 17 0 0,7 2 10 15,6 12-8-15,6 1 0 16,11 1 4-16,12-2 3 15,7-8-5-15,16-6-5 16,24-9-10-16,18-12-12 16,11-6-11-16,3 0-31 15,-5-21 10-15,-9-4-4 16,-10-5 13-16,-9-3 44 16,-11 0 1-16,-12 7 16 15,-10 8 31-15,-6 8-5 16,0 8 5-16,0 2-22 15,-10 10-18-15,-5 16-2 16,-2 7 8-16,3 1 1 16,8-4-3-16,4-10-3 15,2-8 2-15,0-3-7 0,0-6-3 16,8-3-4-16,11 0-5 16,9-5 9-16,8-12-3 15,3-10 3-15,-5-2 6 16,-2 1-5-16,-4 3 3 15,-4 6 15-15,-5 8-18 16,-5 5 2-16,-8 6-6 16,-2 0-3-16,-1 6-24 15,1 14 26-15,4 2 4 16,1 0 9-16,7-3 0 0,8-7-9 16,7-9-18-16,11-3 3 15,12-9-31 1,4-16 14-16,0-8 31 0,-8-4-1 15,-7-7 2-15,-12 1 29 16,-13-6-1-16,-8-4 21 16,-10-3-49-16,0 2 3 15,-19 4-3-15,0 12 2 16,2 16 3-16,8 14 18 16,5 6 35-16,2 2-50 15,-1 12-8-15,-4 22 0 16,-1 15 5-16,0 10 11 15,0 3 2-15,0 2-4 16,2 0-7-16,3-5-7 16,2-5-1-16,1-8-85 0,0-12-91 15,0-15-142-15</inkml:trace>
  <inkml:trace contextRef="#ctx0" brushRef="#br0" timeOffset="17776.7904">21032 2571 446 0,'0'0'300'15,"0"0"-274"-15,0 0 56 16,0 0 22-16,0 0-48 16,0 0-50-16,87-32-6 0,-15 21 7 15,3 1-7-15,-6 0-21 16,-12 0-5-16,-11-2 14 15,-4 1-2-15,-6 0-14 16,-8 0-18-16,-8 1-17 16,-9 0-51-16,-5-2-143 15</inkml:trace>
  <inkml:trace contextRef="#ctx0" brushRef="#br0" timeOffset="19119.1058">21453 2565 261 0,'0'0'130'16,"0"0"-111"-16,0 0 83 15,0 0 0-15,0 0-63 16,0 0-15-16,60-51-9 15,-39 33 5-15,-5 0 17 16,-5-1 0-16,-7 3-1 16,-4 7-24-16,-3 1-7 15,-18 3-5-15,-12 5-6 0,-10 0 6 16,-4 7 1-16,3 13 8 16,8 4-9-16,9 2 8 15,12 1-7-15,10-3 0 16,5-2-1-16,0-3-9 15,11-2-1-15,9-4-12 16,5-7 2-16,4-5 5 16,3-1 1-16,4-8 13 15,1-12 2-15,-4-3 8 16,-5 1-4-16,-8 0 19 0,-5 3 5 16,-8 2-3-1,-4 7-7-15,-1 5 2 0,-2 5-2 16,0 0-6-16,0 0-13 15,0 0-15-15,0 11 3 16,0 7 12-16,0 2 2 16,0-1 2-16,3 1-3 15,4-7-1-15,4-2-7 16,5-3-22-16,11-8-9 16,10 0 6-16,6-20-5 15,8-12-3-15,-5-7-1 16,-7-4 17-16,-12-5 24 15,-8-2 13-15,-10 0-9 16,-2 7 11-16,-3 9-12 16,-4 13-2-16,0 13 51 0,0 8-13 15,0 0-39-15,0 17-24 16,-12 19 24-16,0 11 17 16,0 4-5-16,0 6-3 15,4-2-1-15,2 0-8 16,2-5 0-16,4-7-77 15,0-7-153-15,6-12-148 16</inkml:trace>
  <inkml:trace contextRef="#ctx0" brushRef="#br0" timeOffset="19457.3011">21790 2478 187 0,'0'0'534'16,"0"0"-534"-16,0 0-83 16,0 0 72-16,0 0 11 15,130-17 24-15,-64 7-3 16,6-4-13-16,5-2 2 16,0-1-10-16,-5 2 16 15,-8 2-15-15,-16 3 3 16,-19 4 2-16,-13 2-2 15,-8 4 21-15,-6 0-18 16,-1 8 1-16,1 14-7 16,-2 9 41-16,0 3-12 15,0 3-17-15,-12-2-5 0,0-3-8 16,1-5-17-16,4-4-25 16,6-8-52-16,1-6-99 15,4-9-90-15</inkml:trace>
  <inkml:trace contextRef="#ctx0" brushRef="#br0" timeOffset="19601.0326">22311 2152 117 0,'0'0'247'15,"0"0"-230"-15,0 0-17 0,-85 65-49 16,85-28-283-16</inkml:trace>
  <inkml:trace contextRef="#ctx0" brushRef="#br0" timeOffset="19981.9139">22937 2392 670 0,'0'0'74'0,"0"0"-56"16,0 0 58-16,0 0-18 16,0 0-32-16,-80-43-17 0,62 47-9 15,-3 19 0-15,-5 10 0 16,4 3-1-16,8 3 0 16,9-3-1-16,5-1-8 15,2-6-26-15,21-6-23 16,6-9-16-16,3-9-15 15,3-5 46-15,0-3 44 16,-2-18 1-16,-3-8 5 16,-3 0 17-16,-12-3 45 15,-11 1-31-15,-4 0-27 16,-12 4-10-16,-19 4-28 16,-12 9 19-16,-11 5 9 0,-3 8-14 15,11 1-8-15,15 4-26 16,25 5-98-16,9 2-223 15</inkml:trace>
  <inkml:trace contextRef="#ctx0" brushRef="#br0" timeOffset="20343.7178">23182 2311 722 0,'0'0'78'16,"0"0"-78"-16,0 0 0 15,0 0-5-15,0 0 2 16,0 0 3-16,-17 100 17 16,2-61-17-16,-2-8 0 15,3-6 3-15,4-9-1 0,4-10 2 16,4-4 0-16,2-2-2 16,0 0 7-16,0-13-2 15,9-9-5-15,9-11-2 16,6-3 8-16,9 2 6 15,6 0-7-15,3 7 1 16,3 7-8-16,-6 9 1 16,-6 8 7-16,-9 3 1 15,-5 4-9-15,-4 17-4 16,-3 13 3-16,-4 12 1 16,-5 5 7-16,-3 8-7 15,0 0-6-15,-3-4-78 0,-11-6-205 16</inkml:trace>
  <inkml:trace contextRef="#ctx0" brushRef="#br0" timeOffset="91359.1568">3802 5481 88 0,'0'0'282'0,"0"0"-173"0,0 0 7 15,0 0-21 1,0 0-25-16,0 0-25 0,0 0-12 16,3-48-31-16,0 56-2 15,2 21 0-15,0 15 34 16,4 13 8-16,-6 11-13 16,0 0-20-16,0 0-9 15,0-4 0-15,4 0-46 16,4-6-61-16,-2-7-117 15,10-13-235-15</inkml:trace>
  <inkml:trace contextRef="#ctx0" brushRef="#br0" timeOffset="91727.9374">4076 5554 365 0,'0'0'267'0,"0"0"-229"16,0 0 21-16,0 0-41 16,0 0-11-16,0 0 35 15,-101 107-8-15,55-61-9 16,4-4-3-16,3-3-15 16,3-6 1-16,2-5-7 15,10-6 3-15,6-7 2 16,9-6-6-16,6-7 0 15,3-2-6-15,0 0-7 0,18-14 13 16,9-5 10-16,10 0-2 16,0 7-8-16,1 7 6 15,-4 5-6-15,3 5 0 16,1 18 0-16,3 7 2 16,3 8-2-16,2 1-3 15,2 1-29-15,2-7-45 16,-1-7-136-16,-4-12-177 15</inkml:trace>
  <inkml:trace contextRef="#ctx0" brushRef="#br0" timeOffset="91998.3795">4437 5503 617 0,'0'0'90'16,"0"0"-58"-16,0 0 25 15,0 0-26-15,0 0-20 16,0 0 13-16,2 68 13 16,4-26-18-16,-2 4-6 15,-3-1-9-15,-1 0-3 16,0 2-1-16,0-1-23 15,0-2-45-15,0-5-62 0,0-15-201 16</inkml:trace>
  <inkml:trace contextRef="#ctx0" brushRef="#br0" timeOffset="92523.601">4379 5537 254 0,'0'0'462'0,"0"0"-416"16,0 0 45-16,0 0-15 15,0 0-36-15,0 0-3 16,-55-59-37-16,55 55-20 0,19-3 12 16,14-5 8-16,10-2 2 15,5 1 1-15,1 1-3 16,-4 2-3-16,-2 7 0 15,-7 3-4-15,-6 0-9 16,-12 9 1-16,-8 10-13 16,-10 6-11-16,0 5 19 15,-15 4-6-15,-16-2 17 16,-3 0 8-16,-2-7 2 16,3-5 4-16,11-8 0 15,8-4-1-15,14-8-4 16,0 0-21-16,17 0-27 15,17-3 48-15,15-11 21 0,5 5-8 16,-3 6-4-16,-5 3-5 16,-6 0 6-1,-4 1 5-15,-5 19-10 0,-7 5 4 16,-8 8 4-16,-13 6-5 16,-3 5-8-16,-17 2 12 15,-19 0-9-15,-15 2 5 16,-16-3 1-16,-5-8 11 15,-11-5-13-15,-1-11-7 16,8-8 0-16,16-10-56 16,20-3-124-16,25-10-235 15</inkml:trace>
  <inkml:trace contextRef="#ctx0" brushRef="#br0" timeOffset="97353.6994">6033 5767 16 0,'0'0'58'0,"0"0"9"16,0 0 11-16,100-46-5 15,-73 17-1-15,-5-2-20 16,-1-6 19-16,-8 2-3 15,-8 0-14-15,-5 6-10 16,0 2-5-16,-22 7-14 16,-10 9-25-16,-8 8-9 0,-9 3 9 15,-5 10 14-15,2 15 17 16,1 8 11-16,12 9-20 16,11 10-1-1,9 7-5-15,11 1-15 0,8-4-2 16,0-5 2-16,18-12-5 15,5-10 0-15,0-10 2 16,1-14 3-16,3-5-1 16,1-19 9-16,7-18 7 15,2-10-10-15,-3-6 6 16,-5 3 2-16,-7 4 5 16,-8 13 5-16,-6 11-13 15,-6 12 2-15,-2 10-6 16,0 0-7-16,0 16-27 15,0 18 20-15,0 8 7 0,0 4 6 16,4-7-1-16,20-10 0 16,6-9-5-16,7-14-6 15,8-6-9-15,6-18 15 16,2-18 1-16,0-15 1 16,2-4 3-16,-6-3-2 15,-1 1-2-15,-5 5-1 16,-4 14-4-16,-8 9 3 15,-7 14-4-15,-12 7 3 16,-5 8 1-16,-4 0-14 16,-1 0-6-16,1 4 1 15,0 8 16-15,0 0-7 0,-2-3 11 16,-1-2 0-16,0-4 2 16,0-3 1-16,0 0 1 15,2 0 9-15,-2 0 7 16,0-2 10-16,0-4-22 15,0-1 3-15,-8 0-11 16,-11 7-6-16,-8 0-28 16,-10 9-6-16,-5 18 16 15,2 8 24-15,6 5-1 16,14-1 2-16,13 3 2 16,7-6 0-16,0-7-3 15,18-6-3-15,11-10 3 16,9-7 1-16,11-6-1 0,4-3-5 15,3-19-1-15,1-6 5 16,-5-5-4-16,-6 2 5 16,-9 2 5-16,-4 2-3 15,-3 5 5-15,-3 5 1 16,-6 5 8-16,-2 2-5 16,2 6-6-16,-6-1 3 15,3 2 0-15,-6 0-3 16,-1 0-1-16,-3 0-3 15,-2-2 1-15,0 0 5 16,-3 2 5-16,-1-1-3 16,-2-1 0-16,0 0-9 15,-11-1-13-15,-14 3-13 16,-10 3 2-16,-8 0-4 0,-8 11 8 16,1 16 1-1,2 10 10-15,8 9 9 0,10 7 1 16,21 5 2-16,9-3-6 15,21-12 1-15,19-12-7 16,11-17-4-16,4-14 1 16,6 0 12-16,0-22 13 15,8-7 13-15,-2-13-7 16,0-3-1-16,-4-6 21 16,-5 2-14-16,-15 5-17 15,-13 11 4-15,-15 12-3 16,-12 11 12-16,-3 9 16 0,0 1-28 15,0 0-9-15,0 8-20 16,0 9 9-16,-3 0 7 16,3 2 4-16,0-5-20 15,0-7-9-15,0-4 5 16,8-3 0-16,5 0 24 16,2-6 7-16,4-12-1 15,-3-1 3-15,-2-5-4 16,-5 1 12-16,-4 0 8 15,-5 1-1-15,0 5 2 16,0 5-6-16,-11 5-20 16,-4 7-6-16,-9 0-23 15,0 12 22-15,-7 23 3 0,0 12-3 16,-4 9 7 0,5 6 0-16,5 0-4 0,6-7-11 15,16-9-39-15,3-10-19 16,31-12-70-16,23-16 40 15,20-8 35-15,15-22 68 16,10-22 6-16,3-14 17 16,-2-12-12-16,-9-5 9 15,-11-5 35-15,-16 0 2 16,-16 5 6-16,-17 7-8 16,-14 9 14-16,-17 14-2 15,0 11 0-15,-5 16-10 16,-8 12-4-16,1 6-26 0,-3 31-27 15,-4 33-3 1,-5 29 3-16,-7 31 11 0,-2 22-2 16,-2 22-1-16,1 9-5 15,7 0-3-15,9-11 0 16,11-21-43-16,7-20 39 16,0-19-19-16,0-24-27 15,3-19-57-15,4-28-34 16,1-25-125-16,4-13-139 15</inkml:trace>
  <inkml:trace contextRef="#ctx0" brushRef="#br0" timeOffset="97848.1053">8197 5766 656 0,'0'0'101'0,"0"0"-22"16,18-91 3-16,3 79-22 15,8 9-37-15,5 3-8 16,1 3 1-16,0 24-8 16,-7 4-7-16,-5 8 4 15,-9 3-5-15,-12 1-5 16,-2 0-3-16,-9-4-5 16,-16-8-9-16,-5-9 4 15,3-10 8-15,9-6-9 0,11-6 19 16,7 0-10-16,3-23 7 15,22-18-5-15,14-10 8 16,8-10 5-16,4-9-2 16,8-11-1-16,4-5 11 15,0 0 2-15,-7 11-5 16,-10 19 20-16,-18 17 7 16,-13 13 9-16,-8 14 3 15,-5 5-2-15,-2 6-1 16,0 1-32-16,0 0-14 15,0 22-20-15,0 15 15 16,0 13 5-16,0 13 5 16,0 10-4-16,0 3 1 15,-9 5-2-15,-5-3 2 0,4-9-2 16,0-10-18-16,8-16-59 16,2-14-21-16,0-12-30 15,0-13-35-15,2-4-82 16,1-13-149-16</inkml:trace>
  <inkml:trace contextRef="#ctx0" brushRef="#br0" timeOffset="98059.0017">8681 5666 863 0,'0'0'69'15,"0"0"30"-15,0 0-23 16,67-73-40-16,-12 45-16 0,11-2-16 15,-1 3-4 1,-2 3-24-16,-9 5-8 0,-5 2-36 16,-7 2 9-16,-8 2 12 15,-4 4-8-15,-11 5-15 16,-7 4-65-16,-12 0-198 16</inkml:trace>
  <inkml:trace contextRef="#ctx0" brushRef="#br0" timeOffset="99634.8555">9823 5589 408 0,'0'0'28'15,"0"0"-18"-15,0 0 53 0,0 0 17 16,0 0-2-16,0 0-41 16,-68 71-2-16,68-71 10 15,0 0 0-15,0 0-2 16,0-7-14-16,22-14-17 15,11-11-6-15,10-1 1 16,5 1-2-16,-2 11 4 16,-10 10 5-16,-8 9-14 15,-4 2-1-15,-5 13-6 16,1 15 6-16,-5 6-5 16,-2 10 6-16,-10-1-8 15,-3-2 1-15,0-4-2 16,0-10-9-16,-8-10 7 0,3-6 7 15,2-8 1-15,3-3 3 16,0 0 1-16,0-7 1 16,7-13 9-16,10-9-11 15,6-10-1-15,6-4 1 16,2-1 6-16,3 1-3 16,-2 11 14-16,-9 8-6 15,-7 15 0-15,-5 8-11 16,-2 1-10-16,2 8 9 15,10 14 1-15,-1 10 9 16,-1 1 0-16,1-2-9 16,1-2-4-16,0-9 3 0,5-4-14 15,0-8-15 1,3-8 3-16,2 0-4 0,6-8-8 16,2-18 3-1,-2-6 9-15,-1-6-16 0,-5 0 23 16,-7 1 20-16,-2 4 0 15,-6 8 19-15,-3 8 2 16,0 6-4-16,-5 5 2 16,1 4-2-16,-2 2 10 15,-2 0-11-15,1 0-2 16,1 0 9-16,3 0-9 16,6 0-4-16,6 0 2 15,5-6 14-15,1-10-6 16,-1-1-7-16,-6 0-6 15,-9 2-3-15,-9 1 0 0,-3 0-4 16,-9 3-19-16,-15 4-1 16,-8 6 4-16,-4 1 7 15,0 11-2-15,1 17 6 16,4 12 5-16,7 9 0 16,9 2 13-16,12-1-12 15,3-4 2-15,27-11-3 16,12-10-2-16,7-10-4 15,6-15-9-15,3 0 7 16,-1-15 8-16,-3-10 15 16,0-6 6-16,-11-3-3 15,-2 1-7-15,-9 0-2 0,-11 5 4 16,-9 7-2 0,-3 11-11-16,-6 5 0 0,0 5-3 15,0 3-4-15,0 18-8 16,0 5 14-16,0 1-2 15,0-4 2-15,9-7-10 16,7-6-1-16,5-6 2 16,6-4 1-16,3 0 8 15,1-16 1-15,5-4 6 16,-2-2-3-16,-4-2 11 16,-2 1-1-16,-5 3 4 15,-10 8-6-15,-1 5-5 16,-1 7-6-16,2 0-16 15,6 17 5-15,10 5 11 16,5 4 1-16,9-5 3 0,7-10-2 16,11-8-1-16,5-3 21 15,3-14 6-15,-2-14 2 16,1-9 2-16,-4-6-12 16,-6-6-2-16,-12-4-7 15,-18-5 4-15,-26 0-11 16,-10 9-4-16,-44 11-15 15,-21 16-21-15,-14 18-14 16,-4 4-47-16,13 20-128 16</inkml:trace>
  <inkml:trace contextRef="#ctx0" brushRef="#br0" timeOffset="100209.8127">13270 5679 423 0,'0'0'44'16,"0"0"-26"-16,0 0-12 15,0 0 45-15,0 0-11 16,120 54 50-16,-70-83-8 15,7-12-14-15,1-9-26 16,-7-6-17-16,-8-6 2 16,-10-4-8-16,-11-4-12 15,-4-1-1-15,-9-1-6 0,-7 9-10 16,-2 9-11-16,0 16 10 16,-15 16-22-16,-5 12 8 15,-2 10 13-15,-8 5 12 16,-3 22 3-16,5 16 9 15,2 16-3-15,9 18 6 16,6 12 9-16,7 7 3 16,4-5-12-16,0-11-9 15,4-13-6-15,16-15-15 16,7-14-39-16,1-12-18 16,3-14-30-16,2-12-25 15,-2 0-71-15,-2-16-143 16</inkml:trace>
  <inkml:trace contextRef="#ctx0" brushRef="#br0" timeOffset="101735.7628">13501 5501 269 0,'0'0'325'16,"0"0"-257"-16,0 0 1 16,0 0-36-16,0 0-21 15,0 0 12-15,20 49-6 16,53-40-14-16,25-9-2 15,20 0 9-15,9-17-11 16,0-8-15-16,-11-5 5 16,-16-1-7-16,-18-1 17 15,-21 0 0-15,-22-1 0 16,-20 3 0-16,-17 1 7 0,-2 6 7 16,-28 7-14-1,-19 12-2-15,-11 4-1 0,-6 2 6 16,1 19 7-16,11 9 8 15,8 6-1-15,6 4-3 16,11-1-8-16,11 1-4 16,9-6-2-16,7-5-2 15,2-5-2-15,19-6-18 16,9-9-21-16,8-9-16 16,5 0 59-16,0-11 4 15,0-10 4-15,-4-3 4 16,-8-1 9-16,-4-3 16 0,-5 2 12 15,-11 3-22-15,-4 6-2 16,-7 5-9-16,0 7-3 16,0 3-12-16,-1 2-1 15,-5 0-4-15,-3 2-2 16,-6 15-4-16,-3 5 10 16,2 5 8-16,2 1-5 15,7-3-2-15,7-1-1 16,0-2-3-16,0-4-3 15,2-6-4-15,11-3-3 16,9-4 1-16,9-5 12 16,13-1 0-16,11-23 5 15,6-12-2-15,5-7 4 0,2-10-7 16,-3-6 25 0,-9-3-17-16,-10 7 0 0,-19 10-8 15,-16 14-6-15,-11 14 5 16,-14 9-20-16,-21 8 4 15,-6 3 3-15,4 19 14 16,10 12 17-16,22 4-6 16,5 2-11-16,17-3 0 15,14-3-9-15,3-4 0 16,-1-4-14-16,-6 1 9 16,-7-2 5-16,-11-2 4 15,-9 1-2-15,0-1-43 16,-24-4 18-16,-6-5-8 15,1-10 22-15,10-4 18 0,10 0 43 16,9-15-2-16,9-13-41 16,26-11 0-16,12-11 0 15,7-6 13-15,0-7-9 16,-4-4 6-16,-2-1 3 16,-8 0 19-16,-5 4-2 15,-10 9 0-15,-8 12-6 16,-7 13-3-16,-7 14 4 15,-3 10 11-15,0 6-3 16,0 3-33-16,0 22-26 16,-3 16 26-16,-7 15 31 15,-4 6 1-15,-4 4-14 16,0-3-13-16,-4 0 0 0,0-9-5 16,0-7-1-1,3-8-32-15,7-14-24 0,5-10-29 16,5-9 10-16,2-6 14 15,3 0-10-15,20-17 19 16,8-12 16-16,5-7-43 16,2-3 37-16,0-2 43 15,-7 1 3-15,-3 3 6 16,-5 7 32-16,-10 5 15 16,-4 11 8-16,-6 6 9 15,-3 5 7-15,0 3-17 16,0 0-40-16,0 0-15 0,-1 0-8 15,-8 0 2-15,1 0 0 16,2 0 4-16,1 0-3 16,3 2-3-16,1 7-2 15,-3 7-4-15,3 7 6 16,-2 2 4-16,0 4-3 16,1 4-2-16,2-1 0 15,0-1-5-15,0-5-3 16,0-6-10-16,11-3 1 15,7-5 0-15,4-5 13 16,4-7 5-16,6 0 16 16,4 0-6-16,1-16-4 15,8-6 1-15,10-7-6 0,7-10 7 16,-1-6 0-16,-2-4 4 16,-14 0 10-16,-17 10-17 15,-19 11-1-15,-9 14-4 16,-3 13-7-16,-14 1-6 15,-2 24 12-15,2 15 1 16,5 9 13-16,4 3-3 16,8-7-6-16,0-6 0 15,11-6-4-15,5-3-5 16,2-6 5-16,-6-3 6 16,-5-4-6-16,-7-5-12 15,0 0-8-15,-16 0-28 16,-23-4-37-16,-19 3-109 15,-18-7-75-15</inkml:trace>
  <inkml:trace contextRef="#ctx0" brushRef="#br0" timeOffset="103292.5797">10418 6257 26 0,'0'0'42'0,"0"0"20"16,0 0-16-16,0 0 3 15,0 0 14-15,0 0-9 0,-25-8-9 16,22 8 15-16,0 0 21 16,0-3 11-16,-3 1-34 15,1-1-29-15,1 0-6 16,-3 2 8-16,2-1 0 16,2 1-1-16,-1 1 0 15,1 0 4-15,3-2-8 16,0 2-8-16,0 0-9 15,0 0-9-15,0 0-2 16,0 0-8-16,0 0 1 16,0 0-2-16,1 0-3 0,5 0 14 15,5 0 7 1,5 0 0-16,9 0 1 0,7 0 4 16,2 3-6-16,6 2-1 15,3-3 2-15,2 2-6 16,4-1-1-16,-1-1 2 15,1-2-3-15,-1 0 3 16,3 0-3-16,10 0 3 16,12-2-2-16,5-5 0 15,4 5-1-15,-9-1 0 16,-6 3-11-16,-9 0 12 16,-1 0-4-16,3 0 8 15,2-3-3-15,5-2-1 16,12 1 1-16,9 1 3 0,5-1-4 15,-2 2-3-15,-12-1-12 16,-17 0 11-16,-8 0 3 16,-8 0 1-16,2-2 6 15,1-1-6-15,5 1-1 16,0-1 1-16,-1 3 0 16,-2 2 1-16,-2 1 0 15,-2 0-2-15,-1 0 1 16,0 3 0-16,9-1 0 15,8 0 1-15,11-2-1 16,7 0 1-16,7 0-1 16,0 0 0-16,-9-4-12 15,-7-3 4-15,-14 2-1 0,-6-2 8 16,2-3 1-16,8-1 20 16,16-3-8-16,15 0-3 15,12 0-9-15,7 4-18 16,9 3 8-16,10 0 10 15,18 2 3-15,14-2 21 16,13 1-24-16,4 2-2 16,-2-7-8-16,-2 0 10 15,0-2 3-15,5-1 7 16,-6 2-8-16,-5 1 0 16,-13 5 8-16,-19 1-1 15,-19 1-7-15,-24 1 13 16,-20-1-9-16,-29 1-4 15,-18 0 3-15,-14 0-5 0,-13 2 7 16,-1-3-7-16,-7-2-11 16,-14-2-84-16,-11-1-58 15,-3 4-44-15,-5 5-76 16</inkml:trace>
  <inkml:trace contextRef="#ctx0" brushRef="#br0" timeOffset="108707.3976">17332 5525 366 0,'0'0'178'16,"0"0"-178"-16,0 0-20 15,0 0 20-15,0 0 52 0,0 0 17 16,106-33-18-16,-65 8-11 16,-2-3-7-16,-1 0-11 15,-4-5 7-15,0-1-18 16,-1-10 2-16,-2-2-2 16,-7 2-1-16,-4 5-4 15,-11 14-4-15,-9 11 13 16,0 11 21-16,0 3-10 15,-19 7-22-15,-6 19 1 16,-5 8-2-16,2 11-3 16,7 2 5-16,11 0-3 15,5 0 0-15,5-6-4 16,0-9 2-16,0-9-13 0,12-7-4 16,3-10-5-1,5-6-20-15,8 0 42 0,9-22 5 16,6-11-1-16,5-9 5 15,-3-3-6-15,-6-2-1 16,-11 5 7-16,-7 8-7 16,-9 10 4-16,-7 12 3 15,-3 7 15-15,-2 5 1 16,0 0-25-16,0 9-6 16,0 15-13-16,0 9 19 15,-6 7 4-15,-4-1-3 16,1-5 2-16,3-7-3 15,3-8-4-15,3-12-11 16,0-4-9-16,0-3-16 0,13-6 28 16,10-20 12-16,6-8 13 15,4-9-8-15,5-1 2 16,-1 0-2-16,-3 11 15 16,-4 9-5-16,-8 15-15 15,-5 9-1-15,-7 8 1 16,-1 19 10-16,3 12 5 15,-3 2 8-15,5 0-13 16,2-7 8-16,5-8-18 16,3-13-9-16,4-6 4 15,7-7 5-15,6-7 5 16,2-16-5-16,2-7-17 16,-5-4-39-16,-5 0-44 0,-10-5-75 15,-10-2-144 1</inkml:trace>
  <inkml:trace contextRef="#ctx0" brushRef="#br0" timeOffset="109000.9263">18011 4695 458 0,'0'0'68'16,"0"0"-43"-16,0 0-25 15,0 0 0-15,40 74-3 0,1-63 3 16,10-8 0-16,-3-3 29 16,-3-6 14-16,-10-14 29 15,-11-5 17-15,-10-4-9 16,-7 1-10-16,-7-4-26 16,0 5-12-16,-16 1-20 15,-11 8-12-15,-12 9-6 16,-13 9 3-16,-5 9-10 15,-5 20-60-15,7 12-115 16,16-1-177-16</inkml:trace>
  <inkml:trace contextRef="#ctx0" brushRef="#br0" timeOffset="110254.886">19730 5213 439 0,'0'0'50'0,"0"0"-20"16,0 0 61-16,94 3-15 15,-48-6-21-15,7-20 4 16,6-9-12-16,6-10-6 15,4-7-16-15,-4-10-9 0,-9-9 3 16,-12-7-13-16,-15-3 2 16,-12 1-2-16,-14 9-1 15,-3 10 0-15,0 10 4 16,-18 13 20-16,3 14-7 16,0 9-9-16,5 7-4 15,2 5-9-15,-2 1-2 16,-1 33-13-16,-2 23 15 15,1 20 4-15,4 23 2 16,-2 9-1-16,0 12 4 16,-10 9 2-16,-4 2-3 15,-10 5-6-15,-6 3-2 16,-1-1-1-16,4 0 0 0,6-11 0 16,5-14 0-1,3-17-12-15,5-20-25 0,6-23-34 16,7-23-8-16,5-20-3 15,0-13-43-15,17-38 41 16,8-30-67-16,-1-27-51 16,-8-7-19-16,-13-3 222 15,-3 13 88-15,-16 21 45 16,-15 22 45-16,-5 18-40 16,1 16-13-16,10 9-41 15,9 4-9-15,11 1-18 16,5-1-57-16,17-9 0 15,28-8-2-15,26-16-1 16,18-11 4-16,8-8-2 0,-1-3 2 16,-14 5-2-16,-13 1 2 15,-17 6 5-15,-19 9 3 16,-17 14 4-16,-11 9 10 16,-5 10 23-16,-2 5 2 15,-14 0-36-15,-10 15-12 16,3 13 2-16,3 8 6 15,8-2-8-15,12-4-5 16,8-6-8-16,23-9-31 16,12-11 0-16,8-4 14 15,0-16 20-15,-8-11 10 16,-14-3 11-16,-13-1 1 16,-15 0 10-16,-1 2-2 15,-22 5-9-15,-17 7-11 0,-6 10-23 16,-4 7 23-16,9 0-32 15,11 19-44-15,22 0-149 16,7 3-220-16</inkml:trace>
  <inkml:trace contextRef="#ctx0" brushRef="#br0" timeOffset="110591.327">20879 5082 731 0,'0'0'103'0,"0"0"-15"16,0 0-31-16,0 0-52 15,29-79 6-15,7 72 2 16,3 7-6-16,-3 0-6 16,-6 26 11-16,-9 11-8 15,-12 6 1-15,-9 5-1 16,-5-2-4-16,-22-5 0 15,-1-12 0-15,1-11 6 16,0-9 4-16,5-8 15 16,3-1 13-16,8-8-3 15,8-18-18-15,3-5-17 16,8-8-15-16,27-5-5 0,22-1-5 16,17 2-20-16,9 7-79 15,-6 12-129-15,-19 14-218 16</inkml:trace>
  <inkml:trace contextRef="#ctx0" brushRef="#br0" timeOffset="111191.4774">21352 5017 608 0,'0'0'133'15,"0"0"-37"-15,0 0-39 16,0 0-39-16,0 0-13 15,0 0 15-15,22 51 16 16,-20-12-29-16,-2-1-2 0,0-4-10 16,-10-6 3-16,-4-7-1 15,2-8 2-15,1-8-6 16,1-5 2-16,4-3 5 16,6-19 0-16,0-9-33 15,16-5 29-15,11 0 3 16,2 3 1-16,-3 8 3 15,-3 8 6-15,-9 8-9 16,-5 7 4-16,-3 2-1 16,1 0 1-16,1 13 9 15,3 8 8-15,-4 8 3 16,-1 2-5-16,-4 3-19 16,-2 0 0-16,0-7-5 0,-6-7 4 15,-2-9-11 1,4-6 12-16,1-5 8 0,1 0 9 15,2-16-13 1,0-12-4-16,0-8-1 0,0-5 1 16,17-3 4-16,4 6 8 15,2 4-12-15,-3 12 11 16,-1 10-7-16,-4 7 0 16,2 5-4-16,0 8-4 15,0 20 4-15,2 9 4 16,-2 4 1-16,5-7-1 15,5-6-4-15,6-11-4 0,9-9-8 16,5-8 2 0,2-3 8-16,-2-19-2 0,-10-4-14 15,-10-7 16-15,-8-4-22 16,-8-2-61-16,-5 3-78 16,-2 4-181-16</inkml:trace>
  <inkml:trace contextRef="#ctx0" brushRef="#br0" timeOffset="111885.6216">23646 4986 582 0,'0'0'95'15,"0"0"-25"-15,0 0-6 16,7-73-20-16,1 34 19 16,-4-2-17-16,-4 1-19 15,0 10 12-15,-12 8-11 16,-13 13-16-16,-12 9 5 15,-10 5-17-15,-8 27 7 16,-2 15-7-16,8 7 2 16,12 4-2-16,10-3 0 15,13-9 2-15,14-2-6 16,0-10 0-16,27-10-36 16,12-7-15-16,8-13 24 0,2-4 17 15,-2-11 14-15,-5-16 9 16,-4-9 7-1,-7-3 4-15,-3 0 19 0,-6 5-17 16,-8 10 1-16,-5 14-8 16,-8 10-5-16,-1 0-9 15,3 24-1-15,5 8 0 16,8 3 22-16,10-4-15 16,9-12-3-16,9-11-8 15,6-8 3-15,1 0-12 16,-3-6 11-16,-8-11-7 15,-8-2-13-15,-10 0-62 0,-8 4-48 16,-3 6-232-16</inkml:trace>
  <inkml:trace contextRef="#ctx0" brushRef="#br0" timeOffset="112653.7084">25809 4221 526 0,'0'0'18'0,"0"0"-2"16,0 0 52-16,-81-14-34 15,36 14-18-15,-8 22 13 16,-6 9 9-16,-2 12 14 0,0 21-32 15,0 18 19 1,1 19-11-16,6 20 17 0,5 8-17 16,12 1-6-16,13-10-3 15,20-17-7-15,5-19-12 16,38-21-2-16,19-17-21 16,14-19 6-16,11-15-16 15,-1-12 3-15,-9-3-10 16,-14-18 1-16,-27-4 39 15,-20-3 27-15,-12-4 38 16,-34-2-25-16,-17-1-20 16,-10 2-15-16,1 5 21 15,7 1 2-15,17 3-1 16,17-1 2-16,19-5-28 16,10-5-1-16,32-11-20 0,19-4 16 15,16-2 4-15,10 5 4 16,-2 9-4-16,-5 15 2 15,-11 12 1-15,-6 11-3 16,-3 14 11-16,-5 30-3 16,-8 20-8-16,-14 18 14 15,-19 18 2-15,-14 11-15 16,-30 24-1-16,-27 16 1 16,-10 10-1-16,-5 7 10 15,2-16 1-15,5-19 1 16,7-20-11-16,10-18 3 15,16-20 5-15,18-16-9 0,14-17-21 16,13-23-59-16,30-19-78 16,23-34-130-16,17-40-188 15</inkml:trace>
  <inkml:trace contextRef="#ctx0" brushRef="#br0" timeOffset="112991.5805">26329 5032 479 0,'0'0'102'0,"0"0"-26"15,0 0 44-15,0 0-73 16,0 0-47-16,0 0-3 0,9 18-12 16,21 0-5-1,12-8 7-15,8-7 13 0,-2-3 7 16,-6-6 18-16,-14-10 0 15,-11-7 29-15,-13-3 18 16,-4-5-24-16,0-3 0 16,-14-2-5-16,-6 4-19 15,-4 8-9-15,-3 9-3 16,-6 15-6-16,-10 0-6 16,-8 15-9-16,-1 14 4 15,3 6-3-15,13 2-32 16,17-3-49-16,19-5-39 15,13-1-26-15,35-9-158 16</inkml:trace>
  <inkml:trace contextRef="#ctx0" brushRef="#br0" timeOffset="113451.6508">27087 4720 506 0,'0'0'48'0,"0"0"12"16,0 0 57-16,0 0-45 16,0 0-59-16,0 0-13 15,-63-24-7-15,63 24-4 16,0 0 11-16,-3 3 3 16,0 1-1-16,2 0 8 0,-2 2-5 15,3-2 1-15,0 0-6 16,0-1-6-16,0-2-8 15,0-1 14 1,0 0 1-16,0 0 49 0,0 0 15 16,0 0-2-16,0 0-9 15,0 0-23-15,-2 0-8 16,2 0-15-16,0 0-7 16,-1 0-2-16,1 0-4 15,0 0-5-15,0 0-7 0,0 0 5 16,0 0 12-1,-2 0 3-15,2 0 13 0,-1 0-6 16,-3 0 4-16,0 0-9 16,1-1 1-16,0-2-1 15,0 3-5-15,0-1-1 16,0-1-9-16,-3 1-50 16,-4-3-82-16,-5 1-190 15</inkml:trace>
  <inkml:trace contextRef="#ctx0" brushRef="#br0" timeOffset="113951.8246">26332 5032 339 0,'0'0'43'15,"0"0"-37"-15,0 0 84 16,0 0-5-16,0 0 1 16,37-76-32-16,-34 65-8 15,-1 3 10-15,-2 4-10 16,0 1 1-16,0 3-19 0,-2 0-25 15,-13 0-6 1,-6 3 2-16,-7 9 1 16,-2 4 4-16,3 1 3 0,5 3-7 15,8 2 0-15,7 3-7 16,7 0 7-16,0 3-13 16,14 0 0-16,11-4-12 15,8-6 18-15,6-7-7 16,10-11-6-16,6-2 19 15,6-21 1-15,-1-6 2 16,-11-4 11-16,-15 0-7 16,-16-1-2-16,-10 0 12 15,-8-1-16-15,0 4-2 16,-23 9-19-16,-6 11-45 16,-9 11 27-16,-1 0-83 0,8 10-178 15</inkml:trace>
  <inkml:trace contextRef="#ctx0" brushRef="#br0" timeOffset="114680.3673">27045 4816 642 0,'0'0'77'0,"0"0"-55"15,0 0 68-15,-41-77-53 0,15 76 4 16,-6 1-15-16,-2 13-16 16,-1 14 2-16,2 9-11 15,7 7 5-15,10 2 0 16,4-2-6-16,8-4-4 16,4-8 1-16,0-7-6 15,11-9-2-15,13-5-17 16,6-10 21-16,6 0-9 15,4-4 14-15,-1-14 4 16,-2-7 6-16,-7 0-6 16,-6-3 16-16,-3 0 0 15,-4 1 3-15,-6 7-11 16,-6 8-2-16,-4 9 6 0,-1 3 11 16,0 0-25-16,0 15-32 15,-4 10 27-15,-5 8 5 16,1-1 0-16,7-2-2 15,1-5-16-15,0-5-33 16,18-6-18-16,8-11-14 16,12-3 36-16,11-11 26 15,7-20 6-15,3-7-8 16,-2-11 23-16,-2-9 24 16,-2-10 14-16,-1-7 30 15,0-4-13-15,-5-3-28 16,-4 2-15-16,-3 0 3 15,-7 9-11-15,-11 13 1 16,-12 20-2-16,-10 15 17 16,-5 14 10-16,-23 9-13 0,-11 0-4 15,-6 31 3-15,-4 16-5 16,6 17 0-16,4 14-6 16,6 14 5-16,5 8-3 15,2 4 5-15,4-3-5 16,2-7-5-16,7-18-2 15,12-16-9-15,1-16-27 16,21-15-14-16,19-12 31 16,11-10 7-16,7-7 2 15,-3-2-35-15,-6-18-57 16,-16-2-74-16,-21 2-410 16</inkml:trace>
  <inkml:trace contextRef="#ctx0" brushRef="#br0" timeOffset="115467.5485">24529 5639 197 0,'0'0'179'0,"0"0"-35"15,0 0 8-15,0 0-41 16,0 0-21-16,0 0-27 16,1 0-22-16,4 0-25 15,9 0-8-15,12 0-8 16,14 0 0-16,24 0 0 0,27 0 0 15,29 0 0 1,33 0-9-16,35 0-23 16,40-10-16-16,31-2 48 0,21-1 3 15,9 0-3-15,-13 0 0 16,-16 2 0-16,-35 1 12 16,-34 3-1-16,-42-1 2 15,-46 0 4-15,-41 2-1 16,-32 1 5-16,-21 2 5 15,-7 1 36-15,-2 2-10 16,0-1-31-16,0 1-4 16,0 0-6-16,0 0-3 15,0 0-7-15,0 0-1 16,0 0-1-16,0 0-6 16,0 0-6-16,0 0-3 0,-6 0-54 15,-10 3-85 1,-6 2-93-16</inkml:trace>
  <inkml:trace contextRef="#ctx0" brushRef="#br0" timeOffset="128384.9542">1870 5308 222 0,'0'0'16'16,"0"0"-2"-16,0 0 28 15,0 0 7-15,0 0 25 16,0 0-48-16,0 0 16 16,0 0 12-16,-37-70-6 15,31 61-28-15,3 4 9 16,0 1-26-16,1 4 23 16,2 0-7-16,0 0-2 15,-1 0-15-15,1 0 5 16,-2 0-2-16,1 0-2 15,-2 17-3-15,-2 12 1 16,0 16 1-16,-3 10-1 16,2 4-2-16,3 0 2 15,3-5 0-15,0-3 1 16,-3 0-1-16,0 0-1 0,-3-1 4 16,-3 3-8-16,-3-5 2 15,-1 1 0-15,2-6-16 16,4-10 1-16,2-5 2 15,1-7 13-15,3-9-5 16,1-4 2-16,0-3 4 16,-2-4 0-16,2-1-2 15,0 1 3-15,0-1-2 16,0 7-5-16,10-4-10 16,17 0 0-16,12-3 3 0,16 0-7 15,5-14 21-15,10-8 0 16,3-3 0-16,3 0 0 15,0 4 0-15,0 1 6 16,2 5-1-16,1 1-5 16,4 5 7-16,-2-2-7 15,-5 2 0-15,-12 0-1 16,-10 1 1-16,-12 1-3 16,-8 1 3-16,-7 0 0 15,-3 1 0-15,-9 0 4 16,-8 5-4-16,-4-3 2 15,-3 0 5-15,0 0 21 16,0-7-7-16,-10-4-17 0,-4-3 0 16,-5 0-1-1,-1-3 1-15,-2 1-1 0,-3-1 5 16,-5 1-6-16,0 2-1 16,-1 3 4-16,1 4-2 15,8 0 5-15,2 2-1 16,8 4 8-16,6 0-3 15,3 4-9-15,2 0 11 16,1 0-13-16,0 0-1 16,0 0-9-16,4 7-6 15,20 12 15-15,12 5 0 16,7 4 3-16,5-2 10 16,1 2-8-16,-7-5 4 15,-5 0 0-15,-10-1-7 0,-11 3 10 16,-14 8-11-16,-5 16 6 15,-42 14-7-15,-25 11-1 16,-24 1-105-16,-12-7-308 16</inkml:trace>
  <inkml:trace contextRef="#ctx0" brushRef="#br0" timeOffset="143236.0417">26946 3175 94 0,'0'0'99'16,"0"0"-81"-16,0 0 9 15,0 0 56-15,0 0 10 16,0 0 11-16,0 0-11 16,0-27-17-16,0 24-23 15,0 2-20-15,0 1 7 16,0 0-26-16,0 0-13 16,-1 1-2-16,-8 20 2 15,-4 15 0-15,-8 14 12 16,-3 14 5-16,0 1-15 15,2 4 0-15,5-2 2 16,4-4-5-16,1-1-2 0,-1-5-23 16,0-9 24-16,0-7 1 15,3-8-9-15,1-8-9 16,3-12 0-16,3-6 12 16,3-6-9-16,0-1 9 15,-2 2 6-15,2-2 2 16,0 0 17-16,-1 0-8 15,1 1-10-15,-2-1 4 16,-1 0-5-16,-1 0 10 16,-2 0 1-16,0-1-2 15,-3-13-2-15,3-4 0 16,-2-5 11-16,2-3-8 0,-1-2-2 16,0 2 14-16,-2-1-8 15,1 0-7-15,-2 2-1 16,2 4 3-16,4-1 2 15,-1-1-5-15,1 5-3 16,1 3 0-16,0 4 5 16,2 5 6-16,1 4 8 15,-2 2-7-15,2 0-11 16,0 0-3-16,0 0 0 16,0 0-2-16,0 0-1 15,0 0-4-15,0 8-5 16,3 13 4-16,7 8 7 15,1 2 4-15,-4 3-4 16,-2 2 1-16,-1-2 0 16,-2-1 1-16,-2 0-2 0,3-1 0 15,-2-1-1-15,2-4-2 16,5-7 1-16,2-9-3 16,14-10-4-16,21-2-1 15,31-34 2-15,34-30 2 16,32-18-57-16,7-17-127 15,-9-8-330-15</inkml:trace>
  <inkml:trace contextRef="#ctx0" brushRef="#br0" timeOffset="150626.757">6427 7065 560 0,'0'0'2'15,"0"0"-2"-15,0 0 0 16,0 0 5-16,-10 78 23 16,-1 3 40-16,-4 20-10 15,-6 15-25-15,-1-1-16 16,-2-6-17-16,1-13-26 15,1-10-60-15,1-17-112 16,-1-13-76-16</inkml:trace>
  <inkml:trace contextRef="#ctx0" brushRef="#br0" timeOffset="151511.8485">5985 7857 577 0,'0'0'67'16,"0"0"-67"-16,0 0 0 16,0 0 0-16,93-58 11 15,-23 17 5-15,12-11-10 16,3-8-3-16,-3-4 6 16,-9-4-9-16,-7-2 3 15,-11-4 8-15,-3-5 2 16,-13-2 0-16,-5-2-13 15,-10 10 2-15,-6 16 1 16,-9 22-3-16,-5 17 0 16,-4 12 0-16,0 6 0 15,0 7-4-15,0 30 4 0,-13 28 7 16,-8 20 25-16,-1 18-1 16,-5 4-20-16,6-3 9 15,-3-2-8-15,2-5-10 16,1-14-2-16,7-15 1 15,8-20-1-15,6-18-2 16,0-18-28-16,14-12-30 16,17-8 29-16,14-27 12 15,4-13 12-15,2-6-4 16,-9 6 11-16,-8 12 0 0,-16 19 15 16,-5 11-1-1,-5 6-14-15,-1 6 0 0,4 19 27 16,2 16 23-16,5 7-16 15,1 2-4-15,4-4-20 16,3-7-10-16,6-9-1 16,2-12-3-16,5-10-10 15,4-8-7-15,5-3-11 16,3-24 15-16,0-7-13 16,-4-3 6-16,-6 3 17 15,-10 3 7-15,-7 7 1 16,-10 9 3-16,-8 7 0 15,-4 5-3-15,-2 3 11 16,3 0-12-16,3 0-17 16,7 0-2-16,7 0 17 0,5 0-6 15,5 0-10-15,1-14 16 16,-1-6 1-16,0-4 1 16,-3-2 0-16,-5-3 3 15,-4 0 2-15,-8 2 16 16,-10 6 4-16,0 6 7 15,-13 7 3-15,-20 8-17 16,-13 0 11-16,-11 27-21 16,-7 19 7-16,4 11 22 15,13 5 6-15,20-1-21 16,21-6-22-16,9-11 5 16,33-13-13-16,13-13-13 0,11-15 11 15,7-3-13-15,7-26 14 16,-2-12-15-16,-5-4 16 15,-9 3-13-15,-7 2-51 16,-8 3-95-16,-10 4-197 16</inkml:trace>
  <inkml:trace contextRef="#ctx0" brushRef="#br0" timeOffset="152504.8246">9546 7065 345 0,'0'0'176'0,"0"0"-120"16,0 0-3-1,0 0-35-15,0 0-13 0,-100-47 13 16,61 69 0-16,3 15 2 15,0 6-4-15,8 5-1 16,7 3-11-16,8-3-4 16,7-7 0-16,6-9 0 15,0-11 0-15,6-8-30 16,10-13 12-16,6 0 16 16,5-16 2-16,3-17 20 15,3-7-13-15,-5-5 1 16,-5 5 16-16,-5 11 12 15,-8 10 8-15,-5 8 3 16,-1 11-12-16,-3 0-33 16,5 33 2-16,2 23 20 0,4 27 8 15,-2 28 6-15,-4 27-27 16,-1 27-2-16,-4 16 16 16,4 6-21-16,-2-20-4 15,1-29-11-15,-4-27 11 16,0-30 7-16,-19-24 1 15,-8-18 10-15,-7-20 31 16,-18-19 13-16,-20-12-24 16,-18-32-38-16,-5-19-1 15,13-19-14-15,30-14-6 16,37-11-11-16,21-9-17 16,47-7-15-16,31 2 6 0,17 2-1 15,11 6-5-15,3 12 49 16,-6 10 15-16,-7 8 0 15,-13 13 0-15,-10 8 0 16,-18 7 7-16,-13 8-7 16,-11 11 11-16,-14 14 3 15,-10 12-2-15,-12 10-7 16,-1 6-5-16,-1 29 0 16,-21 17 16-16,-5 9 22 15,0 1-14-15,16-9-7 16,11-12-17-16,0-11-9 15,23-9 1-15,3-9-9 16,3-12 1-16,4-1 8 16,1-27 8-16,3-8 4 15,-2-8-4-15,-10-1 1 0,-11 0 1 16,-13 8 11-16,-1 7-12 16,-15 9-1-16,-13 13-33 15,-8 8-2-15,-7 16 27 16,-2 18-7-16,6 3 2 15,20 2-22-15,19-7-79 16,30-13-170-16</inkml:trace>
  <inkml:trace contextRef="#ctx0" brushRef="#br0" timeOffset="153088.6412">10657 7141 621 0,'0'0'15'0,"-110"18"66"0,62 5 8 15,6 5 8-15,15 2-39 16,9 0-41-16,14-1-17 16,4-3-6-16,4-4 0 15,22-5-10-15,8-7-9 16,11-10-10-16,4 0-7 15,3-17 3-15,-7-9 18 16,-5-3 18-16,-10-1-2 16,-12 8 5-16,-6 4 14 0,-11 7 10 15,-1 9-2-15,0 2-17 16,0 0 4-16,-13 16-7 16,2 9 23-16,0 9-9 15,6 0-8-15,5-6 4 16,0-7-12-16,19-7-4 15,10-8-13-15,7-6 1 16,7-4-2-16,6-22 2 16,2-13-2-16,-3-7 18 15,-2-9-2-15,-6-9 2 16,-4 1 12-16,-8 3 7 16,-7 4-6-16,-10 8 1 0,-10 15-9 15,-1 12-1-15,-4 14 5 16,-10 7 6-16,-5 17 4 15,2 20 4-15,-2 18-9 16,-2 14 6-16,6 12 5 16,2 9-10-16,8-6-15 15,5-9 0-15,3-17-16 16,26-21-35-16,14-23-4 16,12-14 6-16,9-6-27 15,0-24-36-15,-11-6-154 16</inkml:trace>
  <inkml:trace contextRef="#ctx0" brushRef="#br0" timeOffset="153679.8917">12604 6989 613 0,'0'0'1'16,"-77"131"26"-16,43-55 53 16,7-4-15-16,11-15-23 15,13-18-30-15,3-14-12 16,7-14-9-16,19-11-16 16,4 0 14-16,7-22 11 15,4-11 10-15,-2-4-5 16,-4 3 9-16,-10 6-2 15,-11 12-12-15,-9 10 14 0,-5 6-4 16,0 3-10 0,0 19 2-16,0 11 17 0,0 1 8 15,18-5-27-15,20-13-2 16,18-16-31-16,20-1-1 16,12-27 4-16,0-10 9 15,-10-6 21-15,-17-3 1 16,-19 1 2-16,-21 2 26 15,-15 1-5-15,-6 4-1 16,-26 3-23-16,-26 11-11 16,-21 12-18-16,-8 13 9 15,4 7 18-15,26 24-26 16,35 5-157-16,20-3-364 16</inkml:trace>
  <inkml:trace contextRef="#ctx0" brushRef="#br0" timeOffset="154451.6334">13413 7331 748 0,'0'0'0'16,"0"0"-118"-16,0 0 7 15,0 0 111-15,0 0 8 16,97-71 18-16,-48 27-20 0,1-11 2 16,-4-3 7-16,-7 0 31 15,-9 0-10-15,-10 9-25 16,-12 15 4-16,-8 12-13 16,0 12 0-16,-8 10 12 15,-20 8 14-15,-8 23 0 16,-8 17 17-16,3 11-1 15,5 12 10-15,10 3-19 16,11-5-11-16,15-9-19 16,1-12-5-16,31-13-9 15,11-12 0-15,13-14-4 16,12-9-27-16,6-21-9 16,7-20 7-16,-6-10 26 15,-9-11 11-15,-9-7 3 0,-15-2 4 16,-14 0 14-16,-11 9-7 15,-13 10-2-15,-4 14 8 16,-3 14 4-16,-10 13 0 16,1 9 6-16,-3 2-13 15,0 14 10-15,-3 22-3 16,-4 11 4-16,4 13 13 16,3 5 4-16,9-2-19 15,6-5-9-15,1-9-12 16,25-13-15-16,8-11-33 15,10-18-12-15,9-7-21 16,7-17-10-16,4-23 39 16,-3-18-14-16,-9-9 2 0,-11-8 38 15,-13-4 26-15,-12-2 0 16,-13 3 0-16,-3 11 1 16,-1 19 20-16,-14 20 15 15,6 17 43-15,-3 11-11 16,-4 6-23-16,-4 27-2 15,-2 20 15-15,-2 15-7 16,9 14 10-16,3 7-26 16,6 2-13-16,3-4-8 15,3-12-14-15,0-17 0 16,3-18-54-16,15-15-20 16,3-17-31-16,6-8-75 0,0-22-121 15</inkml:trace>
  <inkml:trace contextRef="#ctx0" brushRef="#br0" timeOffset="154615.527">13610 6691 869 0,'0'0'0'0,"0"0"-4"16,0 0-45-16,0 0-50 15,0 0-83-15,0 0-93 16</inkml:trace>
  <inkml:trace contextRef="#ctx0" brushRef="#br0" timeOffset="155681.6862">15645 7345 280 0,'0'0'120'0,"0"0"-24"16,0 0-15-16,0 0-34 15,0 0-8-15,0 0-16 16,91 29 9-16,-41-71-9 15,10-20-4-15,1-15-6 16,-7-1-9-16,-12 0 3 16,-14 5 1-16,-12 4 1 0,-8-1-8 15,-8 5 8-15,0 10-9 16,-3 17 2-16,-5 16-10 16,1 13 16-16,3 9 9 15,-2 0-3-15,-7 18-14 16,-9 22 7-16,-6 20 6 15,3 15-7-15,7 8 14 16,10 5-3-16,8-2-16 16,0-4 3-16,23-12-1 15,8-16-3-15,5-15-24 16,5-18-6-16,6-17 8 16,8-7 3-16,6-37 10 0,6-19 1 15,-3-12-3-15,-13 0-10 16,-17 10-12-16,-17 16 13 15,-17 17 12-15,0 14 8 16,-3 12 0-16,-8 2 11 16,-4 15 22-16,-2 16-31 15,-1 6 14-15,7-3-12 16,10-4-8-16,1-10 0 16,9-10-15-16,21-10-15 15,10-7 9-15,9-19-1 16,3-9-18-16,-4-1-7 15,-12 4 31-15,-11 7 20 16,-10 6 5-16,-9 10 15 0,-3 6 16 16,-3 3 0-16,0 0-12 15,2 10-23 1,3 5 36-16,3 2-6 0,5-3-24 16,10-6-7-16,11-8-22 15,9 0 19-15,5-11-1 16,1-10 2-16,-8-2 2 15,-12-2 0-15,-9 3 9 16,-13 1 21-16,-7 3-20 16,-6 3 3-16,-27 6-10 15,-17 9 13-15,-15 3-11 16,-10 26 12-16,1 15 2 16,6 12 8-16,16 6-8 15,17 2-4-15,19-3-15 0,16-7-1 16,13-10-6-16,25-8 1 15,12-13 2-15,10-10-5 16,13-13-10-16,4 0 19 16,3-19 0-16,-3-3 2 15,-10-5-2-15,-6 1 0 16,-8 1-79-16,-13 2-314 16</inkml:trace>
  <inkml:trace contextRef="#ctx0" brushRef="#br0" timeOffset="157039.9866">18602 6643 677 0,'0'0'11'0,"0"0"-2"0,-86-12 25 15,47 31-15-15,-10 24 8 16,-3 18-6-16,6 9 17 16,8 1-5-16,16-2-14 15,16-13-19-15,6-11-5 16,17-11-13-16,14-13-13 16,6-18-3-16,9-3-10 15,5-27 24-15,0-12 9 16,-1-7 1-16,-9 2-3 15,-11 1 10-15,-14 5 3 16,-10 7 5-16,-6 10-5 0,0 11 2 16,0 10-5-1,0 0-11-15,-9 20 14 16,-6 11 25-16,-2 8-2 16,4 0 0-16,10-8-14 0,3-4-9 15,26-10-21-15,23-14-18 16,16-3-15-16,13-20-16 15,10-17-15-15,-1-8 20 16,-6 1 62-16,-9-2 3 16,-9 3 23-16,-8 4 10 15,-12 7-2-15,-6 12-23 16,-11 11 5-16,-13 8 2 16,-8 1 3-16,-5 0-10 15,0 10 28-15,0 3 26 0,0-2-18 16,0-3-9-16,0-7-12 15,0-1-12-15,0 0-5 16,0 0 1-16,-3 0 8 16,-9 0-15-16,-9 0 0 15,-4 0-11-15,-10 0-11 16,1 2 19-16,-5 15-3 16,2 8 4-16,1 7 4 15,3 9 0-15,5 4 11 16,7 3 2-16,12-2-5 15,9-3-9-15,0-8-1 16,25-7-8-16,10-11-8 16,14-14-19-16,14-3 4 0,14-31 26 15,11-10-8-15,3-8 11 16,-7-9 3-16,-11-8-1 16,-8-7 14-16,-12-6 3 15,-12-6-8-15,-15 0-9 16,-19 10-17-16,-7 14-17 15,-4 22 23-15,-14 21 1 16,0 13 10-16,2 5 16 16,-5 22 4-16,-4 18 7 15,-5 14 24-15,5 9-8 16,3 7-13-16,6-1-5 16,7 0-19-16,4-6 3 0,5-7-8 15,0-14-1-15,5-12-15 16,11-13-17-16,4-8-26 15,4-9 32-15,5 0 1 16,7-9 23-16,3-8 1 16,0-2 1-16,-3 0 0 15,-2 6 5-15,0 3 14 16,4 6-19-16,-3 4 9 16,-1 0-1-16,-2 14 0 15,-7 3 4-15,-1 0 14 16,0 0-23-16,0-3 7 15,6-4-9-15,7-8 4 16,12-2-4-16,11-3-1 16,5-17-11-16,0-4 4 15,-6 1 6-15,-5 0 1 16,-11-1 0-16,-5 3 0 16,-10 3 1-16,-7 11 2 0,-8 5-2 15,-3 2 13-15,-5 16-7 16,-5 15 30-16,0 6 11 15,0 2-3-15,0-6-29 16,0-6-16-16,5-9-15 16,11-7-45-16,8-11-51 15,10 0-18-15,3-19-148 16</inkml:trace>
  <inkml:trace contextRef="#ctx0" brushRef="#br0" timeOffset="157174.9549">20864 6545 648 0,'0'0'92'16,"0"0"-43"-16,0 0 62 16,0 0-49-16,0 0-62 15,0 0-5-15,-76-20-151 16,76 36-420-16</inkml:trace>
  <inkml:trace contextRef="#ctx0" brushRef="#br0" timeOffset="158561.8309">21070 6762 755 0,'0'0'0'15,"0"0"-175"-15,-42 76 136 16,42-49 25-16,0-6 6 15,16-10-20-15,16-6 7 16,9-5 7-16,3-7 12 16,2-16 0-16,-4-5 2 15,-8-4 47-15,-9-3-10 16,-11-2 0-16,-13 1-27 16,-1 5 3-16,-7 6 5 0,-18 9 7 15,-5 8 14-15,-5 8 31 16,0 2-31-16,0 17-6 15,4 6 1-15,6 4-13 16,9 2-5-16,6 3-11 16,9 4-3-16,1-5 1 15,4 0-6-15,20-2-5 16,4-9-11-16,5-7-17 16,0-6 12-16,1-9 8 15,5 0 16-15,0-16 1 16,1-7 11-16,0-5-6 15,-5 0-1-15,-10 10 10 16,-9 7-5-16,-9 5 5 0,-4 6 12 16,-3 0-10-1,1 0-14-15,6 6 6 0,4 9-3 16,5 1 4 0,1-2-8-16,2-2-2 0,-1-5-6 15,3-3-2-15,4-4 1 16,3 0-6-16,4 0-3 15,2-6 5-15,2-4-6 16,0 2 8-16,2-1 9 16,4 2 0-16,0 0 0 15,1-1-3-15,-2-1 0 16,-4-1 3-16,0 0 2 0,0 2-1 16,1-1-2-1,2 3 2-15,2-2-4 0,-2 1 3 16,-3 2-1-16,-4 0 1 15,-9-2 1-15,-5 0 6 16,-5 1 6-16,-4-2-1 16,-7 0-5-16,-3 0 6 15,0 0-13-15,-16-1-8 16,-12 6-3-16,-5 0 2 16,1 3 9-16,4 0 14 15,4 9 6-15,9 8-19 16,2 5 7-16,2 0-7 15,4 2-2-15,2 2-3 16,5 0-1-16,0-1-13 16,17-1-16-16,19-5 1 0,14-7-24 15,13-7 10-15,6-5 13 16,2 0 4-16,-5-4 17 16,-4-9 13-16,-3-3 2 15,-7-6 28-15,-3-3 21 16,-3-2 5-16,-7 1-23 15,-8 5-8-15,-10 4 1 16,-13 7 2-16,-8-1 2 16,-8 5-19-16,-26 1-11 15,-11 5 0-15,-3 0-9 16,4 7 2-16,8 13 4 16,6 4-45-16,2 1 12 15,-1 5 26-15,1 1 10 0,3-1-13 16,4-4 7-16,9-4 0 15,11-8-13-15,1-8 0 16,11-6-12-16,15 0 20 16,7-11 11-16,5-9 13 15,0-3 0-15,-4-7 26 16,-1-7 23-16,-3-7-15 16,-5-4-7-16,0-8-23 15,-3-4 0-15,0-3-5 16,0 2-8-16,-3 3 0 15,-5 11-4-15,-5 9 5 16,-4 8 7-16,-3 12 13 0,-2 8 5 16,0 6-7-1,0 4-16-15,0 0-7 16,0 24-22-16,-6 17 9 16,-7 16 13-16,-3 12 0 0,-1 3 3 15,1-2-4-15,5-4 2 16,4-3-1-16,3-8 0 15,4-12-3-15,2-8-4 16,15-11-12-16,6-9-13 16,6-8 12-16,4-5-23 15,6-2-25-15,2 0 3 16,-2-10-44-16,-5-2-122 0,-7-4-103 16</inkml:trace>
  <inkml:trace contextRef="#ctx0" brushRef="#br0" timeOffset="162236.9613">24500 7004 305 0,'0'0'16'0,"0"0"-13"15,-29 89 5-15,26-70 26 16,3-9 32-16,0-8-18 16,0-2-8-16,0 0-29 15,6-4-2-15,17-20 6 16,10-10 12-16,8-10-7 15,0-7 5-15,-2-7 19 0,-5-2-16 16,-2-7-8-16,-5-2-3 16,-7 2-9-16,-6 3-8 15,-7 10-4-15,-1 10 2 16,-4 17 2-16,-2 15 7 16,0 9 1-16,0 3 6 15,0 0-4-15,0 0-9 16,0 17 17-16,-3 20-17 15,-6 21 2-15,0 16 5 16,0 11-8-16,-6 2 13 16,1-4-10-16,-2-5 12 15,6-14 9-15,5-7-21 16,5-13-3-16,0-14-1 16,6-12-12-16,13-13-10 15,11-5-3-15,14-11 7 0,8-23-1 16,0-8-14-16,-7-3 4 15,-18 4 5-15,-17 10 25 16,-10 9 10-16,0 11-10 16,-12 5-12-16,-6 6 12 15,3 0 35-15,4 0-4 16,8 9-12-16,3-1-19 16,19-4-22-16,21-4 10 15,20 0 6-15,9-12 3 16,5-8 2-16,-8 1-1 15,-14 3 2-15,-18 4 2 16,-16 7 1-16,-11 4 2 0,-7 1 2 16,0 0 10-16,0 0-7 15,-7 1 20-15,-6 11-14 16,-4 3-6-16,4 5 2 16,4-2-12-16,6 1 0 15,3-2-18-15,0-5-5 16,12-3-3-16,8-8-20 15,9-1 41-15,2-1 5 16,8-17 4-16,4-6 2 16,0-1 0-16,-5-3 4 15,-7 0 11-15,-7 1 7 16,-10 2-14-16,-6 5 10 16,-6 4 3-16,-2 6-5 15,0 6 12-15,0 4-7 16,0 0-27-16,0 12-13 0,0 21 4 15,-3 22 9-15,-9 22 8 16,-5 16-1-16,-3 10-1 16,-3 2-3-16,-3 3-3 15,-1-3-16-15,0 4 14 16,-3 6-19-16,-3-8 12 16,2-9 8-16,0-13 2 15,-5-18 8-15,-3-14-7 16,-2-17 2-16,-2-14-4 15,3-14 18-15,1-8 16 0,1-10 3 16,0-26-12-16,2-15 4 16,4-13-10-16,8-5-9 15,12-9 3-15,12 6-10 16,0 1-3-16,34 6-14 16,23 2-5-16,24 8-24 15,29 2-34-15,23 4-17 16,19 10-18-16,0 7-35 15,-6 9-94-15</inkml:trace>
  <inkml:trace contextRef="#ctx0" brushRef="#br0" timeOffset="164720.107">26854 7081 255 0,'0'0'2'0,"0"0"5"15,0 0-7-15,0 0 61 0,0 0 23 16,0 0 3-16,131-114-43 16,-74 59 3-16,-5-4 23 15,-9-4-8-15,-4-2-21 16,-9 0-20-16,-9 0-16 16,-10 2-5-16,-8 7-7 15,-3 10-5-15,0 12-5 16,-10 16 16-16,0 10-15 15,-3 8 16-15,-4 8 22 16,-4 23-6-16,-2 19-6 16,0 16 13-16,10 8-13 15,8 1-10-15,5-6-1 16,2-9 1-16,17-13-2 0,1-12-6 16,6-11-23-1,3-11 9-15,3-6-5 0,6-7 3 16,3-2-19-16,0-19 18 15,2-10 12-15,-10-2 10 16,-8-2 3-16,-5 5 22 16,-11 7 16-16,-4 7-3 15,-5 8 3-15,2 7 3 16,-2 1-22-16,0 0-17 16,3 0-2-16,0 0-8 15,3 8 4-15,5 0 4 16,6-1 8-16,5-2-8 15,7-5-2-15,1 0-1 16,-1-7-5-16,-7-6 7 0,-8-1 2 16,-8-1 2-16,-6 1 9 15,0 2-12-15,-7 3-3 16,-14 1-14-16,-6 8 13 16,-7 0 4-16,-5 14 13 15,-4 18 2-15,3 11 3 16,5 8 0-16,11 2-12 15,15-4-6-15,9-7-19 16,17-7 4-16,29-10 4 16,14-16 4-16,14-9-16 15,16-16 6-15,5-25-12 16,2-13 20-16,-9-9 3 16,-9-10 6-16,-18-4 1 15,-16-2 4-15,-15-2 12 0,-17 3-16 16,-10 3-1-16,-3 11-9 15,-1 19 7-15,-14 15 4 16,-4 20 21-16,-4 10-10 16,-2 0 3-16,-5 27-8 15,-3 18 3-15,1 17 4 16,2 12-8-16,7 8-6 16,7 0 8-16,1 2-3 15,5-2 2-15,3-10-8 16,7-12 0-16,5-15-19 15,26-17-26-15,20-19 13 0,21-9-10 16,16-17 22-16,6-23 15 16,-8-9-4-16,-13-7-7 15,-18-7 7-15,-16-6 2 16,-13-3 7-16,-13 0 2 16,-13 9-1-16,0 12 12 15,-10 16 11-15,-5 16 22 16,4 13-15-16,-2 6 22 15,-1 12-49-15,-5 21-3 16,-2 16 11-16,3 7 2 16,6 3-7-16,8 1 0 15,4-5-7-15,0-4 0 16,7-7 0-16,16-11-1 0,10-12-24 16,9-11-26-16,8-10 22 15,10-6 6-15,-2-22-7 16,-5-7 3-16,-12-2-2 15,-14 1 29-15,-10 2 17 16,-9 8 38-16,-4 9-17 16,-2 10 14-16,-1 7 4 15,-1 0-56-15,0 19 7 16,0 12-6-16,0 10 33 16,-1-4-11-16,1-4-23 15,1-9-56-15,26-13-44 16,11-11-113-16</inkml:trace>
  <inkml:trace contextRef="#ctx0" brushRef="#br0" timeOffset="164887.8405">29015 6304 688 0,'0'0'4'0,"0"0"13"16,0 0 74-16,0 0-62 15,0 0-29-15,0 0-113 16,-16 32-3-16,32-4-115 16</inkml:trace>
  <inkml:trace contextRef="#ctx0" brushRef="#br0" timeOffset="165543.5033">29206 6486 525 0,'0'0'78'0,"0"0"-37"16,0 0 69-16,0 0-51 16,0 0-41-16,0 0-6 15,-83 63-4-15,62-30-5 16,2 0-1-16,8-8-2 16,2-8-3-16,8-7-2 15,1-7-3-15,0-3-7 16,0 0-16-16,14 0-10 15,15-12 41-15,5-5 0 0,0 0 4 16,-5 5-3-16,-7 4 3 16,-2 3 3-16,-3 5 1 15,3 0-4-15,1 2 12 16,3 11-2-16,7-1 5 16,5 0-10-16,10 0-4 15,7-8 5-15,5-4-2 16,5 0-4-16,-2-6 4 15,-6-10-5-15,-6-4 10 16,-11-5-12-16,-6-2 24 16,-10-4 7-16,-8-5-5 15,-6 4-16-15,-8 4-3 0,0 6 8 16,-4 10 11-16,-12 7-5 16,-4 5-8-1,-1 8-13-15,-6 27-1 0,-4 20-1 16,-2 20 1-16,2 14 0 15,-2 12 3-15,-1 14-6 16,-2 9 5-16,-3 7-6 16,2 7 5-16,2-3-1 15,6-7 2-15,2-11-1 16,2-21 5-16,-4-20-6 16,-2-19 0-16,3-23 0 15,1-14 1-15,2-16 4 16,5-4-2-16,4-30 4 15,11-19 3-15,5-16-4 16,31-16-6-16,26-2-18 0,16 8-19 16,6 16-18-16,-8 19-39 15,-19 18-75-15,-24 8-117 16</inkml:trace>
  <inkml:trace contextRef="#ctx0" brushRef="#br0" timeOffset="166212.3317">27075 6618 294 0,'0'0'63'16,"0"0"-41"-1,0 0 81-15,0 0 25 0,0 0-68 16,0 0-6-16,-21-7-3 15,21 3-37-15,15 1-14 16,13-4-4-16,12-3 4 16,9-2 17-16,1 4-7 15,-2 0-10-15,-8 2-17 16,-4 0-32-16,-6 1-3 16,-4 0-5-16,-5 4-33 15,-6 1-55-15,-6 0-44 16</inkml:trace>
  <inkml:trace contextRef="#ctx0" brushRef="#br0" timeOffset="167036.3171">26380 7325 285 0,'0'0'68'16,"0"0"-6"-16,0 0 24 16,0 0 7-16,0 0-21 15,0 0-5-15,-35-17-7 16,35 14-14-16,0 2-33 15,0-1-13-15,6-1-33 0,15-4 18 16,15 0 15-16,22-7 8 16,27 0 2-16,37-3 3 15,44-2-12-15,43-2-1 16,36 0-28-16,25 5-36 16,15 2-23-16,11 1 87 15,7 1 16-15,-2-2 11 16,-17 3-27-16,-19 2-6 15,-34 3 6-15,-40 3 3 16,-41 0 10-16,-46-1 18 16,-28 0-5-16,-28-1 10 15,-13-3 12-15,-13 4-5 16,-6-1 2-16,-9 2-4 0,-5 3-1 16,-2-3 9-1,0 3-12-15,0 0 8 0,0 0-27 16,0 0-2-16,0 0 1 15,0 0-17-15,0 0 1 16,0 0 2-16,0 0-3 16,0 0 1-16,0 0-1 15,0 0-1-15,0 0-1 16,0 0 1-16,0 0 0 16,0 0-3-16,0 0 0 15,0 0 4-15,0 0-4 16,0 0 0-16,0 0 6 15,0 0-2-15,0 0 0 16,0 0-8-16,-3 0-41 0,-2 0-24 16,-4 0-3-16,-2 0-92 15,1-11-145-15</inkml:trace>
  <inkml:trace contextRef="#ctx0" brushRef="#br0" timeOffset="167576.0453">31302 6506 429 0,'0'0'11'0,"0"0"51"15,0 0 54-15,0 0-33 16,0 0-34-16,0 0-8 16,-34-34-18-16,10 34-3 15,-7 11-8-15,-7 9 5 16,-1 5-10-16,-1 6 2 15,9 5 1-15,10 3-5 0,8 1-5 16,11 6 4-16,2-3 3 16,9-3-3-16,15-9 7 15,7-9-9-15,5-6 2 16,9-8 6-16,7-6-6 16,6-2 3-16,5-2-3 15,-5-13 3-15,-6-5-4 16,-7-7 13-16,-12-5 2 15,-11-8 2-15,-13-2-9 16,-9-5-11-16,0 1-4 16,-21-1-3-16,-10 8-17 15,-5 3 3-15,-3 11-17 16,1 8 26-16,3 10-18 0,8 7-47 16,11 0-98-1,13 7-174-15</inkml:trace>
  <inkml:trace contextRef="#ctx0" brushRef="#br0" timeOffset="168064.1796">31632 6470 567 0,'0'0'43'0,"0"0"-32"16,0 0 42-16,0 0 38 0,0 0-48 16,0 0-22-16,50-34-12 15,-12 34 8-15,4 6 5 16,-3 8-8-16,-4 2-5 16,-5 7 1-16,-5 4-10 15,-5 2 1-15,-9 4-1 16,-9 2 1-16,-2-1 4 15,-18 0-2-15,-12-6-3 16,-4-3-4-16,-4-8 4 16,4-8 3-16,3-6 0 15,9-3 2-15,5 0-2 16,10-6 8-16,7-10 7 16,0-4-10-16,17-5 5 15,13-6 3-15,9 0-11 0,5 3-3 16,5 0 0-16,1 4 1 15,0 3-3-15,-6 4-7 16,-6 7-7-16,-8 3 8 16,-8 5-19-16,-10-1 0 15,-8 3-1-15,-2 0-11 16,-2 0-40-16,0 9-112 16,-3-3-136-16</inkml:trace>
  <inkml:trace contextRef="#ctx0" brushRef="#br0" timeOffset="171273.7278">7741 10076 529 0,'0'0'91'0,"0"0"-90"0,0 0-1 16,0 0 23-16,0 0 6 16,6-72-3-16,15 35-1 15,4-16-5-15,12-12 0 16,8-12-1-16,9-15-6 15,6-21-7-15,-1-10 4 16,-5-4-10-16,-14 11-1 16,-16 26-26-16,-12 28-10 15,-12 23 13-15,0 16-4 16,-3 10-5-16,-12 6-15 16,-3 4 33-16,2 3 5 0,-4 0 10 15,3 20 8 1,-3 25-2-16,2 25 13 0,6 21 23 15,8 15 26-15,4 4-20 16,6-7-15-16,14-14-19 16,0-16 5-16,4-13 8 15,-2-14-21-15,-2-10 13 16,-1-14-18-16,0-10-1 16,1-12-1-16,5-5-6 15,10-31 6-15,3-17 2 16,-2-7-2-16,-8 1-9 15,-17 12-6-15,-11 11 9 16,0 17 4-16,-18 9-3 16,3 8 1-16,0 2 5 0,8 0 25 15,5 5-20-15,2 3-5 16,15-2-11-16,30-6 4 16,24-6 7-16,22-26-3 15,5-14-7-15,-5-6-11 16,-18 9 19-16,-19 10 0 15,-21 17-4-15,-21 10-7 16,-12 6 3-16,0 0 7 16,-12 14 3-16,-15 18 13 15,-6 7 2-15,5 4 6 16,12-4 5-16,13-8-26 16,3-5-6-16,10-9-6 15,11-7-13-15,7-10-5 16,5 0 30-16,6-21-1 15,6-16-2-15,4-16 3 0,-3-6-2 16,-1-3 9-16,-8 7-3 16,-12 13 24-16,-8 16-3 15,-7 13 7-15,-10 9-8 16,0 4 4-16,0 20-25 16,-15 37 8-16,-3 35 0 15,-1 24 13-15,1 20-20 16,5 14 1-16,5 5-3 15,1 2-1-15,2-11 12 16,-1-16-12-16,-4-13 4 0,-11-18 4 16,-6-18-6-16,-7-22 2 15,-2-26-4-15,-1-19 33 16,-3-14 3-16,1-14-16 16,-3-26-7-16,2-23-5 15,10-23-9-15,15-13-4 16,15-7 3-16,18 7-30 15,34 9-8-15,22 13 11 16,13 16-19-16,13 8-19 16,12 7-57-16,-2 8-267 15</inkml:trace>
  <inkml:trace contextRef="#ctx0" brushRef="#br0" timeOffset="173652.7543">10769 9634 590 0,'0'0'0'15,"0"0"10"-15,0 0-10 16,45-83 22-16,5 21 15 16,17-16-1-16,11-9-1 15,3-5-19-15,-4 0 3 16,-13 5-17-16,-13 1 2 15,-17 12 3-15,-16 9-7 16,-9 15 0-16,-9 15-2 16,0 14-2-16,-2 11 0 15,-15 10 4-15,-9 0 13 16,-11 14-9-16,-3 21 0 16,-6 15 19-16,8 17 0 15,8 11 16-15,11 12-34 16,10 7 8-16,6 4-5 15,3-2-5-15,0-11 6 0,12-13-1 16,13-22-3-16,11-19-5 16,13-20-19-16,11-14 2 15,13-20-26-15,6-23 21 16,-6-12-7-16,-13-3-11 16,-20 5 14-16,-20 6-10 15,-16 15 14-15,-4 9 20 16,0 11 2-16,0 9 27 15,0 3 25-15,-1 0-38 16,1 10-13-16,0 12 5 16,0 9 27-16,0-4-22 15,16-5-11-15,9-5-11 0,13-13-5 16,7-4-5-16,13-11 8 16,6-19 3-16,0-7-1 15,-9-4 6-15,-9 1 5 16,-16 1 6-16,-13 3 12 15,-12 4 5-15,-5 5-15 16,-10 6 4-16,-21 9-9 16,-11 6 4-16,-12 6 26 15,-7 8-17-15,-3 19 5 16,3 10-5-16,9 6 3 16,11 7-1-16,14 5-15 15,17 4 9-15,10-1-12 16,10-5-1-16,31-13-7 0,26-14-4 15,15-16-20-15,18-10-22 16,6-25 14-16,2-20-12 16,0-10 31-16,-5-2-10 15,-12 1 8-15,-12 6 14 16,-12 3 9-16,-15 5 0 16,-17 6 5-16,-15 8 10 15,-15 9 11-15,-5 7-4 16,-25 12-10-16,-19 0 11 15,-8 13-11-15,-4 17 13 16,-1 6 4-16,10 5 0 16,13 1 3-16,10-5-11 0,15-2-19 15,9-11-2-15,2-7-10 16,22-9-22-16,14-8 8 16,6-5 7-16,2-16 9 15,-3-4-2-15,-8 1 9 16,-10 4 1-16,-3 6 0 15,-8 2 17-15,-4 4-6 16,-2 5 9-16,-5 2-5 16,-3 1-4-16,0 0 4 15,0 0 7-15,0 7-7 16,0 5-14-16,-3 7 14 16,1 1-6-16,2-2-9 15,0-1 1-15,3-2-1 16,9-3-2-16,1-7-5 15,1 0 2-15,1-5 0 0,-2 0 4 16,5 0 1-16,-1-7 0 16,0-8 2-16,-1 0-2 15,-2-2 2-15,-3 3 4 16,-5 1 2-16,1 2 0 16,-4 2 9-16,0-2-6 15,2 2-3-15,-1-3-6 16,2-2-1-16,0 4-1 15,-2 2 1-15,-2 5 1 16,-2 3-1-16,0 0-2 16,0 0 1-16,0 0-5 15,0 0 5-15,0 0 1 0,0 0-1 16,0 0 0-16,0 0-1 16,4-8-2-16,2 0 0 15,4-6 3-15,0-1 7 16,0-6-5-16,4-1-2 15,2-2 3-15,2-3-1 16,-6 8-2-16,-3 7 1 16,-9 8-1-16,0 4 0 15,-5 0 0-15,-17 0 2 16,-2 14-1-16,5 9-1 16,11 2-6-16,8 1 4 15,8-2-4-15,14-6 0 16,5-2-5-16,-6 4 8 0,0 1 3 15,-9 5 1-15,-9 10 1 16,-3 6 5-16,0 3 4 16,-8 0-7-16,4-9 3 15,4-8-7-15,3-12 3 16,19-11-3-16,14-5-9 16,10-10 2-16,5-20 2 15,7-8 4-15,-4-3-7 16,-5 0 0-16,-6 5 8 15,-7 2-5-15,-6 3 12 16,-8 6-13-16,-11 8 12 16,-7 9-1-16,-4 6-4 0,0 2 8 15,0 0-7-15,0 0-2 16,0 2 0-16,0 13 0 16,0 3 9-16,0 6-9 15,-9 2 5-15,2 5 4 16,1-1-5-16,6-9-4 15,0-6-6-15,9-10 5 16,16-5-8-16,6-1 6 16,5-19 3-16,0-3-1 15,-3-3 4-15,-8-1 2 16,-4 0-4-16,-9 2 3 16,-4 5-3-16,-3 6-1 15,-3 7 0-15,-1 6 0 16,1 1-9-16,-1 0 3 15,-1 6 6-15,0 10 4 0,0 3 4 16,0-2 1-16,0 2 1 16,0 1-5-16,-4-3-4 15,2 0 0-15,2-5-1 16,0-1-1-16,0-3-3 16,0-3-1-16,5-4-5 15,1-1 6-15,4 0 1 16,5 0 0-16,5-11-2 15,7-4-4-15,2-4-3 16,4-3-20-16,0 5 9 0,-3 5 9 16,-9 3 10-16,-5 6 4 15,-7 3-7-15,-3 0-3 16,9 0 10-16,1 0 1 16,8 0-1-16,6 0 0 15,1-2-1-15,1-8-6 16,-7-4 7-16,-3-1-3 15,-7-2-1-15,-6-2 4 16,-2-6 2-16,-4 0 5 16,2 2-7-16,-3 1 0 15,1 10 5-15,-2 7 19 16,-1 5 6-16,0 0-18 16,0 0-4-16,0 0 7 15,0 12 1-15,0 11 1 16,-1 6 3-16,-9 4-13 0,0 1-6 15,4-3-1-15,3-4-18 16,3-7-27-16,0-8-57 16,0-6-92-16,3-6-159 15</inkml:trace>
  <inkml:trace contextRef="#ctx0" brushRef="#br0" timeOffset="173793.6234">14180 8782 665 0,'0'0'30'16,"0"0"16"-16,0 0-46 0,0 0-18 15,0 0-64-15,0 0-120 16</inkml:trace>
  <inkml:trace contextRef="#ctx0" brushRef="#br0" timeOffset="174501.9493">14453 8967 769 0,'0'0'19'16,"0"0"-11"-16,0 0-7 15,0 0 44-15,-21 101 3 16,15-70-23-16,2-2-20 15,2-8 0-15,2-6-4 16,0-10-1-16,0-3-1 0,0-2-33 16,15-7 32-16,11-14 2 15,11-7 13-15,-2 3-13 16,0 5 0-16,-7 8 5 16,-4 7 4-16,-3 5 1 15,0 0 1-15,0 0-1 16,0 3-6-16,6 4 3 15,1 2-4-15,6-2 2 16,5-4-4-16,1-3-2 0,4 0-4 16,3-12-7-16,4-9 8 15,1-4 4-15,2-9 2 16,-2-3-1-16,-9-3 2 16,-8-1 3-16,-13 2-4 15,-11 5 5-15,-11 6 1 16,0 7-2-16,0 10 0 15,-2 8 36-15,-4 3-6 16,0 20-36-16,-3 18 2 16,-7 20-2-16,-1 9 14 15,-2 7-8-15,-2 8-6 16,0 5 17-16,-6 9-3 16,5 6-11-16,0 2 4 15,0 0-7-15,2-7 0 16,-7-9-5-16,-2-11-11 0,1-18-1 15,3-20 11-15,5-17 5 16,-1-21 1-16,1-1 9 16,-6-34 4-16,4-14 6 15,6-15-6-15,14-5 1 16,2 0-11-16,30 8-3 16,7 17-7-16,8 15-21 15,-3 14 3-15,4 7-15 16,-4 7-26-16,-5 0-6 15,-9 13-59-15,-18 6-30 16,-10 4-118-16</inkml:trace>
  <inkml:trace contextRef="#ctx0" brushRef="#br0" timeOffset="175377.0479">10304 10384 347 0,'0'0'16'15,"0"0"41"-15,0 0 57 16,0 0 9-16,0 0-38 16,0 0-42-16,62-23-18 15,5 10 7-15,30-5 8 16,25-8-16-16,20-6-3 16,19-1-6-16,12-4-10 15,24 0-5-15,39-3 0 16,43-8 6-16,40-6-6 0,25-5-2 15,13-7-3-15,-8 3 5 16,-21 4 6-16,-34 7-5 16,-48 10 10-16,-37 6-7 15,-40 8 12-15,-29 5 16 16,-24 9-2-16,-25-2-5 16,-16 7-2-16,-19 0-8 15,-14 2-6-15,-10 0-4 16,-12 2-1-16,-8 0-2 15,-8 0 2-15,-4 5 8 16,0-3 9-16,0 3 2 16,0-1-1-16,0-1-5 0,0 1-16 15,0-2-2-15,2 1-2 16,7-1-9-16,3 1-3 16,6 2 1-16,3 0-31 15,3 0 15-15,0 0-1 16,-1 0-1-16,-3 0-9 15,-7 0-47-15,-5 0-84 16,-8 0-240-16</inkml:trace>
  <inkml:trace contextRef="#ctx0" brushRef="#br0" timeOffset="177438.8869">26332 6244 315 0,'0'0'135'0,"0"0"-67"0,0 0 65 15,0 0-13-15,0 0-36 16,0 0-33-16,0 0-14 15,3-22-12-15,-3 22-20 16,0 15 2-16,-10 9 2 16,-2 8 10-16,-2 2-10 15,7-4-9-15,4-3-23 16,3-5-42-16,0-3-63 16,20-8-158-16</inkml:trace>
  <inkml:trace contextRef="#ctx0" brushRef="#br0" timeOffset="177634.5487">26501 6240 658 0,'0'0'88'16,"0"0"-24"-16,0 0 14 16,0 0-9-16,0 0-31 15,0 0-14-15,-27 53-17 16,22-22-5-16,5 0-2 15,0 0-33-15,12 0-57 16,14-6-81-16,6-8-231 16</inkml:trace>
  <inkml:trace contextRef="#ctx0" brushRef="#br0" timeOffset="178467.4728">30673 5920 343 0,'0'0'93'16,"0"0"-82"-16,0 0 116 15,0 0 15-15,0 0-61 16,0 0-22-16,-6-10-9 16,-10 29-37-16,-10 13 18 0,-6 8 20 15,-4 4-23 1,5-3-27-16,1-4-2 0,4-6-7 16,3 0-55-16,10-6-53 15,9-6-105-15,4-10-271 16</inkml:trace>
  <inkml:trace contextRef="#ctx0" brushRef="#br0" timeOffset="178608.195">30698 6157 716 0,'0'0'102'15,"0"0"-92"-15,0 0 15 0,-118 112-15 16,23-31-10-1,-23 8-414-15</inkml:trace>
  <inkml:trace contextRef="#ctx0" brushRef="#br0" timeOffset="181514.6575">10478 8465 128 0,'0'0'260'15,"0"0"-114"-15,0 0-39 16,0 0-25-16,0 0-10 16,0 0-42-16,0 0 0 15,5 12-25-15,-1 22 7 0,2 11-3 16,-5 3 1-1,1 0-10-15,1-5-14 0,4-14-77 16,13-13-80-16,8-16-302 16</inkml:trace>
  <inkml:trace contextRef="#ctx0" brushRef="#br0" timeOffset="181753.1015">10690 8414 756 0,'0'0'30'15,"0"0"-6"-15,0 0 20 0,0 0-28 16,0 0 2-16,0 0-18 16,-12 18-10-16,25 6 10 15,2-1 4-15,2-1-4 16,-1-2-4-16,1-1-22 15,0 3-30-15,0 1-68 16,-2-1-166-16</inkml:trace>
  <inkml:trace contextRef="#ctx0" brushRef="#br0" timeOffset="182488.258">16112 8294 324 0,'0'0'105'16,"0"0"10"-16,0 0-25 0,0 0-21 16,0 0-30-16,0 0-29 15,-43 33 18-15,32 13 43 16,-1 3-29-16,-1 4-9 16,1-4-10-16,0-1-23 15,3-8-9-15,4-8-43 16,5-10-30-16,0-7-53 15,14-13-127-15</inkml:trace>
  <inkml:trace contextRef="#ctx0" brushRef="#br0" timeOffset="182661.4665">16441 8352 763 0,'0'0'29'15,"0"0"13"-15,0 0-12 16,0 0 12-16,-63 90-7 16,28-33-35-16,-4 4-43 15,-6-3-276-15</inkml:trace>
  <inkml:trace contextRef="#ctx0" brushRef="#br0" timeOffset="195865.5748">18024 8891 22 0,'0'0'20'0,"0"0"16"16,0 0 22-16,0 0 7 15,0 0-31-15,0 0 17 16,0 0-20-16,0 0 9 0,-36 27-14 16,36-27-9-16,0 0-1 15,0 0 4-15,0 0 2 16,0 0 6-16,0 0 10 16,0 0 5-16,0 0-6 15,0 0-12-15,0 0-8 16,0 0-1-16,0 0-16 15,6-8-3-15,6-5 3 16,7-6 5-16,8-2-5 16,0 3 0-16,-6 3-2 15,-2 5-2-15,-8 3 4 16,-1 1 5-16,-4 2 5 0,-1 1 13 16,-2 0-5-1,-2 1 1-15,-1 2-2 0,2-1 10 16,-2 1 8-16,0 0-19 15,0 0-13-15,0 0 10 16,0 0-12-16,0 0 5 16,0 0-4-16,0 0-1 15,0 0 7-15,0 0-5 16,0 0 2-16,0 0-1 16,0 0-3-16,0 0 3 15,0 0-4-15,0 0-6 16,0 0-19-16,0 0-35 15,0 0-104-15,0 0-143 0</inkml:trace>
  <inkml:trace contextRef="#ctx0" brushRef="#br0" timeOffset="197964.9251">18151 8775 113 0,'0'0'34'15,"0"0"-8"-15,0 0 11 0,0 0 41 16,0 0 23-16,0 0-27 16,22-32-17-16,-21 28-3 15,-1 1-14-15,0 3 5 16,0 0-17-16,0 0-25 15,0 14-3-15,0 21 0 16,0 19 27-16,-7 10 23 16,-5 2-31-16,2-7-9 15,8-9-10-15,2-14 5 16,0-10-4-16,0-9 0 16,0-6 4-16,0-7-5 15,0-4 0-15,0 0 0 16,0 0 23-16,0-25 8 0,2-16-24 15,10-17-7 1,11-7 0-16,6 4 2 0,-1 11-2 16,-4 13 4-1,-8 13-7-15,-5 12 9 0,-2 5-7 16,1 2 1-16,5 3-9 16,5 2-6-16,3 0 14 15,3 14-6-15,-3 18-8 16,-3 15 14-16,-7 10 1 15,-11 0 9-15,-2-7 5 16,0-10-5-16,0-9-5 16,0-10-3-16,3-6-2 15,4-7-21-15,3-5-2 16,0-3-30-16,2 0-19 0,5-25 48 16,3-13-22-16,2-11-21 15,1-9 1-15,-4 0 32 16,1 4 13-16,0 12 22 15,-6 17 7-15,-4 13 4 16,-5 7 17-16,-4 5-4 16,2 3-9-16,0 11 46 15,3 6 6-15,0 2-16 16,6-3-32-16,5-5-15 16,3-2 0-16,6-4-4 15,-4-6-7-15,-5-2 7 16,-4 0 7-16,-6-8 7 15,-2-14-8-15,-2-3 18 0,-2-6 1 16,-1-2-17-16,0 2-3 16,0 8 0-16,0 4 8 15,0 8-11-15,-7 5-2 16,-6 5-15-16,-4 1 15 16,-7 4 7-16,-3 18 6 15,-1 12-9-15,3 7-4 16,7 4 1-16,6 4-1 15,9-3 0-15,3-4-5 16,9-6 0-16,19-11 3 16,9-9-5-16,5-12-3 15,4-4 0-15,-2-6 6 16,-7-21 4-16,-1-4 4 16,-5-3-3-16,-8 0 2 15,-4 1-3-15,-7 5 0 16,-5 9 7-16,-4 8 3 0,-3 8 8 15,0 3 2-15,0 0-20 16,0 0-5-16,0 19 5 16,0 3 1-16,0 4 4 15,0-4-3-15,0-5 1 16,5-7-6-16,2-5-1 16,1-5-2-16,0 0-11 15,6-1-7-15,7-20 24 16,4-6-1-16,1-4 1 15,2 0-1-15,-6 9 1 16,-5 9 5-16,-7 9-5 0,-2 4-11 16,-1 2-1-16,3 20 12 15,3 4 11-15,4 7 6 16,1-4-14-16,8-4 4 16,4-5 3-16,4-11-8 15,7-8-1-15,6-1 1 16,5-25 6-16,3-13 0 15,0-10-4-15,-10-4 12 16,-11-3 1-16,-13 1 4 16,-19 3-11-16,-2 4 8 15,-23 11-18-15,-14 8-9 16,-10 16-15-16,-13 8 13 0,-9 4-14 16,-6 19-19-1,11 13-50-15,23-1-116 0,38-5-311 16</inkml:trace>
  <inkml:trace contextRef="#ctx0" brushRef="#br0" timeOffset="199315.8389">20634 8646 525 0,'0'0'0'16,"0"0"0"-16,0 0 3 15,-18 89 64-15,18-71-33 16,6-3-33-16,9-6 3 16,-1-4 3-16,2-5-4 15,2 0 8-15,4-7 12 0,4-15 9 16,2-7-20-16,-1-5 7 16,-8 0-14-16,-9 2 4 15,-8 9 1 1,-2 6 5-16,-8 5-14 0,-12 7-1 15,-9 5 0-15,-5 0 2 16,-5 18 11-16,-2 17-1 16,2 10-7-16,4 8 4 15,16 3-4-15,13-2-5 16,6-5-7-16,25-7 5 16,13-8-7-16,9-9 3 15,3-10-1-15,2-14-13 16,3-1 9-16,2-24 11 0,2-11 3 15,2-11-3 1,-5-5 0-16,-7-2 5 0,-12 3-1 16,-14 5-4-16,-13 15 0 15,-8 12 2-15,-2 11 11 16,0 7-9-16,0 0 6 16,-14 17 4-16,-5 16-7 15,-1 12 8-15,1 5-1 16,8-2-10-16,7-2 7 15,4-14-11-15,0-6-3 16,7-9-2-16,6-7-10 16,1-10 0-16,7 0-6 15,8-15 21-15,7-12 9 16,1-7-9-16,-2-2 3 0,-5 4-3 16,-3 4 1-16,-9 9 2 15,-5 7 3-15,-7 9-3 16,-4 3-3-16,1 12 8 15,-1 15-8-15,-1 9 26 16,1 5 2-16,-1 1-15 16,6-6-3-16,5-7-10 15,2-7 0-15,2-5-15 16,3-10 2-16,1-5-18 16,4-2 30-16,7-14-8 15,4-13 8-15,0-9 1 16,0-3 4-16,-5 0-1 15,-5-2 1-15,-4 4-1 0,-4 6 1 16,-5 7 3-16,-4 10-3 16,-3 8 12-16,-2 5-13 15,-3 1-3-15,0 4-1 16,0 20 1-16,0 11 11 16,0 9 18-16,-3 1-19 15,-2-1-1-15,5-3-7 16,0-6-2-16,2-5-4 15,12-8 4-15,-2-5-9 16,0-10-2-16,-6-2-16 16,-3-3 1-16,-1-2 3 15,-1 0 7-15,2-12 6 0,3-17 4 16,2-6 0-16,3-3 5 16,8-1 0-16,4 2 1 15,6 5 4 1,3 8-3-16,-3 7-2 0,-5 9 5 15,-4 1-6-15,-2 3 4 16,6 1-2-16,5-5 0 16,0-1-3-16,4-5 3 15,0-1 5-15,-3-3 0 16,-2-1 7-16,-6 3 7 16,-8 6 4-16,-6 2-5 15,-3 5 7-15,-3 3-7 16,-2 0-4-16,1 0-12 0,-1 11 1 15,0 12-3 1,0 10 13-16,0 5 3 0,0 1-8 16,-6 4-7-16,-1-4 0 15,3 0-2-15,4-8-32 16,0-8-51-16,1-10-79 16,21-13-220-16</inkml:trace>
  <inkml:trace contextRef="#ctx0" brushRef="#br0" timeOffset="199481.097">22408 8408 738 0,'0'0'15'0,"0"0"7"0,0 0 45 16,0 0 16-16,0 0-22 15,0 0-61-15,-48-61-26 16,54 63-189-16,19 4-381 15</inkml:trace>
  <inkml:trace contextRef="#ctx0" brushRef="#br0" timeOffset="200254.1585">22607 9019 692 0,'0'0'15'16,"0"0"-15"-16,0 0 1 15,0 0 53-15,0 0 36 16,0 0-35-16,-13 12-31 15,13-19 4-15,16-20-13 16,11-14-7-16,12-14-7 16,9-11 8-16,1-9-9 15,2-2-12-15,-12 14-12 0,-14 19 4 16,-13 24 20-16,-12 15-6 16,0 5 1-1,-3 6 5-15,-18 23 6 0,-6 11 1 16,2 3-5-16,12 0 4 15,13-5-6-15,17-3-21 16,27-6-4-16,8-4-18 16,0-3-4-16,-10 1 18 15,-15 1 10-15,-16 5 19 16,-11 6 0-16,0-1 2 16,-5-4 17-16,-3-4 10 15,8-8-17-15,0-8-12 16,18-7-4-16,19-3 4 15,18-8 5-15,8-15-2 16,0-8-3-16,-8-6 0 0,-12-1 3 16,-8 1 5-16,-12 8 5 15,-9 6 6-15,-7 11-13 16,-5 7 32-16,-2 5-4 16,0 0-20-16,0 0-10 15,1 0-4-15,8 2-10 16,9 4 1-16,5 2-8 15,8-5-7-15,4-3 8 16,-5 0 11-16,-6-6 5 16,-7-7 2-16,-10-2 4 15,-7-5 19-15,0-7 6 16,-12-3-14-16,-16-1-17 0,-8 3 0 16,-10 8-6-16,-4 10-5 15,-5 10 4-15,-1 2 0 16,8 17-10-16,15 9-16 15,23-2-56-15,10-2-135 16,29-7-215-16</inkml:trace>
  <inkml:trace contextRef="#ctx0" brushRef="#br0" timeOffset="200628.451">23729 8713 746 0,'0'0'67'0,"0"0"-38"15,0 0 17-15,0 0-4 0,0 0-14 16,0 0-11-16,0 37-8 16,0-12 4-16,-3-1-6 15,-7-4-7-15,4-6-11 16,1-7-1-16,2-4-1 16,3-3 4-16,0 0-10 15,0-4-4-15,15-17 23 16,12-8-5-16,9-3-6 15,6 1 3-15,-5 7 8 16,-4 8 0-16,-5 8 6 16,-7 6-2-16,-3 2 13 15,-3 0 2-15,-3 17 14 0,1 6-11 16,-2 9-4 0,-4 5-2-16,1 0-1 0,-3-1-2 15,0 1-12 1,-1-4 0-16,1-4-2 0,1-3-38 15,4-5-55-15,5-8-111 16,8-11-250-16</inkml:trace>
  <inkml:trace contextRef="#ctx0" brushRef="#br0" timeOffset="201235.7723">24283 8768 760 0,'0'0'11'15,"0"0"-10"-15,0 0 16 16,0 0 27-16,0 0-15 16,0 0-17-16,-38 65 10 15,17-31-5-15,1-3-15 16,6-6 1-16,5-9-3 15,7-8-2-15,0-5-4 16,2-3-14-16,0 0 0 16,21-19 20-16,8-11 13 0,6-5-3 15,1 0-5-15,-1 6-10 16,-4 5 3-16,-1 9-12 16,-7 5-3-16,-4 10-1 15,-7 0 4-15,-2 3 14 16,-5 16-4-16,-4 5 2 15,-1 2-3-15,0 2 5 16,0-1 3-16,-9-1 2 16,-1-2-5-16,3-7 0 15,-1-5 0-15,7-7 1 16,1-5 2-16,0 0 3 16,4-7 1-16,17-15 20 15,12-7-10-15,7-3 12 16,4 4-13-16,-4 4 0 15,-6 10-13-15,-4 5 1 0,0 7-2 16,-1 2 6-16,4 0-6 16,-3 14 14-16,-5 10-11 15,-8 1 1-15,-5 6 14 16,-8 1-15-16,-2-1-1 16,-2-1-4-16,0-3 0 15,0-4-37-15,0-4-39 16,7-4-53-16,11-10-145 15,5-5-59-15</inkml:trace>
  <inkml:trace contextRef="#ctx0" brushRef="#br0" timeOffset="202083.2815">25033 8890 62 0,'0'0'499'0,"0"0"-485"15,0 0 19-15,0 0 38 16,0 0 3-16,0 0-69 15,7-9-1-15,5 9-6 16,8-3 4-16,-1-1 4 16,-3-6 2-16,1-1-3 15,-4-4 1-15,-4-4 5 16,3-1 2-16,-7-2 13 16,-5 3-1-16,0 5-5 15,0 5 7-15,-8 3-9 16,-11 6-16-16,-5 0 8 15,-7 9-8-15,-2 13 9 16,1 7-11-16,7 3-5 0,10-3 0 16,9-1-9-16,6 0-4 15,0-6-22-15,8-6-4 16,15-6-30-16,7-8 22 16,6-2 41-16,4-6 3 15,-1-9 8-15,-2-2-9 16,-7 0 9-16,-7 2 1 15,-7 4 1-15,-5 3 3 16,-7 4 4-16,-2 4 31 16,-2 0-15-16,0 0-25 0,0 9 2 15,0 5-2 1,4 0 1-16,-1-3-1 0,3-3-17 16,1-2-11-16,7-3-7 15,2-3 21-15,8 0-1 16,3-5 15-16,4-7 5 15,-3-4-3-15,1 2 28 16,-5-1 7-16,-2 6-3 16,-6 0-11-16,-5 8-4 15,-3 1-12-15,0 3 12 16,0 16-3-16,2 2 6 16,2 3-14-16,6-3-3 15,8-3-5-15,8-7 0 16,12-6 4-16,6-5 7 15,8-3-1-15,3-16-7 16,3-10 1-16,0-6 1 0,-2-6-5 16,-4-10 4-16,-8-8-4 15,-13-10 0-15,-14-8 0 16,-14-2-9-16,-11 0-23 16,0 7 12-16,0 13-21 15,0 16 40-15,0 20 1 16,0 13 0-16,0 10 0 15,0 11 23-15,0 27-5 16,4 20 29-16,3 17 9 16,-7 9-26-16,0 8 5 15,0 0-14-15,-16-6-16 0,-1-7-5 16,0-14-43-16,4-14-21 16,7-14-41-16,6-16-72 15,9-19-184-15</inkml:trace>
  <inkml:trace contextRef="#ctx0" brushRef="#br0" timeOffset="202346.9923">25792 8630 942 0,'0'0'0'0,"0"0"4"0,114 5-4 15,-22-5 55-15,17 0-8 16,-5 0-15-16,-6 0-17 16,-17-3-14-16,-11 3-2 15,-9 0-4-15,-8 0-24 16,-4-3 0-16,-9 0-7 16,-4-3-22-16,-12-1-25 15,-9-2-40-15,-15-5-111 16,-8-2-209-16</inkml:trace>
  <inkml:trace contextRef="#ctx0" brushRef="#br0" timeOffset="258920.9947">10509 11051 275 0,'0'0'18'0,"0"0"-18"0,0 0 1 16,0 0 7-16,0 0 46 15,0 0-4-15,0 0 13 16,0 0-1-16,2-8-6 15,-2 8-20-15,0 0-10 16,0 0-9-16,0 0-6 16,0 0-11-16,0 0-2 15,0 0 0-15,0 7-6 16,3 14 8-16,0 13 1 16,1 18 3-16,-4 17-2 15,0 10 3-15,-15 5 3 0,-4-5-8 16,2-8-14-1,4-12 5-15,6-11-3 0,4-10 3 16,-2-8 7-16,4-10 2 16,-2-6 3-16,1-1-1 15,1 0-1-15,-1-2 4 16,2 1 5-16,-3-4-3 16,3-2 1-16,0-3-8 15,0-3 4-15,0 0 7 16,0 0-4-16,0 0 4 15,0 0-9-15,0 0 2 16,0 0 4-16,0 0-8 0,0 0 0 16,12 0 0-16,10 0 0 15,14-3 11-15,12-7 1 16,9-6-7-16,4-4-5 16,0-1 5-16,-3 0-4 15,-4 3-1-15,-5-1 5 16,-1 2-11-16,-2 2-4 15,-4 1 9-15,1 3-9 16,-3 0 1-16,-4 5 6 16,-6 2-15-16,-6 0 17 15,-9 1 0-15,-6 3 0 16,-5-3 1-16,-1 3 0 16,-1-3-7-16,2-2 7 15,1-3 1-15,1-2 11 16,1-2 15-16,-3-1-6 0,-2 0 1 15,-2-2 5-15,0-3 8 16,-3 0-17-16,-10-2-10 16,-4 0 11-16,-1 4-3 15,2 4-8-15,0 7 3 16,5 2 2-16,2 3-4 16,5 0 7-16,2 0-6 15,2 0-4-15,0 0-2 16,0 0 0-16,0 0-4 15,0 0 0-15,9 0-8 16,9 11 2-16,10 5 6 16,7 3 4-16,-1-1-4 0,-1 0 1 15,-3 0 0-15,-9 1-1 16,-4 1 0 0,-8 1-5-16,-3 1 4 0,-6-1 0 15,0 4-2-15,0 4 1 16,-18 0-3-16,-9 4 0 15,-5-4 3-15,-10 1-12 16,0-4-16-16,-1-7-14 16,3-2-39-16,5-4-16 15,9-4-39-15,6-1-52 16,13-2-30-16</inkml:trace>
  <inkml:trace contextRef="#ctx0" brushRef="#br0" timeOffset="267627.7252">13048 11303 151 0,'0'0'170'0,"0"0"-117"16,0 0 35-16,0 0 31 15,-24-74-36-15,21 56-15 16,0 3-11-16,0 4-18 16,3 6 15-16,-2 5-14 15,1 0-40-15,1 5-6 16,-2 22-3-16,2 18 9 15,0 13 10-15,0 6-8 16,5-1 9-16,13-5-4 16,3-5-7-16,4-8 0 15,0-3 0-15,-3-14-10 16,-2-8 7-16,0-10-3 0,-4-9 6 16,2-1-20-16,4-18 20 15,4-21 5-15,2-14 9 16,-2-10-7-16,-7 2-1 15,-9 4 3-15,-5 8 5 16,-5 12-14-16,0 15 0 16,0 11 16-16,0 11-11 15,-2 0-4-15,-2 0-1 16,-4 30-18-16,2 12 18 16,-2 16 7-16,8 6 1 15,0 0-8-15,10-6-2 16,14-8 0-16,4-9-7 15,5-10 0-15,1-10-5 16,2-9 2-16,1-12-11 0,1 0-5 16,2-30 24-16,-1-18 3 15,-5-19 2-15,-1-12 23 16,-8-14-5-16,-13-6 15 16,-10 4-27-16,-2 6 2 15,-11 17 2-15,-10 19 9 16,3 21 9-16,5 18-10 15,4 10 4-15,4 4-11 16,2 32-12-16,-1 24 0 16,1 30 0-16,3 18 13 15,0 13 1-15,4 12-13 0,12 4 1 16,0 3 7 0,0-1-9-16,-1-9 13 0,-7-10-11 15,-4-6-2-15,-4-12 0 16,0-17-25-16,0-21-49 15,0-29-66-15,3-31-84 16,9-34-110-16</inkml:trace>
  <inkml:trace contextRef="#ctx0" brushRef="#br0" timeOffset="268333.8592">13564 11841 730 0,'0'0'105'0,"-21"-139"-83"16,27 62 20-16,39 2 10 0,14 10-20 15,6 22-12 1,-4 16-6-16,-11 22-1 0,-11 5-13 16,-12 21-11-16,-9 15 8 15,-9 11-5-15,-9 6-32 16,-13 1 40-16,-23-3 12 16,-15-5-3-16,-3-9 5 15,-2-5-9-15,3-11 18 16,16-7-22-16,13-7 7 15,15-5-8-15,9 0-12 16,15-2-79-16,28 0 1 16,23-4 52-16,16-23-61 15,9-11-12-15,0-12 23 16,-6-12 27-16,-4-1 61 0,-6-5 15 16,-3 5 72-16,-14 6 3 15,-14 10-7-15,-19 8 1 16,-16 16-28-16,-9 8 8 15,0 10-21-15,-9 5-30 16,-18 0-13-16,-16 17-6 16,-12 16 6-16,-6 6 5 15,4 8 0-15,15 5-4 16,15-2 3-16,16 2-3 16,11-4-1-16,10-10-4 15,21-14 2-15,11-17-9 16,10-7-14-16,2-20 9 15,-5-21 16-15,-7-5 2 16,-11-6 16-16,-11-3 19 0,-7-5 14 16,-7-1-20-16,-3-4 7 15,-3-3-7-15,0 8-2 16,0 7-27-16,0 16 14 16,-8 16-3-16,0 11 18 15,2 8-21-15,3 2-4 16,1 5-6-16,-1 26-14 15,3 17 14-15,0 16 2 16,0 9 8-16,0 6-1 16,0 1-9-16,5-1 2 15,8-4-4-15,5-8 2 0,12-14-91 16,14-19-62-16,22-24-66 16,16-13-37-16,12-39 133 15,-6-18-250 1</inkml:trace>
  <inkml:trace contextRef="#ctx0" brushRef="#br0" timeOffset="269076.6766">15036 11189 542 0,'0'0'174'0,"0"0"-72"15,-89-52 5-15,59 52-23 16,6 0-24-16,0 25-43 16,3 9 10-16,8 10-8 15,3 9-7-15,8 1-8 16,2 0-2-16,0-2-2 0,16-11 0 15,6-6-6 1,3-13-15-16,0-11-22 0,2-11 2 16,0-2 14-16,-2-25 27 15,-1-6 4-15,-3-6 14 16,-5 0-12-16,-5-2 22 16,-7 7-3-16,-2 5-6 15,-2 9-13-15,0 11 6 16,0 7-2-16,0 2-10 15,0 2-13-15,-3 22-3 16,0 7 10-16,3 8 12 16,0-3-12-16,6 0 6 15,11-8-11-15,6-10-27 16,-1-5-26-16,5-13 0 0,0 0-8 16,3-14-26-16,1-17 50 15,-1-7 44-15,-2-7 4 16,-4-6 4-16,-5-8 30 15,-5-2 9-15,-7-1 6 16,-7 5 4-16,0 8 3 16,0 10-32-16,-13 13 16 15,0 13-16-15,4 9-5 16,1 4 2-16,3 7-21 16,0 20-1-16,2 13 1 15,3 9 3-15,0 6-3 16,0 6 7-16,5 1-7 15,1-4 5-15,2-2-5 16,3-6 0-16,5-9-1 0,5-8-6 16,4-8-8-16,7-14-5 15,-2-8-11-15,3-3 22 16,0-17-10-16,2-15 15 16,-1-7 4-16,-1-8 4 15,-5-5 4-15,-6-1 12 16,-8 2-5-16,-9 11 9 15,-5 13-1-15,0 14 5 16,0 9 6-16,0 4-34 16,0 12-4-16,0 17-14 15,3 10 17-15,-3 9-1 0,0-2-35 16,0-5-29-16,0-13-71 16,0-12-125-1,10-16-273-15</inkml:trace>
  <inkml:trace contextRef="#ctx0" brushRef="#br0" timeOffset="269234.7069">15675 10964 778 0,'0'0'96'16,"0"0"-10"-16,0 0 10 15,0 0-69-15,0 0-27 16,0 0-64-16,-38-18-136 0,46 33-216 15</inkml:trace>
  <inkml:trace contextRef="#ctx0" brushRef="#br0" timeOffset="269399.0855">15178 11190 778 0,'0'0'101'0,"0"0"-35"15,0 0 41-15,0 0-89 16,0 0-18-16,0 0-72 16,116-8-49-16,-13-6-274 0</inkml:trace>
  <inkml:trace contextRef="#ctx0" brushRef="#br0" timeOffset="270410.1092">16180 11107 172 0,'0'0'52'16,"0"0"-15"-16,0 0 142 16,0 0-2-16,0 0-56 15,0 0-53-15,-31-2-32 16,31 2-13-16,0 20-10 15,0 9 55-15,-2 11-19 0,-7 4-35 16,-2 0-6 0,-1-2 1-16,-5-10-7 0,4-5-4 15,-5-12 0-15,3-5 2 16,-3-7 2-16,0-3 0 16,2-1-2-16,2-19 0 15,9-9-3-15,5-10-17 16,10-1-8-16,24-3 10 15,7 6 4-15,1 8-11 16,-3 4 11-16,-7 11 14 16,-9 5 5-16,-3 7-3 15,1 2 11-15,-2 6-12 0,1 16-1 16,2 6 5-16,-1 4 1 16,0 5-5-16,3-3 0 15,4-5 10-15,5-5-11 16,3-12-2-16,4-5-11 15,3-7-8-15,5-10 16 16,1-16-14-16,-1-9 6 16,-5-5-3-16,-4-6 16 15,-9 0 3-15,-8-4 15 16,-7 2-3-16,-12 4-2 16,-3 7-5-16,-16 9-1 15,-17 12-3-15,-7 11-2 16,-5 5-1-16,-1 10-1 15,8 18-2-15,13 9 2 0,11 2-4 16,10 0 3-16,4 0 1 16,7-10-5-16,10-8 4 15,2-4-8-15,-1-12 3 16,3-5-2-16,0 0 8 16,3-16 2-16,-3-9 7 15,-2-2 8-15,-7-4 12 16,-2 2 4-16,-8-1-3 15,-2 4 7-15,0 8 4 16,0 8-18-16,0 3 8 16,0 6 4-16,0 1-35 15,0 8-6-15,0 25-17 16,0 18 23-16,0 16 6 0,-10 14 0 16,-7 10-2-16,-2 22 2 15,8 15-5-15,11 12 49 16,0 20-22-16,0 6-22 15,2 8-5-15,-2 0-1 16,0-12 0-16,-9-23-1 16,-9-27-7-16,2-34 5 15,4-34 3-15,1-27 0 16,-4-17 1-16,-1-26 54 16,-8-34-41-16,-6-23-14 15,2-14 0-15,1-10-4 16,3 0-12-16,12 4-6 15,9 5-4-15,3 3 2 16,17 0-15-16,20 8-18 16,8 3-21-16,10 11-15 0,12 9-100 15,10 6-148-15</inkml:trace>
  <inkml:trace contextRef="#ctx0" brushRef="#br0" timeOffset="272143.3155">17778 11401 78 0,'0'0'89'16,"0"0"-25"-16,0 0 22 0,0 0 6 15,0 0 24-15,88 10 19 16,-67-40-43-16,1-10-26 15,0-9-21-15,-2-10 2 16,-1-6-24-16,-1-2-5 16,-1-6-17-16,-4-2 5 15,-4 4-3-15,-5 13 0 16,-4 20-6-16,0 19 3 16,0 14-3-16,0 5-17 15,-16 17 9-15,-4 21 10 16,-6 16 2-16,3 13 9 15,10 6-8-15,10 1-2 16,3 1 0-16,6-6 1 0,16-11-1 16,4-10-2-16,2-10 0 15,3-11 2-15,1-9-9 16,5-11-5-16,3-7 1 16,2-3-3-16,4-26 16 15,-2-17-5-15,-1-12-1 16,-5-16 6-16,-5-10 0 15,-9-10 7-15,-13-1-3 16,-11 3 1-16,0 15-2 16,-19 19-2-16,-1 24 0 15,4 17-1-15,3 13 16 16,1 4-16-16,-4 27 8 0,-3 24-5 16,-1 25 18-16,4 16 1 15,7 8-19-15,9-2 9 16,0-12-12-16,9-16 0 15,10-16-2-15,2-17-8 16,-1-16-19-16,-3-13 7 16,0-8-10-16,2-2-8 15,2-26 39-15,-1-12 1 16,-3-8 3-16,-3-3 5 16,-4 4 15-16,-1 8-12 15,-1 11 0-15,-2 14 0 16,-1 9-5-16,0 5-6 15,1 3-10-15,3 19-3 16,4 7 13-16,2 4 19 16,6 2-11-16,4-6-8 0,8-6-9 15,5-6-3-15,-1-3-19 16,-4-8 2-16,-3-6-29 16,-3 0 10-16,-1-6 12 15,0-14 21-15,-3-7 15 16,-4-3 4-16,-3-8 26 15,-6-1 21-15,-5-2 8 16,-5 4-12-16,0 11-19 16,0 10 3-16,-8 10 7 15,1 6-16-15,-1 15-20 0,0 23-2 16,2 11 0-16,6 6 3 16,0-1-3-16,1-8-2 15,15-10-16-15,2-11-17 16,5-11 9-16,2-11 13 15,2-3-6-15,3-10-8 16,-2-18-43-16,-1-9-134 16,-6-8-156-16</inkml:trace>
  <inkml:trace contextRef="#ctx0" brushRef="#br0" timeOffset="272361.7515">18267 10899 736 0,'0'0'32'0,"0"0"9"15,0 0-20-15,0 0 30 16,103-60-14-16,-33 26-19 16,6 3-8-16,-3 3 2 15,-10 6-12-15,-12 9-1 16,-12 8-53-16,-11 5-82 15,-6 0-179-15</inkml:trace>
  <inkml:trace contextRef="#ctx0" brushRef="#br0" timeOffset="272817.7676">20132 10696 710 0,'0'0'5'16,"0"0"10"-16,-39-78-9 16,34 61 52-16,2 8 36 15,2 4-19-15,-1 5-34 16,2 0-41-16,0 27-9 15,0 19 1-15,0 21 8 16,0 16 11-16,0 1-3 16,-3 4-2-16,-4-6-2 15,-2-11 6-15,1-10-10 16,4-14-31-16,4-14-56 0,0-16-89 16,15-17-206-16</inkml:trace>
  <inkml:trace contextRef="#ctx0" brushRef="#br0" timeOffset="273853.4002">20324 10779 792 0,'0'0'0'0,"0"0"-29"16,0 0-1-16,0 0 30 15,0 0 17-15,-124 120 12 0,67-58-17 16,-4-2-10-16,3-8 2 15,7-13 18-15,14-12-22 16,13-15 0-16,14-7 20 16,4-5 9-16,6-8 6 15,0-22-35-15,7-12-39 16,16-9 18-16,7 3 11 16,4 9 7-16,-9 12 6 15,-9 15 11-15,-6 10 12 16,-7 2-9-16,4 0-17 15,3 21 7-15,5 7 3 16,5 8 9-16,2 4 2 16,2 2-7-16,3-2-1 15,3-1-5-15,1 0-8 0,5-4-2 16,1-6 1-16,0-7-27 16,1-11-39-16,-4-11-59 15,-6 0-63-15,-4-22-2 16,-8-9 92-16,-8-10 44 15,-8-5 55-15,0-6 25 16,-2 0 46-16,-11 2 13 16,4 9 28-16,5 11 13 15,1 15-19-15,3 9-52 16,0 6-18-16,0 0-36 16,0 15-13-16,6 16 13 15,7 11 19-15,-3 5 4 16,1 1-11-16,-2-6-6 15,-5-9-6-15,1-7-6 16,-2-11 5-16,-2-10-2 16,1-5-2-16,-1 0-1 0,2-23 6 15,6-11-2-15,3-5 10 16,0-2-5-16,1 4 2 16,-2 9 4-16,-2 8 3 15,0 9-12-15,0 5-4 16,1 6 4-16,5 0 2 15,5 6-2-15,0 15 0 16,1 8-3-16,-3 4 3 16,-1 0 4-16,-1-3 4 15,-1-6-4-15,0-7 3 0,0-8-7 16,1-7-16-16,5-2-14 16,3-6 2-16,3-16 26 15,-1-8-19-15,0-3 21 16,-10-1 8-16,-1-2-2 15,-6 7 14-15,-4 7-13 16,-4 8 17-16,-1 11 9 16,0 3-30-16,0 0-3 15,2 22-27-15,1 5 27 16,-2 8 24-16,4-4-8 16,5-3-11-16,7-6 0 15,8-6-5-15,6-8-6 0,5-7-6 16,4-1 6-16,-4-5 0 15,-5-16 6 1,-5-5 4-16,-11-5 9 0,-8-4-4 16,-7-2 4-16,0-1-5 15,-16 1-6-15,-16 7-2 16,-8 9-12-16,-11 13 4 16,-7 8 8-16,-1 15-1 15,9 14-18-15,18 10-55 16,27-1-121-16,11-4-233 15</inkml:trace>
  <inkml:trace contextRef="#ctx0" brushRef="#br0" timeOffset="274331.6842">21380 10861 830 0,'0'0'27'0,"0"0"6"16,0 0-20-16,0 0-13 16,0 0 0-16,-28 75 34 15,26-34-8-15,2-6-23 16,0-8-3-16,9-7-3 16,8-8 3-16,3-7-10 15,6-5 8-15,3 0 2 16,1-15 5-16,-2-4-5 15,-5-2 0-15,-7-1 6 16,-6 4 0-16,-6 5-2 16,-2 6-3-16,-1 6 0 0,-1 1-1 15,2 4-14-15,2 16 2 16,-3 8 12-16,4 2 0 16,2-4 0-16,5-4-1 15,11-8-28-15,8-11-12 16,9-3-14-16,3-9 43 15,1-13 12-15,-3-3 26 16,-6-1 3-16,-12-5 14 16,-10-2-1-16,-12-2-19 15,-1-2-15-15,-17 4-8 16,-16 6-1-16,-8 8-6 16,-2 12-15-16,3 7-2 0,11 13-31 15,22 10-144-15</inkml:trace>
  <inkml:trace contextRef="#ctx0" brushRef="#br0" timeOffset="275384.0192">22302 10299 643 0,'0'0'179'0,"0"0"-153"0,-40-77 44 16,40 68 6-16,0 6 2 16,0 3-47-16,0 0-31 15,0 26-18-15,0 25 18 16,0 25 2-16,0 14 14 16,0 8 2-16,-2 3-11 15,-2-9 10-15,-1-7-16 16,2-17 1-16,3-13-2 15,0-15-30-15,0-18-24 16,11-9-31-16,11-13-23 16,8-9-16-16,7-17-3 15,0-14-53-15,-7-4 150 16,-9 4 30-16,-10 8 75 0,-7 13-11 16,-4 9 46-16,0 8-16 15,0 2-62-15,0 0-15 16,0 2 1-16,4 10-3 15,8 5 22-15,8-4-26 16,6-4-3-16,6-6 2 16,4-3-2-16,-1 0-4 15,-2-5-2-15,-6-7-1 16,-8-3 4-16,-7-4 1 16,-5-3-1-16,-7-4-4 15,0 1 13-15,-2-1-10 16,-18 8-2-16,-7 6-2 15,-9 5-1-15,-8 7-3 0,-5 0 3 16,1 20 1 0,9 12 0-16,9 4 4 0,16 7 1 15,14 1-10-15,7-4-3 16,33-3 2-16,13-8 4 16,15-12-40-16,4-10-27 15,7-7-29-15,-3-2-25 16,0-18-1-16,-7-6 69 15,-8-6 55-15,-9-4 10 16,-10-3 82-16,-8 0-3 16,-9 5 18-16,-13 7-26 15,-12 9-47-15,-6 8-14 0,-33 7-20 16,-14 3 7 0,-8 11 3-16,-2 15-7 0,11 4 14 15,16 3-15-15,11 3 2 16,14-1-1-16,8 0-3 15,3-1 0-15,2-7-4 16,20-8-4-16,8-9-32 16,4-10 1-16,4 0 10 15,4-25 29-15,-1-11 6 16,-1-7 39-16,-2-12 19 16,-5-8-14-16,-7-8 3 15,-6-8-22-15,-10-7-18 16,-8-5-6-16,-2 6-4 15,-9 18 13-15,-14 22-15 0,2 21 3 16,2 15 31-16,3 9-6 16,2 3-24-16,0 27-5 15,1 17 4-15,6 18 13 16,4 10-8-16,3 9-3 16,0 1 8-16,-2-2-4 15,-3-4-9-15,-1-7-1 16,4-11-13-16,2-11-52 15,12-15-60-15,21-13-67 16,18-14 11-16,13-8-86 16</inkml:trace>
  <inkml:trace contextRef="#ctx0" brushRef="#br0" timeOffset="276133.7978">23493 10761 306 0,'0'0'213'0,"0"0"-116"15,5-87 1-15,-5 73-1 16,-6 9-25-16,-9 5-37 15,-3 2-25-15,-1 18-6 16,-2 6 9-16,8 1-6 16,5 3-7-16,6-8-1 15,2-5-5-15,0-6 4 16,3-7-8-16,7-4-14 16,0 0 16-16,5-2 8 15,4-14 21-15,-4 0-8 16,-2 5 22-16,-7 4 13 0,-4 6 10 15,-2 1-43-15,0 13-15 16,0 18-1 0,-3 20 1-16,-16 16 16 0,-8 19-5 15,2 23-3-15,6 19 1 16,6 14 49-16,4 1-29 16,-4-12-25-16,-11-19 1 15,-9-22-4-15,-9-19 1 16,-6-19 1-16,-4-17 0 15,-1-20 6-15,2-15-3 16,0-12 0-16,9-37 0 16,5-22-2-16,22-26-4 15,15-18-13-15,33-6-19 0,33 10-31 16,17 18-30-16,7 22-26 16,1 17-7-16,-5 11 38 15,-4 7 34-15,-4 6 39 16,-11 1 15-16,-9 4 11 15,-13 1 19-15,-9 5 33 16,-12 3-4-16,-5 3 9 16,-8 4-7-16,-1 2-5 15,-1-3-6-15,3-3-8 16,9-6-12-16,7-13-16 16,11-8 0-16,4-5-7 15,-3 0-7-15,-10 8 0 16,-14 12 0-16,-11 12 4 0,-5 7-4 15,-12 6-3 1,-22 0-1-16,-10 19 3 0,-3 15 1 16,6 8 13-16,18 7 2 15,18 2-12-15,5-1 2 16,33-5-5-16,16-10 0 16,9-11 0-16,5-12-13 15,-2-10-15-15,-1-2 4 16,-12-6-11-16,-8-8-50 15,-15-1-5-15,-12 2-13 16,-13 3-67-16,-13 7-218 16</inkml:trace>
  <inkml:trace contextRef="#ctx0" brushRef="#br0" timeOffset="277124.1236">19766 11816 356 0,'0'0'173'16,"0"0"-105"-16,0 0 27 16,0 0-12-16,0 0-24 15,0 0-30-15,-3-5 6 16,3 5 2-16,0 0-18 15,0-1-12-15,0 1-7 16,12-2-16-16,13 1 16 16,10 1 7-16,8 0 1 15,5 0 3-15,8 0 4 16,13 0-5-16,10 0 3 16,15 0-13-16,16 0 0 15,19-2-3-15,15-11-18 16,5-2 9-16,8-2-3 15,3-1-24-15,7 2 31 0,10 0 8 16,5-1 8-16,11 0-8 16,1 0-3-16,11-5-27 15,7 0-11-15,-2 0 36 16,-5 2 7-16,-13 4-2 16,-10-1 24-16,-10 3 10 15,-8-1-17-15,-14 4-13 16,-11-3-1-16,-12 3 2 15,-15 0-3-15,-11 1-2 16,-10 0 4-16,-10-1-9 16,-4-3 7-16,-5 2-2 15,-8-3 15-15,-2 1 19 16,-7 0-14-16,-3 1-20 0,-3 1 0 16,-6 3 0-16,-7 6 4 15,-9-2 4-15,-8 2-1 16,-7 2 11-16,-4 1 4 15,0 0-1-15,1 0 9 16,4 0-3-16,3 0-1 16,-1 3-17-16,0 0-7 15,1 0 0-15,-1-2 2 16,-4-1 0-16,-3 0-2 16,-5 2 2-16,-3-2-1 15,0 0-2-15,0 0-1 16,-19 0 0-16,-18-12-15 0,-19-5-122 15,-9 1-52-15,2-4-326 16</inkml:trace>
  <inkml:trace contextRef="#ctx0" brushRef="#br0" timeOffset="277491.4122">24323 10095 488 0,'0'0'120'0,"0"0"-91"15,0 0 82-15,0 0-33 16,0 0-25-16,0 0-38 16,-20 42 41-16,6-14 19 15,3 0-57-15,3 0-15 0,4 2-6 16,4-1-16-16,0-8-136 15,0-12-371-15</inkml:trace>
  <inkml:trace contextRef="#ctx0" brushRef="#br0" timeOffset="277656.8066">24532 10165 664 0,'0'0'276'0,"0"0"-243"16,0 0 69-16,0 0-28 15,0 0-38-15,0 0-33 16,1 70-1-16,-14-18-2 16,-8 1-96-16,-4-7-127 15,-4-9-380-15</inkml:trace>
  <inkml:trace contextRef="#ctx0" brushRef="#br0" timeOffset="278367.7863">19472 10256 383 0,'0'0'50'0,"0"0"20"15,0 0-7-15,0 0-19 16,0 0 43-16,0 0-47 16,-7 74-10-16,7-46-3 15,0-2-23-15,0-2-4 16,0-5-26-16,13-9-84 15,-1-5-80-15,0-5-32 16</inkml:trace>
  <inkml:trace contextRef="#ctx0" brushRef="#br0" timeOffset="278540.6537">19605 10231 204 0,'0'0'261'0,"0"0"-117"0,0 0 22 15,0 0-55-15,0 0-48 16,0 0-20-16,4-16-16 15,2 27-21-15,-1 17 3 16,1 12-8-16,-6 9-1 16,0 6-28-16,0 2-49 15,0-4-75-15,12-6-207 16</inkml:trace>
  <inkml:trace contextRef="#ctx0" brushRef="#br0" timeOffset="280040.6348">26201 10839 76 0,'0'0'433'0,"0"0"-381"16,0 0 57-16,16-83-24 16,-16 59-23-16,0 2-1 15,-12 1-12-15,-6 3-22 16,-6 4-6-16,-7 8-7 16,-8 6-14-16,-10 0 0 15,-8 25 0-15,-2 13 2 16,2 12 0-16,11 10 6 0,17-1-6 15,23-2-2-15,6-5-10 16,29-12 3 0,11-11-11-16,5-9-9 0,0-13-3 15,1-7 18-15,-1-4 11 16,-3-20 1-16,-4-7-2 16,-5-6 2-16,-14-3 2 15,-7-3 1-15,-12 2 11 16,0 9-4-16,-4 8 14 15,-7 11 0-15,2 8-2 16,3 5-22-16,-4 11-1 16,0 16 0-16,-4 10 1 15,5 5 1-15,3 2 1 0,6-7-3 16,0-6 1-16,5-6-4 16,17-8 2-16,8-6-4 15,10-11-30-15,11-2 13 16,4-22-1-16,-4-12 2 15,-7-10 10-15,-15-14-4 16,-14-14 16-16,-12-13 0 16,-3-13 0-16,-6-13 0 15,-9-4 4-15,0 4 1 16,3 15 1-16,3 27 1 16,5 26 13-16,1 20 0 15,1 16 11-15,1 9-16 0,1 0-15 16,0 28-15-16,-2 28 14 15,2 30 1-15,0 19 20 16,0 8-3-16,0-6-11 16,15-9 2-16,5-17-4 15,3-14-3-15,-2-17 3 16,-4-17-4-16,-7-14-10 16,-4-10-10-16,-1-7-6 15,-1-2 11-15,4-16 15 16,6-14 8-16,3-10-8 15,4-2 1-15,2 7 5 16,4 9 7-16,3 9-13 16,1 12 0-16,1 5-5 15,-1 4 10-15,-1 17-4 16,-5 9 2-16,-8 4 11 0,-10 0 0 16,-7 4-4-16,-3-4-8 15,-23 0 1-15,-13-2 4 16,-8-6-7-16,-5-7 1 15,0-9-1-15,0-8 0 16,4-2-2-16,2-8-6 16,7-12-7-16,15-4-24 15,23-3-51-15,15-2-252 16</inkml:trace>
  <inkml:trace contextRef="#ctx0" brushRef="#br0" timeOffset="281106.4586">27212 10539 681 0,'0'0'61'0,"0"0"-36"15,0 0 21-15,0 0 13 16,0 0-11-16,0 0-16 15,-103 72 11-15,75-31-6 16,4 0-9-16,12 1-24 16,9-3-3-16,3-3 0 15,6-4 1-15,13-7-4 0,5-9-7 16,3-6 4-16,5-9-5 16,4-1 7-16,3-5 1 15,0-17-4-15,-4-9 4 16,-4-11 4-16,-9-5 7 15,-10-6-9-15,-9 2-5 16,-3 4-5-16,-18 10 1 16,-15 12 5-16,-4 13 4 15,-8 12 0-15,5 0-2 16,3 14 4-16,5 12 1 16,10 1 7-16,9-1-8 15,13-1-2-15,0-1 0 16,21-3-14-16,18-5 9 0,8-10 3 15,11-6-29-15,3 0-8 16,-2-17 8-16,-3-5 23 16,-9-3 8-16,-8-4 6 15,-11 2 3-15,-9 2 10 16,-13 2-3-16,-6 8-2 16,0 5 4-16,-6 8 0 15,-12 2-12-15,-4 7-6 16,-2 16 0-16,-3 10 6 15,5 3-5-15,4 4 2 16,1-2 0-16,8-3 1 16,5-5-4-16,4-5-2 15,0-7 0-15,0-3-4 16,10-8-14-16,16-4-4 0,8-3 8 16,7-3 12-16,3-16-3 15,-2-6 7-15,-2-6 13 16,-3-5-6-16,-4 0 8 15,-6 2 3-15,-7 6-2 16,-9 8 3-16,-6 9-7 16,-5 8-5-16,0 3 0 15,0 0-7-15,-6 11-3 16,-10 14 0-16,-3 11 3 16,5 3 0-16,6 1-1 15,8-3 0-15,0-8 0 16,8-5-5-16,14-9-6 0,11-8-6 15,9-7-5-15,5 0 23 16,4-22 5-16,-6-6 1 16,-2-12 2-1,-3-8 2-15,-4-10 10 0,-5-13-3 16,-7-9-10-16,-10-9-5 16,-11 8-2-16,-3 12 4 15,-9 23 0-15,-10 20-3 16,0 14-1-16,2 12 1 15,-3 0-2-15,-2 32 2 16,0 18 3-16,2 17 7 16,7 11-1-16,2 6 8 15,-1-2-10-15,0-5 2 0,1-5-1 16,5-10-9-16,4-11 0 16,2-10-13-16,0-14-38 15,21-11-21-15,10-15-44 16,8-1-97-16,2-18-252 15</inkml:trace>
  <inkml:trace contextRef="#ctx0" brushRef="#br0" timeOffset="281346.8706">27855 10535 711 0,'0'0'98'0,"0"0"-80"16,0 0 67-16,0 0 15 15,0 0-36-15,0 0-64 16,31-16 7-16,33 8-5 16,10 0 7-16,-7 0-9 15,-11 0-9-15,-8-1 9 16,-9 1 0-16,-6 2-7 16,-8-2-24-16,-9 4-24 15,-10 1-58-15,-6 1-121 16,0 2-231-16</inkml:trace>
  <inkml:trace contextRef="#ctx0" brushRef="#br0" timeOffset="282815.5658">28620 10546 772 0,'0'0'20'0,"0"0"-19"0,0 0 7 16,0 0-8-16,0 0 0 16,0 0-4-16,-46 54-9 15,53-54 13-15,16-6 16 16,11-10 18-16,11-11-20 15,1-2-12-15,-1-10 25 16,-6 0-22-16,-11 5 14 16,-10 7-4-16,-11 11-15 15,-7 9-1-15,0 5-13 0,-6 2 1 16,-18 0 6-16,-5 11 7 16,-3 14 8-16,2 4-6 15,8 5 3-15,7 2-4 16,6-1-1-16,8-1-3 15,1-2 3-15,1-3 5 16,22-4-5-16,9-6-5 16,16-7 2-16,10-10 3 15,8-2 0-15,4-13 9 16,-4-12-8-16,-8-4 4 16,-14-3-1-16,-12-2-6 15,-14-3 7-15,-6 2 1 0,-8 9-1 16,-4 9 4-16,0 9 18 15,0 8-4-15,0 0-23 16,0 0-11-16,0 12 8 16,-1 15 3-16,-10 11 5 15,1 2 10-15,1-2-12 16,4-3-3-16,5-3 0 16,0-7-10-16,0-4-43 15,6-7-33-15,8-7-3 16,2-7-42-16,-1 0-38 15,3-18 97-15,0-7 33 16,-3-7 39-16,-1-3 77 16,-1-4 45-16,2 3-9 15,1 2-13-15,0 11-29 16,-2 6-5-16,-5 9-26 0,-3 5 3 16,-4 3-11-16,1 0-29 15,4 23 5-15,-1 13-8 16,-2 6 23-16,-1 2-5 15,-3-4-10-15,0-1-2 16,2-8-6-16,1-7-1 16,4-7-4-16,-3-8-7 15,-1-6-12-15,2-3 3 16,4 0 9-16,9-9 4 16,6-16 2-16,4-6 12 15,0-5-5-15,-5-5 5 16,1-4 0-16,-5 5-3 0,-4 5 9 15,-2 9 1-15,-7 12-9 16,-3 11 8-16,-1 3-2 16,-2 0-7-1,0 0-3-15,0 0-12 0,0 2 5 16,0 21-10-16,0 9 17 16,0 7 14-16,0 3-6 15,1-1-6-15,5 2-2 16,1-6 5-16,3-5-3 15,-3-6-2-15,2-7-5 16,-3-9-11-16,-2-6-3 16,1-4-5-16,2 0-5 15,10-12-3-15,4-13 30 0,4-9 4 16,-1-6 4-16,-3-1-4 16,-9 2 5-16,-8 5-1 15,-4 11-6-15,0 9 1 16,0 8 14-16,0 6-1 15,0 0-11-15,0 0-3 16,0 0-5-16,8-1-3 16,13-3 8-16,10-5 10 15,10-4 10-15,6-5-7 16,-5 1-9-16,-8-3 4 16,-12 8 9-16,-7 4 15 15,-9 3-12-15,-3 5 2 0,-3 0-21 16,2 5-1-16,-1 15-20 15,2 11 20-15,-3 8 8 16,0 2 2-16,0 1 3 16,-1-3-12-16,-5-1 2 15,1-4-3-15,4-5-67 16,1-8-58-16,0-8-84 16,0-11-179-16</inkml:trace>
  <inkml:trace contextRef="#ctx0" brushRef="#br0" timeOffset="282949.8843">30154 10248 414 0,'0'0'256'0,"0"0"-247"0,0 0-9 16,0 0-147-16,0 0-310 15</inkml:trace>
  <inkml:trace contextRef="#ctx0" brushRef="#br0" timeOffset="283639.6886">30368 10669 632 0,'0'0'26'15,"0"0"13"-15,0 0-39 16,0 0 106-16,0 0-57 16,0 0-11-16,84-55-10 15,-41 21-19-15,-6-4 14 16,-2-2-5-16,-10-2-13 16,-10 9-4-16,-12 6-2 15,-3 10-3-15,-17 8 3 16,-11 7-13-16,-3 2 8 15,7 0 6-15,13 4-1 16,11 9 1-16,5 6-31 16,28 3-1-16,16 3 8 15,0 1-3-15,-4 3-29 16,-17 3 3-16,-20 5 19 0,-8-1 1 16,-9 1 31-16,-15-5-3 15,2-8 0-15,8-5 5 16,8-6 0-16,6-2-4 15,14-6-14-15,18-5-24 16,13 0 22-16,7-10 0 16,-1-12-82-16,-6-3 89 15,-7-3 13-15,-10-3 90 16,-5 2-6-16,-8 5-12 16,-7 7-8-16,-7 8 6 15,-1 6-14-15,0 3-27 0,0 0-17 16,-7 15-12-1,-5 9 12-15,3 5-2 0,9-3-10 16,0-2-1-16,11-6-26 16,14-5-14-16,5-6-6 15,4-7 30-15,3 0 17 16,-6-8 11-16,-5-11-2 16,-7-3 9-16,-8-5 15 15,-10-5-13-15,-1-1-20 16,-16-1-8-16,-22 3-3 15,-9 4 0-15,-5 13-6 16,7 8-2-16,12 6-34 16,24 9-151-16</inkml:trace>
  <inkml:trace contextRef="#ctx0" brushRef="#br0" timeOffset="284292.3284">31305 10474 853 0,'0'0'130'0,"0"0"-127"16,0 0 24-16,0 0 6 16,0 0-26-16,0 0-7 0,-3-13-8 15,3 13-4 1,0 3 8-16,0 2 1 15,0-2-7-15,2-2-1 0,2 0 2 16,5-1-6-16,3 0 15 16,4 0 2-16,-1 0 13 15,1 0-15-15,-4 0 6 16,-2 0-6-16,1 4 6 16,-2 8 3-16,0 5-3 15,0 4 0-15,-4 6 2 16,-4 3-2-16,-1-1 3 15,0 4-7-15,-8-3 11 16,-8 1-13-16,0 1 2 16,1-3 0-16,3-4 4 15,0-6-4-15,8-6-1 0,2-9 1 16,2-4 0-16,0 0 9 16,0 0 32-16,0-11 12 15,5-12-21-15,8-9-30 16,0-4-1-16,4 0-3 15,1-2-3-15,4 1 1 16,2 2 2-16,3 2-6 16,0 6 5-16,1 7-9 15,-1 7 2-15,-5 5 5 16,-3 5 0-16,-2 3 2 16,-1 2-1-16,-2 20-7 15,-1 7 8-15,-4 3 1 0,-4 6 1 16,-4 4 0-16,-1-1 0 15,0-2-1-15,-4-2-2 16,-7-7-22-16,1-8-15 16,1-7-22-16,-2-8-55 15,1-7-51-15,10 0-536 16</inkml:trace>
  <inkml:trace contextRef="#ctx0" brushRef="#br0" timeOffset="285489.5205">31840 10515 724 0,'0'0'20'16,"0"0"-2"-16,0 0 55 15,0 0 19-15,0 0-69 16,0 0-23-16,13-13-2 16,-6 26 2-16,-1 7 0 15,-3 3 2-15,-3 1-1 16,0-2-1-16,0-3-3 16,-5-7-12-16,1-4 2 0,0-6-4 15,2-2 13 1,2 0 4-16,0 0 16 0,0-10-16 15,10-8-4-15,11-5 0 16,2-3 4-16,2 6 9 16,3 1-1-16,-6 7 0 15,-2 3 9-15,-5 5-10 16,-9 4 4-16,-3 0 0 16,-2 0-11-16,1 13-7 15,-1 9 7-15,1 1 1 16,-2 0-1-16,0-7 3 15,0-5 2-15,0-4-2 16,0-3-1-16,0-4 2 16,3 0-1-16,0 0 11 15,7-4-12-15,4-8 7 0,5-6-7 16,5-3 7 0,-1-1-7-16,3 1-2 0,-2 4 2 15,-5 6 0-15,-5 6 3 16,-5 3-5-16,-2 2 0 15,-2 0-12-15,2 3 0 16,2 12 7-16,4 1 5 16,1 2 0-16,2-5 3 15,2-3 0-15,6-2-3 16,2-6 3-16,0-2 3 16,3 0-2-16,-3 0-3 15,1-7 6-15,-4-6-6 0,-1-3 4 16,-4-1-5-1,-4-3 0-15,-7-1-9 0,-1 4 4 16,-6 3-8-16,0 3-24 16,-12 5-11-16,-9 6 14 15,-1 0 16-15,-1 9 13 16,6 10-6-16,6 3 0 16,8-3-3-16,3-2 3 15,0-7 3-15,6 0 6 16,12-7-5-16,3-3 6 15,6 0 1-15,-2 0 4 16,-1 0 5-16,-4-11-9 16,-4 2 7-16,1 1-1 15,-1 2-3-15,3 2-3 16,4 4-4-16,-3 0-5 16,1 0 9-16,0 3 5 0,-6 1 0 15,3 0-3-15,1-2 3 16,6-2 4-16,7 0-9 15,8-13 13-15,2-7 2 16,3-11-14-16,-4-4-1 16,-3-7 12-16,-7-8-12 15,-7-1-2-15,-9-6 1 16,-8-7-5-16,-7-3-18 16,0 1-1-16,-4 6 20 15,-1 7 5-15,5 11 23 16,0 11 2-16,2 9-10 0,8 10 15 15,-2 10 9 1,-4 2-17-16,2 9-22 0,-1 22 4 16,0 15 5-1,-5 14-2-15,0 9-7 0,0 6 6 16,0 5-2-16,-5 2 3 16,-6 0-3-16,-1-5-4 15,-6-11 0-15,2-10-23 16,-4-13-65-16,4-16-73 15,6-10-217-15</inkml:trace>
  <inkml:trace contextRef="#ctx0" brushRef="#br0" timeOffset="285675.5223">32779 10090 875 0,'0'0'81'0,"0"0"-70"16,79-21 72-16,-8 12-16 16,13 0-52-16,8-2-15 15,13-3-23-15,12-6-92 16,9-18-156-16</inkml:trace>
  <inkml:trace contextRef="#ctx0" brushRef="#br0" timeOffset="292054.2205">14417 14689 344 0,'0'0'119'0,"0"0"-114"15,0 0 0-15,0 0 3 16,0 0 49-16,0 0-8 15,0 0-18-15,-6-30 9 0,6 30 24 16,0 0-25-16,0 0-8 16,0 0-5-16,0 11-26 15,0 30 4-15,12 31-2 16,1 39 38-16,-4 20 2 16,-4 10-20-16,-2-5-9 15,-1-14-3-15,1-12-8 16,-2-7 5-16,-1-11-7 15,0-8 3-15,-9-9-2 16,-10-7 5-16,1-2-12 16,-2-9 4-16,4-10-27 15,6-16-26-15,7-26-98 16,3-13-126-16,0-37-123 16</inkml:trace>
  <inkml:trace contextRef="#ctx0" brushRef="#br0" timeOffset="293239.3349">14335 14691 300 0,'0'0'20'16,"0"0"-1"-16,0 0 32 15,0 0 41-15,0 0-18 16,0 0-45-16,-10-16 9 16,10 16 17-16,0-1 8 15,0 1-4-15,0-2-8 16,0 2-6-16,0-4-19 15,7-2-16-15,35-4-5 16,22 0-9-16,21 0 9 16,18 4-1-16,12 0-4 15,10-1 0-15,6-7 7 16,6-9-7-16,-5-5-8 16,-2-6-1-16,-2 0-5 15,-9 1-11-15,-10 3-2 16,-21 7 15-16,-24 9 4 0,-20 8 6 15,-17 4 2-15,-14 2 0 16,-9 0-5-16,-4 0 4 16,0 0 1-16,0 0 0 15,0 0 13-15,0 0 7 16,0 0-1-16,0 0-9 16,0 0-8-16,0 0-2 15,0 10-1-15,0 8 1 0,0 7 7 16,0 11-2-1,0 6-5-15,0 12 0 0,0 14 13 16,0 11-13 0,-1 8 4-16,-4 10-4 0,0 6-4 15,5 1 0-15,0 0 8 16,0-8-1-16,14-3-2 16,3-3 8-16,2-1-5 15,0-2 4-15,-3-5-3 16,-5-2 0-16,-5-10-5 15,-3-11 13-15,-1-12-5 16,-2-10 13-16,0-10-8 16,0-4-4-16,0-7 7 15,0-4-3-15,0 0-3 16,0-3-4-16,0 0-1 0,1-1 0 16,-1-1-5-1,2-1 2-15,-2-2-1 0,1-4-1 16,-1 3 0-16,0-3 0 15,0 0 2-15,0 0 0 16,0 0-1-16,0 0-1 16,0 0 0-16,0 3 0 15,-7 4-1-15,-16 5-2 16,-5-1 3-16,-8 2-1 16,-7 1-3-16,-11 1 1 15,-10-1 2-15,-18 3 0 16,-13 0 1-16,-7 3 0 15,-4-1-1-15,6 0-1 16,3-2 2-16,2-2 12 0,3-2-12 16,-2-2 0-16,-2-4 1 15,7-2-1-15,9-5 0 16,15 0 1-16,17 0 4 16,11 0-4-16,7 0 1 15,8 0-1-15,-1 0 0 16,8 0 1-16,-1 0 0 15,1 0-2-15,3 0 0 16,3 0 2-16,3 0 0 16,5 0 2-16,-2 0 2 15,1 0-4-15,2 0-2 16,0 0 0-16,0 0 0 16,0 0-4-16,0 0-5 0,0 0-19 15,3 0-33 1,17 2-32-16,11 3 6 0,12-1-146 15,5-4-238-15</inkml:trace>
  <inkml:trace contextRef="#ctx0" brushRef="#br0" timeOffset="293957.2683">18439 14338 511 0,'0'0'49'0,"0"0"54"16,0 0-24-16,0 0-9 15,0 0-25-15,0 0-36 16,-23 98 2-16,20 9 61 16,0 32-37-16,2 13-22 15,-2 4-4-15,0-8 1 16,-2-4 5-16,-1-17-12 15,-3-8 3-15,1-15-6 16,1-15 5-16,0-13-4 16,2-15 6-16,1-13-7 15,-2-14-6-15,2-11 6 16,-1-11-3-16,1-6-23 16,-2-6-47-16,-2-15-24 15,8-32-94-15,0-29-134 16</inkml:trace>
  <inkml:trace contextRef="#ctx0" brushRef="#br0" timeOffset="294956.0051">18196 14327 390 0,'0'0'226'0,"0"0"-211"0,0 0-10 16,0 0 2-16,0 0 27 16,0 0 12-16,-13-75-1 15,13 74-16-15,7-2-14 16,18-6-13-16,25-4-2 16,31-4 3-16,39-4-3 15,27-1-9-15,27 2-49 16,21-1-37-16,10 1-57 15,0 2-2-15,-11 2-9 16,-15 4 163-16,-29 3 8 16,-27-1 14-16,-32 3-3 15,-30 2 32-15,-25 0 20 16,-17 3 22-16,-13 0 18 0,-5 1-40 16,-1 1 9-1,0 0-11-15,0 0-47 0,0 0-7 16,0 0 3-16,0 0 5 15,0 0-5-15,0 0-4 16,0 0-8-16,0 3-6 16,3 18 0-16,8 16-5 15,-2 18 10-15,-3 15 5 16,-6 10-10-16,0 8 2 16,-2 6-2-16,-13 7-1 15,-3-1 1-15,6 6 4 16,8 8-3-16,4 7 5 15,16 8-4-15,16 4 15 16,5-9-2-16,-3-11-6 0,-4-16 2 16,-8-18 7-16,-7-18-16 15,-7-17 10-15,-5-16-7 16,0-14 1-16,-3-8 9 16,0-6-2-16,0 0 8 15,0 0-8-15,0 0-9 16,0 0 0-16,0 0-1 15,0 0-3-15,0 0-3 16,0 0 3-16,0 0 2 16,0 0 3-16,0 0-2 15,0 0 0-15,-9-5-2 16,-9-1-2-16,-7 4 1 16,-14 0-11-16,-15 2-2 0,-16 0 6 15,-18 12 4 1,-17 0-2-16,-14 0 5 0,-9-7 1 15,-6 0 3-15,-8 0-2 16,2 0 7-16,-8 2-1 16,2 6-2-16,9 6-3 15,3 2-2-15,14 5 0 16,22-1 1-16,23-4-2 16,27-5 2-16,22-7-2 15,15-3 1-15,8-5-1 16,3-1-1-16,0 0-10 15,0 0 5-15,0 0 2 0,11 0 4 16,4 0-2-16,4-1 4 16,5-3 1-16,-5 2-3 15,1 0-1-15,-7 2-8 16,-7 0-5-16,-3 0-28 16,0-3-36-16,3-11-88 15,3-9-230-15</inkml:trace>
  <inkml:trace contextRef="#ctx0" brushRef="#br0" timeOffset="296748.73">19167 14512 293 0,'0'0'39'15,"0"0"-33"-15,0 0 16 16,0 0 46-16,0 0 25 16,0 0 7-16,4-3-31 15,-4 3-9-15,0 0-13 16,0 0-7-16,0 0-9 15,0-2-11-15,-3 0-6 16,-11 0-5-16,-9 1 1 16,-4 1-2-16,-9 0-6 15,-6 0 0-15,-8 0 0 0,-7 7-1 16,-9 6-1-16,-6-1 3 16,-8 5-3-16,-8 0 1 15,-7 6 0-15,-10 1-1 16,-17 6-3-16,-12 1-9 15,-14 1 2-15,-6 0-13 16,7-6 16-16,8-6 2 16,8-4 5-16,14-2 8 15,5 2-8-15,9-1-1 16,2 4-3-16,6 1 4 16,4 1 0-16,7 1 5 15,9-1-8-15,13-4 6 16,13-2-2-16,11-7 8 15,13-3-6-15,8-3-3 16,3-2-3-16,-5 1 3 0,-3 2 0 16,-3 4 0-16,-2 3 0 15,3-1 7-15,6-4-4 16,4 0-3-16,6-2 1 16,3-2-6-16,4-1 12 15,1 0-4-15,0 0 2 16,-2 0-5-16,-3 0-3 15,-4 0 3-15,-3 1 14 16,-3 1-12-16,4-2 6 16,4 0-2-16,2 0-3 15,5 0-3-15,0 0 3 16,0 0-3-16,0 0 4 16,0 0 2-16,0 0 0 15,-2 0-1-15,0 0 0 0,1 0-4 16,1 0-1-16,0 0 2 15,0 0-6-15,0 0 4 16,0 0-1-16,0 0 1 16,0 0 3-16,0 0-3 15,0 0-1-15,0 0 1 16,0 0-1-16,0 0 3 16,0 0-4-16,0 0-4 15,0 0-18-15,0 0 23 16,0 0 1-16,0 0 4 15,0 0-2-15,0-7 2 0,7-10 0 16,5-9 2-16,6-10-6 16,9-6 4-16,7-7-4 15,5 1 0-15,-5 5 0 16,-4 6 0-16,-9 11 1 16,-9 9 2-16,-6 6 1 15,-3 5-4-15,-2-2-4 16,1 4 4-16,0-1 2 15,-2 5-1-15,0-4 0 16,2 3-1-16,-2-1 0 16,0 2 3-16,0 0-3 15,0 0 3-15,0 0-3 0,0 0-2 16,0 0-7-16,0 0 4 16,0 7 2-16,0 15 3 15,-12 14 2-15,-3 10 2 16,-9 9-4-16,-4 1 2 15,-3 3-2-15,-4-5 0 16,4-7 1-16,4-6 5 16,8-13-4-16,5-5 6 15,5-9-7-15,5-4-1 16,3-5-5-16,1-1-3 16,0 4 7-16,5 4 2 15,15 5-2-15,10-3 3 16,14 0-4-16,14-11-5 15,14-3-17-15,12-14-63 16,-4-18-179-16</inkml:trace>
  <inkml:trace contextRef="#ctx0" brushRef="#br0" timeOffset="305918.0345">15137 17031 307 0,'0'0'4'0,"-36"147"9"16,16-67-9-16,-1-8 23 15,3-8 19-15,3-20 2 0,6-13-18 16,1-11 5-16,5-11-14 16,1-2-21-16,1-6-11 15,1-1-38-15,0 0 17 16,-5-13 6-16,-1-11 15 16,-2-11 11-16,1-10 46 15,4-8-7-15,3-6-21 16,0-1 15-16,0 2-29 15,3 7 17-15,7 5 6 16,1 7 1-16,0 6 15 16,-1 10-5-16,-1 4-4 15,-2 10 10-15,2 4-22 0,0 5-12 16,3 0-9-16,9 16 14 16,6 15 3-16,4 10 28 15,3 6-24-15,-2 0-13 16,-4 0-5-16,-3 0-3 15,-2-2-2-15,-5 2-3 16,-1-5-19-16,-6-3-16 16,-3-8-23-16,-5-5-2 15,-1-7-57-15,-2-3-105 16</inkml:trace>
  <inkml:trace contextRef="#ctx0" brushRef="#br0" timeOffset="306194.5752">14932 17244 798 0,'0'0'29'0,"0"0"-16"16,0 0 6-16,0 0 16 15,0 0-35-15,0 0-11 16,25-6 11-16,44-15 26 15,13-8-9-15,2-3-11 16,-6 2 3-16,-6 3-5 16,-12 7-1-16,-11 3-3 15,-12 5-18-15,-10 7 10 16,-6 5-60-16,-8 0-50 0,1 14-44 16,-8 6-141-16</inkml:trace>
  <inkml:trace contextRef="#ctx0" brushRef="#br0" timeOffset="306906.3037">19366 16663 123 0,'0'0'43'0,"0"0"8"16,0 0 28-16,0 0 15 15,-80-17 7-15,74 16-13 16,1 0-18-16,4 0-7 0,1 1-8 15,0-2-6 1,0 1-28-16,0-1-5 0,6-4-16 16,25-5 0-16,21-7 12 15,18-7 28-15,11-2-8 16,-3-1-10-16,-9 2-17 16,-9 5 5-16,-16 6-9 15,-15 6-2-15,-9 2-3 16,-10 7-23-16,-7 0-1 15,-1 0-10-15,-2 0 13 16,0 0-34-16,-18 13 3 16,-18 5-38-16,-10 1-154 15,-6 3-147-15</inkml:trace>
  <inkml:trace contextRef="#ctx0" brushRef="#br0" timeOffset="307309.6319">19395 16581 327 0,'0'0'88'0,"0"0"-41"15,0 0 31-15,0 0 37 16,0 0-43-16,0 0-15 16,-35-2-24-16,35 2-7 15,0 4-8-15,-4 21-2 16,-9 13 6-16,-4 8-1 16,-1 3-8-16,3 4 2 15,2 0-2-15,4 5-8 16,4 0-4-16,5-2 4 15,0-8-5-15,0-7-1 0,5-7 1 16,2-8 16-16,1-6 3 16,-4-4 1-16,2-5-3 15,-3-2-2-15,2-1-8 16,2-1-6-16,8 2-1 16,5-3-6-16,5-5 2 15,5-1 4-15,1 0-1 16,0-4 2-16,-1-9 0 15,-2-1 3-15,-4 0-1 16,-3 2-3-16,-4 4-5 16,-1-2-9-16,-3 1-15 15,1-2-21-15,-2-3-25 0,1-3-62 16,2-6-55-16,2-4-72 16</inkml:trace>
  <inkml:trace contextRef="#ctx0" brushRef="#br0" timeOffset="307649.4721">19281 17074 599 0,'0'0'89'0,"0"0"-45"16,0 0 22-16,0 0 2 0,0 0-12 15,0 0-21 1,-67 15-15-16,79-15-15 0,18-12-4 16,13-3 11-1,5-5 17-15,3 1-8 0,-1 2-6 16,0 1-6-16,-1 3-2 16,-3 0-7-16,-4 2-2 15,-8 2-1-15,-7 2 3 16,-10 1-7-16,-6 4-7 15,-8 0 1-15,-3 2-27 16,0-3-19-16,0-5-41 16,0-5-46-16,-4-2-169 0</inkml:trace>
  <inkml:trace contextRef="#ctx0" brushRef="#br0" timeOffset="308667.6198">14675 15316 479 0,'0'0'59'16,"0"0"-14"-16,0 0 22 15,0 0 8-15,0 0-24 16,0 0-10-16,6-11-22 15,-4 11 16-15,-2 0-20 16,0 25 2-16,0 23 1 16,-17 19 1-16,-3 10-7 15,0-4-4-15,2-10-5 16,5-16 0-16,1-8 2 16,3-11 2-16,3-10 8 15,3-8 2-15,3-6-3 16,0-4-10-16,0 0-4 15,7 0-7-15,25-17-4 0,15-8-1 16,7-5 4-16,0-2-26 16,-7 2-45-16,-9 0-66 15,-8 1-121-15,-5 1-100 16</inkml:trace>
  <inkml:trace contextRef="#ctx0" brushRef="#br0" timeOffset="309245.8191">14957 15518 459 0,'0'0'27'16,"0"0"-21"-16,0 0-2 15,0 0 53-15,0 0-21 0,0 0-17 16,43 0-16-16,-36-5 6 16,-4 0-9-16,-1-2 2 15,-2-3 0-15,0-3 9 16,0 3-7-16,0 0 13 15,-7 3 7-15,-2 3-7 16,1 2-2-16,-3 2 11 16,-3 0-11-16,-4 8-12 15,-1 9 2-15,-4 8-5 16,6 3 7-16,5-1 5 16,6-1-11-16,6-1 1 15,0-3-4-15,1-3-1 16,11-3 0-16,3-6 3 0,0-5-6 15,4-5 9 1,5 0-4-16,7-7 2 0,2-14-2 16,0-9-2-1,1-6-9-15,-1-4 11 0,0-5 1 16,-3 1 1-16,-6 2 1 16,-9 9 5-16,-8 12-5 15,-7 8 3-15,0 9-4 16,-2 4 4-16,-11 0 18 15,-2 8-5-15,-6 21-2 16,1 10-1-16,0 11-5 16,2 3 9-16,6 1 11 15,4-4-4-15,6-11-16 16,2-10-10-16,0-10-6 0,7-11 3 16,4-8-2-16,4-3-13 15,4-22 8-15,3-8-10 16,-3-6-41-16,-6 0-38 15,-9 8-129-15,-4 5-112 16</inkml:trace>
  <inkml:trace contextRef="#ctx0" brushRef="#br0" timeOffset="310339.5162">15233 15529 446 0,'0'0'153'0,"0"0"-60"16,0 0 16-16,0 0-5 15,0 0-24-15,0 0-12 0,5-14-35 16,-5 14-6-16,0 0-9 16,0 0-13-16,0 0-5 15,0 0 2-15,0 0 0 16,0 0 0-16,0 0 0 16,0 0-2-16,0 0 0 15,0 0-6-15,0 0 5 16,0 0-8-16,0 0 4 15,0 0-9-15,0 0 14 16,0 0-4-16,0 0-19 16,0 0-1-16,0 0 11 15,0 0-5-15,0 0 10 16,0 0 2-16,0 0-1 0,0 0 9 16,0 0-2-16,0 0 2 15,0 0 7-15,0 0-6 16,0 0-1-16,0-3 7 15,1-5-4-15,2 1-6 16,2-3 3-16,-2-2-2 16,2 1 15-16,-3 5-9 15,-2 2 13-15,1 4 5 16,-1 0-8-16,0 0-15 16,0 0 0-16,0 0-2 15,0 13-1-15,0 4-2 16,0 8-1-16,-5 0-1 0,2 0 6 15,1-5 0-15,2-4 0 16,0-2 0-16,0-5-8 16,0-2 4-16,0-4-12 15,12-3 6-15,4 0-12 16,7-8 20-16,0-13-10 16,1-5 10-16,-6-5-7 15,-3-3-18-15,-4-1-11 16,-5 3 22-16,0 7 5 15,-5 9 0-15,-1 10 11 16,0 6 12-16,0 0-9 16,0 0 10-16,0 0-3 15,4 0-10-15,1 0-6 16,6 1-33-16,1 8 1 0,1 0 10 16,-4 4 20-16,-1 2-2 15,-8 2 10-15,0 3 10 16,0 0-9-16,0-5 10 15,-2-4-11-15,0-6 2 16,2-5-2-16,0 0-9 16,11-7-9-16,8-15-30 15,4-11-2-15,0-2 26 16,-6-2 6-16,-1 3 18 16,-2 7 3-16,-4 8 6 15,-4 9 7-15,-3 7 22 16,-3 3 17-16,0 0-31 15,0 3 7-15,0 17-13 0,-3 6-2 16,-3-2-9-16,3-5-4 16,1-5 2-16,2-6-5 15,0 0-1-15,0-6 1 16,0-2-4-16,0 0 3 16,0 0-3-16,12-11-8 15,9-9 12-15,2-1-1 16,-1 2 1-16,-7 8-4 15,-9 7 3-15,-2 4-2 16,0 0 0-16,0 0 6 16,4 0 4-16,8 0-3 15,5-2 1-15,7-7 5 16,5-7-4-16,0-3-6 0,-2-3-6 16,-7 0-13-16,-6 2-18 15,-5 2-130-15,-7 0-460 16</inkml:trace>
  <inkml:trace contextRef="#ctx0" brushRef="#br0" timeOffset="312469.8774">16098 16066 382 0,'0'0'5'16,"0"0"-5"-16,0 0-28 16,-91 0 12-16,76 0 16 15,-4 2 39-15,-8 5 15 16,-4 3-14-16,-3 4-17 16,-2-1-19-16,0 3 0 15,3-6 2-15,2 0 12 16,4-3 16-16,6 0 17 15,7-4 8-15,4 0-7 0,6-3 2 16,2 0-9-16,2 0-6 16,0 0-10-16,0 0-29 15,0 0 0-15,22 0-28 16,14 0 28-16,18 0 0 16,10-6 2-16,8 2 12 15,13-2-4-15,15-1-6 16,21-7 8-16,22-2-12 15,18-5 1-15,22-5-7 16,14 1-6-16,2-1 12 16,-3 2 8-16,-11 1-8 15,-7 4-19-15,-14-1 14 16,-7 0 10-16,-14 0-3 16,-18 1 8-16,-19 0-13 0,-24 4 3 15,-21 2-3-15,-18 4-10 16,-17 4 11-16,-16 2 2 15,-7 3 9-15,-3 0 14 16,2-1-6-16,1-1-17 16,5-1 0-16,6-2-1 15,7-2-3-15,0 1 2 16,3 0 2-16,-3 3-1 16,-1 1-1-16,1 1-2 15,6-1-4-15,2 0-15 16,-4-3 13-16,-3 4-15 15,-7 1-1-15,-6-1 25 16,-6 1 1-16,-3 0 0 0,0 0 0 16,-6 0 0-1,-6 0 7-15,-1 0-7 0,1 1-12 16,7 2-13-16,4-2-14 16,1-1 10-16,0 0 14 15,0 0 15-15,-2 0 7 16,-1 0 13-16,-1 0 17 15,-3 0-14-15,1 0 1 16,-2 0-2-16,-3 0-11 16,-3-1-7-16,-3-6 0 15,-1 1-4-15,-1-1-2 16,4-2 2-16,-1 2 3 0,2-4-3 16,1 1-3-16,2 0 3 15,1-4 1-15,0 0 2 16,1 3-2-16,1 4 5 15,2 3-3-15,4 4 14 16,2 0-8-16,0 0-9 16,0 0-4-16,0 0-4 15,0 0-2-15,0 0-2 16,0 0 7-16,0 0 5 16,0 0 11-16,0 0 8 15,0 0 2-15,0 0-10 16,0 0-3-16,3 4-2 15,7 7-3-15,3 4-3 0,8-2-2 16,0 1 1-16,2 0 1 16,-3 1 1-16,-4 2 7 15,-7 2-3-15,-7 6-5 16,-2 8-4-16,-28 6 3 16,-20 2 0-16,-14 0-29 15,-4-12-59-15,2-9-77 16,5-13-199-16</inkml:trace>
  <inkml:trace contextRef="#ctx0" brushRef="#br0" timeOffset="317651.893">19760 15729 132 0,'0'0'0'0,"0"0"-57"15</inkml:trace>
  <inkml:trace contextRef="#ctx0" brushRef="#br0" timeOffset="319437.6211">20246 15548 25 0,'0'0'125'0,"0"0"-21"16,0 0-38-16,0 0-33 15,0 0-33-15,0 0-10 16,-3 0 10-16,20 0 34 15,5 0 32-15,6 0 4 16,4 2-7-16,1 10-28 16,3 13-9-16,2 8 8 0,4 9-10 15,1 4-10 1,2 2-8-16,0 1 4 0,2 3-10 16,-5 2 5-16,0 7 2 15,-9 10 3-15,-8 5 1 16,-10 6-9-16,-7 0 0 15,-8 1-4-15,0-4-2 16,-6 4 4-16,-17-1 8 16,-9 4 7-16,-12-3 27 15,-11 4-30-15,-9 1 2 16,-5 1-1-16,-10 1 0 16,-6-4-7-16,-10-6 4 15,-7-5-10-15,-5-15 0 16,-4-4 10-16,-3-2-10 15,-4-4 16-15,-9-4 5 0,-3-2-16 16,-1-8-3-16,0 1 1 16,2-3 1-16,7-1-4 15,0-2 10-15,1-1 2 16,1 0-6-16,1 3-1 16,-2-1-5-16,1 2 1 15,2-6-1-15,3-3 0 16,10-6 0-16,7-5 0 15,6-4-5-15,2-5 5 16,6 0 0-16,0-4 1 16,2 1-1-16,2-2 0 15,3 0-2-15,2-8-13 16,-1-7 15-16,2-7-4 16,-1 1 4-16,8-2-9 0,6 0 2 15,4 1 7-15,4-2 6 16,2 4-2-16,0-6-1 15,5-2-1-15,6-2-2 16,1-2-6-16,0-3-3 16,-1 1 7-16,-1-2 2 15,-1 0 7-15,-1-2-4 16,1-1-2-16,4-2-1 16,11 0-9-16,5-5-9 15,5-3-14-15,7-2 16 16,2-7 4-16,0-2 12 0,2 2 3 15,-2 5 0 1,0 5 10-16,0 7-4 0,2-4-9 16,4-2 0-16,2-4-5 15,0-2-27-15,6 0-3 16,4 6 11-16,-5 4 12 16,-5 7 11-16,0 4 1 15,-9 3 3-15,-9 3 15 16,-1-1-4-16,5-5-7 15,7-4-7-15,5-7-12 16,2 3-8-16,0 1-1 16,2 11 5-16,4 14 16 0,-5 7 4 15,-1 6-4 1,0 0 0-16,0 1 7 0,0-5-6 16,0-1 14-16,0-6-15 15,0 0-4-15,2 2 3 16,-2 3 1-16,0 4 0 15,0 3-2-15,0 0-7 16,0 0-14-16,0 0-3 16,0 0 26-16,0 0 2 15,0 0 7-15,-3 0-2 16,0 0-5-16,-2 6 1 16,0 3-1-16,-3 3-2 15,-1 1 1-15,-6 6 1 16,-4 3-1-16,-7 5 6 15,-2 4 3-15,-2 3 3 0,0 2 3 16,5-2-12-16,5-6 0 16,7-9-1-16,6-8-3 15,5-5-8-15,2-6-18 16,0 0 17-16,0 0 9 16,0 0 0-16,0 0 13 15,0 0 4-15,0-8-4 16,9-17-10-16,10-11 9 15,10-6 1-15,-1 2 7 16,-5 8 7-16,-6 10-13 16,-7 10-7-16,-7 5-2 15,-2 5 1-15,-1 2 4 16,0 0-4-16,0 0-5 16,4-3-1-16,1-3-5 0,5-5 5 15,4 0 3-15,4 1-3 16,-2 3 1-16,-4 5-1 15,-1 1 1-15,2 1-1 16,5 0 1-16,7 5-1 16,13 13 11-16,9 7-11 15,8 9-8-15,3 10-16 16,-1 2-37-16,-8 3-56 16,-13-9-173-16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3:48:38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2080 187 0,'0'0'342'0,"0"0"-258"16,0 0 51-16,0 0-38 15,0 0-21-15,0 0-35 16,0 0-21-16,3-37-18 0,0 71 4 16,3 18 32-1,0 15-9-15,-3 11-17 0,-3 4-12 16,0 3-10-16,0-3-60 16,6-15-71-16,7-19-144 15,10-21-168-15</inkml:trace>
  <inkml:trace contextRef="#ctx0" brushRef="#br0" timeOffset="414.8227">4361 2092 755 0,'0'0'55'0,"0"0"19"0,0 0 9 16,0 0-59-16,0 0-23 15,-118 95 1-15,60-30 17 16,-2 5-7-16,2 0-2 16,3-3-4-16,7-6-4 15,2-10 2-15,10-8 0 16,8-11-4-16,9-11 3 16,5-8-1-16,11-8-2 15,0-5 0-15,3-11 0 16,0-26-16-16,21-12 6 15,9-8 10-15,10 7 3 16,-1 14-1-16,0 14 1 16,1 13 12-16,0 9-7 0,5 0-5 15,6 20 4-15,1 5 0 16,0 6-6-16,-1 1-1 16,-4 2 2-16,-5 0-2 15,-9 0-1-15,-9-4-55 16,-3-4-50-16,-11-9-50 15,-1-9-72-15,0-8-30 16</inkml:trace>
  <inkml:trace contextRef="#ctx0" brushRef="#br0" timeOffset="772.6074">4580 2380 518 0,'0'0'138'0,"0"0"-14"0,0 0 17 15,0 0-56-15,0 0-38 16,0 0-47-16,5-46-5 15,7 72 5-15,4 11 11 16,5 3-3-16,-9 2 1 16,-3-4-2-16,-6-6-5 15,-3-8-2-15,0-9-2 16,0-13 2-16,0-2 6 16,0-2 11-16,0-19 11 15,4-12-15-15,2-5-10 16,6-5 2-16,6 3-3 15,2 3 17-15,0 9 12 16,0 10-24-16,-2 9 6 16,-2 9-13-16,9 0-5 15,-2 11-3-15,7 17 8 0,-2 9 2 16,-6 7-1-16,-7-1 6 16,-3 4-7-16,-6-7-25 15,0-2-58-15,4-10-69 16,1-17-83-16,7-11-249 15</inkml:trace>
  <inkml:trace contextRef="#ctx0" brushRef="#br0" timeOffset="1072.7898">5174 2288 659 0,'0'0'152'15,"0"0"-86"-15,0 0 11 0,0 0-65 16,0 0-6-16,-26 75 35 15,16-32-8-15,7 3-24 16,3-5-2-16,0-7-7 16,13-7-1-16,12-13-46 15,6-13-7-15,4-1 43 16,-2-20 11-16,-6-9 2 16,-7-5 27-16,-7-1 15 15,-10-3 2-15,-3 0 0 16,-9 1-34-16,-15 4-12 15,-9 9-7-15,-7 14-13 16,-3 10-7-16,1 7-30 16,8 26-54-16,16 2-102 0,18-1-283 15</inkml:trace>
  <inkml:trace contextRef="#ctx0" brushRef="#br0" timeOffset="1536.7118">5612 2264 757 0,'0'0'189'16,"0"0"-137"-16,0 0 15 16,0 0-67-16,0 0-5 15,0 0-5-15,-14 57 10 0,14-26 5 16,0-6-4-16,0-6 0 15,4-9-1-15,0-7-4 16,4-3-7-16,4 0-10 16,7-3-13-16,2-14 34 15,2-5 19-15,-4 0 0 16,-3 5-11-16,-8 6 3 16,-5 7 0-16,-2 4-1 15,-1 0-10-15,5 4-15 16,8 13-5-16,4 2 16 15,11-3-2-15,5-9-28 16,6-7-1-16,4 0 25 0,2-20 10 16,-4-5 12-1,-5-5 6-15,-9 0 15 16,-12-2 5-16,-9 0 4 16,-6-3-13-16,-6 3-7 0,-27 5-19 15,-9 10-3-15,-13 13-21 16,0 4-23-16,8 14 1 15,19 12-90-15,21 1-153 16</inkml:trace>
  <inkml:trace contextRef="#ctx0" brushRef="#br0" timeOffset="2527.1139">6379 1738 795 0,'0'0'50'0,"0"0"31"15,0 0-9-15,0 0-16 16,0 0-14-16,0 0-42 16,-36-16-11-16,36 63 11 15,0 22 12-15,2 13 14 16,7 4-14-16,4-3 10 15,-1-10-16-15,4-10-4 16,1-11-2-16,1-12-18 16,0-8-50-16,3-12-34 0,-4-12-30 15,-3-8-19-15,2 0-17 16,-4-19 100-16,-3-5 68 16,0-5 15-16,-3 5 24 15,-1 4 9-15,-2 8 9 16,-2 7-4-16,1 5-22 15,-1 0-2-15,4 0-12 16,5 0-7-16,8 0 24 16,7 0-6-16,8-2-13 15,3-5-14-15,4-6 14 16,-1-4-9-16,-6-3 0 16,-5-2 1-16,-9 1 8 15,-8 0 18-15,-8-2-10 0,-3 3 0 16,-8 4-11-16,-15 5-1 15,-12 6-11-15,-4 5-25 16,-5 14 14-16,2 15 11 16,6 8 8-16,12 4 9 15,17 2-9-15,7-1-2 16,25-6-6-16,26-8-36 16,19-13-77-16,6-12 11 15,3-3-140-15,-9-10-105 16,-6-16 310-16,-7-3 37 15,-2-3 143-15,-7-6-26 16,-5 3 64-16,-10 0-32 0,-10 5-57 16,-9 8-9-1,-8 7-19-15,-6 7-25 0,0 5-7 16,-22 3-32 0,-15 14-33-16,-10 16 24 0,3 10 9 15,11 7 5-15,12 1-5 16,15-5-1-16,6-8-13 15,2-12-50-15,26-15-48 16,9-8 55-16,9-11 39 16,6-20 8-16,-2-7 10 15,-4-8 25-15,-4-1 51 16,-9-8 2-16,-5-10-14 0,-6-5 0 16,-8-10-14-16,-7-5-15 15,-7-2-10-15,-3 5-15 16,-16 10-1-16,-8 16-1 15,6 20 6-15,8 20 23 16,5 16-6-16,8 0-31 16,0 32-20-16,0 24 2 15,0 18 18-15,3 16-1 16,3 7 3-16,-6 0 3 16,0-4-5-16,0-12-1 15,-6-11-31-15,6-12-63 16,5-13-40-16,29-17-96 15,18-15-44-15</inkml:trace>
  <inkml:trace contextRef="#ctx0" brushRef="#br0" timeOffset="3229.91">7887 1920 489 0,'0'0'197'0,"0"0"-94"16,0 0-32-16,0 0-43 15,-88 36 4-15,64-3-10 16,6 0-4-16,8-4-18 16,7-4-3-16,3-7 2 15,0-8-16-15,11-8-23 16,6-2-25-16,4 0 65 16,0-14 21-16,0-10 15 15,-2 2 2-15,-5 2 7 16,-3 4-2-16,-6 8 6 0,-5 4 0 15,0 4-13-15,3 0-36 16,0 25-17-16,0 22 5 16,-3 21 12-16,-3 29 4 15,-5 19 3-15,8 21-5 16,0 9 46-16,16-1-43 16,-9-10-1-16,-7-24-2 15,0-20 2-15,-18-28-3 16,-3-23-1-16,-1-20-4 15,-2-17 4-15,-6-4 27 16,-5-35 4-16,0-23-28 16,12-24-3-16,18-15-24 15,5-4-48-15,38 3 3 0,13 8 9 16,9 11-9 0,8 14 15-16,1 11 20 0,1 11 16 15,-1 3 14-15,-4 3 4 16,-11 3 7-16,-6-1-4 15,-9 2 6-15,-5 0 11 16,-4 0 11-16,-3 1-12 16,-5 2 19-16,-5 0-16 15,-4 6 9-15,-7 3-2 16,-6 5 6-16,0 5-12 0,-2 7-8 16,-18 5 3-1,-5 2-17-15,-6 25-2 0,6 11 1 16,4 10 0-16,13 4 0 15,8-1-1-15,0-9 1 16,19-9 0-16,10-13-11 16,11-12-17-16,4-8-2 15,5-4 19-15,-1-16-43 16,-1-6-90-16,-5-3-221 16</inkml:trace>
  <inkml:trace contextRef="#ctx0" brushRef="#br0" timeOffset="3714.2312">10193 1647 218 0,'0'0'503'16,"0"0"-413"-16,0 0-7 15,0 0-38-15,0 0-45 16,0 0-1-16,0 66 1 15,0 4 41-15,0 8-3 16,-12 0-14-16,2-8-19 0,1-7-5 16,-3-14-49-1,4-8-69-15,-2-14-76 0,-2-15-116 16</inkml:trace>
  <inkml:trace contextRef="#ctx0" brushRef="#br0" timeOffset="4147.3059">10172 1539 558 0,'0'0'146'0,"42"-103"-53"15,-15 61-27-15,0 11-10 16,1 7-15-16,-1 12-9 0,-2 4-19 16,-1 8-8-16,-6 17-5 15,-8 34-13-15,-10 22 9 16,-19 19 0-16,-32 5-7 15,-16-3 8-15,-8-14-6 16,0-14 7-16,6-13 2 16,12-12 0-16,11-15 3 15,13-10 0-15,14-7 0 16,7-9 2-16,9 0 2 16,3-20-7-16,0-18-3 15,27-10-4-15,10-2 1 16,8 10 12-16,0 13 0 15,-2 15 18-15,-3 12 8 16,2 7-15-16,4 25-2 16,6 11 4-16,5 12 14 0,5 2-8 15,6 3-18-15,0-4-3 16,0-10-8-16,-7-5 4 16,-11-13-66-16,-5-10-9 15,-3-16-34-15,-3-2-63 16,0-26-77-16,-3-11-191 15</inkml:trace>
  <inkml:trace contextRef="#ctx0" brushRef="#br0" timeOffset="4724.3695">10860 1901 326 0,'0'0'251'16,"0"0"-222"-16,0 0-26 0,0 0 48 15,0 0 7 1,0 0-16-16,89 12-29 0,-50-12 17 15,-5 0-11-15,-1-10 6 16,-6-5-8-16,-6-4-9 16,-8-3 12-16,-5-2-9 15,-8 2 25-15,0 1-15 16,-11 4 4-16,-18 7-25 16,-12 6-13-16,-11 4-8 15,-3 2 21-15,4 16 11 16,5 9-11-16,12 5 0 15,10 7-4-15,9 6-3 16,9-1 7-16,6 2 2 0,6-6-1 16,16-6 4-1,10-8-5-15,11-7 0 0,6-11-41 16,8-8-24-16,4-6 51 16,0-18 5-16,-4-10 9 15,-4-8 5-15,-9-8 0 16,-9-9 26-16,-9-10-4 15,-5-4-18-15,-8-7 12 16,-7-2-19-16,-6 7 5 16,0 16-6-16,0 22-1 15,-5 22 23-15,1 15 10 16,3 14-33-16,1 32-19 0,0 25 19 16,0 20 33-1,4 15-11-15,3 9 5 0,-5 7-5 16,-2 10-16-16,0 1-5 15,0-3 15-15,0-1 42 16,0-18-48-16,0-16-5 16,-9-20-3-16,0-23-2 15,6-18-55-15,3-23-103 16,0-11-112-16,2-34-323 16</inkml:trace>
  <inkml:trace contextRef="#ctx0" brushRef="#br0" timeOffset="4957.6268">11462 1847 794 0,'0'0'28'0,"97"-16"18"16,-43 16 3-16,-8 4-17 15,-8 21 1-15,-8 6-19 16,-11 8-9-16,-18 4-3 15,-1 1-2-15,-30-2-17 16,-10-3-7-16,-9-2 16 16,0-8-10-16,7-5-16 15,15-8-116-15,18-13-237 16</inkml:trace>
  <inkml:trace contextRef="#ctx0" brushRef="#br0" timeOffset="5864.3795">11749 2003 519 0,'0'0'141'0,"0"0"-25"16,0 0-33-16,0 0-26 0,-5-80-12 16,26 62-10-1,13-3-11-15,13 6-10 0,9 6 8 16,1 7-4-16,-2 2 1 16,-7 11-11-16,-6 15 0 15,-8 6-8-15,-12 0 4 16,-11 1-3-16,-11-3-1 15,-6-6-7-15,-21-5-13 16,-4-6 13-16,2-10 7 16,6-3 2-16,9 0 19 15,12-16-8-15,2-13-13 16,20-9-55-16,22-7 3 0,10 0 26 16,2 6-14-1,-2 11 2-15,-12 10 32 0,-7 11 6 16,-6 5 8-16,-3 2 0 15,-8 0-1-15,-1 4-7 16,-4 1 5-16,-3 0-4 16,0-2-1-16,-1-3-1 15,4 0-2-15,7 0 3 16,1-10 8-16,2-8-8 16,-2-2 0-16,-7 2 9 15,-6-1-4-15,-6 4 10 16,0 3-7-16,0 2 10 15,-7 3-18-15,-7 5-4 16,-6 2-36-16,-4 0 17 16,-6 16 23-16,3 7 0 0,-2 6 4 15,4 5-4-15,6 2 1 16,8 3 0-16,8-3 2 16,3 2-1-16,6-5 5 15,20-7-6-15,8-2-1 16,8-12-10-16,5-12-12 15,1 0 11-15,0-10 11 16,-5-17 26-16,-3-6-7 16,-5-9 7-16,-7-4-1 15,-7-4-5-15,-6 1-10 16,-9 6 2-16,-6 14-7 16,0 12 2-16,0 9 4 15,0 8-8-15,0 0-3 16,0 20-35-16,16 11 34 0,4 6 2 15,5 9 1-15,0 0-2 16,-2-1 2-16,-7-1-3 16,-7-5 2-16,-9-5-2 15,-4 0-36-15,-27-1-32 16,-17-6-40-16,-9-4-42 16,0-11-35-16,4-9-27 15</inkml:trace>
  <inkml:trace contextRef="#ctx0" brushRef="#br0" timeOffset="7146.5276">12958 1861 446 0,'0'0'47'0,"0"0"-41"16,0 0 84-16,0 0-15 16,0 0-22-16,0 0-18 15,16 69-19-15,-2-69-13 16,10 0 12-16,9-17 32 16,6-15 14-16,3-5-26 0,-5-1-3 15,-13 1 11-15,-11 4-20 16,-10 7-9-16,-3 4-7 15,-3 10-3-15,-21 7-4 16,-7 5-39-16,-11 2-2 16,-1 21 36-16,3 7 5 15,7 7 0-15,9 6 4 16,12 1-3-16,10 0-1 16,2-5 6-16,20-2-6 15,21-10-4-15,18-10-50 16,8-12 51-16,3-5 3 15,-9-9 9-15,-10-14-5 16,-14-5 4-16,-7-3-6 16,-9 4-4-16,-9 4 2 15,-6 7 0-15,-5 9 4 0,-1 7 11 16,0 0-15-16,0 7-6 16,-4 19-2-16,-5 6 8 15,1-1 7-15,7-6 0 16,1-8-5-16,0-5-2 15,6-5-7-15,6-7 7 16,3 0 8-16,0-5 4 16,5-14 12-16,-1-6-14 15,0-4-3-15,-7 3-3 16,3-1-3-16,-8 10 2 0,-1 8-3 16,-3 4 0-1,1 5-5-15,1 0-9 0,4 8-5 16,2 11 16-16,6 2 3 15,6-1 1-15,8 1-1 16,8-6 0-16,7-8-4 16,5-7-6-16,1 0-6 15,-2-11-3-15,-5-14-4 16,-7-6 22-16,-8-11 1 16,-7-4 1-16,-10-8 7 15,-6-3 16-15,-7-6-5 16,0-2 14-16,-2 7-20 15,-11 16 7-15,5 17-4 16,2 14 25-16,3 11 1 16,0 3-42-16,-2 28-10 0,0 21 10 15,4 12 8-15,1 9 6 16,0 0-5-16,1-3 0 16,9-3-9-16,1-9-4 15,-2-12-51-15,4-9-58 16,-4-15-39-16,0-10-292 15</inkml:trace>
  <inkml:trace contextRef="#ctx0" brushRef="#br0" timeOffset="7702.4131">13676 1785 520 0,'0'0'346'16,"0"0"-313"-16,0 0 1 0,0 0-34 15,0 0-3-15,145-12 3 16,-35 7 0-16,8-3-1 16,-11 3-118-16,-10-4-115 15,-21-2-44-15,-9-3 129 16,-7-5 105-16,-14-4 44 16,-12 0 57-16,-10-1 102 15,-9 2 19-15,-9 5-41 16,-6 3-24-16,0 5-25 15,-13 9-68-15,-20 0-20 16,-12 14-4-16,-4 17 2 0,1 8 2 16,8 2 32-1,10 2-17-15,5-1 5 0,11-4-16 16,6-9 6-16,8-7-10 16,0-10 0-16,10-5-21 15,9-7-47-15,11 0 68 16,5-17 18-16,0-10 1 15,-4-3-7-15,-6-1 2 16,-6 0 7-16,-7 5 4 16,-3 5-4-16,-8 6 13 15,-1 10-21-15,0 3 7 16,0 2-20-16,0 0-11 0,-1 17-13 16,-4 9 21-16,1 3 3 15,4 1 4-15,0-2-2 16,0-3-2-16,0-8-3 15,12-5-35-15,3-4-22 16,12-8-50-16,25-1-38 16,22-31-42-16,16-11 157 15,1-13-131-15</inkml:trace>
  <inkml:trace contextRef="#ctx0" brushRef="#br0" timeOffset="8061.6332">15068 1448 263 0,'0'0'228'15,"17"-121"-137"-15,-17 87 26 16,0 10 13-16,-7 15-17 15,-2 4-39-15,6 5-44 16,0 0-15-16,-1 0-15 16,-1 22-21-16,-3 11 21 0,0 13 10 15,0 17-5-15,4 5 2 16,-2 5 1-16,0-1-4 16,-1-8-4-16,0-8 0 15,1-6 2-15,3-11-2 16,3-8-5-16,0-14-32 15,14-12-31-15,16-5 18 16,11-17 25-16,4-18 5 16,1-6-27-16,-7-4 45 15,-7 2 2-15,-10 3 17 16,-9 9 8-16,-6 12 24 16,-4 11 16-16,-3 8-6 15,0 0-58-15,0 3-1 16,5 16 0-16,0 7 8 0,1 3 4 15,-3 1-10-15,-2-3-2 16,-1 1-68-16,0-9-70 16,3-6-141-16</inkml:trace>
  <inkml:trace contextRef="#ctx0" brushRef="#br0" timeOffset="8235.9832">15394 1383 842 0,'0'0'109'16,"0"0"-38"-16,0 0 9 15,0 0-66-15,0 0-14 16,0 0-112-16,-30-7-145 16,12 28-243-16</inkml:trace>
  <inkml:trace contextRef="#ctx0" brushRef="#br0" timeOffset="8407.64">14678 1564 803 0,'0'0'103'0,"0"0"-38"0,0 0 7 15,0 0-47-15,82-14-25 16,2 11-35-16,16 3-142 15,1 0-367-15</inkml:trace>
  <inkml:trace contextRef="#ctx0" brushRef="#br0" timeOffset="8927.4022">15881 1555 219 0,'0'0'156'0,"0"0"-40"0,0 0-4 16,0 0-13-16,0 0-5 15,0 0-4-15,-8-43-9 16,3 40-20-16,-3 3-16 15,-6 0-25-15,-8 14-20 16,-6 14 0-16,-5 5 0 16,4 1 3-16,8-3 2 15,7 2-4-15,11-2-1 16,3-5 0-16,0-2 0 16,19-5-3-16,9-5-16 15,6-7-10-15,7-7-8 16,1 0 32-16,1-2 5 0,-4-17 8 15,-5-5-4-15,-4-4 4 16,-9-6 5-16,-9-6-3 16,-11-6 2-16,-1 3 6 15,-13 4-13-15,-19 8-5 16,-12 12-23-16,-9 16 5 16,-3 3 14-16,2 6 4 15,14 14 1-15,10 5-1 16,18 4-40-16,12 0-53 15,15 0-11-15,30-7-99 16,14-6-64-16,8-7-58 0</inkml:trace>
  <inkml:trace contextRef="#ctx0" brushRef="#br0" timeOffset="9319.9202">16207 1530 630 0,'0'0'82'0,"0"0"50"16,0 0-25-16,0 0-7 15,0 0-34-15,0 0-40 16,21-50-26-16,-21 64-9 16,0 10 2-16,0 10 7 15,0 3 8-15,-12-2-6 16,2-7 8-16,0-4-8 16,3-12 4-16,6-5-6 15,1-7 1-15,0 0 1 0,0-10 16 16,3-10-7-16,10-10-11 15,1-4 0-15,-1 3 0 16,2 0-2-16,3 6-2 16,3 5 0-16,6 3-5 15,3 8 9-15,-1 9-1 16,1 0 3-16,0 14-2 16,-2 19 0-16,1 5 4 15,-4 3-3-15,-7 4 0 16,-6-5-1-16,-6-2 12 15,-5-4-11-15,-1-5-1 16,0-3-1-16,0-5-18 0,0-1-65 16,0-5-101-16,-4-3-310 15</inkml:trace>
  <inkml:trace contextRef="#ctx0" brushRef="#br0" timeOffset="12246.0885">18099 1531 56 0,'0'0'31'16,"0"0"-6"-16,0 0 6 15,0 0 7-15,0 0-5 16,0 0 2-16,0 0-11 15,0 0-11-15,-2 0 0 16,2 0 6-16,0 0 3 0,0 0 2 16,0 0 3-1,0 0 9-15,0 0 9 0,0 0 15 16,0 0 7-16,0 0-18 16,0 0-10-16,0 0-17 15,0 0 0-15,0 0-12 16,0 1-10-16,0 1 0 15,22 1-19-15,14-2 19 16,13 0 28-16,8 0-14 16,1-1 1-16,1 2-13 15,2 1 3-15,12 3-2 16,17 0 1-16,24 4-4 16,19-3 0-16,8 0-1 15,-3-2 0-15,-13-2-13 16,-18-3 5-16,-19 0 8 0,-19 0 2 15,-23 0-1-15,-16 0 4 16,-14 0-3-16,-10 0 3 16,-6 0 8-16,0 0 13 15,0 0 6-15,0 0 8 16,0-3 4-16,-4-6-43 16,-5 1-30-16,-3-4-100 15,-1 3-179-15</inkml:trace>
  <inkml:trace contextRef="#ctx0" brushRef="#br0" timeOffset="12962.0469">18497 1230 281 0,'0'0'102'16,"0"0"-16"-16,0 0-1 15,0 0-9-15,0 0-14 16,0 0-18-16,16-9-11 16,-14 9-11-16,-2 0 7 15,0 0-16-15,0 0 2 16,0 0 2-16,0 0-8 15,0 0 3-15,0 0-10 16,-2 0 2-16,-11 8 7 16,-7 6 3-16,-8 7 0 15,-17 6-6-15,-14 9 4 16,-13 6-6-16,-13 0-4 0,3 3-2 16,7-1 1-16,14-7 3 15,15-7-4-15,7-8 0 16,6-5 0-16,4-6 2 15,6-4 2-15,8-1-2 16,8-6 1-16,5 0 3 16,1 0-6-16,1 0-3 15,0 0-2-15,0 0 3 16,0 2 1-16,0 1-16 16,0 7 16-16,7 3 1 15,8 8 0-15,9 5 7 16,12 3-5-16,11 3 1 0,19-2 3 15,18-2-2-15,10-5 3 16,4-9-7-16,-1-6 2 16,0-5-4-16,-3-1-48 15,-3-2-54-15,-13 1-153 16</inkml:trace>
  <inkml:trace contextRef="#ctx0" brushRef="#br0" timeOffset="13664.7411">20398 1431 106 0,'0'0'179'0,"0"0"-107"16,0 0 26-16,0 0 32 15,0 0-31-15,23-85-20 16,-16 71-9-16,-4 7-1 16,0 4-8-16,-3 3-29 15,0 0-6-15,0 5-26 16,0 24-9-16,0 17 9 16,-9 10 15-16,2 4-7 15,-2 1-5-15,1-3-3 16,-1-7-3-16,-1-6-58 0,3-6-65 15,1-12-100-15,1-12-107 16</inkml:trace>
  <inkml:trace contextRef="#ctx0" brushRef="#br0" timeOffset="13862.4411">20411 1101 734 0,'0'0'72'0,"0"0"-25"16,0 0-1-16,0 0-10 0,0 0-33 15,0 0-3-15,0-6-39 16,0 34-58-16,1 3-64 16,12-3-277-16</inkml:trace>
  <inkml:trace contextRef="#ctx0" brushRef="#br0" timeOffset="14302.6537">20652 1419 269 0,'0'0'551'15,"0"0"-496"-15,0 0 17 16,0 0-18-16,0 0-54 15,0 0 0-15,0 48 0 0,0 8 0 16,0 2 12-16,0-9-11 16,-1-8 3-16,-1-13 0 15,2-8-1-15,0-8-3 16,0-8 0-16,0-3 0 16,0-1 7-16,0 0 1 15,0-17 13-15,0-10-13 16,2-7-4-16,8-4-1 15,5-3-3-15,4 0 8 16,2 4-7-16,3 6 1 16,-2 12 2-16,-2 10-5 15,-4 9 1-15,2 0-7 0,0 20-5 16,3 13 6-16,-3 9 6 16,-5 5 11-16,-5-1-9 15,-7-3-1-15,-1-7 2 16,0-6-3-1,2-4-38-15,3-6-49 0,9-4-56 16,11-11-62-16,14-5-118 16</inkml:trace>
  <inkml:trace contextRef="#ctx0" brushRef="#br0" timeOffset="15486.7838">21376 911 658 0,'0'0'83'16,"0"0"-28"-16,0 0 30 15,0 0-15-15,0 0-14 16,0 0-31-16,-24-55-25 16,24 88-19-16,0 25 19 15,0 22 4-15,-6 19 22 16,-8 13-4-16,-5 9-8 15,-5 4-5-15,0 1-2 16,-4 3-5-16,-4-1 2 16,1 2-3-16,3-1-1 15,7-6 37-15,8-12-30 0,8-12-6 16,5-14-1-16,0-17 0 16,3-17-1-16,6-15 0 15,-5-17-1-15,1-11-8 16,-1-8-5-16,13-5 15 15,11-27 8-15,14-17 3 16,11-15-5-16,-3-2-5 16,-10 6 1-16,-17 2 4 15,-13 0-3-15,-10 1-1 16,-18-1-2-16,-24 2-5 16,-15 2 4-16,-7 8-1 15,-3 6 1-15,0 9 1 0,12 6 3 16,9 4 1-1,14 3-2-15,17 4-1 0,14 1-1 16,4-7-3-16,42-6-46 16,35-8-32-16,26-4 12 15,17 1-50-15,-6 4-8 16,-18 2 27-16,-26 1 35 16,-27 4 22-16,-22 1 43 15,-16 5 72-15,-8 1 63 16,0 2-30-16,0 3-7 15,-7 3-33-15,3 5-20 16,-1 1-9-16,5 5-22 16,0 0-4-16,0 0-10 15,0 0-4-15,0 0-4 0,0 0 5 16,0 0-3-16,5 0 6 16,6 0 8-16,6-7 6 15,5-3 6-15,5-5 5 16,-2-2-8-16,-3-1 2 15,-8 2-3-15,-3 1-4 16,-6 2 8-16,-5 0 6 16,0 4-11-16,0 0 2 15,-9 1-4-15,-5 4-5 16,-1 2-8-16,-4 2-2 16,-5 0-8-16,3 10 1 15,-1 8 0-15,8 6 2 16,6 7 1-16,4 5-1 0,4 4-7 15,0 5 6-15,0 1 3 16,14-3-6-16,1-6 5 16,6-6-4-16,-2-6 1 15,8-6-2-15,6-8 1 16,7-8 10-16,6-3 6 16,5-6 1-16,1-16-2 15,-4-9-2-15,-5-5 4 16,-7-6-2-16,-9-3-4 15,-9 2 5-15,-10 2 1 16,-8 10-5-16,0 7-1 16,-23 12-1-16,-7 7-22 15,-3 5-1-15,5 0 6 0,10 11 12 16,18 8-8-16,3 6-1 16,35 3-4-16,12-2-6 15,7-2 24-15,-8-1 3 16,-9 0 3-16,-12 6-12 15,-10 5 12-15,-13-3-6 16,-5 1 2-16,-2 0 1 16,-14-9 2-16,5-6-2 15,5-7 1-15,6-8-4 16,2-2-54-16,26-10-23 16,9-15 4-16,7-10-200 15</inkml:trace>
  <inkml:trace contextRef="#ctx0" brushRef="#br0" timeOffset="21592.7991">22431 1315 392 0,'0'0'114'0,"0"0"-113"16,0 0-1-16,0 0-4 16,0 0 4-16,0 0 8 15,0 0 12-15,10 8 23 16,-7 2 8-16,0 4 5 15,4 2-8-15,0 6-8 16,5 5-5-16,3 0-20 16,3-1-6-16,3-2-4 15,4-4-3-15,1-8-1 16,0-7 2-16,4-5 14 0,3-3-1 16,1-18 6-1,-1-4-5-15,-3-4-9 16,-5 0 0-16,-9 1-7 0,-6 3 8 15,-10 3-7-15,0 5-2 16,-10 6 15-16,-16 5-11 16,-4 6-2-16,-1 0 0 15,0 0-1-15,2 15 3 16,7 9-4-16,2 10 1 16,3 8-1-16,5 6 2 15,6 2-2-15,4-9-3 16,2-4-2-16,6-8 5 15,16-5 2-15,8-9 3 0,6-7-5 16,5-6 5-16,1-2 0 16,-1 0-5-16,-7-6-23 15,-5-5-21-15,-6-4-16 16,0-2-11-16,-2-3-74 16,3-11 136-16,1-8-43 15,3-4 49-15,-1-3 3 16,-2 6 13-16,-4 7 9 15,-4 10 7-15,-10 7 49 16,-4 7 5-16,-1 6-1 16,-2 3-5-16,0 0-13 15,0 0-16-15,0 0-27 16,0 5-20-16,0 16 2 16,0 13 5-16,0 5-3 0,-2 3-2 15,-11 2-3-15,-4-8 0 16,5-7-4-16,1-8-3 15,6-9-12-15,4-9-12 16,-1-1-5-16,2-2 11 16,0 0 25-16,0-14 9 15,11-16-2-15,9-7-4 16,6-5 4-16,2 5 4 16,-3 8-7-16,-7 12-3 15,-3 10 8-15,-7 7 0 16,-1 0-1-16,3 4-5 0,0 16 6 15,0 10 2 1,2 3-9-16,-8 4 1 16,1-3-2-16,-5-3-1 15,0-4-38-15,1-4-55 0,4-8-72 16,4 0-285-16</inkml:trace>
  <inkml:trace contextRef="#ctx0" brushRef="#br0" timeOffset="22075.9815">23771 1364 787 0,'0'0'65'0,"0"0"-47"16,0 0 6-16,-83 10-22 15,45 13 35-15,-1 6-12 16,3 7-3-16,3 3-5 16,7 0 1-16,5 2-9 15,10-4-9-15,11-3-8 16,0-1 1-16,19-8-7 16,16-8-25-16,11-11-36 15,10-6-23-15,0-7-5 16,-3-17 73-16,-4-2 21 15,-6-5 9-15,-1-4 12 0,-8-5 1 16,-7 0 20-16,-9-1 12 16,-8 10-12-16,-10 11 16 15,0 8-6-15,0 8-4 16,0 4-19-16,-10 0-2 16,-5 22-10-16,0 6 2 15,2 9 11-15,3 2-11 16,9-6-4-16,1-1-4 15,0-8-2-15,3-9-10 16,15-5-33-16,12-10-28 16,10 0-60-16,2-16-97 15,1-10-129-15</inkml:trace>
  <inkml:trace contextRef="#ctx0" brushRef="#br0" timeOffset="22343.5099">24052 1013 613 0,'0'0'112'16,"0"0"-73"-16,0 0 2 15,0 0-11-15,0 0-9 16,0 0-14-16,-29 41-7 16,56-34-19-16,6-6 19 15,0-1 28-15,-5 0-1 16,-6-14 3-16,-9-2 5 15,-10-1 11-15,-3 0 0 16,-7-2-46-16,-21 7-3 16,-12 5-24-16,-8 7 21 15,-8 7-8-15,6 19-13 0,10 11-55 16,13 6-184-16</inkml:trace>
  <inkml:trace contextRef="#ctx0" brushRef="#br0" timeOffset="23393.9123">24278 1366 486 0,'0'0'137'16,"0"0"-130"-16,0 0 73 16,0 0-12-16,0 0-19 15,0 0-39-15,9 10-3 16,-9 28 47-16,0 11-4 16,0 6-32-16,-9-3-11 15,-6-9 0-15,5-7-7 16,2-12 2-16,1-12-1 15,4-7-1-15,3-3 3 0,0-2 4 16,0-7 7-16,0-18-14 16,2-8-10-16,11-10 9 15,7-6-1-15,8 1-6 16,7 6-4-16,-1 11-3 16,-2 12 15-16,-7 9 7 15,-8 6-1-15,-4 4 9 16,-4 0-12-16,-1 8-2 15,1 11-1-15,2 11 1 16,1 5 0-16,3 4 2 16,2 0 4-16,2-6-6 15,2-7-2-15,1-2-15 16,2-6 6-16,3-2-38 16,-3-8 7-16,1-5-4 0,-1-3 12 15,5-6 17-15,2-18 16 16,2-10 3-16,1-10 28 15,-7-9 3-15,-3-2 5 16,-5 3-23-16,-5 7 9 16,-7 11 10-16,-7 12-23 15,0 8 11-15,0 6-22 16,-14 6-1-16,-6 2-3 16,-6 0-3-16,-2 10 6 15,1 7 0-15,5 6-9 16,10 0 1-16,3-1-1 0,9-1-10 15,0-4-7 1,1-2 4-16,16-5-10 0,2-6 12 16,4-4 18-1,2 0 2-15,0-17 9 0,-4-3-1 16,-4 0 25-16,-4-2 11 16,-6 3 3-16,-1 5-4 15,-4 8 11-15,-2 3 8 16,0 3-20-16,0 0-14 15,0 0-28-15,1 22-7 16,4 20-2-16,-4 22 9 16,-1 18 1-16,-7 11 1 0,-20 23 1 15,0 12-1 1,6 12 44-16,9 13 15 0,11 1-48 16,1 1-5-16,0-10 2 15,-6-17-6-15,-6-31-4 16,-11-29-9-16,-5-24-4 15,-5-21-14-15,-1-16 14 16,0-7 13-16,-6-23 10 16,-4-21-3-16,-3-18-7 15,2-6-3-15,3-2-6 16,15-5 6-16,15 0-4 16,12-1-8-16,35-10-12 15,34-4 0-15,34-5-53 16,30-8-93-16,14 2-283 15</inkml:trace>
  <inkml:trace contextRef="#ctx0" brushRef="#br0" timeOffset="28373.7626">26232 1042 333 0,'0'0'39'0,"0"0"18"15,0 0-14-15,0 0 37 16,0 0 2-16,0 0-38 16,0 0-4-16,-4-72 19 15,4 71-10-15,0 1-5 16,-2 0-17-16,-1 0-24 15,-12 24-2-15,-19 34 7 16,-14 26 79-16,-13 20-17 0,4 4-48 16,14-2-19-1,24-7-3-15,17-7-3 0,7-12-16 16,32-12-24-16,15-8-2 16,8-11-29-16,1-11-68 15,-3-16-202-15</inkml:trace>
  <inkml:trace contextRef="#ctx0" brushRef="#br0" timeOffset="28991.328">26796 1244 567 0,'0'0'76'16,"0"0"-22"-16,0 0 54 16,0 0-80-16,0 0-26 15,-90 42 15-15,47 4 3 16,4 3 0-16,13 4-5 15,12-3-14-15,9-4-1 0,5-9 7 16,5-6-7-16,16-12-13 16,9-9-15-16,5-7-13 15,6-3 41-15,4-13 23 16,4-14-20-16,0-6 6 16,-6-1-2-16,-10-5 2 15,-9 6-3-15,-13 7 2 16,-8 7 2-16,-3 15 13 15,0 4 4-15,0 0-26 16,-3 12-1-16,-7 16-16 16,3 10 16-16,4 0 6 15,3-4-5-15,0-5-1 16,20-12-15-16,8-5-15 16,8-9-22-16,5-3 52 0,1-9 10 15,1-14-9-15,-7-7 23 16,-8-4 5-16,-9-6 10 15,-11-1 7-15,-8 0-13 16,-8 5-18-16,-24 7-14 16,-13 9-1-16,-8 13-9 15,-7 7-14-15,6 0 8 16,14 20-12-16,22 13-56 16,18 3-163-16,49 0-114 15</inkml:trace>
  <inkml:trace contextRef="#ctx0" brushRef="#br0" timeOffset="29440.4203">27583 1313 795 0,'0'0'86'0,"0"0"-79"15,0 0 31-15,0 0 22 16,0 0-22-16,0 0-36 16,-8 22 0-16,-7 16 21 15,-6 8 8-15,-3 3-15 16,6-6-16-16,2-9 1 0,5-10-1 16,6-12 0-16,2-9-5 15,3-3-6-15,0 0 11 16,0-20 6-16,7-16 5 15,9-14-11-15,9-2 1 16,10 2 3-16,8 4 4 16,5 14-2-16,2 6 15 15,-4 11-10-15,-8 10 5 16,-10 5-3-16,-7 0-2 16,-6 8-11-16,-4 15 12 15,-4 7-7-15,-7 9-4 16,0 3 5-16,-20 5-6 15,-11-3-20-15,-2-3-18 0,6-7-40 16,13-8-71-16,14-11-140 16,18-10-315-16</inkml:trace>
  <inkml:trace contextRef="#ctx0" brushRef="#br0" timeOffset="30952.385">28138 1263 229 0,'0'0'492'0,"0"0"-474"16,0 0 36-16,0 0-54 15,0 0 7-15,-88 6-7 16,54 19 16-16,3 8-12 16,4 9 2-16,2 3-1 0,6 4-2 15,6-3-3-15,12-8 0 16,1-9-26-16,20-9-40 15,19-12-32-15,12-8 33 16,5-1 42-16,2-23 23 16,-2-8 2-16,-5-13 53 15,-8-6 35-15,0-3-12 16,-7-4-37-16,-5 10-13 16,-7 7-8-16,-12 9 0 15,-6 8 16-15,-6 10 25 16,0 8-29-16,0 3-11 0,0 3-6 15,0 0-15-15,-1 0-10 16,-5 6-13-16,-2 11 21 16,-2 7 2-16,-7-1 0 15,7-3 0-15,0-2 5 16,2-4-3-16,5-5 1 16,3-5-3-16,0-2 5 15,0-2-2-15,0 0 3 16,0 0-5-16,0 0 30 15,0-12 13-15,3-8 8 16,8-9-40-16,0-2 4 16,0-5-2-16,1 4-9 15,-2-2 0-15,-1 4-4 16,-4 8-1-16,-4 6 1 0,-1 12 12 16,0 2-2-16,0 2-2 15,0 0-9-15,0 12-29 16,-10 20-8-16,-9 15 37 15,-3 10 4-15,2 7-4 16,-4 6-3-16,4-1-3 16,2-4-4-16,8-10-2 15,7-11-26-15,3-15 6 16,0-10-9-16,12-7 8 16,4-7 0-16,2-5 5 15,5 0 14-15,-1-7 14 16,4-10 0-16,0-10 3 15,4-5-2-15,-1-10 2 0,-1-2 0 16,-3-1 7 0,-3 5 2-16,-7 13 1 0,-6 10 7 15,-4 10-7-15,-5 7 5 16,0 0-18-16,0 0-14 16,0 17-8-16,-5 10 20 15,-7 6 2-15,5 3 0 16,-1 0-10-16,3-5-8 15,3-6 14-15,2-8-3 16,0-7-1-16,2-6-2 16,12-4 2-16,10 0 8 15,3-3 5-15,3-13 3 16,0-5 2-16,-2-10 12 16,-4-3 2-16,-2-3-3 0,-2-1-4 15,-10 9 2-15,-4 6-3 16,-4 10-4-16,-2 8-9 15,0 3 5-15,0 2-8 16,0 7-20-16,-6 23 5 16,-8 12 15-16,-4 9 0 15,1 1 0-15,2-7-14 16,4-9-14-16,8-8-20 16,3-10-30-16,4-8-24 15,23-7-12-15,5-3-58 16,5-4 16-16,2-15 56 0,-3-2 100 15,-2-6 31 1,-4-5 39-16,-2-9 40 0,1-2 14 16,-3-3-29-1,-2 4-36-15,-7 11-22 0,-7 7-9 16,-9 10 30-16,-1 6-11 16,0 8-24-16,0 0-23 15,-4 5-3-15,-3 19 3 16,2 10 2-16,2 4 6 15,3 0-4-15,0-7-1 16,2-2-3-16,8-5-3 16,-1-4-7-16,-3 2 10 15,-4-6 0-15,-2 1-10 16,0 0-19-16,-23-3-40 0,-8-2-171 16,-2-9 240-16,5-3 20 15,10 0-12-15,13 0 21 16,5-12-24-16,20-12-5 15,21-5 0-15,12-13-2 16,8 0-2-16,0 0 4 16,-3 5 11-16,-6 8-6 15,-10 6 8-15,-5 7 35 16,-13 9 21-16,-9 3-16 16,-9 4-7-16,-4 0-15 15,-2 24-21-15,0 10 16 16,0 11 8-16,-17 6-19 15,-4-2-8-15,-4-6-3 0,1-8-4 16,3-7-28-16,2-6-24 16,5-5-79-16,4-6-111 15,10-8-277-15</inkml:trace>
  <inkml:trace contextRef="#ctx0" brushRef="#br0" timeOffset="31095.5342">29412 1131 467 0,'0'0'57'16,"0"0"-57"-16,0 0-153 16</inkml:trace>
  <inkml:trace contextRef="#ctx0" brushRef="#br0" timeOffset="31928.9226">29865 1388 328 0,'0'0'240'16,"0"0"-221"-16,0 0 38 15,0 0 39-15,-87 17-67 16,51 16 0-16,6 6-1 15,8 1-10-15,11-2-18 16,8-3-7-16,3-7 0 16,8-2-9-16,15-7-9 15,10-6-7-15,5-7-23 16,0-6 23-16,2-3 32 0,-5-18 10 16,-5-10 31-16,-8-7 33 15,-1-11-19-15,-6-7-25 16,-9 0-18-16,-6 4-4 15,0 11 10-15,-10 11-7 16,-12 9 3-16,-6 8 0 16,0 9-3-16,-2 4-1 15,3 5-6-15,5 17-4 16,8 4-1-16,10 1-9 16,4 2 7-16,7-5-17 15,22-3 0-15,8-6 9 16,9-10 1-16,2-5 9 15,1-3 1-15,-2-16 3 0,-1-2-2 16,-6-1 0-16,-6-1 8 16,-4 6-9-16,-11 4 13 15,-9 7 6-15,-7 5 6 16,-3 1-20-16,0 7-5 16,-13 19-22-16,-6 10 22 15,0 1 11-15,2-1 2 16,8-10-13-16,5-8-16 15,4-9 6-15,0-9-12 16,0 0 22-16,3-7 2 16,12-17 11-16,7-8-10 15,2-2 3-15,1 3 2 16,1 4-2-16,1 7 5 16,-5 6 10-16,-3 5-11 0,-5 9-8 15,1 0 8-15,-3 7-10 16,4 17 0-16,-1 6-9 15,0 7-3-15,1 0-39 16,2-1-79-16,2-6-224 16</inkml:trace>
  <inkml:trace contextRef="#ctx0" brushRef="#br0" timeOffset="32229.9296">30847 881 685 0,'0'0'68'0,"0"0"-40"16,0 0-4-16,0 0-7 15,0 0 38-15,6 117-1 16,18-42-3-16,6 6-5 15,1 8-1-15,-4 1-30 16,-16-4-7-16,-11 1-3 16,-13-7-1-16,-32-6-2 15,-24-1-2-15,-19-14-46 16,-9-1-36-16,-5-17-70 0,5-10-288 16</inkml:trace>
  <inkml:trace contextRef="#ctx0" brushRef="#br0" timeOffset="64592.5171">29136 4414 4 0,'0'0'3'16,"0"0"16"-16,0 0 62 15,0 0 1-15,0 0-7 16,0 0-16-16,-37-76-13 16,31 61 25-16,2 1 11 15,-1 4-5-15,0 2-9 16,2 3 3-16,0 5-15 16,2 0-48-16,-2 22-8 15,1 19 0-15,2 18 17 16,0 16-2-16,0 12 3 15,2 18 1-15,1 7-6 0,-3 4-3 16,-5 3-7-16,-15-12-3 16,-1-9-11-16,1-9-19 15,4-13-42-15,0-7-78 16,5-19-132-16</inkml:trace>
  <inkml:trace contextRef="#ctx0" brushRef="#br0" timeOffset="65320.5112">29078 4071 364 0,'0'0'95'16,"0"0"-6"-16,0 0 16 15,0 0-29-15,0 0-19 16,0 0-32-16,-25-24-18 16,25 24-1-16,0 0-3 15,10-2-3-15,24-1 0 16,25-1 7-16,30 1 2 0,31 0-1 15,21 2-8-15,30 1-15 16,19-3 15-16,16-7-30 16,4 0 26-16,2-5 3 15,-11 0-19-15,-7-2 10 16,-16 1-6-16,-29 4-5 16,-33 3 10-16,-40 3 11 15,-37 5 0-15,-25 1 6 16,-13 0 27-16,-1 0 49 15,0 0-29-15,0 0-21 16,0 0 2-16,0 0-18 16,0 0-16-16,0 0-2 15,0 9-5-15,0 15 7 0,0 15 5 16,-7 14 10 0,-4 14-1-16,-2 15-5 0,-5 18-5 15,-6 14 0-15,0 14 9 16,6 5-7-16,9 1-5 15,9-9 1-15,9-2 1 16,12-13 4-16,2-5 2 16,-6-5-1-16,-6-13 4 15,-5-5-5-15,-6-2 21 16,0-7-25-16,-5-5-1 16,-7-17 2-16,2-16-1 15,4-17-2-15,5-11 7 0,1-4 8 16,0-3 21-16,0 0 1 15,0 0-19-15,0-7-19 16,3-8-81-16,-2-2-85 16,-1 2-29-16,-12 1-258 15</inkml:trace>
  <inkml:trace contextRef="#ctx0" brushRef="#br0" timeOffset="66040.0407">29050 5980 353 0,'0'0'105'15,"0"0"-38"-15,0 0 56 16,0 0-17-16,0 0-34 15,0 0-39-15,0 0-3 16,0-12 14-16,0 12-23 16,0 0-7-16,1 0-14 15,21 0-8-15,19 2 8 0,25 1 2 16,23-3 4-16,24 0 8 16,19 0-9-16,21-2 11 15,23 2 5-15,22 0 30 16,13 0-19-16,8 4-7 15,-6 7 9-15,-14 1-10 16,-19-3-2-16,-35 4-7 16,-35-5 0-16,-38-3-12 15,-32-2-2-15,-20-1 3 16,-16-1-2-16,-4-1 6 16,0 0 18-16,0 0-9 15,0 0-8-15,0 0-9 16,0 0-17-16,-3 0-59 15,-4 3-65-15,-7 5-60 0,-5 9-178 16</inkml:trace>
  <inkml:trace contextRef="#ctx0" brushRef="#br0" timeOffset="66722.4577">29869 6687 323 0,'0'0'222'15,"0"0"-198"-15,0 0 3 16,0 0 27-16,0 0-2 0,0 0-21 15,-4-1-12-15,4 22 17 16,0 9 11-16,5 10-17 16,-3 5-15-16,-2 6 6 15,0 0-15-15,-13-5-4 16,0-3 6-16,1-11-8 16,5-12 4-16,3-11-3 15,2-4 2-15,2-5-1 16,0 0 24-16,0-9 35 15,0-24-4-15,2-15-38 16,11-16-15-16,3-6 8 16,7-2-3-16,3-1-9 15,3 6 4-15,-3 12 2 16,-2 12 1-16,-6 11 12 0,-4 15 7 16,-8 9-9-16,-2 6-15 15,-1 2-2-15,8 5-3 16,11 21-7-16,14 15 10 15,11 8 12-15,-2 4-2 16,-3 0-5-16,-14 1-5 16,-10-4 0-16,-9-2-2 15,-6-4-48-15,-3-8-74 16,0-4-166-16,0-12-66 16</inkml:trace>
  <inkml:trace contextRef="#ctx0" brushRef="#br0" timeOffset="66971.0983">29828 6903 802 0,'0'0'58'0,"0"0"-3"16,0 0 50-16,0 0-25 15,0 0-31-15,0 0-40 16,69-38 1-16,-14 22 4 15,8-1-11-15,-2 3 8 16,-3-1-10-16,-9 3 1 16,-6 1-2-16,-10 0-4 15,-6 1-40-15,-4-4-72 16,-2-4-49-16,-5-6-184 16</inkml:trace>
  <inkml:trace contextRef="#ctx0" brushRef="#br0" timeOffset="67668.6373">29973 4332 247 0,'0'0'151'0,"0"0"-10"15,0 0-42-15,0 0-28 16,0 0-17-16,0 0-5 15,0 0-11-15,12-33-6 0,-12 33-16 16,0 0-15-16,0 0 3 16,0 0-4-16,0 12 0 15,0 12 10-15,0 7 18 16,-3 10-7-16,-9 8 4 16,0 2-6-16,-1-1-12 15,1 0-3-15,1-5-4 16,1-6-10-16,5-5-41 15,2-5-62-15,3-12-81 16,0-10-110-16</inkml:trace>
  <inkml:trace contextRef="#ctx0" brushRef="#br0" timeOffset="68019.9926">30171 4446 585 0,'0'0'101'16,"0"0"-23"-16,0 0-13 16,0 0-51-16,0 0-10 15,0 0-4-15,-68 46 7 16,31-23 3-16,-1-2-1 16,5-4-8-16,7-3-1 15,7-4 3-15,9-3-2 16,7-4 1-16,3-1 1 0,0-2 2 15,0 0-4-15,0 1-1 16,0 5 0-16,10 2 1 16,4 4 5-16,4 2-4 15,1 2 3-15,10 1-5 16,1 2 7-16,1-2 3 16,-3 1-8-16,-6 2-2 15,1 1-14-15,-4 1-69 16,4-5-121-16,2-1-131 15</inkml:trace>
  <inkml:trace contextRef="#ctx0" brushRef="#br0" timeOffset="68351.276">30413 4487 442 0,'0'0'167'0,"0"0"-107"15,0 0 48-15,0 0-21 16,0 0-41-16,0 0-27 16,0-9-11-16,0 9-2 15,0 0 0-15,0 9-6 16,3 8 20-16,-2 8 17 15,-1 3-19-15,0 5-12 0,0 2 4 16,0 2-9-16,0 1 1 16,0-1-2-16,0 0-21 15,-4-6-44-15,-1-6-56 16,4-10-113-16,1-10-150 16</inkml:trace>
  <inkml:trace contextRef="#ctx0" brushRef="#br0" timeOffset="69033.2504">30388 4449 436 0,'0'0'106'15,"0"0"-63"-15,0 0 53 0,0 0-10 16,0 0-24-16,0 0-20 15,-39-32-13-15,39 29-8 16,0-2 6-16,0 1-14 16,0-7-2-16,13-2-11 15,16-2 10-15,7-2-8 16,8 3 7-16,0 1-1 16,2 4-7-16,-5 5 2 15,0 3 0-15,-3 1-2 16,-6 0-2-16,-11 3-6 0,-6 9 0 15,-11 4 3-15,-4 2-4 16,-1 3 8-16,-22 1 3 16,-8 0 2-16,-3-2 0 15,-2-1-2-15,1-5-3 16,9-3 3-16,5-5 3 16,12-2-8-16,6-4 5 15,3 0 3-15,0 0-6 16,7 0 0-16,14-9 10 15,7 0 1-15,2 1-1 16,-2 2 2-16,1 3 2 16,-5 3-2-16,4 0-9 15,5 0 0-15,0 12 1 0,1 4-8 16,-4 7 5 0,-8 4-1-16,-1 4 0 0,-10 2 0 15,-10-1 1-15,-1 1-1 16,-4-2 0-16,-16-3 5 15,-5-6-4-15,-5-5 9 16,-6-1 0-16,-5-5-6 16,-3-4 2-16,-5-2 0 15,0-5-3-15,3 0 7 16,5-3-6-16,7-10 4 16,9 1-8-16,5 1 3 15,10 6-8-15,5 1 5 16,4 4-52-16,1 0-69 15,0 0-93-15,19 4-273 0</inkml:trace>
  <inkml:trace contextRef="#ctx0" brushRef="#br0" timeOffset="70584.6372">31023 5045 247 0,'0'0'26'16,"0"0"-12"-16,0 0 63 15,0 0 2-15,0 0-15 0,0 0-9 16,0 0-4 0,-34-2-6-16,34 2-1 0,0 0 17 15,0-3-32-15,6-1-11 16,28-4-16-16,23-3 6 15,20 2 17-15,16 4-8 16,8 5-5-16,9 0 5 16,3 0 0-16,1 12-13 15,9 5 5-15,2 5-4 16,0 6-4-16,-2 6 3 16,-21 0-4-16,-22-2 0 15,-21-4-2-15,-17-8 2 16,-15-1 13-16,-11-5-10 15,-7-3-6-15,-3-4 3 0,-6-4-4 16,0 1 3-16,0-4-14 16,-18 0-25-16,-15 0-17 15,-10-14-73-15,-3-3-163 16</inkml:trace>
  <inkml:trace contextRef="#ctx0" brushRef="#br0" timeOffset="71313.6659">31740 4855 289 0,'0'0'126'0,"0"0"-109"16,0 0 71-16,0 0 17 16,0 0-42-16,0 0-22 15,42-51 11-15,-37 44-5 16,-4 5 4-16,1-1-9 0,-2 3-10 15,0 0 5-15,0 0-13 16,0 0-19-16,0 0 14 16,0-1-5-16,0 1-6 15,0 0 2-15,0 0-10 16,-9 0 0-16,-12 0 0 16,-10 0 2-16,-11 8 1 15,-9 4 2-15,-2 2-3 16,-3-1-1-16,1-4-1 15,4-1-1-15,1-5-1 16,6 0 2-16,4-1 0 16,6-1 0-16,5 2 0 15,5 1 0-15,2-1-2 0,1 0 2 16,0 0 0-16,1-2-3 16,0 0 2-16,4-1 1 15,4 0 6-15,4 0-1 16,2 0-1-16,5 0-3 15,1 0 6-15,-3 0-6 16,0 0-2-16,-7 2-5 16,-2 1 1-16,-1 2 3 15,2-2 2-15,5-2 0 16,4 1 0-16,2 0-3 16,0 6-4-16,0 1 2 15,0 8 5-15,0 8 2 16,8 4 1-16,9 11-2 15,12 7 4-15,11 9-3 0,14 3-2 16,12 0-98-16,2-5-131 16,2-8-488-16</inkml:trace>
  <inkml:trace contextRef="#ctx0" brushRef="#br0" timeOffset="72212.9032">32100 5629 270 0,'0'0'92'0,"0"0"-30"15,0 0 93-15,0 0-46 0,0 0-39 16,0 0 0-16,0 0-10 16,7-50-1-16,-5 47-1 15,-2 1 2-15,0 2-20 16,0 0-14-16,0 0-19 16,0 0-7-16,0 19-12 15,0 15 12-15,1 12 20 16,-1 2-2-16,0 3-12 15,0-2 4-15,0-4-10 16,0 0 0-16,0-3-3 16,-3-5-6-16,0-9-65 15,2-7-33-15,1-10-58 16,0-11-113-16</inkml:trace>
  <inkml:trace contextRef="#ctx0" brushRef="#br0" timeOffset="72589.0119">32394 5682 715 0,'0'0'90'0,"0"0"-68"16,0 0 60-16,0 0 5 15,0 0-39-15,0 0-33 16,0-11-14-16,-2 11-2 0,-11 6 1 15,-13 10-5-15,-11 10 5 16,-12 5 8-16,-3 4-8 16,-3-2 0-16,10-4 0 15,9-5 0-15,14-9 0 16,13-4 0-16,6-8-5 16,3 2 0-16,0-5-7 15,12 0 11-15,8 0 1 16,3 0 1-16,1 0 16 15,-5 0-5-15,-4 5 0 16,0 5-2-16,2 4-3 16,0 5-7-16,1 3-4 15,-3-2-80-15,0-6-73 16,-3-3-184-16</inkml:trace>
  <inkml:trace contextRef="#ctx0" brushRef="#br0" timeOffset="72996.1502">32418 5792 731 0,'0'0'153'16,"0"0"-151"-16,0 0 28 16,0 0 24-16,0 0-45 15,0 0-5-15,0 44 18 16,3-18 0-16,0 0-15 15,-2-4 0-15,1-7-6 0,-2-6 2 16,0-2-3-16,0-6-5 16,0-1-9-16,0 0 14 15,3-5 1-15,1-12-1 16,5-5-19-16,5-4 5 16,5 3 9-16,-1 2 0 15,-2 11 5-15,-7 5 5 16,-4 5-3-16,-4 0 13 15,-1 0-7-15,3 5-3 16,0 10 9-16,0 6 13 16,0 2-1-16,-2 3-16 0,1-1-5 15,3-2-5 1,-2-3-20-16,3-3-40 0,1-7-44 16,0-5-46-1,4-5-187-15</inkml:trace>
  <inkml:trace contextRef="#ctx0" brushRef="#br0" timeOffset="73279.1174">32694 5830 73 0,'0'0'471'16,"0"0"-430"-16,0 0-11 16,0 0 99-16,0 0-39 0,0 0-49 15,-13 82-22 1,13-67-16-16,4-6 0 0,12-3-1 15,5-6-2-15,6 0 16 16,0-8 14-16,-6-9 0 16,-4-6 1-16,-9 0 17 15,-8-3-30-15,0 4-18 16,-11 4-6-16,-12 2-26 16,-6 9-1-16,0 4-4 15,2 3 1-15,9 0-6 16,6 13-53-16,10 0-67 15,2-2-199-15</inkml:trace>
  <inkml:trace contextRef="#ctx0" brushRef="#br0" timeOffset="73661.3821">32870 5808 328 0,'0'0'433'15,"0"0"-419"-15,0 0-10 16,0 0-4-16,0 0 26 15,0 0-10-15,-11 58-6 16,11-47-4-16,0-4-4 16,0-3-4-16,0-1-4 15,9-3-17-15,3 0 9 16,4-5 9-16,-1-4 5 16,2-2-5-16,-5 4 5 15,-5 4 3-15,0 1-3 16,-4 2-10-16,-3 0-19 15,4 15 23-15,0-1 6 0,4 0 11 16,5-6-10-16,2-3 1 16,6-5 4-16,2 0 16 15,0-3 14-15,1-13-4 16,-5-4-22-16,-10-2 12 16,-4-2-22-16,-5-2 0 15,-9 2-12-15,-23 2-54 16,-4 4-17-16,4 7 16 15,3 8 4-15,13 3-123 16</inkml:trace>
  <inkml:trace contextRef="#ctx0" brushRef="#br0" timeOffset="73912.7327">33293 5537 714 0,'0'0'95'0,"0"0"-57"16,0 0 52-16,0 0-50 15,0 0-40-15,0 0-8 16,0 49 8-16,0-14 1 16,0 4 9-16,0 1-6 15,0-2-2-15,-12-1-2 16,-3-1-2-16,-5-6-122 0,4-7-98 15,8-7-103-15</inkml:trace>
  <inkml:trace contextRef="#ctx0" brushRef="#br0" timeOffset="74419.8595">33377 5796 527 0,'0'0'68'16,"0"0"-21"-16,0 0 57 15,0 0-37-15,0 0-35 16,0 0 5-16,58-7 19 16,-37 3-21-16,-6 1-18 15,-6-2-5-15,-8 2 8 0,-1 0-3 16,0 0-3-16,0 0-11 16,-3-4-3-16,-1 3-5 15,2 2-21-15,1 0 26 16,1 2 6-16,0 0-6 15,0 0-1-15,0 0-7 16,0 0-5-16,0 0 6 16,1 0-10-16,5 0 17 15,11 0 5-15,7 0-4 16,7-3 4-16,9-1 0 16,-3-1 6-16,-2-1-9 15,-9 3-1-15,-10 1-1 16,-6 2 0-16,-6 0 0 15,1 0 0-15,2 0-3 0,5 0 3 16,2 0 0-16,3 3 2 16,0 0-4-16,2 0 2 15,-5-1-4-15,-4 1 4 16,-9 1-48-16,-1-2-67 16,0 0-77-16,-5-1 48 15,-4 1 122-15,3-2-5 16,4 0 6-16,2 0-22 15,0 0-61-15,3-2 20 16,5-2 8-16</inkml:trace>
  <inkml:trace contextRef="#ctx0" brushRef="#br0" timeOffset="76390.5951">32181 4284 282 0,'0'0'65'0,"0"0"37"16,0 0 39-16,0 0-73 16,0 0-45-16,0 0-10 15,6-5 2-15,-6 5 6 16,0-2 18-16,0 2 6 15,1 0-3-15,-1 0-15 16,0 7-27-16,0 20 6 16,0 11 20-16,-12 11 6 15,-4 4-8-15,2 3-21 16,2-4 9-16,3-4-12 16,5-7-2-16,-1-6-62 0,1-5-40 15,1-9-28-15,1-4-49 16,2-9-143-16</inkml:trace>
  <inkml:trace contextRef="#ctx0" brushRef="#br0" timeOffset="76788.5085">32352 4407 422 0,'0'0'73'0,"0"0"-28"16,0 0 64-16,0 0-19 15,0 0-72-15,0 0-18 16,8-9-19-16,-31 20 19 16,-5 2 25-16,-3-1-3 15,2 2-13-15,5-3 6 16,2-2-10-16,1 1-1 15,7-2-1-15,3-2 1 16,6-3-4-16,5-2 2 16,0 1-1-16,0 1 2 0,12 2 18 15,3 0 19-15,3 2-25 16,-2 1 0-16,5 4-5 16,0 0-10-16,2 5 4 15,2 0 1-15,-1-1-10 16,-5 0-4-16,-2-2-56 15,-4-2-115-15,-1-2-128 16</inkml:trace>
  <inkml:trace contextRef="#ctx0" brushRef="#br0" timeOffset="77102.9044">32571 4378 339 0,'0'0'270'16,"0"0"-255"-16,0 0 39 16,0 0 33-16,0 0-42 15,0 0-43-15,-4 0-2 16,4 16 1-16,0 4 28 15,0 9-3-15,-3 3-3 16,-2 2-6-16,1 5-15 16,0-3 4-16,1-7-3 0,-2-2-3 15,2-7-26-15,0 0-54 16,3-7-85 0,0-4-158-16</inkml:trace>
  <inkml:trace contextRef="#ctx0" brushRef="#br0" timeOffset="77582.6762">32598 4370 456 0,'0'0'158'16,"0"0"-142"-16,0 0 48 15,0 0 27-15,63-90-42 0,-32 74-26 16,0 7-10-16,-4 4 5 16,-6 2-14-16,-9 3 10 15,-6 0-12-15,-3 0-4 16,-1 15-2-16,-2 3 1 16,0 3-4-16,-9 3 5 15,-17 3 2-15,-7-4-17 16,-8-1-1-16,-5-5 17 15,2-3 2-15,10-5 0 16,11-3 0-16,14-1 3 0,8-4-4 16,1 3-1-1,0 2-4-15,17 2 5 16,6 3 25-16,6 3-3 0,3 1-16 16,3 4 2-16,4 5-4 15,-1-4 0-15,0 0-3 16,-7-4 0-16,-3-4 1 15,-4-2 0-15,-6-3-2 16,-2 0-1-16,-7-6 1 16,-3 2-29-16,-4-1-57 15,-2-2-53-15,0 0-205 16</inkml:trace>
  <inkml:trace contextRef="#ctx0" brushRef="#br0" timeOffset="82600.676">32592 3875 44 0,'0'0'45'0,"0"0"25"15,0 0-53-15,24 81 24 16,-18-73 5-16,-2-2 12 0,1-3-1 16,-2-3-16-16,-3 2 9 15,0-2 42-15,0 0-12 16,0-2-3-16,0-10-59 16,0-6 11-16,-9-1 3 15,-1-2-7-15,-2 1-16 16,-5 0-2-16,-1 3 5 15,-7 1-11-15,-5 0-1 16,-4 4 3-16,-4 3 6 16,-2 0-9-16,2 2 0 15,-3 4 0-15,5 3 0 16,1 0 1-16,2 0-1 16,0 10-4-16,-1 6 4 15,-5 8 3-15,-7 7 0 0,-5 6 0 16,-4 9-6-16,-5 3 6 15,0-1-1-15,5 2-1 16,5-3 4-16,9-1 0 16,10 0-5-16,7 2 4 15,6 5-1-15,5 3 7 16,2 5 0-16,5 3-6 16,2 3 3-16,4 2 5 15,0-6-12-15,12-7 4 16,12-10-4-16,4-8-1 15,2-3-1-15,3-7 2 16,1-3 6-16,2-1-6 0,1-3 0 16,6 1-1-1,4-5-13-15,8 0 3 0,4-3-2 16,4-3 2-16,-5 0 11 16,-7-2 4-16,-11 2-4 15,-4 0 8-15,-2-1-3 16,2-2-5-16,3-1 0 15,1-4-1-15,2-3-7 16,4 0 8-16,5-3 27 16,1-11-1-16,2 0-26 15,-1-2 2-15,-1 0 6 16,-4 0 1-16,0-2-6 16,-1-2 5-16,2-3-3 15,-3-2 1-15,-1-2 15 0,4-1-8 16,-3-3-11-16,3 0-1 15,-4 0 12-15,-9 2-13 16,-6 0 3-16,-8-2 13 16,-6 0-8-16,-7-5-3 15,-4-1 17-15,-5-2-13 16,0-6 6-16,0-2-12 16,-18-9 0-16,-5-5-6 15,-6-3 2-15,-7-4 1 16,-6 0-5-16,-3-1-2 15,-10 2 2-15,-11 4-4 16,-14 5-2-16,-12 7 10 0,-10 11 1 16,-2 6-11-16,5 8-28 15,11 9-25-15,14 5-60 16,14-4-73-16,15-4-188 16</inkml:trace>
  <inkml:trace contextRef="#ctx0" brushRef="#br0" timeOffset="83442.7108">32431 3171 336 0,'0'0'56'15,"0"0"37"-15,0 0-8 16,0 0 17-16,0 0-49 15,0 0 28-15,-30-78-58 0,29 69 10 16,1 1-1-16,0 1-8 16,0-2-7-16,0 2 7 15,0-1-15-15,9-2-6 16,3 0-1-16,4-1-2 16,2 1 0-16,7 0 0 15,7 3 2-15,5-2 0 16,4 1-1-16,-3 2 2 15,-5 1-1-15,-6 2 6 16,-5 0-5-16,-6 1-2 16,4 2 2-16,-4 0-3 15,1 0 0-15,-1 7-3 16,0 5 2-16,0 3 1 0,-5 1-3 16,-6 0 3-1,-2 0-2-15,-3 1-5 0,0 3 7 16,0 3 0-16,0 1 8 15,-3-3-8-15,-6 0-1 16,-1-2 1-16,-4-4 0 16,-4-1 2-16,-2-2-1 15,-5-1 0-15,-2-3 7 16,2 0-4-16,0-2-4 16,4-2 5-16,6-1-3 15,6 1-4-15,4-1 2 16,1-1-4-16,1 1 3 15,-1 1 1-15,-4 7 0 16,-1 0 0-16,-4 2 1 0,1 1-1 16,-1 0 3-16,5-2-3 15,7-2-5-15,1 0 2 16,0-2 0-16,0 1-10 16,7-1 9-16,9 2 3 15,2-2 1-15,-1-1 5 16,-4-2-3-16,-6 0 1 15,-4-4-3-15,-3 1-8 16,0 1-17-16,0 3-33 16,0 3-54-16,-6 4-163 15</inkml:trace>
  <inkml:trace contextRef="#ctx0" brushRef="#br0" timeOffset="83810.1319">32626 3720 468 0,'0'0'108'16,"0"0"-2"-16,0 0 1 15,0 0-49-15,0 0-43 0,0 0-15 16,-16 4-3-16,13 7 1 16,0 0 2-16,3 2 12 15,0-4-8-15,0 2 5 16,18-2-9-16,5-3 2 16,6-3 10-16,0-3-1 15,-6 0 13-15,-6 0-3 16,-11-12 11-16,-6-5 5 15,0-2-8-15,-13 0-29 16,-12 5-21-16,-3 3-41 16,4 7-130-16</inkml:trace>
  <inkml:trace contextRef="#ctx0" brushRef="#br0" timeOffset="93961.1621">10552 4686 417 0,'0'0'20'0,"0"0"24"16,0 0 44-16,0 0-2 15,0 0-30-15,0 0-30 16,0 0 12-16,0-44-28 16,0 44-10-16,3 0-6 15,8 6 4-15,7 17 2 16,1 9 33-16,1 8-21 15,-4 10 0-15,2 1-3 0,-2 1-1 16,-5-6-8-16,-7-4 0 16,-4-3-79-16,0-4-64 15,0-12-107-15,-3-17-116 16</inkml:trace>
  <inkml:trace contextRef="#ctx0" brushRef="#br0" timeOffset="94448.4602">10345 4360 524 0,'0'0'3'0,"-101"8"8"15,53 21 9-15,2 13 28 16,1 14-6-16,6 6-16 15,8 14 12-15,7 12 5 16,12 10-15-16,8 6-2 16,4 7 1-16,3-4 12 15,25-5-30-15,17-10 17 16,13-15-24-16,12-13-1 16,10-15-2-16,4-15-2 15,4-19-1-15,3-15-11 16,0-7 13-16,-1-30-5 15,-1-18 6-15,5-17 1 16,0-14 18-16,0-11-15 0,-12-8 8 16,-18-7 10-16,-21 0 15 15,-26 1-2-15,-17 2-3 16,-24 10-20-16,-28 7-11 16,-21 9 1-16,-17 11 5 15,-7 19 3-15,-6 19-6 16,-7 20-3-16,-6 14-8 15,-11 20-4-15,-8 29-26 16,6 18-22-16,23 14 5 16,27 9-33-16,43 0-123 15,36-1-176-15</inkml:trace>
  <inkml:trace contextRef="#ctx0" brushRef="#br0" timeOffset="95528.8477">12718 4313 292 0,'0'0'109'0,"0"0"14"16,0 0-11-16,0 0-2 16,0 0-68-16,0 0-42 15,-55 32 0-15,15 43 0 16,-18 25 25-16,-11 23 2 16,-4 5-14-16,10-13-9 15,8-13 5-15,10-22-2 16,2-10-8-16,6-14 4 15,4-13-3-15,11-17 2 16,11-15 9-16,7-8-11 0,2-3 4 16,2-16-4-16,0-20-14 15,3-14-16-15,18-4 29 16,6 4 2-16,0 8 5 16,-3 16 0-16,-7 9-1 15,-1 9 14-15,-2 8-6 16,3 0-13-16,11 5 0 15,8 12 3-15,9 5 13 16,4 4-11-16,2-3 6 16,2 1-11-16,-4-7 1 15,-2-4 4-15,-1-7-5 16,-3-6-7-16,3 0-14 0,-2-17 8 16,2-12-6-16,-6-6 3 15,-7-3 15-15,-9 0-9 16,-12 6 10-16,-4 13 19 15,-7 9-15-15,-1 10 16 16,0 0-20-16,0 7 0 16,3 23-11-16,3 12 11 15,4 9 10-15,5-6-1 16,5-9-6-16,6-12 0 16,6-10-3-16,5-10-3 15,8-4-1-15,3-18 0 16,4-21 4-16,-6-4 0 15,-10-3 25-15,-18 5-8 0,-18 4 5 16,-2 1-1 0,-29 1-14-16,-11 5-14 0,-12 10 3 15,-5 12-16-15,-4 8 10 16,3 0 5-16,11 11-5 16,9 8-22-16,22 1-25 15,11-1-26-15,7-2-34 16,41 0-51-16,23-8 26 15,17-4-50-15</inkml:trace>
  <inkml:trace contextRef="#ctx0" brushRef="#br0" timeOffset="96143.3059">13713 4703 407 0,'0'0'52'0,"0"0"41"0,0 0 15 15,2-80-44-15,-34 80-39 16,-11 0-7-16,-12 19 1 15,-9 13-11-15,8 6 8 16,10-1-15-16,18-6 10 16,19-11-11-16,9-4 0 15,3-11-13-15,24-5-11 16,12-10 4-16,13-19 20 16,7-7 10-16,0-3-4 15,-4 7 5-15,-9 8 22 16,-5 8-14-16,-5 12-4 0,-3 4-9 15,0 15-6 1,-1 24 0-16,-6 22 7 0,-6 21 7 16,-15 20 9-1,-5 22 7-15,-16 12-21 0,-16 1-5 16,-6 0 41-16,-5-19-38 16,3-22-6-16,2-25 0 15,7-26 2-15,9-23-3 16,7-15 12-16,3-7 6 15,0-24 7-15,-3-28-25 16,6-20-9-16,9-18-4 16,3-11 3-16,30-10 9 15,19-3-13-15,6-2-2 16,8 2-8-16,3 10 24 0,-4 7 1 16,-2 18-1-16,-8 16 9 15,-12 22-7-15,-17 17 2 16,-11 14 5-16,-9 9 4 15,-3 1-13-15,4 8-5 16,5 19 5-16,3 11 16 16,0 11-1-16,-3 1-2 15,-5 6-6-15,-4-5 2 16,-3-4 0-16,0-9-9 16,0-9-4-16,0-12-46 15,0-8-55-15,0-9-75 16,9 0-127-16,3-24-100 15</inkml:trace>
  <inkml:trace contextRef="#ctx0" brushRef="#br0" timeOffset="96293.639">14338 4316 456 0,'0'0'73'0,"0"0"-19"16,0 0-48-16,0 0-6 15,0 0-110-15,0 0-75 16,75 65-35-16</inkml:trace>
  <inkml:trace contextRef="#ctx0" brushRef="#br0" timeOffset="96660.6398">14766 4434 376 0,'0'0'96'15,"0"0"38"-15,0 0 2 16,0 0-47-16,0 0-45 16,0 0-21-16,-40-3-5 15,-2 36-7-15,-4 15 2 16,4 7-1-16,15 1 9 16,20-3-8-16,7-4-7 15,21-2-4-15,17-9 12 16,9-7-13-16,3-17-1 15,4-11 6-15,2-3 13 16,3-13 18-16,1-8 3 0,-5-7-13 16,-6 0-7-16,-10 2-3 15,-5 1 2-15,-5 4-3 16,-10 5 1-16,-6 7-16 16,-6 3 2-16,-3 3-3 15,-4 3-1-15,0 0-51 16,0 0-54-16,0 0-45 15,0 9-98-15,-17 3-199 16</inkml:trace>
  <inkml:trace contextRef="#ctx0" brushRef="#br0" timeOffset="98756.4753">10475 7662 25 0,'0'0'277'0,"0"0"-271"16,0 0-2-16,0 0 8 0,0 0 40 15,0 0 28 1,0 19-7-16,0-17-13 0,-8 4-21 16,-14 4-7-16,-11 1-22 15,-3 0 1-15,-5-3 2 16,2-5 10-16,3-3 1 16,3 0-18-16,5-11 11 15,9-8 5-15,8-4-2 16,10-2-20-16,1-1-15 15,7-3 13-15,20 0 4 16,7 1 2-16,6 5 2 16,-2 4 1-16,-5 9 3 15,-5 9-8-15,-1 1-2 16,-6 14 0-16,3 22 7 0,-14 14-4 16,-10 15 0-16,-10 13 4 15,-31 4-3-15,-12-2-4 16,-5-10 4-16,-1-14 0 15,4-11-2-15,4-9 1 16,2-8 0-16,4-6-2 16,1-10 7-16,5-7-5 15,6-5-1-15,6-8 5 16,11-13-7-16,10-3-7 16,6-1-10-16,3 5 13 15,21 1 4-15,3 8 11 16,2 7-10-16,7 4 6 15,10 4-7-15,10 17 20 0,12 3-4 16,1 2-3-16,1-2-3 16,-4-8-5-16,-1-10-5 15,-1-6 0-15,5-8-5 16,3-23 3-16,2-13 2 16,-7-12 3-16,-6-8-3 15,-10-5 0-15,-17-5 5 16,-20-2 0-16,-14-2 12 15,-15-3-4-15,-33 0-7 16,-19 3-3-16,-16 6-1 16,-13 9 1-16,-7 5 4 15,-3 11 1-15,2 14-8 16,-3 21-8-16,-4 12 5 16,-8 42 3-16,-7 25-1 15,1 25-5-15,15 17 6 0,16 14 2 16,27 11 17-16,31 3-19 15,30 2 6-15,12-2-4 16,45-9 2-16,22-23-4 16,25-22 0-16,16-30-13 15,10-28-22-15,0-23-4 16,-4-7 7-16,-7-33-2 16,-7-15 1-16,-7-7-30 15,-11-1-149-15,-17 3-148 16</inkml:trace>
  <inkml:trace contextRef="#ctx0" brushRef="#br0" timeOffset="99262.6382">12866 7157 609 0,'0'0'20'15,"0"0"-6"-15,0 0 45 0,0 0-9 16,0 0-4-16,0 0-23 16,-6 58-18-16,0 5 40 15,-1 17-5-15,-7 4-29 16,-2-1 4-16,-1-5-15 16,-2-10-29-16,7-14-57 15,2-13-113-15,5-17-66 16,4-21-27-16</inkml:trace>
  <inkml:trace contextRef="#ctx0" brushRef="#br0" timeOffset="99573.3211">12750 7053 581 0,'0'0'18'0,"-35"-79"3"16,-2 36 22-16,-9-2-10 15,2-3 42-15,6 0-18 16,23 1-25-16,15 0-32 16,15-3-8-16,43-6-8 15,27-5-16-15,19-1 6 16,10 8 17-16,-7 18 9 16,-13 20 2-16,-21 16-2 15,-25 36-4-15,-24 31-34 16,-24 23 32-16,-17 18 6 0,-47 12 1 15,-27 4 15-15,-15 1-8 16,-6-10-8-16,17-13-25 16,21-19-89-16,30-21-127 15</inkml:trace>
  <inkml:trace contextRef="#ctx0" brushRef="#br0" timeOffset="101761.1693">13680 7457 710 0,'0'0'0'16,"0"0"-10"-16,0 0 10 16,-22-79 37-16,22 48-2 15,11-3-9-15,12 3-14 16,4 3 11-16,-2 10 12 16,1 9-21-16,-4 6-14 15,-1 3 0-15,1 5-9 16,-6 18 8-16,-3 7-2 15,-9 6-2-15,-4 4 5 16,0 2 9-16,-7-1-8 16,-10-8 4-16,2-7-4 15,4-12 3-15,6-7 1 16,4-7 0-16,1 0-5 16,1-13-2-16,24-22-48 15,14-13 37-15,13-11 6 0,7 1-12 16,-4 12 19-16,-13 11 6 15,-13 15-5-15,-11 15-2 16,-12 5-21-16,-1 8-21 16,-5 17 43-16,0 7 2 15,0 3 7-15,0-4-4 16,3-6 4-16,4-5-7 16,3-7 0-16,6-7-2 15,6-6-10-15,5 0 2 16,2-14 1-16,0-8-7 15,-8-1-3-15,-8-2-13 0,-13 3 22 16,-8 1 8-16,-25 3-8 16,-8 2-24-16,-4 8 15 15,2 4 11-15,7 4 6 16,14 0 16-16,10 0-2 16,9 0-5-16,3 0-9 15,14-14-32-15,23-19-23 16,21-15 55-16,13-13 0 15,1-5-8-15,-8 2 8 16,-16 4 25-16,-18 7 24 16,-12 7 18-16,-9 7-16 0,-9 9-27 15,0 10-6 1,0 9-7-16,-6 8 26 0,4 3 4 16,-1 0-41-16,0 14-1 15,-1 24 1-15,1 17 0 16,3 12 9-16,0 8-1 15,0 3-2-15,0-4-2 16,4-7 2-16,1-12 0 16,-1-16-3-16,2-12-3 15,-1-15 1-15,-2-7-4 16,-2-5 9-16,4 0-7 16,2-17 3-16,9-13 0 15,11-12 7-15,11-5-8 16,5 7-1-16,6 8-6 15,0 15 0-15,-1 13 3 0,-5 4-1 16,-8 18-6-16,-7 14 8 16,-13 11 2-16,-12 1 0 15,-3 4 5-15,-20 0-1 16,-21 1 9-16,-14-1-2 16,-8-4 19-16,-1-5-21 15,4-10-5-15,12-13-1 16,14-10 2-16,15-6-5 15,13-3-5-15,6-21-38 16,16-9-7-16,26-7 0 16,16-2 17-16,9 0-24 15,5-2 5-15,-3 3 18 16,-3-5 13-16,-3-3 16 16,1-1 5-16,-6 0 0 15,-8 6 26-15,-12 10-2 0,-15 12 8 16,-13 11-20-16,-10 8-5 15,0 3 13-15,-15 0-9 16,-16 11-7-16,-11 14 0 16,-7 9-1-16,4 8-1 15,5 3 9-15,10 0 3 16,12-4-9-16,10-8-10 16,8-10 15-16,0-7-18 15,19-7 8-15,5-9-4 16,4 0-16-16,-1-10 17 15,-1-14 6-15,-1-6 0 0,-5-1-1 16,0-3 20-16,-8 6 5 16,-5 8-16-16,-1 8 9 15,-6 10 1-15,0 2-21 16,1 0-12-16,2 7-1 16,5 17 13-16,3 2 1 15,5 4 5-15,-3-4 3 16,4-4 4-16,1-9-13 15,6-4-9-15,1-9-18 16,2 0-26-16,1-14-8 16,-4-20-33-16,-3-11-45 15,-6-13 76-15,-6-6 63 16,-8-3 0-16,-1-5 13 0,0 0 21 16,-1-1-9-1,-8 0 14-15,1 6-23 0,-1 11 22 16,6 17 13-16,0 16-7 15,2 15 23-15,1 8-23 16,0 2-44-16,0 25-5 16,1 21 5-16,7 15 6 15,1 15 17-15,-6 4-13 16,-3-1-2-16,0-6 1 16,0-11-3-16,0-14 0 15,0-16-2-15,0-13-2 16,0-12-2-16,0-9-19 15,0 0-7-15,4-8 6 0,5-15 20 16,10-9 3-16,7 0 2 16,8-1-5-16,8 10 3 15,6 7-9-15,0 9 6 16,-4 7 0-16,-5 0-7 16,-9 15 7-16,-6 16 0 15,-12 10 2-15,-12 9 15 16,0 4-15-16,-30 4 1 15,-15-7 5-15,-6-8-5 16,4-15 4-16,14-12-6 16,18-12 1-16,10-4-1 15,5-16-1-15,14-20-24 0,17-14 24 16,11-9 4 0,-3 0 2-16,-2 4 2 0,-6 11-7 15,-1 9 17 1,0 10-16-16,-2 8 7 0,-2 7-1 15,-4 8-8-15,-4 2 1 16,1 4 11-16,-2 14-7 16,-2 6 3-16,-5 7 12 15,-7 8-5-15,-3 5-12 16,0 2 5-16,0-6-5 16,-7-10-3-16,1-6-47 15,1-13-40-15,5-11-133 16,0 0-151-16</inkml:trace>
  <inkml:trace contextRef="#ctx0" brushRef="#br0" timeOffset="101906.7132">15782 6537 607 0,'0'0'0'16,"0"0"-20"-16,0 0-186 15,0 0-32-15</inkml:trace>
  <inkml:trace contextRef="#ctx0" brushRef="#br0" timeOffset="102540.3251">16157 7202 586 0,'0'0'0'16,"0"0"-64"-16,0 0 58 16,0 0 6-16,0 0 33 15,0 0-1-15,69 58-10 16,-41-72 37-16,5-19 2 0,8-19 2 15,4-14-33-15,4-14-16 16,-4-8 8-16,-10 2 6 16,-14 4-18-16,-13 9 0 15,-8 13-10-15,-8 13-12 16,-11 15 8-16,-3 13-5 16,-1 8 9-16,5 11 11 15,-1 0-3-15,-2 15-6 16,0 20-2-16,-3 10 1 15,3 8 8-15,9 6-4 16,8 0 0-16,4-1-3 16,0-2 4-16,15-3-2 15,9-3-3-15,1-5 2 0,2-5 2 16,0-12-5 0,3-9-7-16,2-14-2 0,6-5 4 15,5-22-2 1,9-19 14-16,3-5-6 0,2-5 2 15,-8 5-2-15,-13 12 13 16,-15 12-8-16,-10 12-2 16,-11 6 12-16,0 4-8 15,0 0-7-15,0 0-2 16,0 17-2-16,0 5 1 16,0 9 2-16,0 5 0 15,-5-3-3-15,-3-2-28 16,5-9-30-16,3-13-59 0,0-9-66 15,7-3-17-15,15-23-151 16</inkml:trace>
  <inkml:trace contextRef="#ctx0" brushRef="#br0" timeOffset="102661.1012">16910 6673 589 0,'0'0'28'0,"0"0"13"16,0 0-6-16,0 0-35 15,0 0-70-15,0 0-197 16</inkml:trace>
  <inkml:trace contextRef="#ctx0" brushRef="#br0" timeOffset="102938.9659">17126 6277 739 0,'0'0'0'0,"0"0"0"16,0 0 30-16,0 0 46 15,0 0-22-15,0 0-31 16,0-22-23-16,0 50 5 16,8 13 6-16,8 10 11 15,1 7-2-15,-3 2-11 16,-3 5-7-16,-7 3-2 0,-4 1 0 15,0-4-63-15,-13-8-41 16,-7-11-96-16,2-12-26 16,-1-11-52-16</inkml:trace>
  <inkml:trace contextRef="#ctx0" brushRef="#br0" timeOffset="103508.4384">16936 6863 552 0,'0'0'27'0,"0"0"-27"16,0 0 39-16,96-51 32 16,-49 30-19-16,8-1-32 15,3-4-5-15,3-4-15 0,2-1 0 16,-5-3-4 0,-8 3 1-16,-12 4 6 0,-13 10 5 15,-13 7 3-15,-8 7 19 16,-4 3 21-16,0 0-22 15,-1 0-21-15,-19 13-2 16,-3 9-1-16,0 7 8 16,8 3-13-16,14-6 6 15,1-1-3-15,4-5-3 16,14-7-11-16,5-8-3 16,5-5 5-16,3 0-1 15,5-16 10-15,3-9 19 0,0-5-17 16,-4-6 1-16,-2 0 16 15,-9 1 2-15,-8 7 14 16,-8 9-12-16,-5 7 22 16,-3 9-10-16,0 3-29 15,0 0-6-15,3 15-16 16,3 19 2-16,4 19 14 16,-1 17 13-16,0 13-6 15,-4 12-2-15,-5 17 17 16,0 6-16-16,-3 0 0 15,-8-2 29-15,1-15-18 16,-4-13-1-16,-5-14-5 16,-7-11-3-16,-6-19-6 0,-8-12-1 15,-7-11-1 1,-2-14 0-16,-3-7-14 0,2 0-22 16,6-24 10-16,8-1-76 15,9-4-14-15,11-2-135 16</inkml:trace>
  <inkml:trace contextRef="#ctx0" brushRef="#br0" timeOffset="105039.7834">10330 9346 72 0,'0'0'50'0,"0"0"22"0,0 0 5 15,0 0-18 1,0 0-14-16,0 0-11 0,-52-7 3 15,50 7-29-15,2 0-2 16,0 0 21-16,0 0-7 16,0 0-6-16,0 0 4 15,0 0-6-15,0 0-7 16,2 0-5-16,15 0 0 16,8-3 38-16,9-9-23 15,8-5 19-15,4-2-5 16,-4 4-11-16,-5 3-5 15,-13 6-5-15,-9 6-8 0,-9 5-9 16,-6 20-1-16,-3 14 10 16,-21 4 0-16,-9 1 9 15,-1-3-4-15,7-11-4 16,2-4-1-16,5-8 4 16,7-7-3-16,4-4 3 15,6-4-2-15,3-3-2 16,0 2 0-16,12 2-18 15,21 4 6-15,19 1 12 16,11 4 2-16,2 4 9 16,-2 5-10-16,-9 5 7 15,-15 4 1-15,-14 1 5 16,-12 3-2-16,-13 3-12 0,-10-1-1 16,-34 5 1-16,-21 0 12 15,-19-7-11-15,-10-8-1 16,2-13-4-16,-1-13-38 15,8-1-81-15,11-23-93 16</inkml:trace>
  <inkml:trace contextRef="#ctx0" brushRef="#br0" timeOffset="105509.6691">10136 9010 396 0,'0'0'10'0,"-100"-6"10"0,53 10 48 16,2 22 4-16,-1 12-18 15,-1 14-26-15,-2 15 3 16,3 18 0-16,4 14-4 16,12 10-14-16,15 5-3 15,15 7-3-15,2 4 6 16,29 3-13-16,14-1 1 15,13-7 2-15,8-11-3 16,4-12-3-16,8-22-16 16,3-22-10-16,10-24 7 15,11-29-12-15,11-10 1 0,7-37 17 16,-1-17 8 0,-5-8 8-16,-3-13 2 0,-5-12 31 15,-6-9-8-15,-9-15 21 16,-13-8-7-16,-23-4-13 15,-28-2 5-15,-27 7-19 16,-29 14-12-16,-48 16-9 16,-38 21-2-16,-28 24-2 15,-23 18-21-15,-2 22-7 16,5 13 40-16,8 29 0 16,18 21 1-16,22 10 0 15,31 15-1-15,35 7-80 0,37-3-145 16</inkml:trace>
  <inkml:trace contextRef="#ctx0" brushRef="#br0" timeOffset="106544.6774">12695 8956 632 0,'0'0'28'0,"0"0"-13"0,0 0 11 16,0 0-26-16,0 0 0 15,0 0-22-15,0 44 13 16,-2 43 9-16,-20 30 27 16,-8 15-13-16,-9-6 0 15,-4-7-12-15,-3-21 1 16,1-20-6-16,0-13 1 15,5-19 1-15,4-17 2 16,9-14 7-16,11-13-7 16,8-2 17-16,8-26-18 15,2-21-38-15,23-11 13 0,11-6 3 16,4 8 22-16,-1 11 3 16,-6 12 12-16,-4 12 7 15,-3 11-8-15,-2 10 11 16,3 0-15-16,3 16-5 15,8 7 5-15,4 6 7 16,4 0 0-16,2-4-6 16,4-7-5-16,-2-8-3 15,-1-8-3-15,1-2-9 16,-3-13 9-16,-3-12 0 16,-3-9-4-16,-9-7-11 15,-5-2 6-15,-12-1 9 0,-8 3 0 16,-7 12 6-1,0 11 6-15,0 11-8 0,0 7-4 16,-1 0 0-16,-5 28-31 16,3 9 31-16,3 10 5 15,0-2 2-15,3-8 4 16,21-10-11-16,3-13-11 16,7-11-7-16,11-3 1 15,6-18 14-15,5-16 3 16,1-7 15-16,-14-3-14 15,-16 1-1-15,-15-1 11 16,-12 0 6-16,-9 2-17 16,-27 2-11-16,-12 9-26 15,-7 12 11-15,-6 14 24 16,2 5-2-16,2 19 2 0,12 12 4 16,14 6 2-16,22 0-4 15,9-5-35-15,33-7-59 16,23-11 1-16,20-10 23 15,11-4-7-15,4-10-38 16,-6-15-80-16</inkml:trace>
  <inkml:trace contextRef="#ctx0" brushRef="#br0" timeOffset="107040.5292">13774 9300 35 0,'0'0'149'0,"70"-72"-34"16,-52 43-7-16,-12 7 4 16,-6 10-13-16,-3 7-57 15,-25 5-38-15,-15 8-2 16,-10 18 17-16,-5 7-11 15,11-2 7-15,17-8-1 0,22-8 5 16,8-8-19-16,23 0-5 16,14-6-8-16,12 1 13 15,5 4 0-15,0 8 15 16,-5 14-15-16,-10 17-5 16,-8 18 5-16,-7 12 12 15,-11 15-10-15,-7 7 7 16,-6 0-9-16,0-6-25 15,-15-11 17-15,-15-15 2 16,-7-16 1-16,-6-13-4 16,6-14 9-16,4-15 1 15,9-7 17-15,7-14 12 0,9-23-26 16,8-14 2-16,8-14 27 16,28-16-9-1,15-13-18-15,13-7-6 0,5-7-13 16,-2-1-14-16,-9 9 27 15,-7 9-17-15,-11 21 21 16,-10 20-4-16,-11 22 3 16,-10 17 16-16,-9 8 14 15,0 3-33-15,0 9-14 16,-3 28 14-16,-6 18 14 16,0 13-5-16,3 4 0 15,2-4-2-15,1-10-2 0,1-9-5 16,1-12 0-1,1-12-37-15,0-12-108 0,3-13-141 16</inkml:trace>
  <inkml:trace contextRef="#ctx0" brushRef="#br0" timeOffset="107191.0089">14061 9004 566 0,'0'0'0'16,"0"0"-8"-16,0 0-44 16,11 81-70-16,27-57-111 0</inkml:trace>
  <inkml:trace contextRef="#ctx0" brushRef="#br0" timeOffset="107491.948">14668 9042 669 0,'0'0'26'16,"0"0"-9"-16,0 0 62 15,0 0-49-15,0 0-11 16,-105 69 1-16,71-16 2 16,9 3-12-16,10 6-3 15,12 0 0-15,3-7-7 16,3-6-5-16,16-11 2 15,5-15-11-15,6-12-26 16,9-11 12-16,10-5 28 0,13-21 0 16,9-10 21-16,2-6-10 15,0 1 2-15,-11 1-13 16,-7 4 0-16,-10 8-32 16,-12 6-141-16,-13 8-185 15</inkml:trace>
  <inkml:trace contextRef="#ctx0" brushRef="#br0" timeOffset="108189.6188">16170 9106 494 0,'0'0'0'0,"0"0"-27"16,-104-53 27-16,71 28 16 15,-2-8 64-15,-4-1 17 0,-1-4-4 16,0 1-28-16,-5-2-23 15,-1-3-19-15,1 0-10 16,7-3 6-16,13 0-16 16,12 2-3-16,13 7-12 15,0 9-1-15,6 7 1 16,12 11 11-16,4 8 0 16,2 1 1-16,3 16 2 15,-3 13-2-15,-3 13-4 16,-11 10 4-16,-10 4 1 15,0 4 3-15,-22 5 5 16,-11 1-6-16,-6 1 4 16,-3-4-7-16,5-6 2 15,13-10 4-15,10-8-6 16,14-5-6-16,0-7 1 0,17-8-12 16,15-10-5-16,11-9-13 15,8-6-8-15,7-24 43 16,0-11-1-16,0-3 1 15,-10-5 9-15,-11 3 24 16,-8 3-3-16,-12 12 7 16,-7 14-8-16,-7 8 14 15,-3 7 8-15,0 2-23 16,0 0-25-16,1 9-3 16,6 19-11-16,4 16 11 15,2 12 22-15,5 5-8 16,1-1-10-16,0-3-1 15,1-3-3-15,2-4-33 16,-3-3-22-16,-2-6-34 0,-3-4-57 16,-1-8-157-16</inkml:trace>
  <inkml:trace contextRef="#ctx0" brushRef="#br0" timeOffset="108592.3684">17357 8771 426 0,'0'0'1'15,"0"0"-1"-15,0 0 41 16,0 0 74-16,0 0-24 16,0 0-46-16,-28-49-31 15,28 90-13-15,4 21 62 0,5 16-23 16,1 9-14-1,-5 3-1-15,-5-2-15 0,0-2 3 16,0-9-6-16,-6-9-7 16,-1-11-7-16,1-17-51 15,3-13-99-15,3-18-132 16,0-10-118-16</inkml:trace>
  <inkml:trace contextRef="#ctx0" brushRef="#br0" timeOffset="108862.4457">17269 8757 669 0,'0'0'16'0,"-37"-93"-16"0,37 47 27 15,9-2 11 1,31-2 23-16,21 5-4 0,17 6-54 16,10 14 4-16,0 16 17 15,-6 9-15-15,-12 18-9 16,-16 21-2-16,-19 13-2 15,-18 7 4-15,-17 3 0 16,-11-1 10-16,-33-6-5 16,-19-4 10-16,-10-8-13 15,0-10 7-15,16-8-9 16,22-10-16-16,31-8-55 16,18-7-163-16,41-2-161 15</inkml:trace>
  <inkml:trace contextRef="#ctx0" brushRef="#br0" timeOffset="110836.8711">17994 8782 597 0,'0'0'21'0,"0"0"-15"16,0 0 13-16,0 0-12 15,-24-77 52-15,45 41-26 16,12-1-13-16,9-2-1 16,8 3-13-16,1 12 10 15,-2 7-10-15,-10 9-4 0,-6 8 6 16,-8 0 7 0,-5 16-13-16,-7 13-4 0,-6 8 2 15,-7 10 0 1,-4 6 8-16,-20 1-6 0,-9-6 7 15,2-9-9-15,9-17-15 16,11-11 14-16,8-9-6 16,3-2 4-16,0-3-8 15,21-18-37-15,9-10 19 16,6 0 0-16,0 0-7 16,-8 8-18-16,-9 9 47 15,-10 7 11-15,-4 5-14 0,-5 2 9 16,0 0-26-1,0 15 27-15,0 6 11 0,0 1 8 16,0-1-6-16,13-4-10 16,17-8-3-16,7-6-2 15,8-3-7-15,0 0 5 16,-6-17 4-16,-5 0 12 16,-9-6-12-16,-9-2 5 15,-8-1 16-15,-8 1 15 16,-3-1-33-16,-22 3 6 15,-8 1-8-15,-5 7 9 16,1 2-7-16,7 6 10 16,10 5-10-16,12-1 7 15,8-2-5-15,0-6-5 16,20-9-61-16,14-11 58 0,11-7-18 16,0-4 7-16,-4-6 14 15,-8-4 15-15,-11-5-1 16,-7 1-5-16,-10 5 55 15,-5 12-44-15,0 12 10 16,0 15 12-16,0 8 20 16,0 4-34-16,0 4-28 15,0 25-23-15,0 18 23 16,1 18 8-16,12 7 8 16,3 2-11-16,3-6-5 15,-3-2 4-15,2-8-2 16,-6-8-1-16,-2-10 0 15,-4-11-1-15,-2-12 0 16,-1-11-5-16,-2-6 1 0,1 0 1 16,2-4-1-16,5-15 0 15,3-6 4-15,6-3 0 16,3-2 5-16,4 2-3 16,3 3-1-16,2 5 1 15,-3 11-2-15,0 6-3 16,-5 3-3-16,-4 8 10 15,-2 12-4-15,-2 6 11 16,-8 5-2-16,-4 2-7 16,-2 1-1-16,-5-1 10 15,-13-2-8-15,-7-2-3 0,-2-7-2 16,2-6-5 0,8-8 5-16,7-5 3 0,8-3-1 15,2 0 0-15,0-5 0 16,6-14-53-16,18-8 19 15,7-2-6-15,11-5-16 16,-2-2-2-16,4 2 20 16,2-5 8-16,2-2 30 15,1 0 10-15,-6 5 10 16,-7 6-6-16,-15 10-1 16,-11 12-6-16,-9 5 30 15,-1 3-2-15,-13 7-23 0,-20 16-1 16,-10 8-10-16,0 2 6 15,9-4 1-15,14-4-7 16,11-8 1-16,9-5-2 16,0-7 0-16,0-3-13 15,12-2-15-15,5 0 28 16,6-10 0-16,3-7 1 16,-1-3-1-16,-2 4 0 15,-3 2 0-15,-2 6-4 16,-3 4 3-16,-2 4-2 15,0 0-2-15,-3 4-13 16,3 13 18-16,3 3 13 16,1 1-7-16,5-2-2 15,4-5-4-15,8-8 0 16,14-6-16-16,15-7 14 0,4-20-11 16,0-7-11-16,-16-5-36 15,-13-6 60-15,-9-7 1 16,-8-12 15-16,-5-7 17 15,-8-4-12-15,-8 0 4 16,-4 5-10-16,-16 10 16 16,-1 11-1-16,1 16-10 15,6 15 24-15,8 11-23 16,3 7-4-16,0 0-17 16,-2 30-15-16,-1 17 15 15,0 15 1-15,3 11 0 16,3 5 1-16,0 2 4 0,0-7-6 15,0-13 0 1,0-13 1-16,0-16-1 0,2-12-29 16,5-11 8-16,-1-8-7 15,5 0-1-15,8-8 29 16,8-13-12-16,7-4 29 16,2-2-17-16,1 2 8 15,-1 5-3-15,0 6-4 16,-2 8 5-16,-6 6-6 15,-7 9-4-15,-4 22 4 16,-10 5 1-16,-4 7 18 16,-3 0-6-16,0-4-10 15,0-1 8-15,-6-5-11 0,-9-5-1 16,-6-3-4 0,-2-6 5-16,-1-9 0 0,7-3-5 15,5-7 5-15,6 0 2 16,3-12 1-16,3-13 2 15,2-11-5-15,20-8 17 16,14-4-3-16,10-3-14 16,0 4 9-16,2 12-6 15,-9 13-2-15,-9 10 0 16,-6 12 18-16,-3 0-14 16,1 0 6-16,0 15 4 15,-4 7-1-15,2 5-13 0,-6 7 4 16,-5 4-4-1,-3 1 1-15,-6-3 2 0,0-5-4 16,0-7 0-16,0-9-27 16,0-8-29-16,0-7-25 15,0 0-57-15,0-20-61 16</inkml:trace>
  <inkml:trace contextRef="#ctx0" brushRef="#br0" timeOffset="110978.9045">20451 7897 672 0,'0'0'132'16,"0"0"-103"-16,0 0 31 0,0 0-16 15,0 0-43 1,0 0-1-16,15-37-117 0,-4 62-149 16</inkml:trace>
  <inkml:trace contextRef="#ctx0" brushRef="#br0" timeOffset="111614.7024">20692 8489 82 0,'0'0'0'16,"0"0"-31"-16,0 0 31 0,81-3 65 16,-54-18 19-16,3-8-22 15,-1-10 6-15,-3-5 18 16,-4-12 25-16,-4-9-32 16,-3-6-11-16,-6-2-30 15,-2 0 7-15,-5 10-25 16,-2 6-12-16,0 11-13 15,-17 11 5-15,-2 11-28 16,-1 9 13-16,3 9 1 16,5 6 1-16,1 9 6 15,1 23-11-15,-1 8 15 0,1 15 3 16,3 5 5 0,-3 7-5-16,0 8-1 0,0-3-5 15,2-2-8-15,8-12-17 16,0-16 10-16,20-13 21 15,11-7 0-15,5-11-4 16,1-7-11-16,5-4 15 16,1-1 7-16,-4-15-7 15,-3-1 5-15,-6-3-4 16,-4-5 5-16,-2-1-3 16,-6-4-2-16,-3-3 12 15,-6-1-13-15,-1 6 6 0,-1 4 12 16,-3 12 15-1,-1 11-26-15,-3 1-7 0,3 8-11 16,-1 18 11-16,-1 8 13 16,-1 7 16-16,0-5-22 15,0-1 5-15,5-7-12 16,5-6-71-16,2-7-14 16,2-6-113-16,-3-9-133 15</inkml:trace>
  <inkml:trace contextRef="#ctx0" brushRef="#br0" timeOffset="111759.5018">21283 7925 679 0,'0'0'3'0,"0"0"22"0,0 0-7 16,0 0-18-16,0 0 0 15,0 0-131-15,2-68-163 16</inkml:trace>
  <inkml:trace contextRef="#ctx0" brushRef="#br0" timeOffset="112042.566">21564 7507 725 0,'0'0'0'16,"0"0"0"-16,0 0-8 0,0 0 8 16,0 0 13-16,0 0 12 15,-6 65 11-15,4-29 7 16,2 5-17-16,0 5 10 16,0 4-22-16,9 5-4 15,4 1-8-15,-1-1-2 16,-2-5-12-16,-3-8-47 15,-3-3-43-15,-2-13-62 16,-2-9-81-16</inkml:trace>
  <inkml:trace contextRef="#ctx0" brushRef="#br0" timeOffset="112813.5796">21344 7965 624 0,'0'0'41'0,"0"0"-37"15,0 0 37-15,0 0 22 16,0 0-2-16,0 0-36 16,22-30-20-16,11 20 3 15,9 1 4-15,6-1-12 16,5 1 4-16,5-3-3 16,5-3 1-16,3-2-2 15,-3 3 0-15,-2-4 6 0,-11 7-5 16,-11 0-1-1,-15 5 9-15,-13 5-9 0,-8-1 0 16,-3 2 6-16,0 0-6 16,0 0 0-16,-3 0 5 15,-7 12-5-15,-1 10-2 16,2 4 1-16,3 5 1 16,4-1 0-16,2-2 4 15,0-5-4-15,0-4 3 16,3-5-3-16,3-3-9 15,2-6 7-15,2-5-8 16,7 0 10-16,8 0 12 16,8-15 29-16,0-4-4 15,-4-4-1-15,-5 0 23 16,-5-2-12-16,-5 1-15 0,-3 5-7 16,-3 2-3-16,-5 7 18 15,-1 5-8-15,-2 4-5 16,0 1-12-16,0 0-10 15,0 0-5-15,0 0-13 16,0 10-2-16,0 15 1 16,0 15 14-16,0 16 0 15,0 19 5-15,0 15-5 16,0 15 2-16,0 11-4 16,-15 5 1-16,-5 3-8 15,-5-1 7-15,0-10-3 16,1-10 2-16,-4-15 3 0,-5-11 1 15,-4-11 23 1,-9-13-10-16,-4-8-10 0,-1-15-2 16,-1-10 11-16,1-17 7 15,-4-3-3-15,-1-20-6 16,4-22 12-16,13-8-11 16,15-11 4-16,22-11-5 15,5-10-11-15,40-6-3 16,20-5-2-16,20 4-12 15,21 9-14-15,7 12-51 16,5 17-6-16,3 13-26 16,-3 12-75-16,-6 1-259 15</inkml:trace>
  <inkml:trace contextRef="#ctx0" brushRef="#br0" timeOffset="118942.5147">16637 4724 281 0,'0'0'37'0,"0"0"-9"16,0 0 16-16,0 0 15 15,0 0 38-15,-14-79-51 16,4 65-30-16,2 4 24 15,2 5-16-15,2 0 10 16,1 4-2-16,1 1-6 16,2 0 3-16,0 0-1 15,0 0-6-15,0 0-22 16,9-6-14-16,33-5 14 0,31-2 5 16,33-7 9-1,20 1-6-15,15-2-8 0,2 2 8 16,-2 4-6-16,-3 2-4 15,-9 6 4-15,-16 2 2 16,-19 5-4-16,-16 0 0 16,-19-2 0-16,-14 2 0 15,-14 0 0-15,-10 0 5 16,-14 0-2-16,-4 0 2 16,-3 0 19-16,0 0 2 15,0 0 9-15,0 0-10 16,0 0-6-16,0 0-11 0,-1 0 1 15,-2 0-6-15,0-5-1 16,-4-1-3-16,-1-3 1 16,-5-2 0-16,-2-3 1 15,-3-3 4-15,-5-1-5 16,3 2 0-16,0-1 1 16,-1 3 0-16,1 1-1 15,1 5-2-15,0-1 0 16,0 6 4-16,-1 0-4 15,0 0 4-15,2 3-3 16,7 0 2-16,7 0 1 16,4 0-2-16,0 0-7 15,0 0 5-15,12 0-20 0,18 12 22 16,13 6 4-16,8 4 6 16,4-1 9-16,3 1-6 15,-3-1-2-15,-10 2 1 16,-10-4-6-16,-15 1-1 15,-11 1-5-15,-9 7-12 16,-48 11 8-16,-37 15-17 16,-33 4-74-16,-11-9-177 15</inkml:trace>
  <inkml:trace contextRef="#ctx0" brushRef="#br0" timeOffset="124101.4254">19131 4137 390 0,'0'0'121'16,"0"0"-51"-16,0 0 31 16,0 0-30-16,0 0-12 15,-8-78-32-15,17 66-4 16,1 0-5-16,-2 2 4 16,3 2-3-16,3-3-9 15,10-3-6-15,13-2 9 16,14-1-1-16,11 4-5 0,3 5-5 15,-4 8-2 1,-7 0 0-16,-6 18 3 0,-10 15-3 16,-6 8-5-1,-8 10 5-15,-12 5 0 0,-11 2-6 16,-1 2-12-16,-20 1 18 16,-12-4 4-16,-7-6-3 15,3-11-1-15,2-8-2 16,10-13 2-16,8-9 6 15,9-6-5-15,3-4 2 16,4 0 18-16,0-20-11 16,0-11-10-16,12-15 2 15,16-9-1-15,8-9 5 0,5-6 1 16,2-2-5 0,-4 3-4-16,-4 5 3 0,-3 10-1 15,-7 11 3-15,-9 11-2 16,-5 15 9-16,-8 8-10 15,-3 8-6-15,0 1-5 16,0 4 4-16,-21 23-19 16,-10 15 26-16,-7 13 0 15,1 9 3-15,6 0 1 16,8 2-4-16,10-4-2 16,10-3 2-16,3-5 0 15,1-5 0-15,16-11-10 0,5-12 9 16,6-9-3-16,11-14-15 15,13-3 17-15,8-16-6 16,3-13 16-16,-5-2-6 16,-10 2-1-16,-14 5-1 15,-10 4-9-15,-12 4-53 16,-8 2-127-16,-2 2-434 16</inkml:trace>
  <inkml:trace contextRef="#ctx0" brushRef="#br0" timeOffset="126207.503">20291 3973 306 0,'0'0'47'0,"0"0"7"15,0 0 14-15,0 0 18 16,0 0-34-16,0 0-20 16,0 0-6-16,-24-1-4 15,24 1-1-15,0 0-4 16,0 0-11-16,0 0 11 0,0 0 7 15,0 0-5 1,0 0-19-16,12 0-1 0,12 0-4 16,10 4 5-16,14 1 9 15,6-5-4-15,16 0-4 16,3 0-1-16,6 0 8 16,-3-8-6-16,-9-3 1 15,-7 2-1-15,-9-1-2 16,-14 2 4-16,-10 3-4 15,-10-1 6-15,-9 2 25 16,-3 2 6-16,-4 1 1 16,-1 1-5-16,0 0-8 15,0 0-18-15,0 0-7 0,-18 20-12 16,-25 16 12-16,-18 11 16 16,-8 4-14-16,3-5 11 15,13-7-10-15,12-10-1 16,14-4-2-16,8-5 0 15,9-7 0-15,5-4 0 16,0-6-6-16,5-1-16 16,0 3-43-16,0 0-20 15,13-1-86-15,-6-1-153 16</inkml:trace>
  <inkml:trace contextRef="#ctx0" brushRef="#br0" timeOffset="127499.1281">21277 4051 104 0,'0'0'110'16,"0"0"-88"-16,0 0 78 16,0 0-8-16,0 0 14 15,0 0-23-15,25-17-13 16,-25 17-9-16,0 0-6 0,0 0-19 15,0 0-24-15,0 11-12 16,-20 15-14-16,-21 17 14 16,-19 11 19-16,-15 5-2 15,-6-2-17-15,2-3-1 16,7-4-26-16,14-9 6 16,15-4-26-16,19-11-58 15,18-7-192-15</inkml:trace>
  <inkml:trace contextRef="#ctx0" brushRef="#br0" timeOffset="128046.8441">21771 3551 232 0,'0'0'49'15,"0"0"10"-15,0 0-17 16,0 0 0-16,0 0 19 15,0 0-28-15,-33 9-2 16,33-9 5-16,0 0 0 16,0 0-14-16,15 0 5 15,13 0 13-15,12-3-5 16,14-8 8-16,4-1-17 16,-4 0-9-16,-8 0-12 15,-10 4 10-15,-5 1-5 0,-7 3-10 16,-6 1 0-16,-6 3-57 15,-9 0-112-15,-3 0-101 16,-13 0 43-16</inkml:trace>
  <inkml:trace contextRef="#ctx0" brushRef="#br0" timeOffset="128512.4168">21777 3530 112 0,'0'0'366'0,"0"0"-252"16,0 0-18-16,0 0-30 16,0 0-31-16,0 0-20 15,-28 32-8-15,9 1 7 16,-1 10 11-16,-6 7-6 16,-2 3-2-16,0-3-6 15,-1-2-1-15,4-7-4 16,5-12-3-16,8-5-3 15,8-12 0-15,4-4-3 16,0-6 1-16,0-2 4 16,0 0-2-16,0 0 2 15,15-2 20-15,15-13 4 0,10-2-2 16,11 2-10-16,2 1-12 16,1 7 8-16,-3 7-10 15,-2 0 4-15,-2 14-4 16,-6 17-2-16,-5 10 0 15,-9 4-5-15,-12 4 2 16,-11-1-12-16,-4-7-1 16,-6-4-5-16,-21-7 23 15,-14-4 2-15,-12-5 2 16,-6-4 7-16,-2-6-11 16,3-6 0-16,6-5-17 15,8 0-61-15,13 0-116 0,15-16-415 16</inkml:trace>
  <inkml:trace contextRef="#ctx0" brushRef="#br0" timeOffset="159105.1834">3305 6742 263 0,'0'0'113'15,"0"0"-106"-15,0 0 1 16,0 0 86-16,0 0-21 15,0 0 3-15,0 0-11 16,-82-32-15-16,76 32-6 16,1 0 3-16,-5 0-21 15,-3 15 4-15,-11 30-17 16,-6 31-12-16,-3 34 8 16,5 19 3-16,20 2-4 15,8-8-2-15,32-16-6 16,23-14-4-16,12-17 4 15,10-10 1-15,4-18-1 0,6-13 4 16,4-18-3-16,6-17 0 16,5-12-1-16,0-30 0 15,-2-19-1-15,-6-16 1 16,-3-13 0-16,-6-15 1 16,-12-14-1-16,-21-3 10 15,-16-7 6-15,-26 4 4 16,-10 10 11-16,-46 8-10 15,-32 12-1-15,-29 16-17 16,-18 13-3-16,-17 24-3 16,0 25-32-16,-4 20 2 15,-1 53-16-15,-1 39-12 16,-1 35-41-16,7 21-69 0,14 15-143 16</inkml:trace>
  <inkml:trace contextRef="#ctx0" brushRef="#br0" timeOffset="159987.8956">3611 7807 294 0,'0'0'64'0,"0"0"-53"16,0 0 66-16,0 0 33 15,0 0-10-15,0 0-32 0,-21-25-9 16,18 25 2-16,-5 0-17 16,-11 15-31-16,-18 38-1 15,-26 33-7-15,-23 34 1 16,-10 17 8-16,-1-3-12 15,14-14 14-15,9-14-12 16,9-17-2-16,11-12 3 16,5-9 0-16,12-12-5 15,4-5 0-15,3-6-24 16,8-3-40-16,-2-8-68 16,7-4-78-16,-2-7-100 15</inkml:trace>
  <inkml:trace contextRef="#ctx0" brushRef="#br0" timeOffset="160424.2679">2437 9221 327 0,'0'0'276'16,"0"0"-272"-16,0 0-4 0,0 0 82 16,-79-47-40-1,58 55-29-15,-3 21-3 0,-4 18 4 16,1 17 10-16,6 13 1 16,5 6 2-16,8-1 1 15,8-11 2-15,3-12-17 16,27-10-12-16,19-18 0 15,12-12-1-15,8-16-21 16,3-3-9-16,-1-29 15 16,-4-12 4-16,-7-15 11 15,-12-13 12-15,-10-10 2 16,-12-5 1-16,-19-1-6 16,-7 8 7-16,-22 8-3 15,-24 7-13-15,-10 16-18 16,-9 16-15-16,6 23-15 0,-2 10-28 15,6 41-47-15,11 11-117 16,9 9-23-16</inkml:trace>
  <inkml:trace contextRef="#ctx0" brushRef="#br0" timeOffset="160766.6383">2702 9871 562 0,'0'0'162'0,"0"0"-159"16,0 0 2-16,0 0 12 15,-117 60-3-15,63 15 26 16,-10 20-21-16,-2 9-13 15,2 1 31-15,4-4-11 16,5-2-2-16,6-8 9 16,3-6-18-16,7-9-5 15,1-5-4-15,0-1-4 16,2 2 6-16,3-4-8 16,5-13-7-16,7-16-2 15,9-13-34-15,9-17-33 0,3-9-178 16,0-16-242-1</inkml:trace>
  <inkml:trace contextRef="#ctx0" brushRef="#br0" timeOffset="161139.2177">2061 10830 687 0,'0'0'54'15,"0"0"-30"-15,0 0 20 16,-94 63 17-16,75-36-37 0,-2 14-8 16,0 16-14-1,-6 15 5-15,2 9-4 0,1 0 6 16,10-3-8-16,8-8-2 16,6-10 2-16,0-13-4 15,12-14-5-15,14-13-31 16,2-13 1-16,9-7 11 15,-1-12 8-15,0-24-8 16,-6-11 27-16,-5-3 5 16,-12 6 7-16,-13 5 8 15,-5 8 1-15,-25 8 3 16,-9 4-24-16,0 13-14 16,-5 6-20-16,3 6-16 15,7 21-20-15,7 1-147 16,15-2-83-16</inkml:trace>
  <inkml:trace contextRef="#ctx0" brushRef="#br0" timeOffset="161773.7994">2807 9783 323 0,'0'0'398'16,"0"0"-386"-16,0 0-6 15,0 0 5-15,27 93 42 16,-11-19-3-16,9 16-39 15,2 12-1-15,9 9-3 16,9 12 41-16,7 5-36 16,0-6-1-16,6-8-7 15,-7-15 24-15,-2-15-20 0,-2-9 25 16,-3-8-13-16,-9-11-11 16,-9-9-1-16,-9-13-8 15,-5-7-8-15,-6-8-62 16,-2-7-74-16,-4-10-217 15</inkml:trace>
  <inkml:trace contextRef="#ctx0" brushRef="#br0" timeOffset="162120.6832">3350 11218 684 0,'0'0'128'16,"-96"58"-119"-16,56-15-2 16,10 7 30-16,8 8 14 15,13 1-31-15,9-2-15 16,1-4-5-16,31-12-1 16,13-14-13-16,11-18-21 15,8-9 0-15,5-21-29 16,-7-19 1-16,-9-10 24 15,-12 2 39-15,-15 1 19 16,-17 2 26-16,-9 8 25 16,-3-1 2-16,-21 1-17 15,-9 3-24-15,-7 4-29 16,-6 7-2-16,-2 7-11 0,-3 2-44 16,8-6-39-16,13-14-117 15</inkml:trace>
  <inkml:trace contextRef="#ctx0" brushRef="#br0" timeOffset="162773.3627">3942 7915 334 0,'0'0'44'0,"0"0"53"15,0 0 32-15,0 0-12 0,0 0-29 16,0 0-38-16,-45-21-50 15,66 35-20-15,31 18 20 16,23 7 21-16,26 2 3 16,8 0-6-16,1-2 7 15,-5 0-14-15,-1 1 3 16,-2 5-10-16,-1 0-4 16,-3 3-20-16,-7 0-64 15,-10-2-54-15,-15 0-42 16,-11-6-16-16,-19-6-6 15</inkml:trace>
  <inkml:trace contextRef="#ctx0" brushRef="#br0" timeOffset="163100.3629">5253 8514 622 0,'0'0'73'0,"0"0"-28"16,0 0 17-16,-80-11-25 15,44 36 3-15,-5 19-7 16,-2 14-17-16,3 11-6 16,7 3 4-16,18-5-14 15,15-8-4-15,0-9-6 16,26-8-22-16,12-10 3 16,4-10 7-16,7-9 15 0,4-13-1 15,-1-13 2-15,0-22 6 16,-3-9 8-1,-6-7 38-15,-8-1 1 0,-16 2 2 16,-13 0-20-16,-6 5-10 16,-15 7-19-16,-22 14-15 15,-15 17-48-15,-14 7-11 16,0 21-69-16,7 12-129 16</inkml:trace>
  <inkml:trace contextRef="#ctx0" brushRef="#br0" timeOffset="163588.8682">5413 8942 142 0,'0'0'418'16,"0"0"-399"-16,0 0 40 16,0 0-9-16,0 0-34 15,-32 123 84-15,11-34-33 16,-4 12-36-16,0 12-12 16,-4 8-1-16,-5 11-16 15,-9 9 2-15,-5 2-4 16,-3 0 0-16,2-8-20 15,4-10-4-15,8-13-4 16,6-13-2-16,5-18-4 16,10-21-29-16,9-21-5 0,7-24-98 15,0-15-33 1,6-22-114-16</inkml:trace>
  <inkml:trace contextRef="#ctx0" brushRef="#br0" timeOffset="163894.4639">5032 10305 91 0,'0'0'488'0,"0"0"-470"16,0 0 28-16,0 0 25 15,-107 19-9-15,76 21-4 16,-1 14-11-16,4 14-1 16,11 5-7-16,10-3-3 0,7-6-14 15,3-14-18-15,21-14-4 16,13-15-25-1,11-19-19-15,10-5-8 0,8-38-9 16,-5-18 28-16,-9-12 8 16,-15 1 25-16,-19 5 13 15,-18 19 21-15,-6 10 1 16,-25 14-13-16,-14 16-22 16,-7 6-30-16,4 14 29 15,4 12-13-15,21-2-19 16,19-15-119-16,9-9-187 15</inkml:trace>
  <inkml:trace contextRef="#ctx0" brushRef="#br0" timeOffset="164489.7011">5181 9223 563 0,'0'0'0'16,"0"0"-4"-16,0 0-16 15,0 0 20-15,57 80 70 16,7-19-12-16,20 8-25 16,20 1-24-16,11-3-6 15,-3-6-3-15,3 2-1 0,-2 3-11 16,0 2 12-16,-2 4 101 15,-7-4-65-15,-4-5-3 16,-12-2-9-16,-13-7-24 16,-17-7 0-16,-15-5-28 15,-20-9-21-15,-15-7-40 16,-8-4 6-16,0-10 40 16,-7-2 43-16,-3-10 27 15,-1 0 26-15,-2 0-3 16,-1-8-3-16,-5-4-12 15,2-2 15-15,-2-2-22 16,0 2-7-16,1 1 9 16,-3 5 5-16,0 6-5 0,-6 2-27 15,-10 17 8 1,-8 23-10-16,-1 15-1 16,7 5 9-16,17 0 8 15,20-4-17-15,4-13-15 0,32-7 11 16,12-11 4-16,6-14-10 15,1-11-6-15,-4-5-25 16,-9-21 19-16,-11-7 22 16,-15-2 18-16,-11 2 3 15,-3 4 13-15,-16-3-4 16,-23 6-30-16,-20 1-27 16,-16-1-80-16,-15-1-127 15</inkml:trace>
  <inkml:trace contextRef="#ctx0" brushRef="#br0" timeOffset="167953.5891">2804 7618 224 0,'0'0'8'0,"0"0"24"16,0 0 72-16,0 0 10 0,0 0-9 15,0 0-28-15,10-29-24 16,-10 29-17-16,0 0-8 16,-7 0-12-16,-10 4-11 15,-8 14-5-15,-6 9 0 16,-4 6 0-16,1 6 15 15,4 3-15-15,2 2-3 16,4 1-1-16,2-1-1 16,2-4 5-16,1-5 1 15,2-3 3-15,-2-2 2 16,-2 1-6-16,-1 1 0 16,5 0 1-16,0 2 3 15,3 3-4-15,1 6 0 0,-2 3-3 16,-3 2 1-16,-2 0-10 15,-5-1 8-15,1-5-1 16,-4-3 5-16,3-2 5 16,2-1-2-16,-1-1-3 15,2 0 6-15,5 0-5 16,-5 1 0-16,1 0 4 16,-4 4-4-16,2 0 3 15,-5-4 3-15,4-2-4 16,2-4-1-16,3-2 1 15,2 2 4-15,1 2-4 16,-1 6 4-16,-2 2-4 0,2 4-6 16,-2 3 2-1,-6 1 1-15,1 4 3 0,1-1-2 16,-8 2-1-16,6-3 3 16,-5 2 1-16,0-4 2 15,5-2-6-15,-2-1 3 16,5 5 2-16,-4 1-5 15,1 6 1-15,1 2 1 16,2-3-2-16,-2 0 2 16,7 0 0-16,-3-1 0 15,-6 0 0-15,-2 3-1 16,-3-2 4-16,-1-1 1 16,1 1 3-16,8-6-7 15,1 0-1-15,3 2 0 16,2-3 2-16,1-1-1 0,4 0-2 15,-3-2 0-15,-3-3 0 16,2-1 7-16,1-6 3 16,0-4-4-16,9-3-1 15,3-6-5-15,1 2-1 16,2 2 1-16,0-1-2 16,0 1 4-16,0-3-4 15,5-2 4-15,1 0-1 16,3-1 0-16,3 3-1 15,-2-1-6-15,2 1 6 16,0 1 0-16,-3-3 2 16,-1-2-2-16,0 2 0 0,-3 6 6 15,4 6-6-15,-3 11 1 16,7 4 1-16,-2-4 0 16,5-6 3-1,-1-6-3-15,4-6-1 0,2 0-1 16,2 4 0-16,4 9 0 15,1 10 9-15,5 9-1 16,1 0 6-16,3-3-12 16,5-10-2-16,7-9 0 15,10-8 0-15,9-3 3 16,1-2-3-16,-4 3-1 16,-5 3 1-16,-3 4 0 15,1 2 4-15,3-7 0 0,6-10-4 16,0-14-15-16,-1-5 2 15,-6-17 4-15,-8-16-2 16,-9-8 6-16,-7-2 5 16,-8 0 4-16,2 0 6 15,-6-3-8-15,10-8 9 16,-1-9 3-16,1-7-11 16,-1 1 11-16,-3 5 3 15,-8 7-11-15,-7 8 1 16,-9 3-5-16,-3 6 3 15,-3 2 1-15,0 1 0 16,0-1 1-16,-7-3-7 0,-1-2 1 16,-1-1 1-1,-1 4 0-15,-1-1 0 0,-3 4-2 16,-3 0 2-16,-1 1-1 16,5 0 5-16,-2 0-6 15,9 3-3-15,3 4 3 16,3 5-1-16,0 7-4 15,0 3 5-15,6 2 0 16,12-1-4-16,-2 5 0 16,5 5 4-16,-2 3-1 15,-2 0-2-15,-1 7 1 16,-4 10-3-16,0 3 2 16,0 5-1-16,2 2 4 15,0 2 1-15,0 3 5 0,5 0-5 16,-1 2-1-16,-3 4 1 15,0-1 0-15,-3 5-1 16,-3-3 0-16,4 3 0 16,4 1 1-16,5 3 1 15,8 2-1-15,3 1 6 16,1 5-5-16,5-1-2 16,-1 0 0-16,1 2 2 15,3-4-2-15,7 0-3 16,3-3 1-16,5-2 2 15,0-1-1-15,0-3 1 16,-4 0-1-16,-5-2 0 16,-5-1-8-16,3-3 8 0,-1-4-2 15,3-7 0-15,4-9 2 16,5-11 1-16,1-5 0 16,3-6 4-16,-1-16-2 15,-2-4-2-15,-3-7 8 16,-3-6-7-16,-4-11 2 15,-2-9-3-15,-7-10 0 16,-6-6 3-16,-3 0 0 16,-11 4-1-16,-7 9-2 15,-9 6 3-15,-3-2 4 16,-12 5-4-16,-12-4 8 16,-4-1-2-16,0-1-1 15,2 0-2-15,5 1-1 16,2 4-4-16,-5 2 3 15,-4 2 6-15,-5 3 6 0,-3 3 3 16,-3-4-3-16,-5-8-13 16,2-14-2-16,0-5 0 15,2-5-1-15,4 5 0 16,0 11-2-16,3 9 2 16,0 9 2-16,2 3-2 15,1 6 0-15,2 1 0 16,3 0 0-16,4-5 0 15,9-5 0-15,2-5-9 16,2 1 5-16,2 6 3 0,3 7 1 16,-3 3 0-1,0 1 0-15,0 1 3 0,-3-6-1 16,2-8-2-16,-2-13-2 16,9-14-9-16,0-12-18 15,0 1 9-15,0 5 8 16,0 13 8-16,0 11 4 15,0 8 7-15,-3 2 0 16,3-2 2-16,0-5-6 16,9-6-3-16,12-3 0 15,9 3-2-15,4 4 2 16,0 6 4-16,-1 7-2 16,-9 10 3-16,0 6-2 15,-5 7-3-15,-4 4 0 16,6 1 1-16,4-1-1 0,5 0 0 15,4 0-1-15,1 5-2 16,-4 7 1-16,2 2-2 16,-3 0 0-16,1 8-1 15,2 6 2-15,-2 2-1 16,5-1-4-16,-2 2 8 16,5-1-1-16,0 1 1 15,-5 3-7-15,-4 4 0 16,-8 0-13-16,-4 6 11 15,-6 0 9-15,-1 0-8 0,0-1 7 16,-3-6-1 0,1 0-1-16,4-1 3 0,-5 0 4 15,1 3-4-15,-2-2 0 16,-1 1-4-16,-3-5-1 16,2-2-3-16,-4-2 2 15,1-1 6-15,-1 3-2 16,1 0 4-16,-2 6-5 15,1 2-2-15,-1 7 2 16,0 2 3-16,0 4 0 16,0-1 4-16,0-1-4 15,0 0-3-15,0 1 1 16,3 4 2-16,0 2-1 16,-3 8-2-16,0 7 3 0,0 2 1 15,0 4 3-15,3 1 2 16,4-6-4-16,4 0-2 15,4-8 0-15,3-1 0 16,-2-3 1-16,-1-1 2 16,-3 2-1-16,-3-2 4 15,-3 5 1-15,3 1-5 16,3-2 1-16,-2-5 0 16,2-1-3-16,0 1 0 15,-3 3 1-15,0 9-1 16,-5 6 3-16,2 2 0 15,-1-2-3-15,1-4 0 16,9-6-1-16,0-3 1 0,4-4-3 16,3-4 1-1,-2 1 4-15,2 2 0 0,-1 5-2 16,-1 3 1-16,2 5 1 16,2 0-2-16,2-5-10 15,3-6-2-15,-1-11-1 16,-1-10 10-16,-3-10 1 15,-3-8 1-15,-2-8 1 16,7 0 1-16,2-22 7 16,2-6 1-16,1-1 2 15,-1 5-11-15,-6 6-1 16,-5 6-21-16,-5 5-3 16,-8 7 2-16,-1 0 7 15,-5 0 16-15,0 0 2 0,0 0 7 16,0 0 11-1,0 0-2-15,0 0-8 0,0 0-5 16,0 0-5-16,0 0 0 16,0 0-24-16,0 0-85 15,0 0-291-15</inkml:trace>
  <inkml:trace contextRef="#ctx0" brushRef="#br0" timeOffset="168824.5338">5177 10034 86 0,'0'0'267'0,"0"0"-222"15,0 0 143-15,-9-90-32 16,-3 68-65-16,-4 2-27 15,-4 1-21-15,-5 7-5 16,-8 5-14-16,-7 7-22 0,-8 5 1 16,-6 19-3-1,-5 14 2-15,-7 9 5 0,6 9-3 16,4 11 1-16,8 14 3 16,11 14-8-16,16 14 9 15,15 12-8-15,6 4 3 16,37 1-4-16,14-9 0 15,19-13-1-15,3-13-4 16,4-17 5-16,-2-11 1 16,-3-15-1-16,-4-9-3 15,-2-9 2-15,-3-13 1 16,-2-11 4-16,-2-6-2 0,-2-12-2 16,0-25 0-16,-8-18-15 15,0-23 10 1,-5-16 2-16,-10-15 4 15,-6-9-1-15,-13-5 4 0,-12 1-2 16,-3 6 4-16,-21 14-1 16,-21 18 1-16,-17 22 5 15,-17 13 9-15,-5 14 6 16,-4 11 1-16,5 9-12 16,5 6 3-16,6 7-18 15,4 2-1-15,9 19-8 16,-2 20 9-16,2 17-2 15,2 14-1-15,9 12-16 16,15 8-38-16,16-1-29 16,14-4-30-16,0-9-61 0,23-14-136 15</inkml:trace>
  <inkml:trace contextRef="#ctx0" brushRef="#br0" timeOffset="200605.4481">14299 11151 185 0,'0'0'0'0,"137"111"-3"16,-84-54-91-16,-4 3 47 16,-3-3 7-16</inkml:trace>
  <inkml:trace contextRef="#ctx0" brushRef="#br0" timeOffset="204318.7285">26585 9232 401 0,'0'0'51'0,"0"0"-28"15,0 0 53-15,0 0 0 16,0 0-4-16,0 0-17 16,0 0-24-16,-3-12 0 15,3 5 10-15,0-5-10 0,0-5-29 16,0-7 4-16,0-5 1 15,17 0-7-15,7 2 0 16,6 1-1-16,4 5 2 16,8 4-1-16,4 1 6 15,9 8-6-15,2 8 2 16,-5 0-4-16,-7 25 2 16,-18 23-11-16,-26 21 3 15,-10 20 7-15,-42 9 1 16,-14-3 4-16,-5-8 1 15,9-20-3-15,13-14 1 16,12-14-1-16,11-11 2 0,10-14 0 16,10-6-1-16,4-8-6 15,1 0-1-15,7-20 3 16,29-24 1-16,18-21 3 16,16-17 8-16,1 0-11 15,-11 4 5-15,-16 15 9 16,-24 18-7-16,-15 16 5 15,-5 12 3-15,-6 6-10 16,-16 5-5-16,-4 6 3 16,-1 0 4-16,-3 14-7 15,0 17-10-15,4 14 10 16,3 11 2-16,7 5-1 16,4 5 0-16,4-8 2 0,4-1-1 15,4-8-2 1,0-5 0-16,1-5-4 0,25-9 3 15,11-9-8-15,21-10-4 16,16-11-7-16,12-7-22 16,6-23-108-16,-4-10-236 15</inkml:trace>
  <inkml:trace contextRef="#ctx0" brushRef="#br0" timeOffset="204618.4496">27780 9087 519 0,'0'0'16'15,"0"0"70"-15,0 0 27 16,-89-7-45-16,64 7-15 16,2 13-16-16,-1 4-11 15,0 8-7-15,-1 9-10 16,1 7-4-16,3 12 11 15,5-3-11-15,8 1-2 16,7-6 1-16,1-9-4 16,4-6-7-16,20-6 7 15,11-8-2-15,10-8-5 16,13-8-8-16,8-5-33 0,0-22-85 16,-11-2-131-1,-20 2-205-15</inkml:trace>
  <inkml:trace contextRef="#ctx0" brushRef="#br0" timeOffset="204831.2276">27492 9343 734 0,'0'0'10'15,"0"0"3"-15,0 0-2 16,0 0 13-16,0 0-11 15,0 0 25-15,120-21-2 16,-52 2-16-16,3 1-18 0,0-1-2 16,-7 2-19-16,-3-2-84 15,-10-3-148-15</inkml:trace>
  <inkml:trace contextRef="#ctx0" brushRef="#br0" timeOffset="206671.93">26791 9406 145 0,'0'0'25'15,"0"0"-14"-15,0 0 22 16,0 0 39-16,0 0-2 16,0 0-9-16,-13 0-3 15,13 0-1-15,0 0 4 16,0 0-11-16,0 0 13 16,0-12-29-16,9-13-18 0,19-11-9 15,18-12-3-15,17-5 8 16,10 5-5-16,3 1-1 15,-5 9 2-15,-13 9 5 16,-19 12-5-16,-17 9-7 16,-15 5 1-16,-5 3-1 15,-2 0-1-15,0 0 0 16,0 0-4-16,0 0 4 16,1 0 0-16,3 0-2 15,1 0-1-15,0 0 3 16,-2 0 0-16,-3 0-4 15,0 0-4-15,0 0-31 0,-10 0-134 16,-6 0-82 0</inkml:trace>
  <inkml:trace contextRef="#ctx0" brushRef="#br0" timeOffset="217326.6765">31983 7572 118 0,'0'0'588'15,"0"0"-588"-15,0 0 0 16,0 0 15-16,0 0 32 16,0 0-18-16,0 0-29 0,0-2 4 15,-5 34-4-15,-3 11 28 16,-1 5 7-16,-4 3-24 15,-2-2 4-15,-3-2-8 16,-5 0-7-16,-2-1-3 16,1-5-28-16,7-7-102 15,12-16-165-15</inkml:trace>
  <inkml:trace contextRef="#ctx0" brushRef="#br0" timeOffset="217678.2777">32356 7607 697 0,'0'0'14'0,"0"0"-13"16,0 0 25-16,0 0 21 15,-89 38-2-15,58-2-10 16,4 8-19-16,8 5 5 15,8-3-18-15,11-3-3 16,0-9-7-16,22-6-2 16,13-8 9-16,10-11 7 15,10-9 3-15,3-2-9 16,-8-22 12-16,-11-7-5 16,-18-5 18-16,-19-4 9 15,-5-6-33-15,-36-1-2 0,-21 4-19 16,-10 6-32-16,0 13 22 15,12 11-17-15,23 12-51 16,24 1-96-16,12 0-229 16</inkml:trace>
  <inkml:trace contextRef="#ctx0" brushRef="#br0" timeOffset="218084.7898">32501 7146 397 0,'0'0'24'0,"-118"-51"-23"15,47 35 123-15,-10 8-74 0,-20 8-7 16,-13 14 27-16,-8 27-22 16,1 16-2-16,11 20-18 15,17 13-21-15,19 17-5 16,14 13 1-16,20 14-3 15,22 5 0-15,18 2-4 16,31-6 4-16,41-18-17 16,31-22-27-16,34-30 7 15,26-32 20-15,11-28 1 16,10-10 9-16,-8-38 7 16,-11-22 15-16,-7-25 23 0,-20-17 21 15,-18-21-4-15,-26-8-12 16,-38-6-22-16,-46-4-20 15,-38 4-1-15,-78 11-39 16,-61 21-67-16,-66 41 80 16,-68 52 20-16,-53 46 2 15,-47 73-63-15,-32 47-111 16</inkml:trace>
  <inkml:trace contextRef="#ctx0" brushRef="#br0" timeOffset="232526.3">28599 8718 63 0,'0'0'243'0,"0"0"-164"16,0 0-2-16,0 0 6 16,-88-30-7-16,81 28-5 15,1 2-13-15,3 0-7 16,0 0-17-16,3 0-4 15,0 0-1-15,0-1-17 16,3-1-12-16,34-3-10 0,35-4 10 16,35-8 0-16,23-3 10 15,8-2-9-15,-15 0 11 16,-20 2-7-16,-23 3-1 16,-23 4-4-16,-23 6 1 15,-17 4-1-15,-16 3-5 16,-1 0-16-16,-19 0-19 15,-21 0-27-15,-8 0-52 16,-7 0-3-16,0 0 40 16,7 0 62-16,5 0 20 15,11-5 49-15,16 0 11 16,7 3 7-16,9 0 14 16,0 2-45-16,0 0-22 15,0 0 11-15,0 0 9 16,0 22-15-16,3 16 24 0,-2 17-4 15,-1 9-7-15,0 11-11 16,0-1-15-16,-3-1 6 16,-1-2-5-16,1-8-1 15,1-5-5-15,2-5-1 16,-1-3 0-16,-1-3-15 16,-4-1-15-16,-7 0-14 15,-5-6-19-15,-10-3-59 16,-4-7-56-16,-1-8-24 15,-1-6-58-15</inkml:trace>
  <inkml:trace contextRef="#ctx0" brushRef="#br0" timeOffset="232796.6025">28698 9509 199 0,'0'0'178'0,"0"0"-72"16,0 0 34-16,-83 0-27 16,79 0-22-16,4 0-32 15,0 0-33-15,33-6-26 16,31-13 21-16,33-10-3 15,28-12-15-15,8 0 3 16,-6 4 4-16,-18 6-10 16,-18 7 5-16,-20 6-5 15,-18 4 0-15,-20 6-1 16,-17 2-6-16,-10 3 7 16,-6 3 0-16,0 0 0 15,0 0-5-15,0-2 1 16,-6 0-7-16,1 1-19 15,2 1-15-15,3 0-69 0,0 0-136 16,-1 0-88-16</inkml:trace>
  <inkml:trace contextRef="#ctx0" brushRef="#br0" timeOffset="240894.5683">26313 10413 314 0,'0'0'44'15,"0"0"-4"-15,0 0 24 16,0 0 12-16,0 0 0 16,0 0-4-16,0 0-31 0,0 0-11 15,1-20-1-15,10 18-29 16,23-3-2-16,39-4 2 16,43-5 1-16,48-10 6 15,36-5-5-15,18-4-2 16,10-4-13-16,0 0-6 15,8-1 11-15,1 0 1 16,7 1 7-16,-3 4 5 16,-13 9-5-16,-24 2-2 15,-30 8 2-15,-28 3 8 16,-27 2 1-16,-22 0 13 16,-18 2 19-16,-18-1-17 15,-14 5 0-15,-16-2-3 16,-7 4-4-16,-5-1 7 15,-7 1-23-15,-2-1 7 0,-4 2 4 16,-4 0-9-16,-2 0 2 16,0 0 11-16,0-3 0 15,0 3-9-15,0 0-3 16,0 0 3-16,0 0-7 16,0 0-14-16,0 0-18 15,0 0-26-15,0 0-18 16,-3 0-66-16,-9-6-190 15</inkml:trace>
  <inkml:trace contextRef="#ctx0" brushRef="#br0" timeOffset="247384.6311">26833 11550 340 0,'0'0'19'0,"0"0"-2"16,0 0 28-16,0 0 35 15,0 0 18-15,0 0-52 16,0 0-9-16,-27-67-9 16,27 42 10-16,0-6 3 15,18-8-13-15,12-11 5 16,12-3-18-16,13-3-5 15,5 0-4-15,1 9-6 16,-5 11 8-16,-8 11-7 16,-9 11 14-16,-12 13-15 15,-5 1 0-15,-2 20-4 0,-2 17 3 16,-2 18 2-16,-10 12-2 16,-6 12 2-16,-12 6 3 15,-23 0-4-15,-8-3-2 16,0-9 2-16,3-13-2 15,9-14 6-15,11-20-7 16,8-11 11-16,8-10-8 16,4-5 0-16,0 0 1 15,0-14-6-15,3-25 1 16,19-24 1-16,13-14 6 16,12-8 5-16,8 3-5 15,2 7 0-15,-2 7 6 0,-7 12-2 16,-12 12 10-16,-11 15-3 15,-11 13 8-15,-7 10-13 16,-6 4 7 0,-1 2-8-16,0 0-8 0,0 5-9 15,0 25 9-15,-14 20-2 16,-2 15 5-16,-1 6-3 16,1-8 3-16,5-7 2 15,5-8-2-15,4-5-2 16,2 2-1-16,0-3 0 15,6-4 0-15,18-8-4 16,12-10-12-16,13-15 8 16,5-5 4-16,1-3 0 0,-9-12 4 15,-16 3 4-15,-16 7-4 16,-13-1 0-16,-1 0 1 16,0-6-1-16,-7-7-41 15,7-4-53-15,0-10-144 16</inkml:trace>
  <inkml:trace contextRef="#ctx0" brushRef="#br0" timeOffset="247862.4245">28043 11057 723 0,'0'0'19'16,"0"0"-17"-16,0 0 10 16,0 0 56-16,0 0-4 15,0 0-23-15,0 0-23 16,-76-29-18-16,85 29-6 15,23 2-3-15,25 7 9 16,16-1 5-16,9-4-5 16,-2 1 2-16,-9 0-1 15,-9 1 0-15,-7 1 1 0,-9 0-2 16,-11-1 0-16,-11 0 0 16,-12-2 3-16,-6 3-4 15,-6 7 3-15,0 8 0 16,-19 14 11-16,-17 6 0 15,-13 9-4-15,-12 1-1 16,-5-2 2-16,2-8 2 16,9-7-11-16,16-11 1 15,16-9-2-15,16-2-13 16,7-6-65-16,3 0-38 0,28-4-145 16,14-3-112-1</inkml:trace>
  <inkml:trace contextRef="#ctx0" brushRef="#br0" timeOffset="248117.7456">28842 11318 699 0,'0'0'104'0,"0"0"-80"16,0 0 43-16,0 0-7 15,0 0-34-15,0 0-12 16,-100 62 1-16,57-24-3 15,-3 4-3-15,-3 1-6 16,1 1 3-16,3-1-5 16,5 2 4-16,6-7-4 0,7-6-1 15,8-8 0-15,11-10-7 16,8-9-52-16,8-5-79 16,36-9-156-16,17-25-254 15</inkml:trace>
  <inkml:trace contextRef="#ctx0" brushRef="#br0" timeOffset="248601.3565">29326 10984 539 0,'0'0'95'0,"0"0"-70"16,0 0 45-16,0 0-11 15,0 0 0-15,0 0-8 16,-42-32-32-16,32 32-16 16,-4 0 8-16,-7 9-5 15,-6 7-2-15,5-1 11 16,-1 1-8-16,10-6 2 16,7 0-9-16,5-3 0 15,1 1-4-15,0 3 4 16,1 2 5-16,9 1-5 15,-1-2 2-15,2 5-2 16,7-1 0-16,4 1 2 16,5 2 5-16,9-2-7 15,3-3 1-15,3 0 1 0,-1 0 3 16,-4 3-4-16,-7 0 1 16,-8 4 1-16,-6 1-3 15,-7 4 8-15,-6 4-1 16,-3-1-6-16,0-1 11 15,-15-3-9-15,-12-1-1 16,-6-6 1-16,-9-4 5 16,-4-3-7-16,1-5-1 15,4-6-23-15,12 0-56 16,17-19-77-16,12-13-220 0</inkml:trace>
  <inkml:trace contextRef="#ctx0" brushRef="#br0" timeOffset="249009.7586">29285 10923 586 0,'0'0'44'16,"0"0"-15"-16,0 0 64 16,0 0-3-16,0 0-23 15,0 0-7-15,-58-63-52 16,86 50 2-16,22-5-10 15,21-6 4-15,7-1 7 16,-4 5-9-16,-9 3 2 16,-16 2-3-16,-7 5 6 0,-13 0-3 15,-10 5 8-15,-9 3-4 16,-7 2-2-16,-3 0 5 16,0 0 0-16,0 0-4 15,0 0 3-15,0 0-7 16,0 0 4-16,0 0-7 15,0 0 0-15,0 0-1 16,0 0-2-16,0 0 1 16,0 0 1-16,0 0-2 15,0 0 3-15,0 0-16 16,0 0-18-16,0 0-21 16,0 0-8-16,0 0-40 0,0 0-37 15,-5 0-151-15,-13 0-82 16</inkml:trace>
  <inkml:trace contextRef="#ctx0" brushRef="#br0" timeOffset="251236.8583">26069 13968 20 0,'0'0'58'16,"0"0"-18"-16,0 0 2 15,0 0 10-15,0 0-16 16,0 0-7-16,-10 4-1 15,10-4 23-15,0 0 13 0,0 0 10 16,0-7-16-16,0-3-13 16,0-2-11-1,0-4-9-15,0 0 1 0,0-4-6 16,7-3 1-16,9-4-12 16,6-1-1-16,3-2 1 15,5 6 2-15,4-2 10 16,4 4 12-16,2 1-25 15,5 4-2-15,-5 4 1 16,-4 10-6-16,-8 3 8 16,-7 2-9-16,-10 26-10 15,-11 18 4-15,-2 24 4 16,-31 15-3-16,-13 2 3 16,-8-3 0-16,0-9 2 15,9-14 0-15,7-10 11 0,11-7-7 16,6-10-2-16,8-8 0 15,7-12 0-15,3-4-4 16,3-9-1-16,0-1-3 16,0 0-8-16,9-9 6 15,15-22 8-15,12-15 2 16,7-14 1-16,5-12 14 16,4-6-9-16,0-3 15 15,-3 2-22-15,-4 10 18 16,-12 15-19-16,-13 19 11 15,-8 12-7-15,-7 14 7 16,-5 4-11-16,0 5-3 0,0 0 0 16,0 0-7-16,-5 5-26 15,-15 25 35-15,-9 24-1 16,-3 25-2-16,-3 21 3 16,1 8 1-16,4-7-9 15,8-16 8-15,11-21 1 16,11-17-6-16,0-17 5 15,24-13-6-15,9-11 2 16,4-6 3-16,8-9-9 16,0-16 9-16,-5-5 1 15,-6-1 2-15,-13 6-4 16,-11 2 0-16,-10 7-6 16,0 7-69-16,-24 9-185 0</inkml:trace>
  <inkml:trace contextRef="#ctx0" brushRef="#br0" timeOffset="251979.1213">27282 13650 381 0,'0'0'26'16,"0"0"23"-16,0 0-12 15,0 0 28-15,36-72-26 16,-27 62 1-16,-3 4-6 16,-6 3 1-16,0 3-14 15,0 12-21-15,-26 26 4 16,-15 15 17-16,-10 12-2 16,-4 1-1-16,6-5 3 15,7-9-10-15,7-8 2 16,7-7 1-16,6-8-12 15,3-3 4-15,3-9 3 16,6-5-4-16,4-7 0 16,5 0-5-16,1-3-7 0,0-2 7 15,0 0 0 1,7 0 0-16,20 1 0 0,13 1 1 16,3 1 7-16,-2 1-8 15,-3-1 2-15,-5 2-2 16,0-1 0-16,-5-1 4 15,-2-2-3-15,-10-1-1 16,-1 0 2-16,-7 0-2 16,-4 0 0-16,1 1-12 15,-5 1-7-15,1 3-61 16,-1 3-53-16,0 1-86 16,2 3-138-16</inkml:trace>
  <inkml:trace contextRef="#ctx0" brushRef="#br0" timeOffset="255753.6963">27699 13288 455 0,'0'0'5'16,"0"0"20"-16,0 0 14 15,0 0 2-15,0 0-25 16,0 0-15-16,-22 24 10 15,49-22 14-15,9-2 31 16,7 0-12-16,8-14-7 16,4-3-4-16,6-2-17 15,0-1-6-15,-7 3 10 16,-17 7-16-16,-17 5-4 16,-14 5-16-16,-6 0-22 15,-13 5-75-15,-20 10-179 0</inkml:trace>
  <inkml:trace contextRef="#ctx0" brushRef="#br0" timeOffset="256187.0327">27771 13339 432 0,'0'0'74'16,"0"0"29"-16,0 0 32 15,0 0-75-15,0 0-38 16,0 0-17-16,-101 111 8 15,75-67-10-15,4 3 4 16,1-1-6-16,0 0 5 0,1-4-4 16,0-6-1-16,8-9-1 15,9-8 0-15,3-10-4 16,0-6-11-16,21-3 9 16,16 0 2-16,10-15 4 15,5-4 3-15,1 2-1 16,-2 5 17-16,0 5-19 15,0 5 0-15,-5 2 2 16,-1 7 5-16,-8 13-9 16,-6 11 7-16,-13 12-5 15,-17 10 0-15,-1 7 8 16,-31 0-7-16,-12-5 0 0,-3-10 1 16,-3-8 5-1,1-8-5-15,3-7 2 0,5-5 7 16,4-8-11-16,11-7 0 15,5-2-1-15,10-7-7 16,10-22-62-16,0-14-144 16,34-15-325-16</inkml:trace>
  <inkml:trace contextRef="#ctx0" brushRef="#br0" timeOffset="256750.2582">28742 13050 460 0,'0'0'20'16,"0"0"-8"-16,-52-92 59 15,4 61-7-15,-15-2-12 16,-15 1-35-16,-24-2 26 15,-29-3-29-15,-27 1 19 16,-35-1-28-16,-30 9 4 16,-19 11 2-16,-16 15-4 15,3 7-5-15,21 37-2 16,23 26 0-16,33 26 5 16,19 32 6-16,27 30-4 15,24 29 19-15,26 36-26 0,24 19 12 16,19 14-1-16,17-3-9 15,22-21-2-15,9-16 2 16,48-28-2-16,31-31-14 16,26-26-8-16,26-33-26 15,17-28-26-15,9-30 18 16,5-34 27-16,2-21 26 16,-1-47-2-16,1-25 10 15,-3-23-2-15,-6-12 4 16,-4-9 23-16,-11-4-28 15,-11 1 56-15,-9 1 10 0,-22 1 0 16,-16 0-3-16,-24-3-29 16,-26 2-5-16,-24 1-12 15,-17 2-19 1,-30 13 0-16,-44 10-23 0,-30 10-31 16,-16 17-23-16,1 21-64 15,19 25-222-15</inkml:trace>
  <inkml:trace contextRef="#ctx0" brushRef="#br0" timeOffset="333342.6101">20639 5997 59 0,'0'0'35'0,"0"0"1"16,0 0-19-16,0 0 3 16,0 0-15-16,0 0 4 15,0 0 9-15,-2 0 7 16,2 0-16-16,0 0 53 15,0 0-51-15,0 0-10 0,0 0-1 16,3 0 1 0,0 0 33-16,-3 0-8 0,3 0-3 15,-3 0-5-15,0 0 13 16,0 0-8-16,0 0-10 16,0 0 7-16,0 0-16 15,0 0-3-15,0 0-1 16,0 0-8-16,0 0 8 15,0 0 1-15,0 0 3 16,0 0-4-16,0 0-15 16,0 0-41-16,0 0-18 15,0 0 3-15,0 0-12 0,0 0-28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3:54:49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7140 1624 534 0,'0'0'52'15,"0"0"28"-15,-9-82 18 16,3 51-12-16,-3 7-25 16,0 7 2-16,-2 7-15 15,-3 9-2-15,-9 1-23 16,-14 33-23-16,-14 23-5 15,-10 22 5-15,0 12 12 16,13 0-12-16,20-7 1 0,26-9-1 16,4-15-1-16,32-11-7 15,12-12-7-15,5-10-9 16,6-12-6-16,3-11 10 16,1-3-1-16,0-16 10 15,0-16 11-15,-3-12 1 16,-3-10 2-16,-4-5 8 15,-8 6-1-15,-13 12-2 16,-12 17-6-16,-14 19 4 16,-4 5-6-16,0 9-9 15,-22 23-12-15,-6 12 21 16,-2 6 16-16,9 1-11 16,11 1-4-16,10-2-1 0,0 0-10 15,25-5-24-15,14-11-35 16,10-18-18-16,11-16-28 15,-1-10 85-15,-1-27 30 16,-7-7 27-16,-9-6 37 16,-15-1 8-16,-15-6-14 15,-12-2 10-15,0-6-33 16,-21 3-10-16,-9 9-6 16,-6 16-7-16,-6 17 5 15,-7 20 1-15,-10 7-17 16,-7 29-1-16,3 11 1 15,10 2 1-15,17-2-2 16,25-6-6-16,11-10-47 16,33-10-62-16,27-12 4 0,16-9-22 15,6-9-33-15,0-16-148 16</inkml:trace>
  <inkml:trace contextRef="#ctx0" brushRef="#br0" timeOffset="506.1485">7866 1802 416 0,'0'0'207'16,"0"0"-70"-16,0 0-20 15,0 0-32-15,0 0-40 16,0 0-37-16,27-29-1 16,-27 57-7-16,0 6 20 15,-3 6 7-15,-3-1-21 16,3-3-5-16,-3-5-1 0,2-6-24 16,1-8-9-1,1-6 11-15,2-9-19 0,0-2 30 16,0-5 2-16,6-20 1 15,12-11 8-15,10-7 1 16,2-4-1-16,-3 5 3 16,-2 7 0-16,-7 9 3 15,0 5 7-15,-6 11 1 16,0 5-13-16,-3 5-1 16,2 0-2-16,-2 19-5 15,-2 13 3-15,-3 6 4 16,-4 4-3-16,0-1 2 15,0-10 1-15,-4-8 9 16,1-12-4-16,3-6 2 0,0-5 0 16,0 0 9-16,0-10 1 15,0-16 8-15,12-11-17 16,7-4-1-16,5-1-3 16,3 6-2-16,-2 5 3 15,1 10-4-15,-9 15 2 16,-3 6-3-16,-3 0 0 15,-1 18 1-15,-4 11 3 16,-6 12 5-16,0 7 2 16,-18-3-11-16,3-3-3 15,5-11-106-15,10-13-148 16,16-13-344-16</inkml:trace>
  <inkml:trace contextRef="#ctx0" brushRef="#br0" timeOffset="1148.154">8649 1676 722 0,'0'0'67'0,"0"0"32"16,0 0-18-16,0 0-30 15,0 0-32-15,0 0-5 16,-4-35-10-16,11 59 1 16,2 11 15-16,0 11 13 0,-6 2-19 15,-3-1-1-15,0-7-8 16,0-9 0-16,-9-12-5 16,5-8 4-16,1-11-4 15,1 0 8-15,-1-3 17 16,0-18-25-16,2-9-32 15,1-8 4-15,0-6 17 16,9-2 8-16,10 2 1 16,6 8 4-16,-2 8 0 15,-1 11 0-15,-4 9-2 16,-1 8-1-16,-3 0-2 16,-3 18-9-16,5 16 12 15,-8 8 3-15,-5 5 3 0,-3-4-4 16,0-9 0-16,0-12 2 15,0-9-4 1,0-9-5-16,0-4 5 0,1 0 0 16,2-3 2-16,2-16 0 15,3-8-1-15,3-11 4 16,8-6-5-16,4 1-2 16,10 1 1-16,4 8 0 15,-6 10 0-15,-8 15 1 16,-4 9-4-16,-7 0 1 15,0 14-9-15,-3 16 12 16,-5 10 3-16,-4 6 7 0,0 3-5 16,-3-2-5-16,-3-12-21 15,6-9-92-15,0-16-25 16,11-7-23-16,20-3-112 16,8-15 33-16</inkml:trace>
  <inkml:trace contextRef="#ctx0" brushRef="#br0" timeOffset="1469.6712">9338 1676 208 0,'0'0'250'16,"9"-75"-95"-16,-9 41-16 16,0 9-48-16,0 11-26 15,-1 9-4-15,-8 5-6 16,-9 3-55-16,-1 24 3 16,-4 10-2-16,1 8 12 0,4 3-13 15,6-4 9-15,9-3-2 16,3-8-7-16,0-10-1 15,18-6-33-15,10-8-10 16,5-9 15-16,9-2 27 16,3-19 2-16,-2-9 12 15,-3-4 1-15,-7-2-5 16,-3-6 17-16,-8 3 1 16,-7 1-3-16,-10 4-10 15,-5 10-6-15,-14 8-7 16,-23 14-16-16,-17 4 2 15,-10 21 3-15,4 9 8 16,21 3-52-16,29-7-139 16,15-4-260-16</inkml:trace>
  <inkml:trace contextRef="#ctx0" brushRef="#br0" timeOffset="2007.3728">9774 1556 794 0,'0'0'53'16,"0"0"11"-16,0 0-2 16,0 0-19-16,0 0-29 15,0 0-14-15,0-5 8 0,3 35 28 16,3 10-3-1,-6 7-17-15,0 1 1 0,-6-1-12 16,-8-5 2-16,1-9 3 16,4-10-7-16,3-12-3 15,3-5-2-15,3-6 2 16,0 0 11-16,-4-4 15 16,-1-15-13-16,1-13-13 15,4-8-6-15,0-8-10 16,13-7-3-16,20 2 8 15,4 7-2-15,1 15 11 16,-7 13 2-16,-6 12 2 0,-6 6-2 16,-2 2-4-16,-2 25-3 15,-2 12 7-15,-5 14 15 16,-1 10 0-16,-2-5-10 16,2-8 4-16,7-13-9 15,8-17-18-15,5-11-18 16,6-9 14-16,6 0 1 15,5-17 21-15,1-12 0 16,0-4 7-16,-5-7-4 16,-7 2 5-16,-8-1-8 15,-4 7-14-15,-12 6-104 16,-9 9-141-16</inkml:trace>
  <inkml:trace contextRef="#ctx0" brushRef="#br0" timeOffset="2476.4551">11683 894 710 0,'0'0'118'0,"0"0"-57"16,0 0 21-16,0 0-38 16,0 0-19-16,0 0-25 15,0 16 5-15,0 24 4 16,6 13 40-16,-3 9-24 16,-3 4-6-16,0-3-11 15,-9 0 1-15,-7-1-6 0,-4 0-2 16,1-5 3-1,4-8-4-15,5-10-60 0,8-12-82 16,2-13-34 0,5-12-112-16,15-4-218 0</inkml:trace>
  <inkml:trace contextRef="#ctx0" brushRef="#br0" timeOffset="2807.5979">11958 1116 506 0,'0'0'200'0,"0"0"-94"0,0 0 13 15,0 0-30 1,0 0-41-16,0 0-12 0,10-50-36 16,-25 74-7-16,-15 7 7 15,-14 12 20-15,-9 1-6 16,0-3-5-16,-1-1-7 16,12-2 0-16,8-6 2 15,5-3-4-15,9-8 5 16,9-6-4-16,5-8-1 15,6-7-2-15,0 0-12 16,2 0-8-16,19 3 22 16,5 1 4-16,9 3 2 15,2 3 0-15,5 5-1 16,-3 7-5-16,0 4 0 16,-4 6 0-16,1 2-2 0,1 6-34 15,4 2-73-15,5-3-54 16,3-6-95-16</inkml:trace>
  <inkml:trace contextRef="#ctx0" brushRef="#br0" timeOffset="3092.5175">12149 1409 757 0,'0'0'70'15,"0"0"31"-15,0 0 2 16,0 0-62-16,0 0-26 16,0 0-15-16,-16-7-4 15,27 7-34-15,17 0-2 16,14 0-9-16,15-5 12 15,7-9 2-15,-3-5-56 16,-6 1-113-16,-9-3-98 16</inkml:trace>
  <inkml:trace contextRef="#ctx0" brushRef="#br0" timeOffset="3329.957">12605 1098 501 0,'0'0'142'16,"0"0"49"-16,0 0-71 15,0 0-44-15,0 0-38 16,0 0-18-16,-6 1-10 16,6 23 5-16,6 8 14 15,-1 10-10-15,-5 10-3 16,0 5 4-16,0 6-1 16,0-1-10-16,-6-4-4 15,-4-9-4-15,4-10-1 16,2-9 0-16,1-7-46 15,3-8-87-15,0-8-47 16,0-7-153-16</inkml:trace>
  <inkml:trace contextRef="#ctx0" brushRef="#br0" timeOffset="3727.6853">12608 1114 614 0,'0'0'127'0,"0"-84"-35"15,9 50 42-15,12 3-88 16,9 4-14-16,7 6-15 16,2 5-10-16,-2 11-3 15,-6 5-3-15,-4 0 0 16,-6 13 0-16,-6 13-1 16,-7 11 0-16,-8 9 9 0,0 7 7 15,-17 2-13-15,-14-1 5 16,-8 1-5-16,-9-6 8 15,2-3-7-15,3-12 2 16,11-9 1-16,12-9-6 16,12-10 2-16,8-6-3 15,0 0-13-15,3 0-20 16,15 0-4-16,4 8 35 16,8 2 2-16,3 9 12 15,-2 9-6-15,0 5-4 16,-2 3-1-16,-7-2 3 15,1-3-4-15,0-4-25 0,4-1-71 16,12-1-70 0,12-3-96-16,3-5 96 0</inkml:trace>
  <inkml:trace contextRef="#ctx0" brushRef="#br0" timeOffset="7439.7637">14102 1419 472 0,'0'0'53'0,"0"0"-33"16,-25 104 41-16,25-72-9 0,5-6-16 15,18-6-36-15,10-8 5 16,9-12 14-16,9 0 19 15,5-9 7-15,5-19-15 16,-2-13 4-16,-7-14 7 16,-4-14-2-16,-9-12-13 15,-11-5-4-15,-12 0-9 16,-11 4 3-16,-5 11-9 16,-11 13-3-16,-10 17 1 15,-4 16 7-15,0 16-5 16,-7 9 4-16,-5 0-11 15,-9 27-2-15,1 17 0 16,4 21-2-16,6 12 3 16,15 15 1-16,10 10 9 0,10-3-9 15,6-7 0-15,25-12-3 16,14-20-1-16,18-18-2 16,16-15-45-16,9-16 9 15,9-11-11-15,1-10-18 16,-4-25 12-16,-9-9 22 15,-10-9 26-15,-15-10 11 16,-13-3 15-16,-14-1 6 16,-15 11 16-16,-17 12 1 15,-1 21-8-15,-33 13 3 16,-16 10-13-16,-12 7-15 16,-9 22 5-16,2 12 8 15,15 7 15-15,20 0 0 0,20-2-29 16,13-8-4-16,13-8-2 15,23-10-16-15,12-12-33 16,6-8 24-16,2-3 22 16,-2-19 4-16,-9-3 1 15,-9 1 6-15,-8-5 1 16,-10 3 5-16,-9 2 13 16,-6 2 18-16,-3 7 9 15,0 7 4-15,-5 4-26 16,-2 4 8-16,-2 0-20 15,-6 20-18-15,1 6 0 16,0 10 1-16,5-2 6 0,6-2-7 16,3-3 0-16,0-4-5 15,3-4-17-15,10-6-44 16,7-6-56-16,5-9-14 16,6 0 32-16,5-19 13 15,-2-10-20-15,-2-5 32 16,-7-5 79-16,-7-5 36 15,-6 1 54-15,-5 4 13 16,-2 6-4-16,-3 11-11 16,2 8 5-16,-4 6-39 15,0 5-18-15,0 3-17 16,0 0-9-16,0 0-10 16,0 12-6-16,0 18 6 0,0 9 21 15,0 8-1-15,0-1-10 16,-9-4 0-16,3-8-10 15,3-8 5-15,0-12-4 16,3-8 5-16,0-6-6 16,0 0 0-16,0 0-10 15,3-14-22-15,13-16 29 16,4-9 3-16,4-4 2 16,-1 4 1-16,-5 9-3 15,-3 9 0-15,-6 14-2 16,-3 7-12-16,-1 0-2 15,3 7-2-15,3 13 14 16,4 4 2-16,-3 5-4 0,4 2 6 16,5-4 3-1,5-5-2-15,6-5-1 0,9-8-24 16,3-9-34-16,5 0 38 16,4-13 1-16,2-12 18 15,-3-4 1-15,-4-10 2 16,-6-3 7-16,-11-1-3 15,-6 2 9-15,-8 2 5 16,-10 8-6-16,-7 9-7 16,-1 9 20-16,-23 10-21 15,-10 3-6-15,-5 3-2 16,3 15 1-16,8 3-1 16,12 1-2-16,16 0 1 15,0-5-14-15,10-5-12 0,12-4-8 16,2-8 37-16,4 0 6 15,1-1 8-15,-3-9-5 16,-5 1 7-16,-6 2 2 16,-5 3 3-16,-6 4-1 15,-4 0-15-15,0 4-5 16,0 25-4-16,-7 19 4 16,-9 29 30-16,3 23-2 15,11 20-20-15,2 14 46 16,5 3-34-16,2-3-15 15,-7-9 7-15,-1-8-10 16,-22-8 0-16,-6-11 0 0,-7-15-2 16,-3-17-2-16,-4-19 2 15,-1-17 4-15,1-18 7 16,1-12 0-16,4-14 9 16,5-35-10-16,10-28-10 15,23-18-23-15,5-11 0 16,41-1-2-16,14 3 1 15,11 4 10-15,4 7 7 16,0 6 3-16,-7 7 4 16,-7 11 11-16,-5 9-11 15,-10 6 12-15,-8 7 2 16,-8 8-7-16,-8 4 0 16,-6 3 0-16,-6 7-4 0,-5 10 1 15,-3 8-4-15,-2 7-4 16,0 0 4-16,0 13-21 15,0 17-9-15,-8 15 30 16,0 8 13-16,5-2-2 16,2-8-11-16,1-3 0 15,0-9 0-15,7-7-3 16,6-10-12-16,0-5-8 16,-1-9 10-16,5-3 5 15,6-22 8-15,3-12 7 16,-1-7-1-16,-5-1-1 15,-2-3 0-15,-7 2 1 16,-4 9-3-16,-1 8-2 0,-4 14 4 16,0 8-1-1,-2 5-4-15,0 2-2 0,0 0-13 16,0 10-6-16,5 9 8 16,1 8 13-16,5 1 5 15,6-3-4-15,7 0-1 16,6-2-3-16,7-1-18 15,5-8-53-15,4-4 10 16,1-10 7-16,0 0 4 16,-3-15 9-16,-1-13 23 15,-4-4 21-15,-7-6 15 16,-3-1 18-16,-12-1 10 16,-9 7 5-16,-8 10-9 15,0 7 1-15,-25 11-13 0,-13 5-25 16,-11 7-2-16,-4 18 2 15,8 4-2-15,12 1-1 16,17-2-3-16,14-8 3 16,2-1-5-16,5-5-8 15,17-4-21-15,6-8 18 16,5-2 16-16,2 0 2 16,-3-14 5-16,-2-4-1 15,-4-3 0-15,-6-2-1 16,-6-2 11-16,-4 3-4 0,-5 3 8 15,-5 9 3 1,0 5 7-16,0 5-10 0,0 0-15 16,-2 0-4-16,0 15-9 15,2 7 8-15,0 3-3 16,4-3-19-16,12 0 2 16,6-5-1-16,4-4 2 15,2-7-4-15,5-6-3 16,9 0 0-16,8-9 10 15,5-15 17-15,4-12 0 16,-8-3-6-16,-4-4 3 16,-2-1 3-16,-3 6 9 15,-11 6 0-15,-14 8 5 16,-17 9 8-16,0 7-18 16,-26 7-4-16,-5 1-13 0,0 1 9 15,9 10 4-15,9 3 2 16,12-4-2-16,1-4-5 15,0 2-12-15,11-3 17 16,0 0 7-16,3 2 15 16,-1 6 2-16,2 8-2 15,-3 15-8-15,-5 13-3 16,-4 17-6-16,-3 16 3 16,0 14 2-16,0 14-2 15,0 8 9-15,3 6-9 16,-3-6-5-16,0-9-3 15,-7-17 0-15,-13-20 0 16,-2-19-2-16,-7-17-6 0,0-15 8 16,-3-13 4-1,-3-8 35-15,-1-14 14 0,0-25-22 16,9-16-10-16,20-20-21 16,10-20-23-16,47-15-25 15,27-10-33-15,15 2 28 16,8 9 18-16,-5 15 5 15,-7 16 12-15,-11 13 18 16,-13 12 1-16,-17 12 2 16,-17 17 7-16,-16 8 7 15,-10 10 4-15,-4 5 3 16,0 1-17-16,0 0-3 16,0 0-4-16,6 0-11 15,4-2-11-15,7-3 19 0,4-1 3 16,-2-2 1-16,-5 0 1 15,-3 1 3-15,-3-5 4 16,1-5 5-16,0 3-1 16,0-3-4-16,-3 2 3 15,-3 7 2-15,-3 2-1 16,0 4 9-16,0 1 0 16,-5 1 8-16,-11 0-22 15,-4 0-8-15,0 0-3 16,0 6 0-16,7 3 3 15,4 6-3-15,2-1 2 16,2 5 1-16,1 8 0 0,0 1 0 16,0 6 0-16,2 2 2 15,2 0-1-15,0-3-2 16,0-4 0-16,16-4-4 16,1-5-5-16,7-5 6 15,3-5 3-15,3-5-3 16,2-5 4-16,6 0 1 15,-1-13 9-15,4-8-12 16,3-12 4-16,0-4 6 16,2-12 2-16,-6-4-6 15,-4 3 1-15,-14 7 2 16,-13 10 4-16,-9 10-5 16,-15 8-6-16,-19 8-4 0,-5 7 4 15,8 0-1 1,13 17-3-16,12 14 2 0,6 5-7 15,10 8 1-15,22 2-6 16,5 0 13-16,3-3 1 16,-6-2 1-16,-7-4 0 15,-9-3 4-15,-10-4-5 16,-8-2 0-16,0-4-5 16,-17 0 5-16,-12-2 3 15,-10-1 0-15,-9-3-3 16,-10-2-45-16,-12-10-93 15,-17-5-145-15</inkml:trace>
  <inkml:trace contextRef="#ctx0" brushRef="#br0" timeOffset="9008.2006">7002 3067 266 0,'0'0'199'16,"0"0"-143"-16,0 0 32 15,0 0-37-15,0 0 11 16,0 0 7-16,0-17-30 16,0 15-14-16,5 2-15 15,19 0-9-15,25 0 2 16,38 0 6-16,35-3 6 16,49-5-15-16,44-4 5 15,45 1-4-15,44-2 1 0,32 6-2 16,35 5 5-16,21 2-5 15,28-3 0-15,42 1 0 16,33-5 2-16,36-1 1 16,27 0-3-16,6 6 0 15,3 0 9-15,-18 2 1 16,-22 0-10-16,-27 0-2 16,-29 7 2-16,-26 6 3 15,-29-1-3-15,-31 1 0 16,-31 0 0-16,-37-1 4 15,-42-3-7-15,-44 0 3 16,-55-2 0-16,-60-2 1 0,-52-1-1 16,-40-1-13-16,-24-3-36 15,-1 0 23 1,-26-8-3-16,-14-12-348 0</inkml:trace>
  <inkml:trace contextRef="#ctx0" brushRef="#br0" timeOffset="9924.7693">6230 4945 449 0,'0'0'168'0,"0"0"-125"15,9-98 52-15,-5 76-14 16,-2 11-23-16,-2 10-4 15,0 1-21-15,0 1-33 16,0 26-3-16,0 19-28 16,-9 18 31-16,0 10 22 15,0-3-2-15,7-10-20 16,2-14-11-16,0-11-34 16,5-17-34-16,10-14-43 15,6-5-24-15,3-26 9 16,-2-18-52-16</inkml:trace>
  <inkml:trace contextRef="#ctx0" brushRef="#br0" timeOffset="10337.2924">5970 4496 364 0,'0'0'172'0,"-122"30"-138"15,68 17-1-15,2 17 23 16,6 24-23-16,0 20 9 0,10 15 17 15,11 13-12 1,14 0 4-16,11 2-23 0,27-5-11 16,21-9-8-16,16-11-4 15,18-13-5-15,15-16-5 16,16-23-4-16,11-28-21 16,6-33-7-16,-1-27 31 15,-5-43 4-15,-6-26 2 16,-15-23-10-16,-12-16 10 15,-21-21 12-15,-21-13 8 16,-28-15 15-16,-21-2-24 16,-24 10 12-16,-37 18-8 15,-21 31-15-15,-13 29-1 16,-11 29 1-16,-8 37-10 16,-11 32 10-16,-9 34 12 0,-2 39 2 15,14 25 1-15,16 19-10 16,24 20-5-16,31 13-34 15,24 3-71-15,27-6-151 16,14-26-207-16</inkml:trace>
  <inkml:trace contextRef="#ctx0" brushRef="#br0" timeOffset="10779.182">8127 4480 709 0,'0'0'49'15,"0"0"-2"-15,0 0-44 16,0 0 3-16,-34 109 20 16,13-27 20-16,5 13-22 15,2 2-18-15,5-4-6 16,2-10-25-16,1-10-68 16,4-10-81-16,1-17-82 15</inkml:trace>
  <inkml:trace contextRef="#ctx0" brushRef="#br0" timeOffset="11107.3987">8017 4570 573 0,'0'0'33'0,"0"0"24"15,-42-99 18-15,39 53-36 16,3-11-19-16,23-5-12 16,24-2-4-16,17 2 0 15,8 14-4-15,-5 15 5 16,-6 21 5-16,-11 12-2 16,-9 15-4-16,-8 26-4 0,-15 15-1 15,-16 11 1 1,-4 3 3-16,-37 1 14 0,-19 0-12 15,-15-6 0-15,-11-4-5 16,4-5-5-16,10-8-56 16,16-7-103-16,23-10-169 15</inkml:trace>
  <inkml:trace contextRef="#ctx0" brushRef="#br0" timeOffset="11771.163">8381 4904 548 0,'0'0'111'16,"0"0"-103"-16,0 0 20 15,-19-91 4-15,45 63-17 16,14 0-1-16,10 3 6 16,2 10-3-16,0 10 18 15,-4 5-7-15,-8 9-19 16,-4 24-9-16,-9 13-1 0,-12 7-7 16,-11 3-3-1,-4-6-26-15,-1-11-3 0,-17-9 17 16,-3-9 23-16,2-10 5 15,-1-5 18-15,8-6 20 16,5 0 0-16,7-12-27 16,0-16-16-16,9-12 0 15,19-10 4-15,11-5-1 16,3 2 4-16,1 8-6 16,-6 13-1-16,-7 13 16 15,-12 8 5-15,-12 8 1 16,-2 3-9-16,-4 3-13 15,0 22-5-15,0 12 5 16,0 8 21-16,-10 4-8 0,4-6-3 16,4-6-10-16,2-11-7 15,18-9-65-15,18-9-58 16,12-8 11-16,10-8 55 16,3-22 8-16,2-8 45 15,-3-8 11-15,-8-4 46 16,-13-3 7-16,-22 2-8 15,-17 5 2-15,-9 9-13 16,-32 8-34-16,-16 13-9 16,-15 13 1-16,-10 3 8 15,-4 19 7-15,11 9-7 16,17 4-3-16,27-2-102 16,28-6-149-16</inkml:trace>
  <inkml:trace contextRef="#ctx0" brushRef="#br0" timeOffset="12091.3596">9361 4316 601 0,'0'0'28'15,"0"0"-13"-15,0 0 29 0,0 0-44 16,0 0 19-16,-3 129 57 16,4-32 11-16,-1 27-30 15,0 16-20 1,-3 8-9-16,-6 7 2 0,0-10 19 16,-4-2-30-16,-1-9-4 15,-5-14-14-15,0-16-1 16,8-20 0-16,8-31-25 15,3-25-50-15,5-28-81 16,22-36-21-16,1-35-47 16</inkml:trace>
  <inkml:trace contextRef="#ctx0" brushRef="#br0" timeOffset="12599.8824">9374 4788 831 0,'0'0'4'0,"0"0"-2"15,20-90 6-15,7 75 3 16,2 14 14-16,3 1-8 16,-2 33-15-16,-5 21-2 15,-12 15-10-15,-10 7 2 16,-3-1 1-16,-9-11 4 16,-12-13 0-16,-6-12 3 15,1-12 3-15,5-12 11 16,9-7 7-16,9-8 2 15,3 0 4-15,6-28-27 16,27-16-19-16,13-14 1 0,15-7 17 16,3 0-5-16,2 3 2 15,-11 7 8-15,-12 11-1 16,-13 14 7-16,-12 15 11 16,-12 9 9-16,-6 6-9 15,0 0-21-15,-5 17 0 16,-12 14 0-16,-2 10 12 15,3 4-2-15,10-5-6 16,6-5-4-16,12-11-21 16,20-8-47-16,8-15 8 15,0-1 50-15,-1-18 8 16,-6-12 2-16,-9-7 17 16,-12-2 9-16,-11 1 17 15,-1 1-11-15,-18 3-22 0,-18 8-10 16,-11 5-25-16,-13 13 13 15,-3 8 11-15,2 3-16 16,15 18-16-16,22 4-52 16,24-2-227-16</inkml:trace>
  <inkml:trace contextRef="#ctx0" brushRef="#br0" timeOffset="13164.1736">10370 4495 355 0,'0'0'347'0,"0"0"-345"0,0 0 65 16,0 0 1-16,0 0-11 15,0 0-21-15,-80-54-22 16,62 74-3-16,0 6-7 15,5 7 14-15,13 2-4 16,0 0-10-16,10 0-4 16,15-1-6-16,4-2 2 15,1-2 4-15,-3-2 6 16,-5 3 4-16,-7-1-4 16,-9 3-6-16,-6 1-14 15,-2 0 14-15,-20-5 0 0,-6-7-2 16,-1-6 2-16,3-8 8 15,7-8 3-15,8 0 1 16,9-15 12-16,2-16-24 16,15-15-1-16,18-17 1 15,13-5 11-15,9-4-3 16,8 5-8-16,1 10 1 16,-4 8 3-16,-10 14 0 15,-12 13-1-15,-13 10 4 16,-7 9 3-16,-6 3-10 15,-3 15-5-15,0 20 5 16,-5 15 13-16,-4 13 7 0,0 4-4 16,-16-2-8-16,-2-6-5 15,-3-9-3-15,2-13-23 16,4-11-45-16,3-9-20 16,6-14-46-16,6-3-82 15,0-13-58-15</inkml:trace>
  <inkml:trace contextRef="#ctx0" brushRef="#br0" timeOffset="13298.839">10566 4342 391 0,'0'0'231'0,"0"0"-209"16,0 0 8-16,0 0-30 15,0 0-4-15,0 0-137 0,-24-23-140 16</inkml:trace>
  <inkml:trace contextRef="#ctx0" brushRef="#br0" timeOffset="13547.108">11007 3963 801 0,'0'0'71'15,"0"0"-15"-15,0 0 38 16,0 0-30-16,0 0-20 15,0 0-43-15,-13 26 7 0,10 27 14 16,0 17 6-16,0 9-18 16,3 1-3-16,0 2-2 15,0-4-3 1,-3-8-2-16,0-4-1 0,-7-8-31 16,-7-4-72-16,-7-3-69 15,-5-7-74-15,-3-9-141 16</inkml:trace>
  <inkml:trace contextRef="#ctx0" brushRef="#br0" timeOffset="13800.5752">10740 4732 692 0,'0'0'73'0,"81"-77"-13"0,-16 32 5 16,4 0-2-16,3 1-14 15,-5 3-11-15,-7 9-10 16,-10 8-15-16,-9 9-13 15,-10 11 3-15,-4 4-3 16,-3 7-11-16,-4 20 11 16,-6 9 1-16,-5 9 5 15,-9 2 3-15,0 3-3 16,-7-4-6-16,-9-2 0 16,3-5-40-16,3-8-28 15,4-9-42-15,4-10-89 16,2-12-177-16</inkml:trace>
  <inkml:trace contextRef="#ctx0" brushRef="#br0" timeOffset="13953.7079">11292 4157 659 0,'0'0'75'0,"0"0"10"16,0 0-58-16,0 0-27 15,0 0-167-15,0 0-134 16</inkml:trace>
  <inkml:trace contextRef="#ctx0" brushRef="#br0" timeOffset="14357.0096">11923 4218 791 0,'0'0'25'0,"0"0"19"15,0 0 24-15,-91-5-22 16,69 30-14-16,-3 8-12 16,5 14 8-16,5 3-21 15,11 4-6-15,4-3-2 16,7-9-5-16,22-7-22 15,11-13-20-15,8-12-4 0,5-10 11 16,1 0 26-16,-3-22 7 16,-5-7 8-16,-7-5 19 15,-9-7 6 1,-10-4 17-16,-11-6 10 0,-9 0-19 16,-9 6-33-16,-31 10 0 15,-14 15-12-15,-20 15 11 16,1 5 0-16,4 13-2 15,23 12-5-15,24 4-24 16,22 2-44-16,25-3-33 16,38-6-151-16,17-13-187 15</inkml:trace>
  <inkml:trace contextRef="#ctx0" brushRef="#br0" timeOffset="15315.978">12387 4163 812 0,'0'0'59'16,"0"0"36"-16,0 0-11 16,0 0-62-16,0 0-22 15,0 0-20-15,-4 24 20 16,8 19 13-16,-4 7-6 16,0 0 0-16,-7-3-7 15,-11-4-3-15,0-7 3 16,0-8-16-16,6-11-9 0,5-9 7 15,2-8 18 1,2 0 3-16,2-13-3 0,1-12-8 16,0-5-31-16,17-6 20 15,16-5 15-15,11 2-4 16,3 3-18-16,-6 11 2 16,-8 13 24-16,-13 9 0 15,-6 3 2-15,-7 11-2 16,-2 20 8-16,-5 11 12 15,0 9-5-15,-12 4 0 16,1-5 1-16,8-5-16 16,3-12-9-16,0-8-33 15,14-11-23-15,7-10-9 16,7-4 49-16,6-3 4 16,7-18 11-16,6-10 5 0,4-9 4 15,-5-4 2-15,-4-3 1 16,-11 4 33-16,-13 4 11 15,-12 8 1-15,-6 8-8 16,-3 9-4-16,-22 10-32 16,-8 4-3-16,-3 0 3 15,2 16-1-15,4 9 10 16,8 2 1-16,5 3-6 16,7 2 1-16,6-3-7 15,4-7-1-15,0-5-4 16,13-7-24-16,12-10-4 15,2 0 32-15,7-3 11 0,-3-13-6 16,-5 0-2-16,-8 4 0 16,-7 2 7-16,-7 6 2 15,-3 4 8-15,-1 0-13 16,0 0-7-16,0 8-29 16,0 13 29-16,-1 6 0 15,-3 1 5-15,4-3 0 16,0-3-5-16,0-10-36 15,11-7-5-15,16-5-19 16,9-3 57-16,10-21 3 16,11-10 13-16,7-9-9 15,-1-7 30-15,-2-8 13 16,-6-11 1-16,-3-10-2 0,-7-8-16 16,-8-3-11-1,-17 3-2-15,-16 9 0 0,-4 13-1 16,-22 21-2-16,-8 17 6 15,-5 24 1-15,-3 6-5 16,-1 38-16-16,-4 28 0 16,6 17 9-16,14 12-4 15,13 1-5-15,10-6 9 16,8-10-6-16,9-13-3 16,4-16-3-16,0-16-27 15,4-12-48-15,14-10-22 16,7-10 32-16,6-6-82 0,2 0-332 15</inkml:trace>
  <inkml:trace contextRef="#ctx0" brushRef="#br0" timeOffset="16777.7619">14575 4526 261 0,'0'0'50'0,"0"0"11"15,0 0 56-15,0 0-18 16,0 0-43-16,0 0-22 15,3 61-27-15,14-62 54 0,9-20 22 16,9-13-29-16,4-10-10 16,0-7-14-16,-7-8-6 15,-8-5 3 1,-9-5-5-16,-14-1-15 0,-1 1-4 16,-11 6-3-16,-18 14 0 15,-3 14-13-15,0 15-4 16,-2 16 14-16,1 4 2 15,-3 22-4-15,-1 23-1 16,-2 18 6-16,6 10 12 16,9 6 1-16,11 1-6 15,13-5 5-15,8-7-12 0,27-10-7 16,10-14 0-16,7-13-3 16,6-14-4-16,0-10 5 15,-1-7 9-15,-3-4-5 16,-3-16 3-16,-5-9-4 15,-3-5 2-15,-9-2-1 16,-10-1 5-16,-13 9 7 16,-7 9 1-16,-4 13 10 15,0 4-18-15,0 2 0 16,0 0-24-16,0 19 6 16,0 8 18-16,6 4 11 15,11-3-11-15,9-5-23 16,10-9-23-16,6-9 25 15,9-5 11-15,1-4-1 16,-3-19 11-16,-3-3 0 0,-11-6 4 16,-12-2 2-16,-12 0-5 15,-11-3 6-15,0 0 6 16,-18 2 0-16,-17 3-13 16,-9 10-15-16,-11 9 15 15,-6 7 10-15,0 6-7 16,11 0 2-16,15 0 13 15,17 9-8-15,13 1-7 16,5 2-3-16,0 2-2 16,20 3-9-16,14-1-16 15,18-2 21-15,9-6 4 16,8-5-10-16,-2-3 4 0,-6 0 2 16,-9-14 6-1,-6-6 6-15,-8-1 7 16,-13 1-4-16,-11 6-1 0,-14 3 0 15,0 6-8-15,-18 2-4 16,-12 3-15-16,3 0 19 16,5 9 2-16,13 1-2 15,9 0 0-15,4-3-48 16,21-1-6-16,11-3 54 16,3-2 9-16,0 3-3 15,-5 4 2-15,-7 12-4 16,-6 16 4-16,-5 18-4 15,-8 17 21-15,-8 13 5 16,0 18-7-16,-2 12 1 16,-17 4 6-16,-5 3 30 0,-16-9-55 15,-10-17-3 1,-6-11-2-16,1-19 0 0,7-19-3 16,12-22 3-16,9-24 0 15,9-5 20-15,7-41-20 16,8-29 0-16,3-26-12 15,20-21 1-15,16-10 3 16,10 1-11-16,8 3 12 16,16 11-5-16,6 10 1 15,6 9 4-15,0 11 7 16,-9 10 8-16,-10 11 3 0,-9 13 10 16,-14 16-5-16,-15 15 12 15,-12 12-8-15,-8 5-3 16,-3 5-11-16,-1 11-6 15,-1 28 0-15,0 16 3 16,0 10 26-16,0 5-23 16,-14-6 6-16,-2-6-9 15,5-10-3-15,3-10-25 16,4-13-68-16,4-12-55 16,0-13-83-16,12 0-333 15</inkml:trace>
  <inkml:trace contextRef="#ctx0" brushRef="#br0" timeOffset="16901.7926">16072 3995 511 0,'0'0'47'0,"0"0"-15"16,0 0-32-16,0 0-209 16,0 0-33-16</inkml:trace>
  <inkml:trace contextRef="#ctx0" brushRef="#br0" timeOffset="17216.1392">16429 4157 553 0,'0'0'122'16,"0"0"-53"-16,0 0 23 16,0 0-12-16,0 0-14 15,20-72-23-15,-26 71-17 0,-15 1-22 16,-6 1 8-16,-6 23-6 15,-3 10 0-15,3 10 11 16,8 3 0-16,11 3-15 16,9-4-2-16,5-6 0 15,6-7-2-15,21-8 3 16,6-10-1-16,8-9 0 16,7-6 11-16,3-4-1 15,1-17-1-15,-4-3-2 16,-5-3-4-16,-9 1-3 15,-7 4-8-15,-12 3-42 0,-12 4-71 16,-3 1-110-16</inkml:trace>
  <inkml:trace contextRef="#ctx0" brushRef="#br0" timeOffset="25798.7717">10284 6026 365 0,'0'0'69'16,"0"0"-47"-16,0 0 5 15,0 0 16-15,0 0 0 16,0 0-26-16,0 0 27 16,0 0-36-16,-15 137 76 15,8-11 14-15,-2 46-54 16,-11 54-7-16,-8 48-1 15,-11 35-21-15,-4 16-8 16,4-14-7-16,9-31-8 16,4-39 8-16,1-36 6 15,-3-29-4-15,0-23-1 0,-2-24 2 16,6-23 2-16,5-23-5 16,11-29-21-16,8-34-38 15,2-23-104-15,17-57-178 16</inkml:trace>
  <inkml:trace contextRef="#ctx0" brushRef="#br0" timeOffset="26583.6521">9480 7035 345 0,'0'0'59'16,"0"0"-2"-16,0 0 18 16,0 0 12-16,0 0-7 0,0 0-21 15,-25 0-30-15,25 5-16 16,0 0-13-16,27 7-16 16,29-2 15-16,38-7-3 15,46-3-4-15,47-20 16 16,50-17-6-16,37-6-2 15,26 0 28-15,1 8 6 16,-15 4-34-16,-21 5 0 16,-30 3 5-16,-27-1 12 15,-26 2 6-15,-34 2-9 16,-35 3-1-16,-36 8-3 16,-35 2-6-16,-24 5-2 15,-18 2 2-15,0 0-2 0,0 0 35 16,0 0-18-1,-3 0 1-15,-7 0-7 0,-4-3-9 16,0-1 0-16,0-5 0 16,1 1-1-16,1-5 0 15,-5-4 3-15,1-2-6 16,-3-5-1-16,-4-2-1 16,1-1 1-16,-4 0-2 15,-4 4-2-15,-2 4 0 16,-4 8-1-16,-6 8 3 15,5 3 2-15,4 3-1 16,11 14 2-16,16 5-1 16,6 7-7-16,22 3 4 15,23 4-1-15,18 1 1 0,8 4 2 16,-1-1-1-16,-6-1-2 16,-13-6-6-16,-18-2 9 15,-23 0-3-15,-10 7-28 16,-42 8 1-16,-32 10-27 15,-26 0-127-15,-16-1-65 16,-11-7-132-16</inkml:trace>
  <inkml:trace contextRef="#ctx0" brushRef="#br0" timeOffset="29156.7931">13849 6299 556 0,'0'0'40'16,"0"0"-28"-16,0 0 0 15,0 0 9-15,-27 138 64 16,12-53-38-16,0 8-11 16,3 0-24-16,5-4-8 0,-2-11-1 15,3-9-3 1,0-10-18-16,3-11-50 0,3-10-68 16,0-17-115-1,0-18-104-15</inkml:trace>
  <inkml:trace contextRef="#ctx0" brushRef="#br0" timeOffset="29323.1431">13920 6176 491 0,'0'0'84'0,"91"-97"-18"15,-41 61-23 1,5 15-39-16,-3 19-4 15,-10 6-81-15,-14 37-212 16</inkml:trace>
  <inkml:trace contextRef="#ctx0" brushRef="#br0" timeOffset="29517.3926">13746 6740 694 0,'0'0'87'16,"0"0"-55"-16,0 0 10 0,0 0-3 16,0 0-37-16,98-15 17 15,-26-2-19-15,6 0-61 16,-5 0-190-16,-10 5-258 16</inkml:trace>
  <inkml:trace contextRef="#ctx0" brushRef="#br0" timeOffset="29899.153">14344 6581 499 0,'0'0'86'16,"0"0"-9"-16,0 0 22 15,0 0-9-15,0 0-34 16,0 0-37-16,-9-7-19 16,9 34-14-16,3 10 14 15,4 13 3-15,-5 7-2 16,-2 1 1-16,0 5-1 15,-18-1 4-15,-1-6-5 16,7-12 3-16,4-11-6 16,8-13 3-16,0-13-35 0,24-7-36 15,13-16-20-15,10-21 22 16,4-12-50-16,-8-3-68 16,-5-2-81-16</inkml:trace>
  <inkml:trace contextRef="#ctx0" brushRef="#br0" timeOffset="30094.8692">14348 6229 722 0,'0'0'50'0,"0"0"-24"15,0 0 42 1,0 0 11-16,0 0-32 0,0 0-47 15,16 8-8 1,7 16-26-16,4 8-105 0,-2 2-253 16</inkml:trace>
  <inkml:trace contextRef="#ctx0" brushRef="#br0" timeOffset="30582.8837">14695 6803 527 0,'0'0'98'0,"0"0"-36"15,0 0 15-15,0 0-15 16,20-88-11-16,12 61-15 16,5 4-6-16,1 3-6 15,-4 10 2-15,-7 9-11 16,-5 1-7-16,0 11-4 16,-5 20-4-16,-1 9 0 15,-10 8 7-15,-6 2-7 0,0-3 1 16,-18-5-1-16,-3-9-1 15,-1-11 1-15,3-8 1 16,5-9 6-16,3-5 2 16,1-3 15-16,4-23 14 15,6-11-4-15,0-11-28 16,15-12-6-16,21-5-3 16,12-3-4-16,8 10-27 15,0 11-29-15,-7 18-29 16,-15 13-18-16,-7 9-72 15,-12 7-27-15,-6 0 48 16,-3 0-30-16</inkml:trace>
  <inkml:trace contextRef="#ctx0" brushRef="#br0" timeOffset="31068.172">15221 6515 182 0,'0'0'106'0,"0"0"0"16,0 0 14-16,0 0-44 15,0 0-50-15,0 0-6 16,-27 34 10-16,9-5 16 15,4-3 3-15,8 5-12 16,6-6-26-16,8 1-3 16,15 1 0-16,5-2-2 15,2 0-3-15,-5 2-2 16,-5-2-1-16,-10 1-2 16,-8-2-25-16,-2-3 1 15,-11-3 0-15,-16-6 16 0,-6-7 10 16,-1-5 11-16,1-2 42 15,3-20-1-15,10-6-10 16,9-7 1-16,11-13-28 16,18-10-13-16,30-12-2 15,11-9 7-15,7-2-6 16,-2-3 6-16,-1 1-6 16,-2 4 7-16,-3 9-5 15,-6 15 18-15,-14 17-9 16,-16 16 21-16,-13 14-5 15,-9 8 12-15,0 0-40 16,0 27-5-16,-4 18-8 0,-8 22 13 16,-2 15 13-1,-2 8-13-15,-4 10 1 0,-3 1-1 16,-7-4 4-16,-5-3-5 16,3-12 4-16,6-15-6 15,7-13-15-15,12-13-70 16,7-13-30-16,0-14-110 15,17-14-135-15</inkml:trace>
  <inkml:trace contextRef="#ctx0" brushRef="#br0" timeOffset="31243.0086">15442 6595 666 0,'0'0'176'0,"0"0"-167"15,61-84 1-15,2 39 8 16,14-5-9-16,2 4-9 16,-8 6-7-16,-13 10-130 15,-15 8-279-15</inkml:trace>
  <inkml:trace contextRef="#ctx0" brushRef="#br0" timeOffset="31814.692">16735 6324 565 0,'0'0'3'15,"0"0"-3"-15,0 0 19 0,-107-10 47 16,71 34 23-16,-3 15-28 16,2 14-20-16,6 13-14 15,8 9-1-15,13 2 2 16,10-7-25-16,3-9-1 16,22-12 3-16,6-16-10 15,5-9 3-15,7-14-32 16,1-10 3-16,5-3 31 15,0-28 15-15,3-10-11 16,-1-12 26-16,-6-9 18 0,-14-7 11 16,-15-6-27-1,-16-2-24-15,-5 2-8 0,-30 13-4 16,-14 14-12 0,-11 21-5-16,-2 16 4 0,2 11 0 15,9 17-21-15,22 16-29 16,22 4-88-16,15-4-191 15</inkml:trace>
  <inkml:trace contextRef="#ctx0" brushRef="#br0" timeOffset="32636.4041">17109 6469 727 0,'0'0'85'0,"0"0"-13"16,0 0 16-16,0 0-26 16,0 0-26-16,0 0-36 15,2-94 1-15,52 72 8 16,4 12-9-16,-4 10 0 16,-11 7-1-16,-14 28 0 15,-12 12 1-15,-15 9-2 16,-2 2 2-16,-26-7-10 15,-3-12 2-15,-4-15 8 16,6-13 6-16,4-9 24 16,2-2 9-16,8-2 9 0,6-19 3 15,7-11-11-15,0-11-37 16,23-9-3-16,13 1-12 16,10 4-20-16,4 13-11 15,-3 10-14-15,-5 14-9 16,-2 10-18-16,-5 0-14 15,-3 10-22-15,3 7-1 16,-2-5-14-16,-2-6 29 16,0-6 41-16,-4 0 65 15,-3-2 52-15,-9-9 35 16,-2-3 56-16,-7-3-38 16,-4 0-44-16,-2-5-9 0,0 0-11 15,-8 3-18 1,-9 9-2-16,-6 5-14 0,-6 5 0 15,-7 12-5-15,-9 17 2 16,-3 15 6-16,5 8-1 16,4 4-6-16,13-3 4 15,10-4-7-15,15-12 0 16,1-14-49-16,25-10-13 16,15-13 0-16,9 0 13 15,7-27 4-15,-4-10 30 16,-4-10 15-16,-11-6 45 15,-7-11 41-15,-8-11 1 16,-5-7-65-16,-4-5 6 0,-5-7-24 16,-8-3-4-1,0 13 0-15,0 16 0 0,-8 24-20 16,-1 25 20-16,2 13 9 16,2 6-9-16,1 11-6 15,-4 32 6-15,-2 25 0 16,-1 22 18-16,2 8 2 15,2 4-3-15,0-7-9 16,-1-6-5-16,2-9 1 16,-3-10-4-16,-1-7-17 15,-2-12-22-15,0-10-32 16,4-10-85-16,7-11-150 16</inkml:trace>
  <inkml:trace contextRef="#ctx0" brushRef="#br0" timeOffset="33274.3491">17940 6372 328 0,'0'0'338'15,"0"0"-296"-15,0 0 7 16,0 0 31-16,0 0 13 16,0 0-19-16,0 0-22 15,68-83-34-15,-37 52 8 16,-4 5-6-16,-5 2 4 15,-10 9-3-15,-7 7-2 16,-4 2-7-16,-1 6-9 16,0 0 7-16,-3 0-10 15,-14 0-11-15,-6 6 3 0,-4 8 6 16,-3 9-3-16,0 10 0 16,0 8 0-16,2 4 3 15,4 1-7-15,11-1-13 16,7-7 5-16,6-5-16 15,0-5 12-15,7-8 2 16,9-6 2-16,1-6 4 16,7-7 8-16,3-1 5 15,8-7 6-15,6-15 5 16,3-8 1-16,4-9-1 16,0-4 9-16,-5-6 8 0,-6-4 4 15,-14 5-12-15,-11 7-19 16,-12 12-1-16,-2 7-2 15,-19 5 2 1,2 6 0-16,7 7-8 0,9 4 5 16,3 0-11-16,17 0-60 15,13 15 48-15,5 10 25 16,-8 8 1-16,-12 13-20 16,-15 9 16-16,-2 7 3 15,-27 2 2-15,-6-3 1 16,-1-6 1-16,10-9-2 15,15-11-1-15,11-9-27 16,17-9 19-16,23-9-8 0,12-8-7 16,9-8 12-1,0-18 10-15,1-9-4 0,-7-4-1 16,-6-2 5-16,-3-2-75 16,-8 2-180-16</inkml:trace>
  <inkml:trace contextRef="#ctx0" brushRef="#br0" timeOffset="33763.9618">19448 5636 724 0,'0'0'89'0,"0"0"-59"15,0 0-21-15,0 0 1 16,0 0-7-16,8 102 67 15,-8-19-1-15,0 11-34 16,-8-2-8-16,-3-3-21 16,-2-11-6-16,3-3-6 15,-3-10-58-15,2-9-37 16,6-12-79-16,5-16-165 16</inkml:trace>
  <inkml:trace contextRef="#ctx0" brushRef="#br0" timeOffset="34049.8429">19502 5586 780 0,'0'0'58'0,"-45"-102"-33"16,28 47 30-16,9 1-16 15,8-1-11-15,25 4-18 16,33 3-10-16,27 6-14 15,14 16 8-15,-1 14 1 0,-8 12-3 16,-16 21 5-16,-23 27 3 16,-27 21-24-1,-24 18 22-15,-30 8-34 0,-43 3-36 16,-27-1 11-16,-12-6 44 16,0-10 16-16,18-14-9 15,30-12-26-15,36-15-199 16</inkml:trace>
  <inkml:trace contextRef="#ctx0" brushRef="#br0" timeOffset="34800.3725">19840 6400 129 0,'0'0'258'0,"0"0"-197"16,0 0 65-16,0 0 0 15,0 0-21-15,0 0-50 16,0-34-22-16,0-2 3 15,23-12-4-15,17-10-11 16,20-9-17-16,13 6-4 16,6 10 5-16,-12 18-5 15,-20 22 0-15,-22 11-2 0,-19 21-18 16,-6 22 8-16,-20 15 12 16,-23 7 14-16,-5 1-12 15,5-9 6-15,15-8-8 16,16-14-1-16,12-8-42 15,9-10-26-15,24-11-12 16,10-6-4-16,9-6-24 16,0-17-38-16,-1-7-38 15,-8-3 99-15,-7-1 86 16,-12-2 25-16,-6 4 86 16,-9 8 20-16,-5 9 0 0,-4 8-9 15,0 7-29 1,0 0-93-16,0 0-4 0,0 12 4 15,3 3 11-15,5-1 14 16,1-6-16-16,7-4-7 16,7-4 5-16,8 0 20 15,7-9-8-15,1-8 5 16,-6-3-10-16,-5-4 18 16,-8-3 16-16,-11-2-20 15,-6-4-4-15,-3 4 6 16,-6-2 0-16,-17 9-11 15,-6 11-12-15,-4 11-4 16,-3 1-3-16,-3 28 0 0,1 11-9 16,0 8 9-16,5 4-1 15,5-1 2-15,6-6-2 16,10-4-35-16,10-10-39 16,2-8-45-16,30-11-42 15,21-10-77-15,20-2-184 16</inkml:trace>
  <inkml:trace contextRef="#ctx0" brushRef="#br0" timeOffset="35409.6406">21120 6138 427 0,'0'0'146'15,"91"-104"6"-15,-62 51-65 16,-13 6-27-16,-11 5-2 16,-5 7-18-16,-8 11-21 15,-20 10 0-15,-11 11-19 0,-13 3-4 16,-8 22 2-16,-4 17 2 15,4 11 2-15,8 6-1 16,13-3 2-16,13-3-3 16,17-7 0-16,9-6-13 15,1-8-39-15,27-12-19 16,10-16-16-16,8-1 4 16,5-17 39-16,1-14 44 15,-3-6 2-15,-3-9 60 16,2-12 7-16,-6-12-1 15,-2-9-22-15,-6-4-5 16,-7-2-18-16,-10 4 2 16,-10 7-14-16,-7 13-9 15,0 16 6-15,-6 19-4 16,-4 13 4-16,4 13 17 0,-5 2-25 16,1 28-19-16,-8 22 19 15,-2 16 5-15,-3 13-5 16,-3 6-7-16,0 7 5 15,-1-7-1-15,6-8-8 16,6-13 1-16,9-16-37 16,6-12-21-16,0-14-8 15,19-10 19-15,11-10 21 16,7-4 12-16,5-14 17 16,7-13 7-16,1-9 13 0,-1-7 1 15,-6-4 17 1,-7-6 21-16,-11 1 5 0,-8 5-1 15,-11 13-27 1,-5 15 18-16,-1 12 7 0,0 7-37 16,0 9-17-16,-6 23-21 15,-9 11 21-15,-4 3 1 16,0-2-1-16,5-11-21 16,1-2-71-16,4-6-83 15,3-10-147-15</inkml:trace>
  <inkml:trace contextRef="#ctx0" brushRef="#br0" timeOffset="35566.5175">21553 5671 768 0,'0'0'0'0,"0"0"-71"16,0 0-130-16,0 0-263 15</inkml:trace>
  <inkml:trace contextRef="#ctx0" brushRef="#br0" timeOffset="36069.7058">22081 5833 527 0,'0'0'32'16,"0"0"58"-16,0 0-8 15,-20-78-7-15,13 70-7 16,-5 4-23-16,-4 4-23 16,-8 0-14-16,-11 11 1 15,-6 19-8-15,-6 11 1 16,-2 8 9-16,3 5 11 15,8-1-18-15,9-3 2 16,14-5-5-16,11-3-1 16,4-6-2-16,9-5-4 15,23-9-31-15,18-11-14 16,15-11-8-16,16-8 25 0,1-21 2 16,0-12 32-16,-3-12 1 15,-8-8 2-15,0-14 14 16,-7-5 29-16,-12-7-20 15,-13 0-3-15,-15 10-6 16,-11 11 4-16,-12 21-18 16,-1 17 42-16,0 14 13 15,0 14-18-15,-7 0-40 16,-8 31-9-16,-6 16 9 16,-2 17 18-16,4 6 3 0,3 5-18 15,4-1-3 1,3-2-1-16,2-9-41 0,1-10-95 15,3-14-143-15</inkml:trace>
  <inkml:trace contextRef="#ctx0" brushRef="#br0" timeOffset="37420.0784">22306 6036 97 0,'0'0'279'0,"0"0"-267"16,0 0-2-16,0 0-2 15,0 0 34-15,0 0 28 16,113-2-33-16,-57-16-30 16,2-8 14-16,-1-3-1 15,-2-8 14-15,-6-10 32 16,-4-7-12-16,-6-3-11 0,-9 0-34 15,-11 7 2-15,-13 8-2 16,-6 9 16-16,0 10-1 16,-15 9 11-16,-20 7-35 15,-14 7 0-15,-15 0 0 16,-9 14 0-16,5 11-1 16,11 8 1-16,16 4 1 15,16 5-1-15,13 5-1 16,12 4-10-16,0 2 4 15,20-7-14-15,8-7-12 16,2-13-9-16,0-9 12 16,0-12-9-16,1-5 25 15,0-4 14-15,4-17 7 0,-2-12 25 16,-1-7-19-16,-9-7 54 16,-9-4-20-16,-6 2-17 15,-8 9-15-15,0 7-13 16,-6 12-2-16,-2 11 30 15,1 8-1-15,3 2-29 16,-6 15-10-16,1 9 10 16,-2 12 0-16,2 3 1 15,3 5 1-15,1 7 0 16,-1 2 0-16,6 2-1 16,0-8-2-16,0-2-13 15,12-11-34-15,6-9-1 0,9-8 2 16,7-13 12-16,11-4 17 15,7-10 18-15,4-23 10 16,-1-12 18-16,0-16 21 16,-3-17-2-16,-4-9 8 15,-4-8-34-15,-8 1-10 16,-9 4-9-16,-8 6 0 16,-13 7-2-16,-4 21 0 15,-2 17 0-15,0 21 20 16,0 14-14-16,-5 4 11 15,-5 10-17-15,-2 24-17 16,-3 19 17-16,0 17 11 16,5 15 1-16,-1 5-11 15,2 6 4-15,-5 3 1 0,-1-6-1 16,-5-11-5-16,5-15-14 16,5-16-42-16,10-14-56 15,4-15-73-15,22-13-108 16</inkml:trace>
  <inkml:trace contextRef="#ctx0" brushRef="#br0" timeOffset="37780.7815">23399 5892 496 0,'0'0'96'0,"0"0"-79"0,0 0 51 15,0 0-6-15,0 0-5 16,0 0-22-16,68 0-20 15,-43-4-10-15,2-10 17 16,3-7 3-16,-2-4-14 16,-4-4 4-16,-3 0 18 15,-6 2-28-15,-8 1 10 16,-4 6 13-16,-3 3-18 16,-3 10 8-16,-18 4-18 15,-5 3-2-15,-7 17-4 16,-3 22 6-16,1 17 12 15,6 4-10-15,6 1-1 16,11-8 3-16,8-11-4 16,4-11 0-16,0-7-1 0,7-10 0 15,13-8-16-15,7-6-3 16,11 0-3-16,9-16-48 16,6-12-128-16,-4-9-253 15</inkml:trace>
  <inkml:trace contextRef="#ctx0" brushRef="#br0" timeOffset="37993.2156">23344 5478 542 0,'0'0'302'0,"0"0"-235"15,0 0-21-15,0 0 1 0,137-64-7 16,-72 42-18-16,2 2-4 15,0-3-12-15,-1 1-6 16,-7 2 0-16,-10 4-32 16,-10 1-69-16,-12 0-93 15,-8 1-229-15</inkml:trace>
  <inkml:trace contextRef="#ctx0" brushRef="#br0" timeOffset="39394.4829">24809 5216 276 0,'0'0'229'16,"0"0"-83"-16,0 0-13 15,-1-78-15-15,-4 78-45 16,-7 10-46-16,-15 38-20 15,-17 36-7-15,-16 28 25 16,-9 13-5-16,1 1-8 0,6-11-6 16,15-14-6-1,16-23 0-15,15-18-6 0,15-23-6 16,1-18-28-16,4-10 7 16,20-9-2-16,12-2 14 15,14-25 18-15,8-18 3 16,0-12 0-16,-8-8 2 15,-9 0 21-15,-8 7-9 16,-9 15 8-16,-11 20-22 16,-7 12 6-16,-6 11-2 15,0 0-4-15,0 19-11 16,0 13 11-16,0 9 11 16,0 2 6-16,0-2-6 15,15-2-7-15,12-6-4 0,13-11-12 16,15-9-32-16,11-13 13 15,5 0 4-15,-5-18 2 16,-11-13-7-16,-15-3 32 16,-11-7 12-16,-16 0-10 15,-9-2 10-15,-4 2-9 16,-11 2-3-16,-16 4 15 16,-7 9 14-16,-7 10-14 15,-6 8-8-15,-1 8-2 16,2 0-5-16,10 0 7 15,11 6-5-15,12 3-2 16,10 0 0-16,3 3-20 0,9 2-12 16,23 1-20-1,15-3 2-15,14-5-22 16,11-4-23-16,3-3-8 0,-2 0 22 16,-6-17 73-16,-10-3 8 15,-12-4 63-15,-10 1-3 16,-14 3-2-16,-12 6-27 15,-8 6 25-15,-1 3 17 16,-5 5-39-16,-13 0-21 16,-8 0-9-16,0 10 9 15,5 5-5-15,10-1 7 16,10 1-4-16,1 1-7 16,4 2 2-16,15 5-4 0,4 8 4 15,-4 12-5 1,-2 15 0-16,-10 12 3 0,-7 7-4 15,0 4-5-15,-12-5-35 16,-16 2-31-16,-8-8-19 16,-4-9 46-16,-11-11 44 15,2-14 1-15,-2-13 8 16,5-7 32-16,7-12 24 16,14-4-1-16,7-6-7 15,16-21-8-15,2-14-32 16,24-17-15-16,27-12-2 15,25-13 1-15,17-4-3 0,5-2 1 16,2 4-12 0,-2 13 5-16,-8 11 8 15,-14 13 17-15,-15 9-15 0,-22 11 15 16,-17 11 14-16,-14 7-4 16,-8 7 14-16,0 1-10 15,0 2-15-15,0 0-16 16,0 0-1-16,-8 16-11 15,-1 6 12-15,0 8 7 16,-4 3-1-16,-2 4-6 16,-4 2-1-16,-1 2 0 15,4-3-27-15,7-5-35 16,9-8-40-16,0-10-107 16,1-8-145-16</inkml:trace>
  <inkml:trace contextRef="#ctx0" brushRef="#br0" timeOffset="39552.7771">25937 5516 327 0,'0'0'281'16,"0"0"-281"-16,0 0-27 15,0 0-102-15,0 0-12 16,0 0-34-16</inkml:trace>
  <inkml:trace contextRef="#ctx0" brushRef="#br0" timeOffset="39836.1846">26229 5627 565 0,'0'0'149'0,"0"0"-85"15,0 0 19-15,0 0-33 16,0 0-23-16,0 0-12 15,-115 27-2-15,76 2 12 16,10 9 0-16,11-1-19 16,12 4-6-16,6-2 4 15,11-6-1-15,19-7 3 16,12-9 2-16,7-11 9 16,5-6 5-16,3 0-13 0,-6-6-2 15,-6-11-2-15,-7 0-5 16,-7-3-6-16,-8 2-11 15,-10 4-51-15,-11 2-47 16,-2 2-85-16</inkml:trace>
  <inkml:trace contextRef="#ctx0" brushRef="#br0" timeOffset="42178.3115">9792 8937 376 0,'0'0'216'0,"0"0"-158"16,0 0-5-16,0 0-10 15,0 0 12-15,0 0-8 16,0 0-23-16,-34 0-7 0,34 0 6 16,0 0-11-1,0 0-4-15,0 0-8 0,0 0 0 16,19 15-22-16,21 2 17 15,27 3-1-15,27-2-1 16,30-3-3-16,33-1 6 16,26-5-4-16,21-6 8 15,16-3 10-15,5 0-10 16,-4 0 1-16,-8 0 11 16,-10 0 0-16,-12 0-12 15,-21 0 2-15,-19 0 7 16,-35-9-3-16,-28-2 18 15,-33 4-6-15,-27 1 23 16,-16 5-15-16,-10 1 11 0,-2 0-5 16,0 0-15-1,0 0-15-15,-3 0 7 0,-11 0 1 16,-7-3-10-16,-4-1-2 16,3 1 0-16,5 2 1 15,6 0-1-15,3-3-2 16,2-1-11-16,-3-2 4 15,-1-3 7-15,-1-2 4 16,-1-2 1-16,-3-1 5 16,2-2-5-16,-3-1-1 15,0 2 0-15,2 6 4 16,3-1-4-16,-2 6-4 16,7 2 3-16,1 1-2 0,2 1 3 15,3-1 0-15,0 2-2 16,0 0-11-16,21 13-5 15,9 8 15-15,7 5 2 16,4 0 1-16,-5 2 2 16,-4 1 2-1,-6-1-2-15,-4-1 4 0,-7-2-6 16,-6-2 0-16,-9-2-7 16,-12 2-19-16,-31-1-27 15,-26 1-31-15,-18-7-91 16,-2-7-215-16</inkml:trace>
  <inkml:trace contextRef="#ctx0" brushRef="#br0" timeOffset="45220.403">15283 8216 617 0,'0'0'83'0,"0"0"-64"16,0 0 3-16,0 0-6 16,-35 99 67-16,11-14 6 15,-6 14-31-15,-2 6-31 16,-3-2-19-16,1-9-8 15,0-11-2-15,1-11-43 0,6-9-41 16,5-17-139 0,8-14-295-16</inkml:trace>
  <inkml:trace contextRef="#ctx0" brushRef="#br0" timeOffset="45618.6668">15010 8556 586 0,'0'0'7'16,"0"0"-1"-16,-87-38 48 15,61 17 42-15,4-6-19 0,7 1-31 16,5-1-20-16,4 5-6 15,6-4-18-15,0-2-2 16,21-10-9-16,25-8 8 16,31-14 1-16,26-4 6 15,18 4-4-15,9 9 5 16,4 18-1-16,-13 23 5 16,-21 10 5-16,-26 34-16 15,-38 17-8-15,-31 13 5 16,-20 7 6-16,-49 2 1 15,-32-3 5-15,-18-6 2 16,-9-8-11-16,6-4 7 0,18-5-7 16,20-9-27-16,27-11-91 15,28-13-249 1</inkml:trace>
  <inkml:trace contextRef="#ctx0" brushRef="#br0" timeOffset="46745.2633">15578 8809 607 0,'0'0'49'16,"0"0"-8"-16,0 0 31 15,0 0-19-15,0 0 3 16,86-37-38-16,-35 16-9 16,-5 5 7-16,-4 7 8 15,-13 9-15-15,-9 0-9 16,-4 23-4-16,-5 8-3 15,-9 4 7-15,-2 3 5 0,-8-5-2 16,-14-2 4-16,1-11-3 16,6-8 0-16,6-7 3 15,7-5 0-15,2 0 4 16,0-10-11-16,20-16-40 16,11-11 28-16,14-8 12 15,4 0-2-15,3 0 6 16,-3 6-6-16,-7 8 4 15,-9 14 0-15,-12 7-2 16,-10 10-2-16,-8 2-14 16,-3 23 1-16,0 12 15 15,-16 8 12-15,-1 4-8 16,5-6 1-16,7-7-5 16,5-7 0-16,15-11-49 15,20-11-13-15,9-7 11 0,6 0-15 16,-1-18 26-16,-3-4 25 15,-11-3-17-15,-8-3-30 16,-15-3 62-16,-10 0 2 16,-2-4 7-16,-22 3-1 15,-10 2 16-15,-8 8-5 16,-8 10-8-16,-1 7 4 16,1 5 1-16,9 0 5 15,16 0 19-15,15 0-26 16,8 0-14-16,14-2-46 15,29-15 0-15,16-10 36 16,15-14 10-16,3-5-45 0,-4-3 7 16,-13-1 38-16,-14-1 25 15,-15 3 22-15,-16 2 14 16,-10 5-9-16,-5 11-7 16,0 11 3-16,0 11 7 15,-6 7-5-15,3 1-29 16,-5 12-21-16,-5 19-13 15,1 18 13-15,-1 8 4 16,8 4 1-16,5 1-4 16,0-1 0-16,2-2 2 15,6-2-2-15,-3-8 2 16,0-7-3-16,-4-9-1 16,1-11-17-16,-2-10-18 0,0-7 8 15,1-5 25 1,1 0 3-16,2-3 3 0,3-16-2 15,4-8 6-15,5-2 11 16,8-2-9-16,8 4-6 16,9 4-3-16,4 7 0 15,1 9 16-15,-3 7-16 16,-7 0-7-16,-7 12 7 16,-10 10 5-16,-10 9-5 15,-9 6 0-15,-8 4 0 16,-26 1 5-16,-12-4 6 15,-8-6-8-15,2-6 0 16,-2-4-3-16,2-8-11 0,4-3 0 16,5-9-17-16,12-2-86 15,17 0-192-15</inkml:trace>
  <inkml:trace contextRef="#ctx0" brushRef="#br0" timeOffset="48063.5928">17316 8568 324 0,'0'0'164'0,"0"0"-82"16,-2-81-36-16,-9 66-7 15,-6 7 6-15,-6 8-19 16,-8 0-10-16,-11 21-4 16,0 11 27-16,2 8-5 15,6 4-17-15,11-2-2 16,13-4-10-16,10-7-1 15,0-10-8-15,25-6-22 16,8-10-3-16,7-5-1 0,5-4 12 16,1-18-1-16,-4-6 0 15,-6-3 14-15,-8-1 10 16,-5-1 2-16,-11 2 12 16,-6 10-16-16,-2 8 1 15,-4 11 31-15,0 2-30 16,0 17 1-16,-12 16-6 15,-3 11 40-15,2 2-20 16,10-11-8-16,3-8-4 16,3-11-8-16,16-7-5 15,8-9 1-15,9 0 4 16,14-12 6-16,6-17 7 16,0-10-13-16,-5-9-30 0,-11-12 30 15,-7-9 9 1,-9-10-9-16,-6-4 0 0,-9-1-5 15,-9 1-11-15,0 10 14 16,0 19-3-16,-8 17-4 16,-2 16 9-16,4 12 9 15,2 9 5-15,-6 12-11 16,-7 36-3-16,-7 24 21 16,3 19-4-16,5 3 2 15,7-4-8-15,5-10-1 16,3-7 2-16,1-12-4 15,-2-13-5-15,2-14-2 0,0-10-1 16,0-12 0-16,0-8-6 16,0-4-2-16,0 0 7 15,5-19-11-15,6-12 12 16,5-3 15-16,0-2-7 16,2 5-7-16,3 6-1 15,3 6-1-15,6 9-3 16,4 6 2-16,2 4-1 15,-5 6 0-15,-4 18-6 16,-9 6 7-16,-6 8 0 16,-12 6-1-16,0-2-2 15,-20-4 2-15,-12-6-2 16,-4-9-23-16,-1-6 12 16,7-10 16-16,10-7 4 15,6 0 0-15,9-9 25 0,5-12 7 16,0-9-32-16,27-9 2 15,15-12 17-15,13-11-16 16,11-7 1-16,5-3-7 16,1 0-2-16,-4 4 5 15,-2 6-4-15,-15 10 14 16,-14 12-14-16,-16 17 0 16,-14 14 16-16,-7 9-16 15,0 0-2-15,0 14-2 16,-13 20-5-16,-8 17 9 15,0 10 7-15,0 1-5 16,2 2-2-16,1 0 5 0,-2-5-3 16,0-8-2-16,3-10 1 15,5-12-1-15,6-10 0 16,5-9-24-16,1-9-5 16,4-1-5-16,22-6 7 15,10-19 23-15,7-7 8 16,-6-10 0-16,-4-2 7 15,-8-6-9-15,-4 8-2 16,-9 11 19-16,-5 14-14 16,-3 12-5-16,-4 5-8 15,0 12-5-15,0 20 13 16,-2 16 13-16,-12 3 17 16,-2 0-7-16,6-10-21 0,5-12-2 15,5-8-8 1,8-13-67-16,21-8-96 0,10-10-224 15</inkml:trace>
  <inkml:trace contextRef="#ctx0" brushRef="#br0" timeOffset="48215.0255">18510 7995 740 0,'0'0'72'16,"0"0"-10"-16,0 0-17 15,0 0-45-15,0 0-33 0,0 0-169 16,-55 68-365-16</inkml:trace>
  <inkml:trace contextRef="#ctx0" brushRef="#br0" timeOffset="49114.0415">18540 8749 416 0,'0'0'73'0,"0"0"56"0,0 0-6 16,0 0-34-16,103-76-37 16,-56 27-16-16,1-8 10 15,-2-6-23-15,-8 1-23 16,-14 5 6-16,-15 11-6 15,-9 13-18-15,-9 13 15 16,-20 16-1-16,-10 4 4 16,-11 14 0-16,1 15 5 15,5 4-3-15,18 4 1 16,19-5-1-16,9 0-4 16,37 1-18-16,24-1-1 0,12 1 14 15,3-1 3-15,-9-1-32 16,-21 0 10-16,-23-1-66 15,-25-1 6-15,-6-4 51 16,-34-6 35-16,-10-5 4 16,0-11-2-16,5-3 37 15,13 0 41-15,13-14-16 16,15-8-20-16,4-11-29 16,26-9-11-16,22-12 5 15,17-7 3-15,10-5-5 16,6-3-1-16,-5-2-3 15,2 1 11-15,-5 2 10 0,-6 10-6 16,-9 13 17-16,-20 18-12 16,-18 14-4-16,-15 12 1 15,-5 1-16-15,0 0-4 16,0 11-2-16,-14 23-6 16,-4 22 8-16,-5 15 3 15,-3 3 9-15,2 5-11 16,-1-4 3-16,1-4 6 15,2-9-10-15,4-9-1 16,3-14-33-16,7-11-50 16,8-14-39-16,0-9-96 15,8-5-166-15</inkml:trace>
  <inkml:trace contextRef="#ctx0" brushRef="#br0" timeOffset="49420.2619">19126 8453 749 0,'0'0'62'16,"0"0"-3"-16,0 0-4 16,0 0-20-16,0 0 8 15,124-72-7-15,-47 47-32 16,4 2 27-16,1 4-18 16,-10-1-10-16,-11 6-3 15,-12 3 7-15,-15 8-5 16,-11 3-2-16,-11 0-10 15,-5 20-1-15,-6 7 11 16,-1 9 3-16,0 0 4 0,-16 6-4 16,-6 1 9-16,-1 1-2 15,1-1-4-15,-2-2-3 16,8-7-3 0,1-6-8-16,7-7-39 0,8-9-54 15,0-12-72-15,12 0-148 16</inkml:trace>
  <inkml:trace contextRef="#ctx0" brushRef="#br0" timeOffset="49570.8305">19853 8039 521 0,'0'0'80'0,"0"0"63"0,0 0-63 15,0 0-64-15,0 0-16 16,0 0-115-16,-17 42-48 15,51-6-169-15</inkml:trace>
  <inkml:trace contextRef="#ctx0" brushRef="#br0" timeOffset="49834.2529">20206 8201 261 0,'0'0'450'0,"0"0"-421"16,0 0 33-16,0 0-31 15,-93-44 29-15,43 58-7 0,-4 19-10 16,1 9 3 0,11 5-15-16,15-1-24 0,15 3-5 15,12-6-1-15,3-2-1 16,22-10-2-16,11-8-13 16,6-11-7-16,7-10 7 15,5-2 10-15,-2 0-3 16,-1-16-16-16,-4-2 10 15,-6-5-22-15,-13 1-102 16,-13 2-111-16</inkml:trace>
  <inkml:trace contextRef="#ctx0" brushRef="#br0" timeOffset="50285.182">21280 7982 873 0,'0'0'66'16,"0"0"-46"-16,0 0-12 15,0 0-6-15,0 0-4 16,0 0 7-16,-12 105 43 16,-7-29-13-16,1 8-19 15,1-1-11-15,-2-10-5 16,-1-6 0-16,0-9-44 16,-1-10-59-16,7-12-95 0,14-16-139 15</inkml:trace>
  <inkml:trace contextRef="#ctx0" brushRef="#br0" timeOffset="50589.7858">21304 7870 776 0,'0'0'27'0,"-61"-89"23"16,40 35 7-16,15-7-28 15,6-3 4-15,16-6-33 0,26 2 1 16,15 4-1 0,11 11 0-16,9 14-11 0,-2 19 11 15,-7 17 1-15,-10 3-1 16,-14 33 0-16,-18 23-11 16,-16 15 11-16,-10 11 4 15,-40 5 1-15,-27-3 1 16,-22-4-1-16,-10-8-5 15,0-7-24-15,18-10-28 16,24-10-82-16,33-7-334 16</inkml:trace>
  <inkml:trace contextRef="#ctx0" brushRef="#br0" timeOffset="51468.5783">21526 8383 100 0,'0'0'656'0,"0"0"-647"16,0 0-5-16,0 0 24 15,-10-83 27-15,39 49 2 16,15-4-45-16,15 3-5 15,7 5 0-15,-6 10 1 16,-10 12-4-16,-11 8 28 0,-9 9-32 16,-6 18-6-16,-8 13 5 15,-11 6 2-15,-5 0-2 16,-12 0-2-16,-18-7 3 16,-3-8 0-16,5-11 1 15,8-11 0-15,9-8 3 16,9-1 1-16,2-8 2 15,3-18-7-15,22-8-18 16,14-11 18-16,12-5 4 16,4-5-4-16,0 3 0 15,-8 13 0-15,-13 13 8 16,-13 13-6-16,-11 9-2 16,-8 4 8-16,-2 7-8 0,0 24-6 15,-11 10 6-15,-4 6 22 16,-3-1-7-16,11-5-11 15,7-6 0-15,0-5-4 16,24-10-23-16,13-7-16 16,13-11 13-16,6-2-6 15,2-15 32-15,-3-9 0 16,-11-9 8-16,-12-5 2 16,-14-8 52-16,-13-1-42 15,-5-7-9-15,-15 3-3 16,-21 6-5-16,-10 8-1 15,-6 11-2-15,1 7 0 0,9 9 0 16,16 6 3 0,16 0-2-16,10 4-1 0,0-4-14 15,35-7-48-15,20-6 57 16,17-3 2-16,7-8 0 16,-12 0-5-16,-15-2 8 15,-15 1 19-15,-8 0 27 16,-10 5 3-16,-9 5 6 15,-4 9-7-15,-6 8 8 16,0 2-20-16,0 1-36 16,0 36-19-16,0 26 19 15,-7 25 5-15,1 20 5 16,0 10-4-16,-4-4-5 16,-6-2-1-16,-3-11 2 15,-5-4-2-15,0-3-7 16,2-12 1-16,0-15 3 0,3-17-28 15,6-21-63-15,9-13-44 16,4-16-48-16,12-14-144 16</inkml:trace>
  <inkml:trace contextRef="#ctx0" brushRef="#br0" timeOffset="51970.0248">22538 8107 830 0,'0'0'16'15,"31"-84"27"-15,15 50-11 16,9 10 5-16,3 15 1 0,-5 9-18 16,-6 8-5-16,-14 26-15 15,-14 13-1-15,-17 9 1 16,-2 3 2-16,-28-1 1 16,-8-11-3-16,-3-12-9 15,5-8-2-15,9-12-8 16,12-6-21-16,13-5-9 15,2-4 6-15,37-4-65 16,18-15 73-16,8-10-30 16,0-5-40-16,-10-2 46 15,-14 2 59-15,-10-4 91 16,-9 3 30-16,-12 6-3 16,-7 7-39-16,-3 8-21 0,0 9-12 15,-8 5-16 1,-14 0-17-16,-8 17-13 0,0 17-2 15,3 5 1-15,14 3 0 16,11-4-4-16,2-7-40 16,28-9 0-16,15-12 2 15,10-10 3-15,-2 0 8 16,-3-12 19-16,-11-11 13 16,-12-5 16-16,-13-5 24 15,-12-6-14-15,0 0-9 16,-24-1-17-16,-16 5 0 15,-9 10 0-15,-8 8-30 16,1 11-34-16,2 6-142 0,18 2-222 16</inkml:trace>
  <inkml:trace contextRef="#ctx0" brushRef="#br0" timeOffset="52630.1753">23771 7887 572 0,'0'0'52'0,"0"0"25"16,0 0 10-16,0 0-12 16,0 0-3-16,0 0-21 15,0 0-24-15,-45-57-27 16,1 63 2-16,-13 14-2 16,-1 2 0-16,16 0 6 15,20-2-6-15,19 2-2 16,3-2-8-16,28 4 6 0,19 1 1 15,11-1 3 1,7-1 8-16,-4 3-3 0,-10 1-1 16,-11 3-3-16,-16 7-1 15,-14 1-2-15,-10-4-11 16,-11-2 5-16,-19-11-3 16,-8-9 11-16,1-7 6 15,0-5 9-15,-2 0-10 16,10-13 14-16,4-5 6 15,9-8-1-15,10-2-3 16,6-8-15-16,9-10-6 16,21-3 0-16,13-1 2 15,6 2-4-15,9 2 2 16,4 5 0-16,-3 5 0 16,-1 9-2-16,-7 7 2 0,-11 15 0 15,-7 5 0-15,-9 2-7 16,-6 26 3-16,-8 8 3 15,-7 16-2-15,-3 7 4 16,0 3-1-16,-13-4 0 16,-2-10 0-16,0-13-34 15,-1-10-54-15,3-11-71 16,3-10-201-16</inkml:trace>
  <inkml:trace contextRef="#ctx0" brushRef="#br0" timeOffset="52781.3475">24083 7613 582 0,'0'0'167'0,"0"0"-167"16,0 0-119-16,0 0-222 15</inkml:trace>
  <inkml:trace contextRef="#ctx0" brushRef="#br0" timeOffset="53013.7659">24435 7353 688 0,'0'0'103'16,"0"0"18"-16,0 0-39 15,0 0-51-15,0 0-31 16,0 0 0-16,0 88 15 15,0-28 15-15,0 9-11 0,0 1-7 16,0 8 2-16,0-3-12 16,-3-1-4-16,-14-8-53 15,-4-10-60-15,-3-14-80 16,-2-16-103-16,0-12-31 16</inkml:trace>
  <inkml:trace contextRef="#ctx0" brushRef="#br0" timeOffset="53245.9756">24238 7999 648 0,'0'0'176'0,"0"0"-84"16,13-74-6-16,14 46-14 0,7-2-17 16,10 2-20-16,9 0-10 15,4 5-7-15,3 4-12 16,-5 8-6-16,-10 5-2 16,-11 6-9-16,-10 0 11 15,-6 16-4-15,-5 12-8 16,-5 7 6-16,-1 8 5 15,-7 0 1-15,0-3 0 16,0-3-4-16,0-6-41 16,0-9-52-16,0-6-27 15,0-9-46-15,1-7-169 16</inkml:trace>
  <inkml:trace contextRef="#ctx0" brushRef="#br0" timeOffset="53380.8763">24672 7553 628 0,'0'0'98'0,"0"0"20"16,0 0-60-16,0 0-58 15,0 0-10-15,0 0-219 16,-15 10-59-16</inkml:trace>
  <inkml:trace contextRef="#ctx0" brushRef="#br0" timeOffset="53710.4676">24955 7702 772 0,'0'0'83'0,"0"0"-56"16,0 0 9-16,-88 26 17 16,65 7 4-16,6 10-37 15,12 3-14-15,5-1-6 16,0-4-2-16,19-7 0 15,4-8-23-15,7-9-7 16,3-8-8-16,3-9 11 16,1 0 29-16,-4-16 6 15,-2-15 41-15,-10-5-2 16,-9-6-12-16,-12-6-15 16,-3-1-8-16,-30 4-3 15,-13 8-7-15,-8 12-7 16,5 11-8-16,9 14-3 15,19 0-43-15,19 19-47 0,5 4-96 16,38 1-213-16</inkml:trace>
  <inkml:trace contextRef="#ctx0" brushRef="#br0" timeOffset="54604.2336">25218 7713 798 0,'0'0'54'15,"0"0"47"-15,0 0-32 16,0 0-25-16,0 0-44 0,0 0 0 16,-12 33-1-16,1 2 1 15,-1-2 2-15,4-4 0 16,0-4-2-16,5-6-1 16,2-4-29-16,1-6-13 15,0-6 10-15,0-3 3 16,0 0-4-16,9 0 2 15,8 0 32-15,2-6 0 16,1 1-18-16,1 2-3 16,-3 3 5-16,1 0 13 15,2 0 5-15,0 3-2 16,6 5 1-16,3 0 5 16,6-2-4-16,2-3-2 0,3-3 0 15,1 0 5 1,7-3-3-16,4-11 32 0,-3-5 21 15,-9-3-23-15,-11-2-7 16,-18-2 6-16,-12 2-12 16,0 2-11-16,-28 3 4 15,-11 6-12-15,-7 9-2 16,3 4 0-16,4 11 1 16,9 12-9-16,9 2 1 15,9-1 8-15,10-5-24 16,2-6 22-16,0-1-5 15,17-5-7-15,8-2-6 16,4-5 1-16,-1 0 20 0,-4 0 11 16,-6-9-10-16,-5-1 5 15,-5 2 5-15,-4 4 4 16,-2 2-3-16,-2 2-12 16,4 0-9-16,-1 6-6 15,4 8 1-15,-4 3 10 16,-1-1 1-16,1-5 2 15,1 0-4-15,6-5 3 16,7-3-15-16,7-3-8 16,6 0 25-16,6-13 0 15,6-10 4-15,2-6 15 16,-2-5-17-16,-6-5 7 16,-9-2 12-16,-9-6 19 15,-5-6-11-15,-5-1-9 0,-8-5-20 16,0 4 0-1,-14-2 15-15,-11 7-7 0,1 7-3 16,3 11 5-16,6 15 6 16,5 7 4-16,5 8-3 15,3 2-13-15,-3 2-4 16,0 30-13-16,-1 14 13 16,3 18 30-16,3 5-15 15,0 1-8-15,0-7-3 16,3 0-4-16,5-7 0 15,4-3-2-15,1-10-27 16,3-7-42-16,4-9-25 0,1-10-55 16,1-6-149-16</inkml:trace>
  <inkml:trace contextRef="#ctx0" brushRef="#br0" timeOffset="56305.9554">26772 7262 193 0,'0'0'325'15,"0"0"-303"-15,31-102 10 16,-16 66 59-16,-1 7-8 15,-7 8-3-15,-2 15-10 16,-5 5-26-16,0 1-44 16,0 14 0-16,-11 22-10 0,-13 21 10 15,-4 15 17-15,-3 6-1 16,1-2-15-16,0-2 6 16,3-9-4-16,6-9-2 15,2-11 2-15,10-7 5 16,7-8-8-16,2-6-5 15,5-4-18-15,16-11 0 16,6-4-12-16,8-5 13 16,3 0 15-16,-1-5 7 15,-3-7 0-15,-2-2 6 16,-5-1-5-16,-8 3 17 16,-7 7-17-16,-5 4 9 15,-5 1-10-15,-1 0-7 16,2 4-14-16,-1 10 10 0,2 4 11 15,4 2 7-15,1-1-1 16,4-3 1-16,4-2-7 16,3-5-7-16,9-5 7 15,8-4 3-15,6 0-1 16,0-6 1-16,-2-11-2 16,-8-3 2-16,-11-5 0 15,-9-3 7-15,-11-5-10 16,-2-1-24-16,-7-2 8 15,-15 2-3-15,-7 5 6 16,-4 3 12-16,-7 8-11 0,-2 8-1 16,0 9 13-1,0 1 0-15,3 0 3 0,7 16-1 16,5 4 6-16,6 6 9 16,9 4-10-16,10-4-1 15,2-2-4-15,11-4-2 16,26-7-1-16,19-8-5 15,16-5 12-15,8-1-4 16,2-20 7-16,-2-6-2 16,-8-4-4-16,-8 0 6 15,-11-1-7-15,-15 6 11 16,-17 7-3-16,-15 5-2 16,-6 6 2-16,0 5 24 15,-9 3-18-15,-9 0-16 16,-3 4 4-16,4 14-1 15,4 9 0-15,12 3-3 16,1 7 0-16,7 6 0 0,11 9 0 16,1 7 6-16,-4 8-6 15,-6 5 1-15,-9 7-1 16,0 3 1-16,-25-2-1 16,-15-12 0-16,-7-13-1 15,-5-15 1-15,6-16 1 16,6-13 0-16,10-9 7 15,7-2 14-15,4-21-1 16,7-18 5-16,9-17-19 16,3-17-7-16,37-9 3 0,14-7-3 15,16-1-10-15,6 6 5 16,2 2 4-16,-2 6-14 16,-3 4 15-16,-6 3 6 15,-8 10-5-15,-14 12 6 16,-17 16-4-16,-12 14 17 15,-12 12 10-15,-1 5 3 16,0 0-33-16,0 8-14 16,-11 25 7-16,-4 13 7 15,-5 10 6-15,4 2-1 16,0-1 1-16,5-7 0 16,5-4-6-16,3-8 0 15,3-9-23-15,0-6-76 0,14-13-79 16,8-10-246-16</inkml:trace>
  <inkml:trace contextRef="#ctx0" brushRef="#br0" timeOffset="56460.0409">27783 7181 552 0,'0'0'59'15,"0"0"-59"-15,0 0-161 16,0 0 15-16</inkml:trace>
  <inkml:trace contextRef="#ctx0" brushRef="#br0" timeOffset="56749.6462">28229 7398 479 0,'0'0'225'0,"0"0"-181"15,0 0 58-15,0 0-3 16,0 0-57-16,-85 5-41 16,33 23 20-16,-2 7-5 15,10 3 17-15,15 4-12 16,16 2-16-16,13 1-5 16,3-2-2-16,25-6 2 15,11-7 0-15,12-9 3 0,5-8-3 16,5-9 0-1,4-4 2-15,-6 0-8 16,-6-5 4-16,-9-12-19 0,-11 0-11 16,-8-6-4-16,-11 0-12 15,-7-4-61-15,-7 2-143 16</inkml:trace>
  <inkml:trace contextRef="#ctx0" brushRef="#br0" timeOffset="59613.245">10020 9801 172 0,'0'0'36'16,"0"0"6"-16,0 0 35 16,0 0 19-16,0 0-28 15,0 0 7-15,3-41-28 16,-3 41-38-16,0 0-1 15,0 0-8-15,0 29 0 16,-15 31 2-16,-4 35 54 16,-10 29-11-16,-3 29 0 15,-10 15-40-15,-6 5 6 16,3-9-3-16,5-26-6 16,15-27 5-16,13-19 19 15,12-19 2-15,0-13-18 16,3-10-10-16,16-11 0 0,11-13-1 15,12-13-3 1,16-13-1-16,15-3 5 0,14-24 1 16,7-8 6-16,4-6-7 15,-3 1-7-15,-1 0 0 16,-4 8-8-16,-5 3 7 16,-9 8 8-16,-10 4 0 15,-14 6 1-15,-13 2 1 16,-11 7-1-16,-10-1-1 15,-8 3 0-15,-5 0-4 16,-5 0 2-16,0 0 4 16,0 0 14-16,0 0 6 0,0 0 6 15,0 0-21-15,0 0-7 16,1 0-32-16,5 0 11 16,0 0 19-16,3 3-2 15,-1-1-4-15,-1 0 3 16,-4 0 4-16,0-2 2 15,-3 0 1-15,0 0 13 16,1 0 0-16,1 0-4 16,7 0-11-16,10-5-1 15,11-11 1-15,10-1 7 16,1-3-7-16,-3 4 2 16,-6 3-2-16,-6 1 1 15,-6 3 1-15,-7 1-1 0,-5 3-1 16,-4 4-6-1,-1-2 6-15,2-2-5 0,1 1-2 16,-2 0 7-16,1 0-10 16,-4 1-6-16,1 1 8 15,-2 0 7-15,0-1-1 16,0-3-9-16,-12-2 7 16,-9 0 4-16,-6-6 14 15,-3 4 18-15,-3-2-12 16,-1 2 4-16,6 2 9 15,5 2-3-15,10 6-2 16,6 0-7-16,7 0-11 16,0 0-10-16,0 0-8 15,22 21-6-15,11 7 9 0,11 2 3 16,4-1 0-16,0-4 1 16,-8-4-9-16,-8-3 2 15,-6 1 8-15,-2 2 1 16,-6 3-1-16,-6 6 0 15,-12 7 0-15,0 4-15 16,-34 11-1-16,-20 2-42 16,-7 0-44-16,0-7-219 15,6-12-7-15</inkml:trace>
  <inkml:trace contextRef="#ctx0" brushRef="#br0" timeOffset="60058.8726">13278 10559 665 0,'0'0'67'16,"0"0"-1"-16,0 0-30 15,0 0-36-15,0 0-10 16,0 0 10-16,22 148 20 16,-1-58 17-16,-3 4-11 15,-2-3-17-15,-10-6-6 16,-4-8 2-16,-2-6 1 16,0-6-6-16,-8-10-1 0,2-17-50 15,2-15-67 1,1-19-127-16,-3-4-135 15</inkml:trace>
  <inkml:trace contextRef="#ctx0" brushRef="#br0" timeOffset="60226.7873">13151 10928 274 0,'-51'-77'305'0,"11"-1"-196"16,22-10-64-16,18-12 1 16,31-16-21-16,32-10 1 15,18 5-2-15,18 17 15 16,4 29-26-16,-3 33-13 15,-7 38-9-15,-13 18-17 16,-11 39-57-16,-12 13-70 16,-20 5-216-16</inkml:trace>
  <inkml:trace contextRef="#ctx0" brushRef="#br0" timeOffset="60778.1681">13355 10920 747 0,'0'0'0'0,"0"0"-88"15,0 0 66-15,103 8 22 16,-31-39 40-16,14-10 30 16,11-5-19-16,3-3-33 15,-4 2-16-15,-11 2 9 0,-15 7-11 16,-21 8 0-1,-19 11-2-15,-17 10-22 0,-11 9 15 16,-2 0-31-16,-5 19 40 16,-14 17 0-16,-10 15 13 15,-1 7 6-15,5 1-4 16,6-2 5-16,16-7-8 16,3-7-10-16,0-11 3 15,9-11-5-15,9-9-7 16,7-11 2-16,11-1 5 15,10-15 6-15,6-18-3 16,10-6 8-16,-3-6-5 16,-4-3 11-16,-7-1-14 0,-15 4 12 15,-14 8-14-15,-10 13 3 16,-7 11 3-16,-2 9 22 16,0 4-29-16,0 0 1 15,0 8-2-15,-14 16 1 16,-4 11 0-16,-2 9 10 15,2 4 2-15,4 2-12 16,7 3 7-16,7-7-6 16,0-6 9-16,10-9 1 15,17-9-11-15,7-7-7 16,11-8-11-16,4-7-59 16,6-5-99-16,2-19-391 0</inkml:trace>
  <inkml:trace contextRef="#ctx0" brushRef="#br0" timeOffset="61212.3745">14865 10615 786 0,'0'0'62'0,"0"0"-14"15,0 0 17-15,0 0-13 16,0 0-1-16,0 0-51 15,-12-8-7-15,39 8-2 16,16-3 9-16,6-2 11 16,2-4-1-16,-6-1-9 15,-10 5 4-15,-11 0 0 0,-4 5-5 16,-10 0-4-16,-3 0 3 16,-7 12-7-16,0 13 1 15,-5 13 7-15,-21 9 4 16,-12 4 3-16,-9-1-6 15,-4 1-1-15,-1-2 1 16,6-3-1-16,7-10 2 16,9-5-1-16,11-9 2 15,11-8 2-15,8-6-5 16,0-4 0-16,11-4 0 0,22 0 7 16,17-10 6-1,18-16-10-15,13-7-3 16,3-4-11-16,-2 3-30 15,-13 0-37-15,-14 1-33 0,-13 0-166 16,-15 2-252-16</inkml:trace>
  <inkml:trace contextRef="#ctx0" brushRef="#br0" timeOffset="62009.6171">15379 10601 621 0,'0'0'85'0,"0"0"-84"15,0 0 8-15,0 0-9 16,0 0 55-16,0 0-26 16,97-14-7-16,-69 14-17 0,-8 0 3 15,-5 0 12-15,-8 5 11 16,-5 15-21-16,-2 11 6 16,-9 11 7-16,-19 3-15 15,-8 4 3-15,-4-2 1 16,5-6 5-16,9-5-10 15,10-6-5-15,12-6 2 16,4-6-4-16,4-9-12 16,25-8 6-16,10-1-13 15,13-13 17-15,10-15-1 16,6-5 1-16,-3-3 2 16,-4-3 4-16,-7-1-4 0,-14 2-4 15,-8 6 4-15,-15 5 10 16,-10 9-3-1,-7 6 6-15,0 5-1 0,0 5 27 16,0 2-17-16,-7 0-18 16,0 12-4-16,-1 9-4 15,0 7-1-15,3-5 5 16,5-3 0-16,0-4-2 16,0-3 1-16,6-9-9 15,10-2-23-15,5-2 3 16,6-3 29-16,9-15-1 15,-3-3 0-15,-2-4 0 16,-3 0-4-16,-9-1 6 16,-5-3 2-16,-6 3 8 15,-7 1-8-15,-1 6-2 0,0 10 0 16,0 6 26-16,0 3-8 16,-4 15-18-16,-11 21-3 15,-5 14 3-15,-3 16 3 16,5 16-1-16,12 16 1 15,6 15 24-15,9 11 5 16,12 1-24-16,-5 1 5 16,-12 5 21-16,-4-10-19 15,-11-5-11-15,-22-13 4 16,-12-13-7-16,-10-8 3 16,-5-13-3-16,-3-15 1 15,-1-16 8-15,-3-21 29 16,-3-17-4-16,8-8-15 15,4-35-1-15,14-27-19 16,14-21-7-16,18-27-9 0,12-24-32 16,31-11-26-16,35-3-12 15,27 16-61-15,16 17-127 16,12 17-294-16</inkml:trace>
  <inkml:trace contextRef="#ctx0" brushRef="#br0" timeOffset="63454.2934">17556 10752 561 0,'0'0'220'16,"0"0"-215"-16,0 0-5 0,-71 106-3 15,62-72 3-15,5-7 5 16,4-8-2-16,0-9 12 15,6-5-8-15,12-5-7 16,9-10 0-16,9-25 1 16,5-17 35-16,1-10-6 15,-4-5 7-15,-7-8-18 16,-10-4 1-16,-7-1-19 16,-8 7-2-16,-6 11-3 15,0 14-13-15,-19 10-8 16,-5 10 18-16,0 10 7 15,-4 13 5-15,-4 5-3 16,-4 18 0-16,-3 24-1 16,-2 21 1-16,5 20-1 15,8 9 1-15,10 3 7 0,12-1-7 16,6-6 7-16,2-9 3 16,20-8-2-16,11-14-9 15,4-10-1-15,7-13-3 16,2-13-8-16,-3-14-21 15,3-7 8-15,-2-14 11 16,2-19-1-16,-4-9-19 16,-5-6 23-16,-6 1 10 15,-5 7 1-15,-10 13 6 16,-7 13-7-16,-6 10 0 0,-2 4-3 16,1 10-12-1,-1 19 15-15,5 11 28 0,0 3-8 16,3-3-11-1,3-5-9-15,4-7 5 0,7-6-5 16,7-7 0-16,5-8 0 16,7-7 7-16,7 0 3 15,-4-12-9-15,-3-12-2 16,-6-1 5-16,-8-3-4 16,-6-3 4-16,-8-1-4 15,-8-6 0-15,-6-1 5 16,0 0-5-16,-11 0 5 15,-11 8-13-15,-5 4 26 16,-2 10-16-16,-6 11 15 16,-2 6-8-16,-5 0-6 0,-4 11-2 15,5 3 16-15,13 1 0 16,9-3 0-16,16 1-17 16,3-2-3-16,4 2-4 15,20-2-6-15,11-3 8 16,9-8-8-16,7 0 13 15,7-13 0-15,0-9 2 16,5-8-1-16,4-9 4 16,3-5 1-16,-1-2-3 15,-13 5-2-15,-15 12-1 16,-19 12-4-16,-14 12 0 16,-8 5 3-16,0 5-30 0,-26 26 31 15,-4 10 2-15,1 8 1 16,12 0 0-16,17 1-3 15,5-8 0-15,26-2-28 16,5-10 2-16,0-3 2 16,-3 1 1-16,-7 1 12 15,-3 15 4-15,-10 15 7 16,-7 17 9-16,-6 16 48 16,-7 2-32-16,-22-7-5 15,-10-6-19-15,-3-21 5 16,0-19 17-16,6-17 12 15,4-16 12-15,9-8 18 16,6-21-14-16,12-22-40 16,5-19 6-16,23-20-15 15,25-21-2-15,16-17-7 0,12-8-21 16,3 2-8-16,4 10 14 16,-8 11 17-16,-10 15-2 15,-14 16 6-15,-16 19 1 16,-14 17 1-16,-11 18 5 15,-6 12 8-15,-4 8-5 16,0 0-2-16,0 0-7 16,0 5 0-16,0 15-5 15,0 11 5-15,0 7 8 16,0 8 0-16,0 1 5 0,0 0 3 16,0-2-13-1,-8-9-3-15,2-5-18 0,2-9-50 16,3-10-46-1,1-8-27-15,0-4-142 0,9-13-108 16</inkml:trace>
  <inkml:trace contextRef="#ctx0" brushRef="#br0" timeOffset="63613.1137">19189 10326 330 0,'0'0'132'15,"0"0"1"-15,0 0-58 16,0 0-59-16,0 0-15 15,0 0 11-15,-14-39 6 16,28 46-13-16,5 7-5 16,5 0-77-16,-4 4-133 0,2 2-68 15</inkml:trace>
  <inkml:trace contextRef="#ctx0" brushRef="#br0" timeOffset="63896.1943">19569 10391 7 0,'0'0'703'0,"0"0"-667"16,0 0-17-16,0 0 0 15,0 0 16-15,-82 9 25 16,51 16-27-16,2 7-5 16,7 8 1-16,7 2 0 0,5-1-26 15,10-2 2-15,0-4 10 16,5-7-14-16,15-7-1 15,10-6 0-15,10-10-25 16,9-5 20-16,16 0 5 16,4-17 17-16,3-4-11 15,-8 0-6-15,-13 0-18 16,-17-1-38-16,-13 0-68 16,-15-1-159-16</inkml:trace>
  <inkml:trace contextRef="#ctx0" brushRef="#br0" timeOffset="70722.9211">26869 5216 61 0,'0'0'111'0,"0"0"-66"16,0 0 20-16,0 0 16 15,0 0 17-15,0 0-66 16,0 0-26-16,0 0 13 16,0 0-6-16,0 0 12 15,0 0 6-15,0 0 3 16,0 0-20-16,0 0 11 15,0 0 5-15,0 0 3 16,0 0-7-16,2-5-7 16,18-12-19-16,25-17-12 15,27-14 12-15,25-13 0 16,14-4-2-16,0-2 2 16,-4-2 2-16,-10-1 2 15,-7 5-4-15,-10-1 3 16,-7 9-2-16,-2 0 6 0,-9 6-7 15,-1 6 7-15,-4 4-5 16,-3 10-2-16,-9 6 0 16,-7 8 4-16,-14 8-4 15,-12 4-1-15,-9 3 1 16,-3 2 9-16,0 0-4 16,0 0-5-16,0 0 0 15,0 0 0-15,0 0 0 16,0 0 0-16,0 0 0 15,0 0 0-15,0 0 0 0,-2 0 0 16,-8 4 3-16,-3 5 10 16,2-3-4-16,7-4 4 15,2-2-9-15,2 0 4 16,0 0 10-16,0 0 20 16,-3 0-2-16,-6 0 10 15,-4-7-27-15,-6-3-11 16,-5-2-7-16,1-1-1 15,-5 4 0-15,1-2 0 16,-1 3 3-16,-2 1-4 16,1 0 1-16,0 2-2 15,0-2 2-15,7 3-7 16,7 1 6-16,10 2 1 0,4 1-3 16,1 0-4-16,0 0-4 15,0 0 2-15,0 0 3 16,0 0 1-16,0 0 5 15,0 0 2-15,0 0 0 16,0 0-4-16,0 0-2 16,9 0 2-16,6 0 2 15,7 7 10-15,4 2-1 16,2 4-7-16,5 0 1 16,7 5-2-16,8 5 0 15,8 3-2-15,6 5-7 16,-6 0 3-16,-11 4-6 0,-18 3 2 15,-27 4 3 1,-22 8-66-16,-50 1-118 0,-24-4-343 16</inkml:trace>
  <inkml:trace contextRef="#ctx0" brushRef="#br0" timeOffset="74161.8947">28551 3537 97 0,'0'0'211'16,"0"0"-191"-16,0 0 8 15,0 0 50-15,0 0 7 16,0 0-49-16,0 0-23 16,20-20-2-16,-14 13 11 15,1 3-17-15,-2 0 4 16,-2 2 1-16,0-3 7 16,0 3 8-16,-2 1 1 15,-1 0-4-15,0 1-8 0,0 0 2 16,0 0-12-1,2 9-4-15,1 20-10 0,1 17 10 16,2 10 21 0,-2 0-10-16,0-2-6 0,-3-7-2 15,-1-5-2-15,0 0-1 16,-1 0-22-16,-14-3-52 16,1-8-110-16,4-7-16 15,8-18-36-15</inkml:trace>
  <inkml:trace contextRef="#ctx0" brushRef="#br0" timeOffset="74375.0811">28642 3514 230 0,'0'0'114'0,"0"0"-21"0,-34-84 55 15,34 59-54-15,0-6-62 16,24-2-14-16,9-1-2 15,7 4 6-15,3 7-12 16,3 7-3-16,-1 9-7 16,-1 7-20-16,-4 6-96 15,-12 20-93-15,-16 8-110 16</inkml:trace>
  <inkml:trace contextRef="#ctx0" brushRef="#br0" timeOffset="74571.1036">28719 3655 338 0,'0'0'71'0,"0"0"-24"15,0 0 63-15,0 0-32 16,0 0-64-16,0 0-3 16,103-34 21-16,-42 11-32 15,9-2-48-15,0-2-46 16,0 3-44-16,-3-3-40 15,-9-1-3-15</inkml:trace>
  <inkml:trace contextRef="#ctx0" brushRef="#br0" timeOffset="74922.6018">29390 3255 309 0,'0'0'136'0,"0"0"-65"0,0 0 6 15,0 0-13-15,-87 1-31 16,61 31-16-16,-4 7 2 15,1 8 8-15,4 9 0 16,1 7-13-16,2 10 17 16,4 2-26-16,4-6 8 15,8-8-13-15,6-15-25 16,0-11-22-16,20-12 2 16,7-11-22-16,10-10-12 15,9-2 79-15,9-9 20 0,6-19 14 16,5-7 9-1,-5-8-4-15,-7-7-8 0,-11-10 27 16,-13-5-10-16,-11 3-24 16,-11 0-13-16,-8 6-8 15,-8 4-6-15,-23 10 3 16,-14 8-33-16,-12 9-72 16,-7 8 4-16,3 12-17 15,12 5-61-15,24 0-129 16</inkml:trace>
  <inkml:trace contextRef="#ctx0" brushRef="#br0" timeOffset="75234.8968">29707 3202 613 0,'0'0'86'16,"0"0"-35"-16,0 0 32 16,0 0-38-16,0 0-40 15,0 0 5-15,127-51 2 16,-52 38-5-16,4 2 3 16,-7 2-4-16,-8 1 5 15,-9 1-4-15,-8 0-3 16,-11 0-1-16,-10 2 6 0,-14 5-9 15,-8 0-4-15,-4 0-45 16,0 0-49-16,-4 0-79 16,-20 9-35-16,-7 4 28 15</inkml:trace>
  <inkml:trace contextRef="#ctx0" brushRef="#br0" timeOffset="75413.7657">30082 3132 192 0,'0'0'113'16,"0"0"-104"-16,0 0 51 15,0 0 65-15,-22 87-9 16,8-40-38-16,-2 8-11 16,1 2-35-16,-2 1-19 15,8-3-6-15,2 2-2 0,2 0-3 16,0 0 1-16,0-6-3 16,-2-8-70-16,-4-5-34 15,4-8-111-15</inkml:trace>
  <inkml:trace contextRef="#ctx0" brushRef="#br0" timeOffset="75858.7384">30647 3015 595 0,'0'0'93'15,"0"0"-65"-15,0 0 41 16,0 0-24-16,0 0-38 16,0 0-7-16,-6-15-17 15,6 35 11-15,0 12 6 16,-6 12 2-16,-9 12 2 15,-12 9 10-15,-10 7 8 16,-8 1-14-16,0-5-4 16,6-9 3-16,14-11-7 0,17-10-1 15,8-7-4 1,19-6-2-16,17-10 7 16,13-9 22-16,9-6 20 0,8 0-21 15,4-9 1-15,-3-6-16 16,-7-1 1-16,-11 2-4 15,-9 0-6-15,-7 0 0 16,-6 3-28-16,-5-2-46 16,-10-2-112-16,-6 4-187 15</inkml:trace>
  <inkml:trace contextRef="#ctx0" brushRef="#br0" timeOffset="84391.6667">28650 7400 312 0,'0'0'83'15,"0"0"-75"-15,0 0 3 16,0 0 35-16,0 0 23 15,0 0-21-15,0 0-24 16,-16-5-21-16,16 5 20 16,0-1-6-16,0 1 14 15,0 0 6-15,0-3-16 16,11-5-21-16,33-4-12 16,33-9 12-16,34-4 5 15,24-5-5-15,7 0-7 16,4 1-4-16,-7 0 7 0,-15 1-5 15,-13 5 1 1,-20-1-6-16,-16 5 5 0,-15 4 1 16,-20 2 5-16,-11 5 6 15,-16 1 12-15,-7 2 1 16,-3 1 12-16,-3-3 5 16,0 4-1-16,0 0-11 15,0 2 3-15,0-1-11 16,0 2-3-16,0 0-10 15,0 0-1-15,0 0-1 16,0 0 0-16,0 0 1 16,0 0-6-16,0 0 3 0,0 0-5 15,0 0-8-15,0 0-58 16,0 0-117-16,0 0-333 16</inkml:trace>
  <inkml:trace contextRef="#ctx0" brushRef="#br0" timeOffset="84883.2304">29729 6836 299 0,'0'0'102'0,"0"0"-44"16,0 0 50-16,0 0-8 15,0 0-25-15,0 0-13 16,-22-18-23-16,22 18-13 0,0 0-6 16,0 0-20-1,5 0-3-15,13 0 3 0,15 0 2 16,11 0 37-16,13 6-38 16,3 6 6-16,-4 5 8 15,-5 5-8-15,-8 5-4 16,-8 2 14-16,-12 4-15 15,-14 0-1-15,-9 5-2 16,-17 1-6-16,-30 2-35 16,-15-7-43-16,-10-4-20 15,10-7-26-15,20-5-3 16,26-5-71-16</inkml:trace>
  <inkml:trace contextRef="#ctx0" brushRef="#br0" timeOffset="85435.6196">30570 6786 620 0,'0'0'38'0,"0"0"-11"15,0 0 24-15,0 0-15 16,0 0-32-16,0 0 40 15,-6 109-4-15,6-55-16 16,0 1-6-16,0-5-8 16,0-5 2-16,-5-10-8 0,-5-6 0 15,2-4 0-15,4-10-1 16,-1-5-2-16,5-7 0 16,0-3-1-16,0 0 4 15,0-23-2-15,0-17 3 16,0-23-5-16,5-16 32 15,-5-12-19-15,0-4 5 16,0 3-8-16,-2 12-3 16,1 6 16-16,1 10-22 15,6 13-2-15,16 12-1 16,0 11-6-16,0 12 8 16,-3 7 0-16,-6 4 0 15,0 5-5-15,3 0 5 16,7 12 2-16,15 18 1 15,11 11 0-15,7 7 5 0,-8-3-7 16,-5-4 0-16,-16-13 0 16,-12-9-2-16,-10-12 1 15,-5-2 0-15,0-5 4 16,0 0 7-16,0 0 12 16,0 0-3-16,0-12-20 15,0-8-45-15,12-4-77 16,1 2-181-16,-4 10-217 15</inkml:trace>
  <inkml:trace contextRef="#ctx0" brushRef="#br0" timeOffset="85696.4264">30587 6978 505 0,'0'0'144'15,"0"0"-143"-15,0 0 49 16,0 0 54-16,0 0-56 16,0 0-45-16,75-20 36 15,-21 7-39-15,7-1-24 16,2-1-93-16,-5-6-41 0,1-5-66 15,-2-5-104-15</inkml:trace>
  <inkml:trace contextRef="#ctx0" brushRef="#br0" timeOffset="86082.5475">31351 6590 257 0,'0'0'346'0,"0"0"-271"16,0 0 20-16,0 0-11 15,0 0-30-15,0 0-33 16,-16 17-21-16,-2 16 7 16,-5 17 26-16,1 3-19 0,4 4 3 15,3-2-11-15,8-3-3 16,5-1 3-16,2-5-6 16,3-5-2-16,17-7-2 15,2-9-29-15,8-9 0 16,8-14 19-16,6-2 14 15,5-18 1-15,2-15 9 16,-2-10 8-16,-7-7-4 16,-8-7 5-16,-10-1 2 15,-15 0 1-15,-9-1-13 16,-4 0-5-16,-28 1 0 16,-11 7-1-16,-12 9-3 15,-8 14-5-15,2 11-6 16,6 15-9-16,13 2-21 15,15 24-92-15,23 10-140 0,4 1-181 16</inkml:trace>
  <inkml:trace contextRef="#ctx0" brushRef="#br0" timeOffset="86404.8095">32067 6475 51 0,'0'0'395'0,"0"0"-361"0,0 0-27 16,0 0 55-16,0 0-5 15,0 0-26-15,-7 25-11 16,-1 7 62-16,-1 9-33 16,-3 5-11-16,-1 2-33 15,1 1 7-15,0-5-12 16,0-4-38-16,0-8-36 16,2-6-111-16,1-9-123 15</inkml:trace>
  <inkml:trace contextRef="#ctx0" brushRef="#br0" timeOffset="86717.8398">31933 6389 617 0,'0'0'52'0,"0"0"-13"15,9-107 18-15,21 71-39 16,16 5-13-16,3 7-9 16,5 7 8-16,-5 8 1 0,-12 7-5 15,-11 2 4-15,-11 5 0 16,-8 15 12-16,-7 10-12 16,0 7 5-16,-13 1-8 15,-19 0-1-15,-8-6-1 16,-8-6-48-16,6-4-8 15,13-8 0-15,16 3 12 16,13-6-103-16,14-3-37 16</inkml:trace>
  <inkml:trace contextRef="#ctx0" brushRef="#br0" timeOffset="87091.7181">32568 6249 512 0,'0'0'61'15,"0"0"11"-15,0 0 1 16,0 0 20-16,0 0-40 16,0 0-23-16,8-22-28 15,-8 24-2-15,0 20 1 16,0 15-1-16,0 11 11 15,-2 10 6-15,-10 2-5 16,-5 1 2-16,-7-1-12 0,-6 0-2 16,-6-5 11-1,2-3-9-15,4-10 2 0,9-8 0 16,14-10-4 0,7-7-3-16,7-7-5 0,35-7 4 15,20-3 4 1,23-6 20-16,11-15-20 0,-1-4 0 15,-5-5-23-15,-14-3-36 16,-12 3-67-16,-10 2-231 16</inkml:trace>
  <inkml:trace contextRef="#ctx0" brushRef="#br0" timeOffset="101056.17">6300 14195 201 0,'0'0'375'0,"0"0"-337"16,0 0-24-16,0 0 23 15,0 0 19-15,0 0-22 16,0 0-6-16,-6-11-26 16,6 11-2-16,-1 3-12 15,-2 10 12-15,0 2 19 16,-2-1 18-16,2-4-2 15,0-4-15-15,0-5 8 0,3-1 8 16,0 0-12-16,0 0-3 16,0 0-16-1,0 0 15-15,0 0-20 0,0 0 4 16,0 0-5-16,0 0 1 16,0 0-9-16,0 0 9 15,0 0 7-15,0 0-7 16,0 0-5-16,0 0-15 15,0 0 1-15,0 0-3 16,0 0 5-16,0 0-3 16,0 2-10-16,0-2 3 15,0 0 10-15,0 1 9 16,0-1 7-16,0 0 1 0,0 0 0 16,0 2-7-16,0-1-24 15,-3 5-27-15,-1 4-117 16,-1 2-21-16</inkml:trace>
  <inkml:trace contextRef="#ctx0" brushRef="#br0" timeOffset="104482.4947">6230 14301 372 0,'0'0'57'16,"0"0"-24"-16,0 0 14 15,0 0 57-15,0 0-50 16,0 0-10-16,0 0-2 16,-15-65-30-16,15 60 4 15,0 0-3-15,0 4-2 16,0 0 8-16,0 1-10 16,0 0-6-16,0 1-3 15,9 25-18-15,18 14 18 16,10 16 4-16,8 8 11 15,1 3-12-15,-1 0 2 16,-3 4 2-16,-5 4-7 0,-6-2-16 16,-4-3 11-16,-6-8 5 15,-6-15 4-15,-2-8-4 16,-5-16 3-16,-4-10 3 16,-1-9 1-16,-3-4-1 15,0 0 20-15,0-17 19 16,-1-21-20-16,-10-17-19 15,1-18 2-15,-2-16-2 16,9-11-6-16,1-9 0 16,2 2 0-16,0 6 4 15,0 14 0-15,2 20-3 16,1 20-2-16,-3 23 4 16,0 14-2-16,0 8-1 0,0 2 0 15,0 0-3-15,0 0-7 16,0 0-6-16,0 0-10 15,6 4-6-15,3 6-5 16,1 7 15-16,1 3-53 16,-1 3-102-16,-7 0-84 15</inkml:trace>
  <inkml:trace contextRef="#ctx0" brushRef="#br0" timeOffset="104902.0857">6121 14811 446 0,'0'0'48'15,"0"0"-35"-15,0 0 11 16,0 0 77-16,0 0-29 15,0 0-27-15,-43 15-6 16,43-15-19-16,0 0-20 16,13-1-14-16,11-17 13 15,18-15 1-15,14-12 19 16,16-12-11-16,7-6 5 0,3 0-6 16,0 6-2-16,-3 5-5 15,-9 6 0-15,-10 10 3 16,-6 5-1-16,-17 7 2 15,-10 6-2-15,-12 5 1 16,-5 4-3-16,-7 7 3 16,-3 2 3-16,0 0 15 15,0 0-21-15,-1 0-10 16,-14 12-63-16,-5 7 4 16,-2 5-79-16,7-2-141 15</inkml:trace>
  <inkml:trace contextRef="#ctx0" brushRef="#br0" timeOffset="106671.2419">7156 14506 436 0,'0'0'44'0,"0"0"-3"16,0 0 7-16,0 0 11 15,-16-72 3-15,16 54-15 16,0-1-19-16,6-1-28 16,15 1-10-16,1 1 2 15,3 0 16-15,2 6-6 16,0 1 1-16,2 3-2 15,-1 8 0-15,0 0-1 16,-1 23 0-16,-3 20-13 16,-5 20-5-16,-10 17 18 15,-9 9 0-15,0 4-15 16,-13-7 11-16,-4-13 3 0,-2-13-9 16,7-16 10-16,4-13 5 15,4-10-2-15,4-10-2 16,0-11-1-16,0 0-1 15,0 0-16-15,0-18 17 16,3-14 53-16,6-15-27 16,0-12 8-16,4-10-13 15,2-6 6-15,3-4-17 16,6-5 9-16,0 5-11 16,3 9-5-16,-5 11 3 15,-4 13-2-15,-5 15 1 16,-5 14-1-16,-8 9 2 0,0 5 0 15,0 3 3 1,0 0-9-16,0 0-7 0,0 13-11 16,0 21 3-16,-5 17 15 15,-2 15 10-15,-2 4-7 16,3 0 6-16,3-7 1 16,3-10-8-16,0-7-2 15,18-10-3-15,3-9 1 16,4-5-1-16,4-12-17 15,-1-6 18-15,2-4 2 16,-2 0 2-16,-3-9 1 16,1-8 5-16,-4-3-5 15,-2-1 3-15,-3 3 0 16,-6 2-6-16,-5 5 0 16,-3 2-6-16,-3 3-35 0,0 0-37 15,0 0-91-15,-8 3-198 16</inkml:trace>
  <inkml:trace contextRef="#ctx0" brushRef="#br0" timeOffset="110272.1272">8038 14337 250 0,'0'0'54'16,"0"0"-37"-16,0 0 9 15,0 0-4-15,0 0-4 16,0 0 2-16,0 0-8 16,-15 4 4-16,15-4 10 15,0 0-15-15,0 0 2 16,0 0 10-16,0 0-23 16,22 0 8-16,14 0-8 15,15-8 39-15,7-9-17 16,6-3-16-16,-3-4 10 0,-6 1-13 15,-8 3 1-15,-9 5 8 16,-12 5-10-16,-7 4 0 16,-10 5-2-16,-4 1-6 15,-3 0-37-15,-2 0-56 16,0 0-20-16,0 1-28 16,0 6-44-16</inkml:trace>
  <inkml:trace contextRef="#ctx0" brushRef="#br0" timeOffset="110700.0917">8197 14558 398 0,'0'0'64'0,"0"0"-40"16,0 0 25-16,0 0 11 15,0 0-20-15,0 0-10 16,-13 1-28-16,13-1-2 16,3 0-42-16,7 0 35 15,5-1 7-15,3-4 18 0,0-3-10 16,0 2 3-1,6-4-10-15,13-7 12 0,20-6 3 16,14-7-16-16,10-2-4 16,-4-1-3-16,-9 3-29 15,-16 7 23-15,-18 6 13 16,-12 6 0-16,-11 5 2 16,-7 4-4-16,-4 2 6 15,0-1-13-15,-1 1-1 16,-15 0-88-16,-4-3-20 15,-4 1-1-15,2-5-121 16</inkml:trace>
  <inkml:trace contextRef="#ctx0" brushRef="#br0" timeOffset="111097.8551">8184 14018 496 0,'0'0'83'0,"0"0"-39"16,0 0 4-16,0 0 8 16,0 0 8-16,0 0-26 15,-24-20-20-15,24 19-3 16,0 1-5-16,0 0-8 0,0 0-1 15,9 18 2-15,6 23-3 16,4 20 1-16,7 14 20 16,2 5-10-16,3 6-3 15,5-5-6-15,0-6-2 16,1-11 5-16,-6-13-5 16,-6-10 2-16,-8-10-2 15,-2-5 2-15,-4-4-2 16,-4-7 2-16,-2-3-4 15,-2-8-9-15,-2-1-28 16,1-3-41-16,-2 0-34 16,2-15-163-16</inkml:trace>
  <inkml:trace contextRef="#ctx0" brushRef="#br0" timeOffset="112762.2334">9159 14028 106 0,'0'0'97'16,"0"0"-8"-16,0 0-25 15,-30-94-19-15,26 68 6 16,0-2 10-16,2 9 16 15,2 8-4-15,-1 8-14 16,1 3-18-16,0 0-41 16,0 14-15-16,0 21-14 15,0 17 29-15,7 12 28 16,8 3-10-16,6-1 5 16,0-6-15-16,11-7-8 15,0-10-3-15,-5-11-21 16,0-10 2-16,-8-13 6 0,-1-7-36 15,-8-2 15 1,-4-24 9-16,-3-18-44 0,-3-15 42 16,0-4 30-16,-1-8 1 15,-8 3 15-15,1 3 7 16,3 12-1-16,0 18-21 16,2 13 54-16,0 18 12 15,0 2-56-15,3 0-11 16,0 0-27-16,0 24 15 15,6 13 12-15,19 16 26 16,11 14-4-16,10 13-21 16,4 10 14-16,2 5-9 15,-5 1-11-15,-8-4 5 0,-7-6-11 16,-10-9-1 0,-10-5 11-16,-3-4-2 15,-9-6-4-15,0-1 8 0,-6-4-2 16,-12 2-17-16,-12-1 18 15,-4-8 0-15,-5-8-17 16,-4-16 9-16,-6-11 8 16,-1-10 27-16,-2-5-11 15,3-3-16-15,7-23-19 16,11-8-135-16,15-8-107 16</inkml:trace>
  <inkml:trace contextRef="#ctx0" brushRef="#br0" timeOffset="114315.9128">11093 13967 128 0,'0'0'209'0,"0"0"-131"0,0 0-43 15,0 0-35-15,0 0-10 16,0 0 10-16,55-5 49 16,-15-7 7-16,6-8-25 15,5-4-5-15,1-2-7 16,2 0-17-16,-2 2 6 16,-3 2-2-16,-7 5 2 15,-9 5-5-15,-11 9-3 0,-8 3-35 16,-10 0-130-16,-4 6-34 15</inkml:trace>
  <inkml:trace contextRef="#ctx0" brushRef="#br0" timeOffset="114674.3185">11093 13975 363 0,'0'0'15'16,"0"0"-9"-16,0 0-5 16,0 0 3-16,0 0 16 15,0 0-9-15,1 3 19 16,6 13 19-16,2 11-16 0,2 14 9 16,2 15-13-16,-1 13-4 15,4 10-5-15,-2 5 2 16,2 0-21-16,1-9 12 15,5-9-10-15,0-13-3 16,0-10-3-16,-2-7 0 16,3-6 3-16,-4-9 7 15,4-3-7-15,0-8-8 16,3-9 3-16,2-1 3 16,5-7-5-16,0-15-10 15,-2-6-24-15,3-4-73 16,-5-4-35-16</inkml:trace>
  <inkml:trace contextRef="#ctx0" brushRef="#br0" timeOffset="115044.1021">11209 14420 311 0,'0'0'92'0,"0"0"-49"15,0 0 3-15,0 0 2 0,0 0 4 16,0 0-3-16,-6-7-49 16,6 5-6-16,9 1-8 15,9-1 11-15,7-3 3 16,11-4 33-16,3-3-14 15,4-4-12-15,-1 2-4 16,-5 0 1-16,-3 1-3 16,-2 2 3-16,-7-1 3 15,-6 4-4-15,-5 1-3 16,-4 2 0-16,-5 3-3 16,-2 2-22-16,0-1-36 15,-3 1-96-15,0 0-76 16</inkml:trace>
  <inkml:trace contextRef="#ctx0" brushRef="#br0" timeOffset="116122.3136">12122 13713 163 0,'0'0'218'0,"0"0"-180"16,0 0-20-16,0 0-18 16,0 0-21-16,0 0 0 15,1 1 21-15,20-1 79 0,3-7-4 16,4-4-44-16,0-1-2 16,1-4-23-16,1-1 14 15,1-1-5 1,0-1-9-16,-2 2-4 0,-7 4 2 15,-6 7 0-15,-6 3-3 16,-7 1-1-16,-3 2 12 16,0 0-7-16,0 0 19 15,0 0-24-15,0 0-15 16,0 10-4-16,0 12 19 16,0 11 11-16,0 11-7 15,0 7 1-15,0 12-6 16,-8 7 1-16,-11 3 0 15,-1 2 3-15,-4-3 12 0,1-4-3 16,3-8-6-16,2-6-5 16,5-9 7-16,-1-8-2 15,4-4-2-15,1-8 1 16,5-6 11-16,1-9-7 16,3-1-2-16,0-7-7 15,0 0-4-15,0-2-4 16,0 0-2-16,7 0 10 15,20 0 5-15,16-8 13 16,8-9-4-16,9-5-5 16,-2-2-8-16,-5 0 1 15,-7 2-2-15,-7 3-2 16,-6 4 2-16,-6 3 2 0,-9 2 8 16,-3 3-10-16,-9 3-1 15,-2 1 1-15,-4 3 4 16,0 0 7-16,0 0 10 15,0 0 5-15,0 0-26 16,0 0-3-16,0 0-12 16,0 0-20-16,0 0-50 15,0 0-97-15,0 0-174 16</inkml:trace>
  <inkml:trace contextRef="#ctx0" brushRef="#br0" timeOffset="116761.8711">13701 13633 400 0,'0'0'35'16,"0"0"21"-16,0 0-7 15,0 0 34-15,-29-82-16 0,16 75-21 16,-3 2-25-16,-2 5-2 16,-7 0-4-16,-8 17-4 15,-4 11-7-15,-5 11-1 16,2 6 7-16,4 3-9 16,6 8 5-16,15 5-5 15,12 1-2-15,3 1-1 16,18-5-4-16,15-7 4 15,6-8-9-15,4-6-1 16,-3-8-3-16,-1-7-13 16,-3-8 22-16,-1-7-24 15,-2-5-48-15,-1-2-27 16,-6-9-56-16,-4-8-39 0</inkml:trace>
  <inkml:trace contextRef="#ctx0" brushRef="#br0" timeOffset="117052.3153">13370 13982 465 0,'0'0'118'15,"0"0"-118"-15,0 0-14 16,0 0-1-16,0 0 15 15,0 0 33-15,133-38 10 0,-66 18-30 16,0 0 2-16,-7-1-15 16,-11 7 5-16,-12 4-1 15,-11 5-1-15,-13 3-2 16,-6 1 2-16,-7 1 10 16,0 0-13-16,0 0-7 15,0 0-6-15,-4 4-72 16,-3 4-147-16</inkml:trace>
  <inkml:trace contextRef="#ctx0" brushRef="#br0" timeOffset="118350.7575">14174 13532 301 0,'0'0'67'15,"0"0"-66"-15,0 0 12 16,0 0 66-16,105-3-25 0,-55-11-11 16,4-1-16-16,-8-4 8 15,-4 2-14-15,-8 3 8 16,-7 0-20-16,-7 3-4 15,-7 5-5-15,-10 5-33 16,-3 1-117-16,-6 0-21 16,-24 7-15-16</inkml:trace>
  <inkml:trace contextRef="#ctx0" brushRef="#br0" timeOffset="118539.5259">14422 13459 67 0,'0'0'159'16,"0"0"-100"-16,0 0-12 15,0 0-2-15,0 0 10 16,0 0 11-16,6 20-11 15,8 2 36-15,0 14-45 0,2 12-10 16,-2 15-8-16,2 10-15 16,1 6 7-16,-1 1-20 15,-1-9-1-15,1-7 0 16,-5-12-17-16,-1-9-47 16,-8-3-62-16,-2-5-59 15,0-5-137-15</inkml:trace>
  <inkml:trace contextRef="#ctx0" brushRef="#br0" timeOffset="118710.0789">14307 14226 254 0,'0'0'405'16,"0"0"-405"0,0 0-11-16,0 0 11 0,0 0 53 15,0 0 19-15,101-83-20 16,-43 47-22-16,5-9-30 15,3-11-30-15,-2-9-167 16,-8-10-324-16</inkml:trace>
  <inkml:trace contextRef="#ctx0" brushRef="#br0" timeOffset="118981.3643">14646 13271 615 0,'0'0'108'0,"0"0"-94"16,0 0-14-16,0 0-6 16,0 0 6-16,0 0 23 15,66-31 19-15,-21 18-22 16,6-1-2-16,-5 0-10 15,-4 2-6-15,-2-4-2 16,-1 0 0-16,-2 1-41 16,-10-2-125-16,-9 2-153 15</inkml:trace>
  <inkml:trace contextRef="#ctx0" brushRef="#br0" timeOffset="119168.8621">14844 12997 639 0,'0'0'110'0,"0"0"-94"16,0 0-14-16,0 0 15 16,0 0 25-16,0 0 11 15,-3 76 6-15,3-21-35 16,9 4-20-16,4 1-4 16,-2 4-15-16,-7 4-47 15,-4 0-47-15,-9-4-205 16</inkml:trace>
  <inkml:trace contextRef="#ctx0" brushRef="#br0" timeOffset="120743.3987">6776 15598 311 0,'0'0'339'16,"0"0"-289"-16,0 0-50 0,0 0-27 16,0 0 3-16,0 0 21 15,46 0 3-15,-21 0 0 16,5-2 9-16,6-1-9 16,6 1-13-16,5 2-64 15,3 0-6-15,5 0 8 16,6 0 2-16,8 2-12 15,5-2 78-15,8 0 7 16,5-2 2-16,10-10 29 16,7-5 7-16,5 3-1 15,5-1 5-15,0 1-21 0,-3 4 16 16,-7 5 0-16,-3 3 14 16,-4 2-14-16,2 0 10 15,4 0-18-15,6 0-10 16,1 0-15-16,5-1-3 15,1-9 5-15,2-6-6 16,3-1 34-16,1-4 3 16,2-1-5-16,0 1-10 15,1-2-7-15,8 3-2 16,3 2-13-16,1 3 3 16,-1 2 4-16,2 3-5 15,0-2-2-15,-3 1-1 0,3-4 1 16,0-2 11-1,4-2 11-15,3-2-18 0,2 3-3 16,4 1 2-16,6-2-1 16,-4 5 0-16,5-2-2 15,-3 1 0-15,-6 1-1 16,-2 2 1-16,-1-1 5 16,-1 0-5-16,1-4 0 15,1-3 4-15,1-1-2 16,-2-1-2-16,-2 0 0 15,-9 3 0-15,-2-1 0 16,-5 3-4-16,-5 1 8 16,0-1-5-16,0 2 2 15,-4-2 1-15,-3 2 1 16,-5-2-3-16,-8 0 5 0,-8-2-5 16,-4 1 5-16,-13 3-2 15,-14-2 26-15,-11 5-17 16,-15 3 1-16,-8 1-1 15,-10 0 6-15,-3 1-6 16,-1 0 0-16,-4 1-10 16,-1 3 2-16,-3 0-3 15,-3 3-1-15,-5 0 2 16,0 0-2-16,0 0 0 16,0 0 0-16,0 0 3 15,0 0 5-15,0-2 1 16,0 2-9-16,0 0-4 0,0 0-3 15,0 0-11 1,0 0-11-16,0 0-19 0,0 0-12 16,0 0-15-16,-10 0-22 15,-7 0-184-15</inkml:trace>
  <inkml:trace contextRef="#ctx0" brushRef="#br0" timeOffset="121963.6214">16607 13980 344 0,'0'0'51'15,"0"0"0"-15,-93-9-4 16,65 6 27-16,1-1-3 15,2 0-8-15,2-1-8 16,6 1 18-16,6 1-6 16,8 1-21-16,3 0-43 15,0 1-3-15,28-4-34 0,29-4 34 16,31-4 4-16,22 1 9 16,10-3-10-16,-5 2-3 15,-11 6-9 1,-16-3-23-16,-16 2 14 0,-12-1 15 15,-10 1-6-15,-11 1 8 16,-9 0 2-16,-9 2 2 16,-12 2 0-16,-6-1 0 15,-3 4 18-15,0-3 6 16,-2-4-3-16,-13-6-5 16,-9-4-19-16,-3-1-8 15,1 1 8-15,0 5 17 0,10 2-14 16,7 6-3-1,3 1 2-15,6 3-4 0,0 0-4 16,12 2-14-16,19 15 11 16,12 6 9-16,13 3 0 15,-3 5 0-15,-8 3 0 16,-12 1 1-16,-17 2-1 16,-16-3-35-16,0-2 15 15,-25-3-11-15,-16-3 1 16,-11-6 19-16,-7-3-4 15,-1-5-6-15,10-8-57 16,18-4-134-16,28 0-256 0</inkml:trace>
  <inkml:trace contextRef="#ctx0" brushRef="#br0" timeOffset="122482.1646">18376 13363 701 0,'0'0'33'15,"0"0"-6"-15,0 0 32 16,0 0-26-16,0 0-33 0,0 0 0 16,19 33 0-16,-8 26 36 15,-1 8 0-15,1-4-22 16,-1-5-7-16,-1-10-5 16,-5-4 0-16,-4-8-4 15,0-4 0-15,0-8-2 16,-7-5 1-16,-9-7 1 15,-2-6 2-15,0-6 4 16,-3-3 19-16,4-26-13 16,-2-20-6-16,1-13-4 15,3-13 20-15,6-7 1 0,5-3-15 16,4 6 16-16,0 5-8 16,6 11-9-16,13 7 9 15,14 8-11-15,10 7 0 16,14 7-6-16,7 15-8 15,3 15 1-15,-6 5-33 16,-16 35-68-16,-21 20-4 16,-21 9-95-16,-3 3-284 15</inkml:trace>
  <inkml:trace contextRef="#ctx0" brushRef="#br0" timeOffset="122797.9212">18464 13601 606 0,'0'0'196'0,"0"0"-194"0,0 0 25 16,0 0 7-16,0 0 16 16,0 0-13-16,101-33 14 15,-34 7-34-15,4-1-12 16,-3 0-2-16,-5-2 2 16,-9 3-3-16,-11 6 1 15,-18 7-3-15,-10 5 2 16,-10 5-2-16,-5 3 3 15,0 0-3-15,0 8-6 16,0 16 6-16,-3 8 3 16,-4 11 19-16,0 2-14 15,-2-1 0-15,3 0-3 16,2-5-3-16,1-10-4 0,1-8-7 16,2-9-41-16,0-12-69 15,12 0-185-15,14-19-296 16</inkml:trace>
  <inkml:trace contextRef="#ctx0" brushRef="#br0" timeOffset="122947.1283">19025 13029 351 0,'0'0'523'0,"0"0"-473"16,0 0-3-16,0 0-13 15,0 0-13-15,0 0-6 16,-33-70-15-16,34 70-36 15,20 17-141-15,15 7-117 16</inkml:trace>
  <inkml:trace contextRef="#ctx0" brushRef="#br0" timeOffset="123809.7011">19462 13450 701 0,'0'0'8'0,"0"0"4"15,0 0 14-15,0 0 22 0,0 0 21 16,0 0 5-16,-45-39-9 16,42 24-28-16,0-2-21 15,3 0-13-15,9-2-3 16,12 1-2-16,10 4-4 15,5 5 6-15,-3 7 2 16,-2 2-2-16,-3 12-1 16,-5 14-1-16,-8 8 2 15,-15 5-6-15,0 3-3 16,-26-1-7-16,-11-4 16 16,-9-6 2-16,1-8-1 15,5-7 3-15,11-8 7 0,13-3 9 16,12-5 2-1,4-2-21-15,7-22-1 0,26-16-10 16,21-12 6-16,11-6 3 16,11-1-3-16,-1 2 4 15,-5 8 3-15,-9 5 1 16,-15 13-3-16,-16 9 0 16,-16 13-1-16,-10 6 6 15,-4 3-6-15,-12 0-10 16,-15 18 10-16,-2 10 3 15,7 6 0-15,17 2-3 16,5 3-8-16,31-3-16 16,14-2-4-16,1-1-12 15,-6-2-13-15,-12 2 14 0,-14-2 25 16,-11-2 14-16,-3 0-9 16,-18-3 4-16,-12-4 5 15,-4-5 7-15,-2-9-5 16,8-8 21-16,8 0 17 15,9-19-8-15,11-20-27 16,8-14-2-16,27-9 13 16,13-13-12-16,7-6-4 15,3-1 0-15,-2 2 1 16,0 5 0-16,-7 9 10 16,-4 13 8-16,-10 10-2 15,-6 16 1-15,-12 12 0 16,-9 8-1-16,-5 7-12 15,2 0-5-15,1 22-6 16,-2 22 6-16,0 19 11 0,-4 18-4 16,-4 6 4-16,-14 2-10 15,-3-5 2-15,-1-9 4 16,-1-10-4-16,1-9-3 16,0-10 3-16,5-11-9 15,3-10-34-15,4-8-74 16,4-10-68-16,5-7-145 15</inkml:trace>
  <inkml:trace contextRef="#ctx0" brushRef="#br0" timeOffset="124012.4624">20207 13324 861 0,'0'0'2'16,"0"0"24"-16,23-85 31 0,7 50 4 15,13-4-27-15,6 0-27 16,8 2 0-16,-3 5-7 16,-7 4-10-16,-6 11-25 15,-9 5-39-15,-5 7-57 16,-9 3-136-16,-6 2-221 16</inkml:trace>
  <inkml:trace contextRef="#ctx0" brushRef="#br0" timeOffset="125999.6464">21184 13024 453 0,'0'0'288'0,"0"0"-251"15,0 0 47-15,0 0-24 16,0 0-56-16,0 0 9 0,-74-21 15 16,35 61-1-16,-3 18 6 15,6 10-15-15,8 7-6 16,13-2-7-16,14-3-5 15,1-10 0-15,13-10-5 16,17-10-4-16,6-9-7 16,4-15 1-16,8-12 3 15,1-4 9-15,3-13 3 16,0-17 5-16,-4-7-3 16,-5-12 2-16,-10-6 2 15,-8-11 6-15,-12-11-1 16,-10-3-7-16,-3 3 0 15,-9 9-4-15,-18 12 6 16,-5 15 0-16,0 13-1 0,-3 13 2 16,-2 8-7-16,1 7 2 15,1 0 0-15,2 5 1 16,6 12 1-16,6 8 1 16,4 4-9-16,7 10 4 15,6 7-4-15,4 5 1 16,0 2 0-16,18-3 5 15,4-5-4-15,-1-6-1 16,1-6 3-16,2-5 2 16,3-5-2-16,6-6-1 15,3-6 0-15,2-9-4 16,5-2 5-16,2-11 0 0,6-16 5 16,4-9 0-16,2-12 4 15,2-7-8-15,-6-5 1 16,-7 8-1-16,-16 11 1 15,-17 15 0-15,-13 9-1 16,-3 8-1-16,-28 6-30 16,-14 3 25-16,-4 0 3 15,8 9 2-15,19 8-4 16,22 10 4-16,9 4-28 16,27 8 28-16,7 0-13 15,-4-5-9-15,-8-1-22 0,-8-4 27 16,-14 1 10-16,-9 1 7 15,0 2 7-15,-5-5 5 16,-4-6-5-16,3-5-3 16,6-6-4-16,2-6-7 15,20-5 3-15,13 0 6 16,9-19-4-16,7-14 4 16,-3-7-1-16,1-12 3 15,-1-9 10-15,-4-10 0 16,-3-4 5-16,-7-3-15 15,-9 5 1-15,-10 7-2 16,-12 15 14-16,-3 15-14 16,0 19 18-16,0 9 8 15,0 8-28-15,0 0-1 16,-8 8-18-16,-8 17 18 0,-10 17 12 16,-6 14-4-16,-2 9-3 15,1 6 3-15,8-6-7 16,7-7-1-16,10-12-9 15,5-15-3-15,3-13-2 16,0-9 4-16,0-7 5 16,5-2 1-16,17-10 4 15,8-19 11-15,6-16 6 16,3-13 0-16,1-7-6 16,-3-6-5-16,-2 1 1 15,-6-3-5-15,-5 1 4 16,-10 6-3-16,-3 2 3 0,-3 9-1 15,0 10-5 1,-2 9 3-16,-1 12-2 0,-3 11-1 16,-2 9 1-16,0 4-1 15,0 4-26-15,-2 33-2 16,-14 25 28-16,-5 26 13 16,-1 15-6-16,-1 6-4 15,4-8 4-15,4-11-5 16,5-14-2-16,2-12 0 15,4-12-13-15,4-11 6 16,0-11-25-16,0-11-46 16,6-10-7-16,14-9 0 15,6 0-19-15,7-21-97 16,-2-7 52-16,2-5 23 16,-5-6 126-16,-1 0 26 0,-6 1 62 15,-3 9 20-15,-6 7 11 16,-5 13-30-16,-2 3-40 15,-2 6-26-15,-3 0-16 16,3 0 9-16,0 0 0 16,1 0-5-16,8 0-1 15,1 0-5-15,7-2 2 16,2-12 8-16,4-5-5 16,-3-2-9-16,-2-3 10 15,-4 1 7-15,-4 2 9 16,-5 1-11-16,-8 2 11 15,0 1 5-15,-3 1-30 0,-9 6-2 16,3 6 0-16,4 4 24 16,-1 0-12-16,-1 8-12 15,-6 9-1-15,-4 9 1 16,-1 4 2-16,2 6 5 16,-1 4 2-16,3 2-7 15,5 0 1-15,4-4-3 16,5-4 3-16,0-5-5 15,0-5 3-15,16-4-2 16,2-6 1-16,8-7 0 16,5-7 1-16,8-2 23 15,13-23-10-15,6-12-8 0,5-10 7 16,-2-8 0-16,-8-1 0 16,-12 5-8-16,-16 3 1 15,-17 10-1-15,-8 4-5 16,-27 4-8-16,-12 8-10 15,3 10 14-15,14 10 4 16,17 2 0-16,5 24-28 16,29 10 23-16,8 8-8 15,5 1-6-15,-7 0-10 16,-12 4-3-16,-16 1 24 16,-7-2 3-16,-8 0 5 15,-11-7-5-15,2-5 5 16,6-6 6-16,10-6-2 15,1-8 2-15,9-8 3 16,16-6-9-16,8 0-6 0,9-16-13 16,5-12-9-16,0-4-38 15,0-6-102-15,-12 1-524 16</inkml:trace>
  <inkml:trace contextRef="#ctx0" brushRef="#br0" timeOffset="127236.0972">23932 12472 643 0,'0'0'86'0,"0"0"2"15,0 0 7-15,0 0-27 0,0 0-39 16,0 0-29-16,15 0-1 16,-43 60 1-16,-8 28 39 15,3 8-15-15,9-1-16 16,11-10-8-16,10-16 0 16,3-14-5-16,0-14 5 15,3-10-1-15,10-11-8 16,2-9-1-16,4-6-13 15,10-5 5-15,5-10 14 16,8-16 1-16,6-12 3 16,-6-7 2-16,-3 0-1 15,-9 3 6-15,-8 14 3 0,-8 12 5 16,-9 10-4-16,-5 6 2 16,0 0-13-16,0 2-1 15,0 20-7-15,0 13 8 16,0 9 19-16,0 1-13 15,3-3-4-15,13-6-4 16,5-6 1-16,7-8-20 16,4-10 5-16,2-6-8 15,2-6 6-15,-2-4-6 16,-3-20-1-16,-5-12 18 16,-13-7 7-16,-8-9 7 15,-5-6 3-15,-15-2 5 16,-15 6 0-16,-12 7-2 0,-1 12-2 15,-1 13 3 1,4 13 2-16,8 9-16 0,6 0 9 16,13 8-6-16,5 11-3 15,8 2 0-15,0 6-12 16,28 1 10-16,14-1-7 16,20-6 1-16,14-7-18 15,6-12-14-15,0-2 17 16,-6-10 15-16,-13-13 8 15,-14-2 3-15,-18-1 2 16,-13 3-3-16,-18 5 5 16,0 5-7-16,-20 9-8 0,-12 4-16 15,0 4 24-15,9 18 30 16,13 3-28-16,10 5-2 16,29 6-10-16,26 6 2 15,15 8 5-15,5 1 2 16,-7 12-13-16,-24 7-31 15,-25 15 33-15,-19 17 12 16,-27 9 30-16,-31 3 25 16,-18-15-54-16,-2-22 6 15,7-25 26-15,23-24 51 16,18-25-20-16,11-11-14 16,8-45 25-16,7-31-36 15,4-30-9-15,10-24-10 16,26-10-20-16,19 9-11 15,13 19 2-15,10 24-32 0,0 24-16 16,-3 17-28-16,-11 12 40 16,-11 9 44-16,-6 9-1 15,-7 7 4-15,-10 8 3 16,-12 5 1-16,-7 5-4 16,-1 8-2-16,0 25-5 15,3 16 5-15,-5 13 18 16,-5 6-14-16,-3-6 5 15,0-5-8-15,-8-10-2 16,2-14-5-16,1-14-33 16,2-12-46-16,3-7-51 15,0-6-148-15</inkml:trace>
  <inkml:trace contextRef="#ctx0" brushRef="#br0" timeOffset="127381.1075">25348 12475 649 0,'0'0'70'16,"0"0"-28"-16,0 0-35 15,0 0-7-15,0 0-106 16,0 0-162-16</inkml:trace>
  <inkml:trace contextRef="#ctx0" brushRef="#br0" timeOffset="127642.3148">25798 12613 757 0,'0'0'98'15,"0"0"-83"-15,-119-17 57 16,64 31 28-16,2 27-13 16,15 10-70-16,14 10-11 15,19 0-2-15,5-6-4 16,15-9-9-16,16-12 6 15,7-10-14-15,7-14 13 16,7-10 4-16,3 0 9 16,1-10-7-16,3-15-2 15,-3-5-9-15,0-4-45 16,-10 2-54-16,-19 3-99 0,-21 7-280 16</inkml:trace>
  <inkml:trace contextRef="#ctx0" brushRef="#br0" timeOffset="172168.3307">7541 16772 480 0,'0'0'254'16,"0"0"-226"-16,0 0-2 16,0 0 20-16,-79-25 4 15,54 41-35-15,-7 19-15 16,-2 9 13-16,4 14 1 15,9 12 12-15,15 8-25 16,6 6 2-16,21 1-3 16,16-5 0-16,10-12-10 15,11-14 6-15,3-18 0 0,3-15-12 16,-2-11-17-16,-6-10 9 16,-7-10-1-16,-11-19 25 15,-10-15 3-15,-6-18 9 16,-11-11 3-16,-11-12 9 15,-2-8 9-15,-26 1-13 16,-8 3-5-16,-11 7-9 16,-6 17-5-16,-1 15 1 15,1 18-2-15,-1 17 0 16,2 15-5-16,-2 5-5 16,2 24 10-16,12 15 12 15,8 11-12-15,16 9 9 0,16 7-9 16,3 2-3-16,31-6-10 15,14-8-1-15,10-13-15 16,9-19-1-16,6-17-1 16,-1-10 9-16,0-20 3 15,-11-19 8-15,-9-13 11 16,-12-13 5-16,-4-11 5 16,-8-6 5-16,-10-5-4 15,-9-1-3-15,-6-1 1 16,-3 12 0-16,0 17 7 15,0 22-1-15,-3 18 15 16,0 14-14-16,0 6-8 16,2 0-8-16,1 6-15 0,0 21 12 15,0 19 3 1,19 25 11-16,5 16 0 0,4 9-9 16,-1 0-1-16,-4-5-2 15,-4-13 2-15,-6-20-14 16,-4-18 13-16,-1-17-6 15,-4-13 1-15,-1-7 5 16,-1-3-4-16,-1-5 4 16,2-18 6-16,-1-15 12 15,6-10-4-15,3 1-7 16,11 6-2-16,5 7-2 16,6 11 0-16,6 8-3 15,1 10-3-15,3 5-1 16,-4 8 0-16,-3 22-13 0,-8 10-2 15,-13 12 4-15,-15 11-9 16,0 4-4-16,-30 3-6 16,-11-1-1-16,-4-16 35 15,0-11 5-15,3-19 45 16,5-13-31-16,0-10-18 16,9-2-1-16,8-27-54 15,14-6-31-15,6-7-182 16</inkml:trace>
  <inkml:trace contextRef="#ctx0" brushRef="#br0" timeOffset="172583.1927">8958 16719 576 0,'0'0'89'0,"0"0"-88"0,0 0 22 16,0 0-5-16,0 0 23 15,-6 80 22-15,11-18 5 16,9 10-28-16,0 9-22 16,-2 1-8-16,-2 3-1 15,-10-5-8-15,-3 0 0 16,-27-2 4-16,-11-7 0 16,-10-7 5-16,-9-9-8 15,-3-16 1-15,2-20 9 16,3-19-12-16,6-17-14 15,10-43-76-15,8-38-94 16,13-27-139-16</inkml:trace>
  <inkml:trace contextRef="#ctx0" brushRef="#br0" timeOffset="172711.9331">8687 16455 627 0,'0'0'88'0,"0"0"-81"16,0 0-7-16,0 0-74 15,0 0-47-15,0 0-85 16,1 77-115-16</inkml:trace>
  <inkml:trace contextRef="#ctx0" brushRef="#br0" timeOffset="173482.1215">9244 16760 630 0,'0'0'107'0,"0"0"-96"16,0 0 12-16,0 0 19 15,0 0 9-15,0 0-5 16,-32-64-17-16,27 64-29 16,-4 10 2-16,-7 17-2 15,-5 19 9-15,3 10-2 16,9 3-4-16,9-2-3 15,6-6-15-15,24-10-9 16,14-14-9-16,6-18-4 0,2-9-14 16,3-10 32-1,-8-22 10-15,-3-7 9 0,-5-6 9 16,0 1-6-16,-5 1 2 16,-4 12 10-16,-3 9-7 15,-6 12-6-15,-4 10 0 16,0 0 7-16,-1 12-9 15,1 6-4-15,-4 1 4 16,-1-10 3-16,-4-4-2 16,-4-5-2-16,-2 0 2 15,0 0 3-15,-2 0 6 16,0 0 8-16,0-8 6 16,0-1-13-16,-13-2 2 15,-2 6-2-15,-4 4-10 0,-2 1 0 16,1 0 1-16,0 17 10 15,0 11-11-15,8 6 2 16,8 2-3-16,4 0-6 16,0-5-7-16,16-6-22 15,8-7-3-15,9-13-9 16,4-5 30-16,6-9-22 16,2-24 25-16,0-10 9 15,-3-12 4-15,-6-10 2 16,-5-7 26-16,-7-11 10 15,-8-11 6-15,-5-2-20 16,-11 5 13-16,0 14-12 16,-5 23 21-16,-10 23 6 0,6 19 14 15,5 11-19-15,4 1-46 16,0 20-1-16,0 33-6 16,10 25 7-16,5 26 7 15,-1 10-6-15,-10 4 7 16,5 3-8-16,0-8 0 15,10-15 0-15,5-20-6 16,3-26-26-16,3-23-55 16,-2-24-96-16,2-10-411 15</inkml:trace>
  <inkml:trace contextRef="#ctx0" brushRef="#br0" timeOffset="173736.8847">9984 16581 788 0,'0'0'204'16,"0"0"-194"-16,0 0 19 16,0 0-15-16,0 0-14 15,0 0-32-15,0 0 32 16,115-51 21-16,-18 12-15 15,0 1-6-15,-17 10-24 16,-23 8 1-16,-20 12-16 16,-11 8-76-16,-8 0-32 15,1 22-119-15</inkml:trace>
  <inkml:trace contextRef="#ctx0" brushRef="#br0" timeOffset="174284.0918">11495 16291 560 0,'0'0'32'16,"0"0"-17"-16,0 0 87 15,58-73-25-15,-58 71 1 16,0 2-23-16,0 0-24 15,-11 16-31-15,-18 18 8 16,-10 13 12-16,-13 9-15 16,-7 3 9-16,-4-1 3 0,2-4-9 15,3-3 3 1,7-5-4-16,5-8 14 16,7-1-8-16,7-5-1 0,6-2-9 15,6-2 8-15,8-8-9 16,9-5-4-16,3-3 0 15,17-4 1-15,30-1 1 16,22-5 12-16,19-2-1 16,11-2-5-16,3-10-1 15,-2-5 0-15,-4 5 1 16,-8 2-6-16,-9 5-6 16,-11 5-48-16,-11 0-62 0,-15 0-119 15</inkml:trace>
  <inkml:trace contextRef="#ctx0" brushRef="#br0" timeOffset="175295.5386">12428 16712 642 0,'0'0'53'16,"0"0"-27"-16,0 0 48 15,0 0-17-15,0 0 16 16,0 0-32-16,28-108-14 15,-16 52-13-15,-5-6-6 16,-2-5-2-16,-5 3-5 16,0 11-1-16,0 20 0 15,-14 14-3-15,-5 19-14 16,-9 0-4-16,-5 24 21 16,-3 15 2-16,6 6 6 15,18 1-8-15,12-7-2 0,34-8-19 16,27-11-21-16,16-10 16 15,6-6-2-15,-5-1 18 16,-14 6 10-16,-19 8-2 16,-19 12 1-16,-18 8-11 15,-8 4 1-15,0-5 11 16,-5-9 9-16,-1-10 6 16,6-8-7-16,0-9-8 15,3 0-13-15,21 0 13 16,6-20 0-16,7-6-7 15,-1-5-5-15,-1 2-5 16,-7 3 10-16,-6 4 7 16,-8 9-2-16,-6 4 2 0,-5 9 8 15,-3 0-8 1,5 0 0-16,4 0 0 0,10-3 2 16,8-6-1-16,6-5 2 15,4-5 0-15,-1-2-1 16,-3-5-2-16,-8 2 5 15,-7-3-2-15,-9-1 15 16,-9 0 15-16,0 0 3 16,-19 3-9-16,-5 6-6 15,-12 10-2-15,-1 9-2 16,-2 2 4-16,2 24 2 16,4 14-10-16,6 6-6 0,11 8-7 15,14 1-2 1,2-3 0-16,15-4 2 0,15-8-7 15,9-10-2-15,4-13-14 16,8-14 0-16,5-3-23 16,4-29 36-16,3-17 10 15,-2-8 0-15,-6-7 14 16,-13-3 3-16,-17-2 7 16,-16-11 11-16,-9-10 0 15,-13 2-11-15,-22 8-11 16,-5 16 1-16,3 23-1 15,10 16 21-15,12 15-4 16,8 7-22-16,7 14-8 16,0 25-16-16,0 23 14 15,10 20 0-15,10 10 1 0,3 1 0 16,-2-4 1-16,-7-9-2 16,-6-7-51-16,-2-7-72 15,5-13-78-15,13-13-254 16</inkml:trace>
  <inkml:trace contextRef="#ctx0" brushRef="#br0" timeOffset="175955.1786">13958 16425 762 0,'0'0'26'15,"0"0"-13"-15,36-84-13 16,-13 45 4-16,-4 3 33 16,-8 5-10-16,-11 7 4 15,0 9 4-15,-21 9-35 16,-14 6-7-16,-14 5 7 16,-7 23 18-16,4 10 3 15,4 6 34-15,11 9-26 16,9 0-21-16,11 1-7 15,11-4-1-15,6-9-2 16,9-13-8-16,12-11-12 16,11-10-12-16,2-7 11 15,4-7 4-15,0-20-20 16,-4-7 28-16,-4-3 11 0,-9-4 5 16,-6 4 11-16,-5 6 8 15,-4 6 3-15,-3 12-3 16,-1 7-1-16,-2 6 2 15,1 0-25-15,2 17-4 16,5 8 4-16,3 5 10 16,3-4-2-16,2-7-8 15,2-6-14-15,3-9-9 16,4-4-3-16,5-5 4 16,3-22 12-16,3-11 9 0,0-13 1 15,-2-12 1 1,-4-8 4-16,-5-8 9 0,-4-1-1 15,-9 10-5-15,-6 10-7 16,-6 19 2-16,0 19 19 16,0 15 13-16,0 7-35 15,0 9 0-15,-3 26-8 16,-1 20 8-16,-4 22 24 16,-1 18-18-16,-6 7 5 15,-1 2-7-15,-4-8-4 16,10-14-1-16,10-14-41 15,0-18-50-15,21-18 12 16,-2-20-204-16</inkml:trace>
  <inkml:trace contextRef="#ctx0" brushRef="#br0" timeOffset="176204.1951">14277 16341 880 0,'0'0'98'0,"0"0"-98"16,0 0-21-16,0 0-6 15,0 0 27-15,97-48 23 16,-40 21-8-16,1-2-4 16,-11 7-4-16,-11 9-1 15,-9 10-4-15,-5 3 0 16,-8 16-1-16,-5 15-1 16,-3 9 4-16,-6 1 0 15,0 2-4-15,-6-7-2 0,-6-9-16 16,1-12-7-16,4-11-35 15,7-4-43-15,0-21-93 16</inkml:trace>
  <inkml:trace contextRef="#ctx0" brushRef="#br0" timeOffset="176332.8372">14650 15847 788 0,'0'0'114'16,"0"0"-114"-16,0 0-5 15,0 0-50-15,0 0-84 16,0 0-295-16</inkml:trace>
  <inkml:trace contextRef="#ctx0" brushRef="#br0" timeOffset="177044.8969">14952 16015 608 0,'0'0'185'0,"0"0"-139"0,0 0-19 15,0 0 0-15,0 0-4 16,-84 92 30-16,55-31 15 16,7 3-30-16,14-6-38 15,8-11-2-15,5-11-19 16,20-9-10-16,5-11-3 16,3-10 5-16,6-6 7 15,5-10 6-15,0-19 9 16,0-9 7-16,-9-7 8 15,-13-5 1-15,-8-2 3 16,-14 5-3-16,0 12 1 0,-14 14-8 16,-13 21-2-1,-13 0 14-15,-3 25 4 0,0 12 2 16,11-3-6-16,16-5-14 16,16-9-5-16,0-10-15 15,34-8 20-15,18-2 0 16,14-11 2-16,6-15-2 15,3-8-12-15,-7 1 2 16,-7 3 10-16,-13 8 0 16,-13 10 3-16,-12 9-1 15,-8 3-2-15,-9 17-3 16,-6 19 3-16,0 11 0 16,-11-2 11-16,-5-8-7 15,7-17-1-15,6-10 0 0,3-8-3 16,0-2-23-16,9-7 20 15,16-17 3-15,10-10 17 16,0-2-11-16,-2 4-2 16,-6 7 6-16,-5 7 1 15,1 11 4-15,-2 7-8 16,1 0-7-16,-1 25-9 16,-5 15-1-16,-4 13-45 15,-9 7-78-15,0-6-279 16</inkml:trace>
  <inkml:trace contextRef="#ctx0" brushRef="#br0" timeOffset="177538.0778">15956 15729 838 0,'0'0'69'15,"0"0"-49"1,0 0 19-16,0 0-7 0,0 0 7 15,0 0-7-15,-29-11-10 16,29 11-22-16,3 0 0 16,16 1-18-16,21 15 18 15,17 4 8-15,16 2-2 16,12 3-4-16,4-2 2 16,1 2 0-16,-2-3-4 15,-10 0 0-15,-16 1 3 16,-14-2-3-16,-18 0-4 15,-17 6 3-15,-13 9-5 16,-3 10 3-16,-39 15 1 16,-23 1-1-16,-17 1-5 15,-9-7-6-15,1-14 1 0,10-8 7 16,14-11-2-16,18-4-11 16,20-9-43-16,16-7-110 15,12-3-164-15</inkml:trace>
  <inkml:trace contextRef="#ctx0" brushRef="#br0" timeOffset="178085.5537">17573 15955 406 0,'0'0'236'0,"0"0"-146"15,0-94-11-15,-4 63-12 16,-6 5-18-16,2 9-13 16,-1 7 10-16,-4 8-22 0,-2 2 11 15,-8 15-20-15,-8 19-15 16,1 12 0-16,4 11 0 16,10 2 6-16,12-2-5 15,4-2-1-15,6-10-7 16,19-7 3-16,13-11-11 15,7-13-5-15,8-14-4 16,5 0-4-16,-3-27 9 16,-1-8 10-16,-9-9 9 15,-9-6 3-15,-12-6 2 16,-20-4-2-16,-4-6 5 16,-28 3-6-16,-17 11-4 0,-13 17-9 15,-10 16 8-15,-4 19 3 16,3 0 15-16,14 14-15 15,22 12 0-15,31 5-75 16,17-1-174-16</inkml:trace>
  <inkml:trace contextRef="#ctx0" brushRef="#br0" timeOffset="178784.3875">17960 15329 873 0,'0'0'55'15,"0"0"-55"-15,0 0-7 0,0 0 7 16,34 76 16-16,-19-11 37 16,-5 10-8-16,-8 3-8 15,-2-3-23-15,0-8-11 16,-7-16-1-16,-2-14 2 15,-1-11-4-15,3-14-2 16,3-7 2-16,4-5 16 16,0 0 9-16,0-15-17 15,8-14-8-15,15-7 2 16,13 0-1-16,2 10-1 16,3 13 0-16,2 10 0 15,-1 3 0-15,-3 16-2 16,-1 10 2-16,-11 7-1 0,-4 4 1 15,-13 4 1-15,-10 4 0 16,-13 2-2-16,-31 6 2 16,-19-4-6-16,-9-8 8 15,-2-15-3-15,12-13 0 16,11-13 6-16,15-3-4 16,16-21 0-16,14-8-2 15,6-9-12-15,25-5 10 16,23-4-7-16,23-5 2 15,19 2-6-15,7-3-16 16,4 5-6-16,-4 2 6 16,-12 9 29-16,-18 9 6 0,-18 12-2 15,-22 11 16-15,-15 5-2 16,-10 3-11-16,-2 16 3 16,0 29-4-16,-2 19 34 15,-11 17-20-15,-7 0-12 16,1-2-3-16,1-4-3 15,3 0-1-15,3-4 2 16,0 1-1-16,-4-10 2 16,-11-10-4-16,-9-4-3 15,-7-8-3-15,-5-5 3 16,2-15-30-16,3-16-48 16,10-16-50-16,16-42-50 0,17-34-101 15</inkml:trace>
  <inkml:trace contextRef="#ctx0" brushRef="#br0" timeOffset="178930.0041">18443 15342 896 0,'0'0'72'16,"0"0"-51"-16,0 0 6 16,0 0-5-16,0 0-16 15,0 0-6-15,7-9-143 16,28 30-149-16</inkml:trace>
  <inkml:trace contextRef="#ctx0" brushRef="#br0" timeOffset="179834.2555">19196 15712 10 0,'0'0'544'15,"0"0"-412"-15,0 0-51 16,0 0-14-16,0 0-30 16,0 0-11-16,0-4-7 15,14-6-2-15,2-5-1 16,3-3-4-16,-1-1 9 16,-10 6-9-16,-7 5 6 15,-1 3 4-15,-6 5-15 16,-19 0-7-16,-9 5 0 15,-9 19 3-15,2 8 3 16,10 6 6-16,10 1-6 16,17-3-6-16,4-6-2 0,26-7-40 15,23-12-10-15,14-11 41 16,9 0-20-16,8-22 7 16,0-10 17-1,-3-4-15-15,-10 0 22 0,-13 4 3 16,-12 8 7-16,-11 7 19 15,-9 7-3-15,-7 6-7 16,-3 2 0-16,-1 2-10 16,-1 0 0-16,0 0-2 15,-2 2-2-15,-2 1 1 16,-3-2-3-16,-3-1-3 16,0 0-2-16,0 0 2 0,0 0-1 15,0 1 1-15,-8 1 0 16,-10 2 9-16,-7 3-6 15,-6 6 0-15,-5 6 6 16,2 4-7-16,8 4-2 16,7 3-1-16,14 2-1 15,5-3-9-15,11-4-12 16,22-9-22-16,17-13 10 16,13-3 12-16,12-19 11 15,7-17 0-15,-2-12 8 16,-8-8 4-16,-9-9 9 15,-13-5-6-15,-12-7 24 16,-12 1-23-16,-11 9 5 0,-7 20 1 16,-8 22 26-1,0 13 28-15,0 12-24 0,0 6-40 16,-3 31 0-16,-8 24 0 16,1 14 32-16,-1 6-18 15,1-7 11-15,4-7-22 16,3-6-2-16,1-6-1 15,2-10-29-15,0-10-98 16,0-15-216-16</inkml:trace>
  <inkml:trace contextRef="#ctx0" brushRef="#br0" timeOffset="180022.3924">19954 15509 860 0,'0'0'183'0,"0"0"-182"16,124 0-1-16,-41-2 4 16,7-15 6-16,-5 0 1 15,-9-1-5-15,-8 4-6 16,-8-2-23-16,-6-2-152 16,-6-3-548-16</inkml:trace>
  <inkml:trace contextRef="#ctx0" brushRef="#br0" timeOffset="239935.5768">21343 15518 325 0,'0'0'193'0,"0"0"-150"0,0 0 17 15,0 0-15-15,0 0 34 16,0 0-6-16,0 0-16 15,0 0-7-15,34-5-40 16,23 0 14-16,22-6-3 16,16-5-15-16,8-2-6 15,4-1-4-15,-7-1-4 16,-15 4-8-16,-16 6 3 16,-18 6-6-16,-14 1-9 15,-6-1 18-15,-2-5 3 0,0-6-13 16,-2-1 12-16,-3-4 8 15,-6-2 7-15,-10 2 19 16,-6 1-3-16,-2 1-11 16,-8 2-5-16,-13 0 5 15,-6-1-12-15,-2 1 0 16,4 5 2-16,6 5-1 16,8 2 5-16,7 4 5 15,2 0 6-15,2 0-9 16,0 4-6-16,9 20 1 15,17 2 8-15,6 8-7 16,7-5-4-16,1-3-1 16,-4 1 1-16,-9 0 2 15,-9 3 2-15,-8 5-4 16,-10-1-4-16,-2 2-6 0,-24-2-12 16,-14 0-4-16,-6-3-20 15,-6-4-30-15,-5-1-29 16,5-3-55-16,10-6-93 15</inkml:trace>
  <inkml:trace contextRef="#ctx0" brushRef="#br0" timeOffset="240513.5875">23628 15004 465 0,'0'0'5'0,"0"0"43"16,0 0 28-16,0 0-22 16,0 0 10-16,0 0-3 15,0 0-23-15,-24 21-6 0,9 32-10 16,0 19 2-16,-1 18-4 15,5 11-2-15,-1 2-14 16,3-7-4-16,2-13-2 16,-2-20 2-16,6-22-4 15,2-20-18-15,1-11-20 16,0-10-92-16,10-12-190 16</inkml:trace>
  <inkml:trace contextRef="#ctx0" brushRef="#br0" timeOffset="240985.3556">23500 14862 55 0,'0'0'58'0,"0"0"14"15,0 0-21-15,0 0 19 16,0 0-6-16,0 0-4 16,-21-4 3-16,13 4 12 15,4 0-23-15,2 0 0 16,2 0 0-16,0 0-7 16,0 0-28-16,5-5-17 15,20-7-7-15,17-8 7 16,19-8 0-16,12-7 0 15,5 0 10-15,-1 3-8 16,-8 5 4-16,-14 10-6 16,-13 10-26-16,-17 7-97 15,-17 2-174-15</inkml:trace>
  <inkml:trace contextRef="#ctx0" brushRef="#br0" timeOffset="241286.335">23458 15315 732 0,'0'0'22'0,"0"0"43"0,0 0-46 16,0 0 24-16,0 0 3 15,0 0-21-15,25-4-10 16,32-12-10-16,28-4 5 16,10 0-10-16,-4 8-21 15,-19 9-42-15,-23 3-32 16,-20 12-16-16,-18 10-9 16,-11 2 0-16,0 1 43 15,-18-4-51-15</inkml:trace>
  <inkml:trace contextRef="#ctx0" brushRef="#br0" timeOffset="241954.3738">24849 14744 233 0,'0'0'402'16,"0"0"-393"-16,0 0 56 15,-95-26-41-15,74 26 11 16,-4 25 6-16,-4 25-8 0,-5 24-1 16,-5 31 6-1,-2 13-17-15,0 5-8 0,11-4-9 16,13-18 4-16,17-15-6 16,3-18-4-16,31-18 0 15,7-18-12-15,6-15 1 16,4-17-14-16,4-8 4 15,3-37 5-15,3-17 13 16,-1-18 0-16,-7-13 4 16,-11-9-1-16,-14-1-3 15,-15 5 5-15,-13 14-5 16,-5 18 4-16,-23 18 1 16,-10 17-1-16,-4 12 1 15,-1 11-1-15,6 6-1 16,9 2 0-16,14 0-23 0,14 13-60 15,17 3-157-15,32-5-65 16</inkml:trace>
  <inkml:trace contextRef="#ctx0" brushRef="#br0" timeOffset="242194.0191">25517 14573 738 0,'0'0'48'0,"0"0"18"16,0 0-45-16,0 0 2 16,0 0-10-16,-26 109 9 0,14-25 4 15,3 16-15-15,1 3-10 16,-2-7-1-16,1-7 0 16,-2-16-1-16,-2-14-1 15,1-9-23-15,0-9-33 16,-1-7-64-16,4-16-148 15,3-18-140-15</inkml:trace>
  <inkml:trace contextRef="#ctx0" brushRef="#br0" timeOffset="242472.3624">25367 14788 679 0,'0'0'18'0,"16"-90"26"0,16 37-31 15,15-3 2-15,14 3 27 16,7 9-23-16,-3 11-1 16,-8 13-15-16,-14 15 1 15,-14 5-4-15,-12 17 0 16,-17 25 2-16,-4 20 7 16,-44 17 7-16,-19 6-5 15,-13-4 3-15,3-12-10 16,9-16 30-16,16-13-9 15,13-15-6-15,17-9-19 16,14-11-15-16,8-5-86 16,21-15-214-16</inkml:trace>
  <inkml:trace contextRef="#ctx0" brushRef="#br0" timeOffset="242905.9446">26275 14314 824 0,'0'0'0'0,"0"0"-6"16,0 0-20-16,0 0 26 15,0 0 28-15,0 0-20 0,18 44 21 16,-18 14-22-16,-3 21-2 15,-34 22 9-15,-21 18 0 16,-17 10 7-16,1 3 11 16,6-18-2-16,18-21 3 15,20-22 6-15,15-26 3 16,9-14-30-16,6-11 8 16,0-11 3-16,7-2-10 15,19-4-10-15,14-3 10 16,17 0-11-16,16-14 0 15,7-5-2-15,-2-4-17 16,-2 4-12-16,-7-1-7 16,-8 0-13-16,-7-1 2 0,-14 4 5 15,-13 5 10 1,-11 1 10-16,-12 5 4 0,-4-1-45 16,-14 4-49-1,-21 3-226-15</inkml:trace>
  <inkml:trace contextRef="#ctx0" brushRef="#br0" timeOffset="337320.3893">30258 7782 131 0,'0'0'30'0,"0"0"-28"0,0 0 9 15,0 0-3-15,0 0 15 16,0 0 8-16,0 0 8 16,-21-11 3-16,18 9 5 15,-2 2 8-15,2-1-13 16,0 1-1-16,0-2-4 16,3 1-9-16,0 1-10 15,0 0-8-15,0 0-4 16,0 0-5-16,0 0-2 15,6 0 2-15,10 0 12 16,15 3-10-16,18 4 15 16,21-4-10-16,24-3-8 15,22 0 5-15,20-6 8 0,19-9-11 16,15-7-3 0,17-2 1-16,8 2-6 0,1 4-1 15,-6 4 7-15,-15 2 3 16,-16 2-3-16,-21 0 0 15,-20 1 2-15,-18 3-2 16,-14-5 0-16,-12 4 0 16,-6-3 0-16,-7 1 3 15,-6 1 9-15,-4 2-3 16,-5-3 12-16,-7 2 13 16,-3 0-18-16,-6 0 2 15,-10 3 15-15,-9 1 1 16,-5 2-5-16,-5 1 3 15,1 0-20-15,-1 0-3 0,-1 0-1 16,0 0-8-16,0 0 7 16,0 0-2-16,0 0-3 15,0 0-1-15,0 0-1 16,0 0 0-16,0 0-2 16,0 0 0-16,0 0-4 15,0 0 5-15,0 0 1 16,0 0 0-16,0 0 1 15,0 0-1-15,0 0 3 16,0 0-3-16,0 0-1 16,0 0 1-16,0 0 10 15,0 0-5-15,0 0-2 16,0 0-3-16,0 0-2 0,0 0 0 16,0 0-13-1,0 0 9-15,0 0-36 0,0 0-62 16,8 0-50-16,8-9-93 15,-7-3-127-15</inkml:trace>
  <inkml:trace contextRef="#ctx0" brushRef="#br0" timeOffset="350178.0108">31603 7890 18 0,'0'0'50'0,"0"0"4"15,0 0 21-15,0 0 1 16,0 0-10-16,0 0-23 16,0 0-3-16,-15-15 8 15,11 10 42-15,4 5-34 0,0-2-16 16,0 2-9-16,0 0-9 15,-1 4-13-15,-2 23-9 16,-7 16 14-16,-2 13 38 16,-2 16-34-16,0 9-14 15,2 0-1-15,5-3-1 16,2-10 0-16,1-7-2 16,-2-6-16-16,-9 2-1 15,-7 2-30-15,-11-1-110 16,-6-8-268-16</inkml:trace>
  <inkml:trace contextRef="#ctx0" brushRef="#br0" timeOffset="350469.8943">31077 8632 394 0,'0'0'48'0,"0"0"-12"16,0 0 66-16,0 0-15 16,0 0-37-16,0 0-29 15,12-17-13-15,-2 20 3 16,10 11 5-16,3 6 22 16,3 4-32-16,3 3 10 15,0-1-13-15,4-1 4 16,5-1-6-16,8-3-2 0,9-5-28 15,4-7-30 1,1-7-64-16,-5-2-106 0,-8-2-70 16</inkml:trace>
  <inkml:trace contextRef="#ctx0" brushRef="#br0" timeOffset="350651.3063">31740 8630 493 0,'0'0'72'16,"0"0"4"-16,0 0 21 15,0 0-4-15,0 0-35 16,0 0-39-16,0 2-8 16,-7 18-11-16,-2 4 19 15,-3 1-12-15,2 1-7 16,1 1-21-16,-3 4-92 0,-5-2-108 16,-6-5-171-16</inkml:trace>
  <inkml:trace contextRef="#ctx0" brushRef="#br0" timeOffset="352571.1016">30243 9394 255 0,'0'0'13'16,"0"0"1"-16,0 0 36 15,0 0 24-15,0 0-17 16,0 0-13-16,0 0-17 15,-3-14 8-15,3 12 3 16,0 2-23-16,0 0 9 0,0 0-5 16,0 5-19-1,-1 21 7-15,-3 10-7 0,1 8 20 16,0 2-13-16,0 0-7 16,0-6-3-16,-4-1 1 15,-2 0-23-15,-4-3-22 16,-5-2-55-16,-1-3-59 15,-1-10-91-15</inkml:trace>
  <inkml:trace contextRef="#ctx0" brushRef="#br0" timeOffset="353123.5547">30140 9453 124 0,'0'0'11'0,"0"0"18"15,0 0 36-15,0 0 24 16,0 0-22-16,0 0 1 16,0-37-26-16,0 32 4 15,0 0-18-15,0 1-4 16,0 1 12-16,0-6-16 15,0 5 9-15,0 0-15 16,0 3-7-16,0 0-2 16,0 1 2-16,0-2-4 15,0 2-1-15,0 0 7 0,0 0-1 16,0 0 0-16,0 0-1 16,0 0-1-16,0 0-6 15,0 0 0-15,0 0-6 16,0 0 0-16,0 0 4 15,0 0 2-15,0 0 0 16,0 0 1-16,0 0-1 16,0 0 1-16,0 0-1 15,0 0 5-15,0 0-3 16,0 0 9-16,0 0-4 16,1 3-7-16,7 15-6 15,8 9 6-15,5 8 4 16,5 7 0-16,1-3-4 15,-1-3 0-15,1-4 0 16,0-7-5-16,3-7-7 16,3-6-13-16,4-7-12 0,5-5-33 15,4-5-67-15,-4-19-95 16</inkml:trace>
  <inkml:trace contextRef="#ctx0" brushRef="#br0" timeOffset="353598.2954">30643 9364 298 0,'0'0'46'16,"0"0"-37"-16,0 0 13 16,0 0 31-16,0 0-1 15,-82 52-19-15,47-23-6 16,0 1-15-16,3-2 8 15,8-8-6-15,6-4 0 16,8-6-10-16,5-6-4 16,3-3-2-16,2-1-8 15,0 0-2-15,0 0 1 16,2-8 11-16,15-20 35 16,8-12-26-16,10-13 3 15,4-2-10-15,0 9 3 16,-4 8-1-16,-8 16 2 0,-11 10 2 15,-4 7 12-15,-8 2-18 16,-2 3 8-16,-2 0-6 16,0 0-4-16,3 11-7 15,3 27 2-15,0 19 5 16,-3 18 28-16,-3 6-11 16,0-6-11-16,-3-7-5 15,-6-8 7-15,5-12-8 16,0-2 0-16,4-7-10 15,0-3-18-15,0-8-128 16,7-9 143-16,5-10-146 16,8-9-104-16</inkml:trace>
  <inkml:trace contextRef="#ctx0" brushRef="#br0" timeOffset="353904.4681">31008 9514 437 0,'0'0'0'15,"0"0"0"-15,0 0 56 16,0 0 16-16,0 0-14 16,0 0-38-16,-7-15-20 15,7 19-1-15,-2 21-9 16,-5 11 10-16,-5 10 10 15,-2 4-6-15,1-1-4 16,0-6 3-16,4-6-3 16,1-5-1-16,1-9-13 0,1-3 0 15,1-8-21-15,-2-5-80 16,-1-7-2-16,-1 0 7 16,5-17 35-16,-1-14 2 15</inkml:trace>
  <inkml:trace contextRef="#ctx0" brushRef="#br0" timeOffset="354108.9275">30890 9494 20 0,'0'0'75'0,"20"-97"-29"16,-10 60-3-16,1 10 11 15,-1 10 1-15,0 8 5 0,-1 4-11 16,-1 5-23 0,1 0 1-16,4 5-13 0,5 24 16 15,5 16 9-15,-3 12 6 16,-6 11-42-16,-7 0 15 15,-2 2-15-15,-2-2-3 16,4-8-5-16,4-5-98 16,-1-14-50-16,-4-11-102 15</inkml:trace>
  <inkml:trace contextRef="#ctx0" brushRef="#br0" timeOffset="354515.7172">30700 9763 563 0,'0'0'0'0,"0"0"-121"16,0 0 86-16,0 0 35 16,101-31 59-16,-53 20-33 15,5-4-26-15,4-2 10 16,-4-7-7-16,-2-1 3 15,0-8-4-15,-11-1 3 16,-4-4-5-16,-9-1 18 16,-8 5-3-16,-8 8 23 15,-4 9-2-15,-5 9-15 0,-2 6 33 16,0 2-42-16,0 0-12 16,0 0-5-16,0 0 1 15,0 19-5-15,0 11 9 16,0 13 13-16,3 3-11 15,1 0 5-15,-1 1-7 16,-3 0-1-16,0-5-17 16,0-5-35-16,-4-6-14 15,-2-10-48-15,4-11 24 16,2-8-18-16,0-2-50 16</inkml:trace>
  <inkml:trace contextRef="#ctx0" brushRef="#br0" timeOffset="354825.8464">31278 9571 307 0,'0'0'45'0,"9"-79"22"16,6 47-11 0,1 3-6-16,5 3-7 0,6 6-10 15,2 4-11-15,2 8-2 16,-4 8-8-16,-10 0-12 16,-11 14-23-16,-6 19-24 15,-10 6 38-15,-22 0-15 16,-9-2-10-16,2-10-3 15,5-9 37-15,11-5 20 16,13-10-16-16,7-3 5 0,3 0 5 16,0 0-14-1,4 0-26-15,10 1 12 0,4 4 14 16,0 6 24-16,0 5-7 16,-5 7 3-16,2 8-2 15,-3 7-9-15,3-2-9 16,1-4-16-16,2-5-63 15,-1-9-25-15,2-10-79 16</inkml:trace>
  <inkml:trace contextRef="#ctx0" brushRef="#br0" timeOffset="355104.9953">31609 9333 286 0,'0'0'1'0,"0"0"-1"15,0 0 27-15,0 0 75 16,0 0-32-16,0 0-70 16,0 6 23-16,2 28-16 15,11 13 28-15,-1 2-25 16,1-6 4-16,-7-2-14 15,-6-4-7-15,0-3-58 16,0-2 11-16,-6-8-5 16,-1-8-51-16,6-13-46 15</inkml:trace>
  <inkml:trace contextRef="#ctx0" brushRef="#br0" timeOffset="355399.235">31879 9339 485 0,'0'0'6'16,"0"0"-4"-16,0 0 17 15,0 0 46-15,-114 67-13 16,64-29-18-16,4-3-8 16,15-3-23-16,12-10-3 15,11-4-10-15,6-5-16 0,2-6 8 16,0-2-3-1,0-3-6-15,14 1 27 0,4 0 2 16,2 0 7 0,1 3 0-16,-3 2-6 0,-3 3-3 15,-6 3-3-15,-1 1-30 16,-5 1-52-16,-2-3-70 16,2-7-39-16</inkml:trace>
  <inkml:trace contextRef="#ctx0" brushRef="#br0" timeOffset="355716.1891">31958 9426 336 0,'0'0'28'0,"0"0"6"16,0 0-15-16,0 0 40 16,0 0-10-16,0 0 5 15,-21 75 3-15,17-36-40 16,-1-3-17-16,5-8-14 15,0-8-4-15,15-9-21 16,14-9-9-16,4-2 48 16,4-5 13-16,-5-17-8 15,-3-5-3-15,-13-5 19 16,-6-1 11-16,-10-3-25 16,0 1-7-16,-20 2-38 15,-7 4 25-15,-4 12-12 16,-2 12 5-16,-2 5 17 0,3 5-7 15,6 13-33-15,12-1-66 16,14-2-112-16</inkml:trace>
  <inkml:trace contextRef="#ctx0" brushRef="#br0" timeOffset="356065.3571">32173 9319 516 0,'0'0'12'0,"0"0"5"16,0 0 49-16,0 0 12 16,0 0-30-16,0 0-48 15,3-9-23-15,-3 33 10 16,0 12 13-16,0 8 11 0,0 2-1 16,0-3-10-16,-2-7 3 15,1-4-3-15,1-8-4 16,0-5 0-16,0-7-4 15,0-6 5-15,1-6-4 16,12 0 7-16,7-8 9 16,9-18 7-16,4-13 4 15,1-6 1-15,-3-9 5 16,-7-1-5-16,-5 6-12 16,-8 6-2-16,-7 16-6 15,-2 10-1-15,-2 11-18 0,0 6-40 16,0 0-88-1,1 3-317-15</inkml:trace>
  <inkml:trace contextRef="#ctx0" brushRef="#br0" timeOffset="357132.2619">32730 9252 381 0,'0'0'153'0,"0"0"-149"16,0 0 16-16,0 0 28 16,0 0-22-16,0 0-23 15,3 2-2-15,-3 27-1 16,0 17 37-16,0 6-20 15,0 2 15-15,0-3-22 16,0-6-3-16,-2-9-1 16,-3-3-6-16,-1-9-4 15,0-9-3-15,2-5 6 16,1-6-9-16,3-4 1 16,0 0-2-16,0 0-20 15,19-12 17-15,11-8 14 16,6-6-3-16,3-2 5 0,-8-2-8 15,-4-1 11 1,-5 6-5-16,-5 5 1 0,-7 7 0 16,-4 10 20-16,-6 3 23 15,0 0-44-15,0 0-8 16,-3 7 8-16,-3 13 6 16,-1 6-2-16,5 2-4 15,2-4-7-15,2-4-25 16,14-7-11-16,8-6 21 15,3-4 16-15,3-3-2 16,-4 0 8-16,-2-10 4 16,-9-8-1-16,-9-3 0 15,-6-3 0-15,0-4-3 16,-9-2-23-16,-17 6-15 0,-7 4 11 16,-3 10 27-16,1 8 12 15,9 2 4-15,8 2-2 16,10 9-14-16,7-2-29 15,1 3-17-15,3-2-12 16,22-5 25-16,11-5-23 16,9 0-16-16,1-10 18 15,2-7 20-15,-6-6 34 16,-5-4 18-16,-4 2 22 16,-12 3 21-16,-8 10 2 15,-3 4 25-15,-10 7 13 16,2 1-36-16,-2 0-49 15,0 0-16-15,3 14-21 16,0 13 21-16,4 16 4 16,4 8 10-16,-4 7-11 0,-2 0-3 15,-5-2 0-15,-3 0-1 16,-18-6 1-16,-4-7 0 16,-4-8-12-16,2-9 12 15,5-9 1-15,7-7 5 16,8-9-2-16,2-1 23 15,5-6 19-15,0-19-46 16,0-13 0-16,18-5 16 0,13-13-11 16,3-5-2-1,5-1 21-15,-3-8 1 16,-4 7-12-16,-4 9-3 0,-7 16 8 16,-6 16 0-16,-5 12-14 15,-7 8 8-15,-2 2 4 16,2 0-16-16,1 14-9 15,0 16 9-15,-2 10 13 16,-2 7 1-16,0-4-12 16,0 0-4-16,-3-11-27 15,-2-5-52-15,-1-10-67 16,3-10-142-16</inkml:trace>
  <inkml:trace contextRef="#ctx0" brushRef="#br0" timeOffset="357282.4755">33519 9129 513 0,'0'0'35'0,"0"0"-35"16,0 0-27-16,0 0-26 16,0 0-115-16,0 0 10 15</inkml:trace>
  <inkml:trace contextRef="#ctx0" brushRef="#br0" timeOffset="357520.4041">33699 9258 606 0,'0'0'19'0,"0"0"-17"0,0 0 40 16,-85 36 29-16,55-4-7 15,6 7-47-15,12 4 5 16,12 1-17-16,0-4-5 15,29-6-1-15,5-10 1 16,6-10-2-16,3-8 2 16,-1-6 0-16,3 0 0 15,-6-11-3-15,-12-11-34 16,-8-3-74-16,-10-5-71 16,-3 0-202-16</inkml:trace>
  <inkml:trace contextRef="#ctx0" brushRef="#br0" timeOffset="366320.3208">13673 11800 103 0,'0'0'47'0,"0"0"6"16,0 0-5-16,0 0 25 16,0 0 3-16,0 0-1 15,0 0 2-15,-7 1-9 16,7-1-24-16,0 0-42 16,0 0-2-16,0 0-53 15,22 0 16-15,20 4 37 16,32 1 1-16,32-4 9 15,31-1-10-15,27 0-1 16,18 0-126-16,15-6-102 16,13-7 229-16,7-8 164 15,7-18-113-15,4-11 6 16,-3-2 30-16,-1 4-27 0,-4 5-31 16,-2-2-15-16,3 5-5 15,-8 1-7-15,-11 5-2 16,-20 5 7-16,-29 7-16 15,-29 5 10-15,-30 7-2 16,-27 5 2-16,-24 5-3 16,-18 0-5-16,-12 0-13 15,-7 0 4-15,-3 0 0 16,-2 0 6-16,-1 0 6 16,0 0 4-16,0 0 5 0,0 0 4 15,0 0-9-15,0 0-5 16,0 0-23-16,8 0-119 15,-1-9-129-15</inkml:trace>
  <inkml:trace contextRef="#ctx0" brushRef="#br0" timeOffset="367852.3266">20765 10543 109 0,'0'0'72'0,"0"0"-42"0,0 0 2 16,0 0-5-16,0 0 7 16,0 0-1-16,-29 0-6 15,27 0 6-15,-1 0 15 16,0 0 9-16,0 0-5 15,0 0-11-15,1 0 2 16,2 0-3-16,0 0-10 16,0 0-7-16,0 0-22 15,0 0-1-15,14 0-7 16,16 0 7-16,13 0 4 16,16-4-1-16,18-7-3 15,14-3 0-15,17-3 0 16,11-4-1-16,10-2 1 15,-3 2 5-15,-10 2-5 0,-15 3-9 16,-19 3 3-16,-18 3-6 16,-15 3 7-16,-13 1 5 15,-8 2 2-15,-9 2 3 16,-4 0 11-16,-6 2-16 16,-9 0 2-16,0 0 10 15,0-1 4-15,0-4 7 16,-13 0 3-16,-1-4 1 15,-2 0-13-15,-1-1 4 16,1 0-3-16,2-2-9 16,2 1 0-16,2-2-6 0,1-1-3 15,3 0 0-15,-3-2 6 16,0 2 1 0,-2-3 1-16,-2 3-5 0,-2 0-1 15,-6 0 1-15,1 2 1 16,-3 0 3-16,-2 3-4 15,6 4 4-15,5 2-2 16,4 2-2-16,5 1 5 16,4 0 6-16,1 0-11 15,-2 0-4-15,2 1 2 16,0 19-4-16,2 10 5 16,24 8 1-16,20 3-4 0,20 1 4 15,11-1 0 1,1-5-2-16,-10 0-3 0,-18 0-1 15,-17 7-4-15,-28 16 3 16,-32 23-74-16,-86 31 30 16,-91 29-195-16</inkml:trace>
  <inkml:trace contextRef="#ctx0" brushRef="#br0" timeOffset="383192.7956">22860 10226 615 0,'0'0'0'0,"0"0"0"16,0 105 13-16,0-47 15 15,0 3-20-15,4 0-8 16,2-7-33-16,3-9-143 15,-6-20-100-15</inkml:trace>
  <inkml:trace contextRef="#ctx0" brushRef="#br0" timeOffset="383491.9236">22640 10196 731 0,'0'0'14'0,"0"0"25"15,0 0-9-15,-14-76-5 16,52 55-2-16,22 3-16 16,14 12-2-16,13 7 14 15,2 36-19-15,-5 18 3 0,-14 14 4 16,-22 12-7 0,-29 4-5-16,-19-1 5 0,-40-3 0 15,-31-11 3-15,-15-10 23 16,-2-12 6-16,8-15-8 15,14-9-5-15,17-11-14 16,18-12-5-16,11-1-4 16,14-18-58-16,6-19-85 15,26-11-253-15</inkml:trace>
  <inkml:trace contextRef="#ctx0" brushRef="#br0" timeOffset="384136.0867">23219 10430 487 0,'0'0'79'16,"0"0"-57"-16,0 0 24 0,0 0-10 16,0 0 39-16,0 0-43 15,58 29-21-15,-31-29-3 16,-2-2 7-16,1-19 8 16,-4-2-10-16,-4-4-1 15,-9-1 1-15,-9 1 9 16,0 7 2-16,0 0-15 15,-16 7-7-15,1 6-2 16,-6 7-2-16,-4 0-16 16,-3 11 18-16,2 18 4 15,2 10 7-15,11 7-6 16,10 0-5-16,3-2-1 0,14-8 1 16,16-10-9-16,8-9-3 15,9-10-5-15,4-7 11 16,6-13 0-16,2-24 3 15,-1-11 3-15,-5-9 6 16,-8-2-4-16,-11 11 6 16,-12 10-3-16,-13 17 0 15,-9 10-1-15,-1 10-4 16,-20 1-44-16,-12 12 26 16,-6 15 18-16,3 3 1 15,10-5 0-15,12-8-2 16,14-9-5-16,0-8-48 15,24 0 51-15,10-3 3 16,5-12 12-16,1 0-3 16,-5 4 13-16,-5 11 13 0,-4 0-14 15,1 36 4-15,-2 19 13 16,-5 21 1-16,-8 13-5 16,-9 8-20-16,-3-4-3 15,-9-7-11-15,-18-7 2 16,-6-15 1-16,-3-11 4 15,0-12 8-15,4-17 7 16,6-14 13-16,1-10-4 16,4-20-6-16,8-27-25 15,9-19-27-15,6-15-56 16,35-5-64-16,17-1-212 0</inkml:trace>
  <inkml:trace contextRef="#ctx0" brushRef="#br0" timeOffset="384301.0254">23987 10340 23 0,'0'0'899'0,"0"0"-879"16,0 0 21-16,0 0 37 16,0 0-30-16,0 0-48 15,2-10-62-15,11 13-101 16,1 14-101-16</inkml:trace>
  <inkml:trace contextRef="#ctx0" brushRef="#br0" timeOffset="384924.0291">24565 10231 777 0,'0'0'52'0,"0"0"-48"15,0 0 22-15,0 0 11 16,0 0-21-16,0 0-10 0,-10 34-4 16,10-7 18-16,0 0-20 15,17-6-5-15,5-6-14 16,2-7 0-16,-2-5-1 15,-5-3 5-15,-4-3 5 16,-2-18 10-16,-2-11 9 16,0-17-6-16,-3-10 4 15,1-11-3-15,4-2 4 16,0 6 7-16,2 11-4 16,-2 10 4-16,1 17 4 15,-3 9 8-15,3 10-7 16,5 9-12-16,6 0-8 15,12 28 0-15,1 30 0 16,-5 29 9-16,-13 29-3 16,-18 29 2-16,-15 18 0 0,-22 1-8 15,-2-6-1-15,10-23-3 16,22-18 4-16,7-23 21 16,12-24-14-16,10-21 13 15,-5-22-5-15,1-16-14 16,1-11-1-16,5-10 0 15,11-30 15-15,6-26-3 16,2-24-7-16,-3-17 4 16,-14-4-7-16,-23 10-1 15,-9 15-1-15,-40 24-9 16,-14 20-10-16,-6 16-12 16,10 10-1-16,20 8-4 0,30-4-59 15,21-15-62-15,47-18-596 16</inkml:trace>
  <inkml:trace contextRef="#ctx0" brushRef="#br0" timeOffset="385132.5169">25741 9804 950 0,'0'0'75'15,"0"0"-59"-15,0 0 47 16,0 0-22-16,0 0-33 15,-34 94-5-15,21-5 23 16,-7 14-26-16,-2 0-5 0,-3-8-43 16,5-11-48-16,2-16 6 15,6-11-28-15,-1-18-124 16,-1-13-254-16</inkml:trace>
  <inkml:trace contextRef="#ctx0" brushRef="#br0" timeOffset="385329.4106">25246 10328 785 0,'0'0'96'0,"0"0"-40"15,0 0 21-15,0 0 7 16,0 0-33-16,0 0-9 0,100-67-8 16,-15 30-14-16,17-5-10 15,-2 4-10-15,-12 7-9 16,-16 8-65-16,-25 10-68 15,-16 7-124-15,-15 3-345 16</inkml:trace>
  <inkml:trace contextRef="#ctx0" brushRef="#br0" timeOffset="386528.5541">26089 10297 738 0,'0'0'88'0,"0"0"-72"16,28-85 44-16,1 47-2 15,1-1-25-15,-4 5-25 16,-8 12-5-16,-9 11-3 16,-9 7-2-16,0 4-38 15,-18 0-36-15,-7 15 55 0,-4 7 21 16,10 3-1 0,15 1 0-16,4 0-29 0,22-3 16 15,14-2 14-15,3 0 1 16,-3-3 5-16,-7 3-3 15,-9 2-1-15,-13 0-2 16,-7-1-2-16,0-5-2 16,0-7 4-16,0-7 1 15,0-3-1-15,6 0-12 16,12-11 4-16,9-12 8 16,4-9 2-16,-1-2-1 15,-3-2 0-15,-6 2 5 16,-2 0-1-16,-8 12 3 15,-4 10 3-15,-6 7 2 16,-1 5 11-16,0 0-21 0,0 19 13 16,0 4-14-16,-3 4 18 15,3-4-7-15,0-6-9 16,2-5 2-16,10-2-6 16,6-8-2-16,6-2-8 15,7-7 9-15,6-20-7 16,-3-11 4-16,-2-6 4 15,-5-4 3-15,-6 2 5 16,-4 7-3-16,-6 12 9 16,-5 10 0-16,-5 10 3 15,-1 7 3-15,0 3-20 16,-8 24-7-16,-9 13 7 0,-4 10 34 16,5 2-8-16,1-6-21 15,7-7-3-15,5-8 2 16,3-7-4-16,0-9-15 15,14-8-1-15,11-7-1 16,8 0 7-16,4-22 10 16,5-9 1-16,-5-13 0 15,-4-6 4-15,-6-8-1 16,-10-5 11-16,-4-1 1 16,-9 4-10-16,-2 12 5 15,-2 14 0-15,0 17 15 16,0 10-7-16,0 7 6 15,0 0-25-15,-9 26-17 0,-4 13 17 16,0 12 19 0,0 10-8-16,4 3-9 0,5-1 2 15,-1-4-1-15,5-7-2 16,0-12-1-16,0-10-3 16,6-11-17-16,16-15-8 15,11-4-14-15,9-12 14 16,10-25 3-16,2-15-49 15,-6-12-21-15,-2-16 32 16,-9-7 11-16,-4-7-17 16,-6 2 11-16,-8 8 25 15,-8 16 33-15,-5 24 44 0,-5 18 9 16,-1 16 54 0,0 10-18-16,0 0-47 0,0 26-17 15,-9 18 43-15,-4 15 13 16,-5 10-31-16,0 5-7 15,3 4-12-15,-3 2-5 16,0-5-10-16,2-5-16 16,2-13-3-16,1-10-24 15,9-18-37-15,2-10-38 16,2-16-38-16,12-5-13 16,21-29-61-16,7-18-317 15</inkml:trace>
  <inkml:trace contextRef="#ctx0" brushRef="#br0" timeOffset="386850.1781">27481 9718 665 0,'0'0'64'0,"0"0"49"15,0 0-19-15,0 0-37 16,0 0-9-16,0 90 32 16,-3-37-45-16,0-2-1 15,1-3-15-15,1-7-11 16,-2-4 0-16,1-6-1 15,0-5-5-15,2-11-1 16,0-5-1-16,0-5-4 16,8-5-12-16,10 0-4 15,1 0 9-15,4-3-8 16,-1-1-8-16,-4 4 4 0,0 7 3 16,-4 15 5-16,-3 10 10 15,-8 7 2-15,-3 3 3 16,0-5-3-16,-3-6-38 15,-7-6-31-15,4-11 8 16,1-5-51-16,2-9-39 16,0 0-146-16</inkml:trace>
  <inkml:trace contextRef="#ctx0" brushRef="#br0" timeOffset="387801.4692">27245 10043 81 0,'0'0'94'0,"0"0"-77"16,0 0-11-16,0 0 3 16,0 0 21-16,0 0 9 0,28-71-9 15,-24 50 16-15,1-5 6 16,0 1-1-16,-4 1-17 15,1 0 21-15,-1 0 0 16,1 0-13-16,2-4 9 16,5-3 19-16,0-5-11 15,1-3-15-15,2 5 19 16,-4 8-12-16,-2 11 0 16,-5 10-9-16,-1 3 13 15,0 2-28-15,0 0-24 16,0 5-3-16,-1 21-17 15,-11 16 17-15,-6 13 21 16,-1 11-13-16,2 7-4 0,-2 8 3 16,-1 4-5-16,-4 1 0 15,-7-3-2-15,-3-8 0 16,-5-12-2-16,8-8 0 16,10-15-9-16,6-14 4 15,12-11 7-15,3-10 0 16,0-5-5-16,0 0 5 15,11-16 13-15,14-17 4 16,9-13 5-16,6-6-6 16,-2 4-9-16,-4 9 2 15,-4 5-6-15,-5 9 4 16,-8 6-4-16,-6 6 2 0,-6 8-3 16,-4 3 1-16,-1 2 1 15,0 0-4-15,0 0 0 16,0 0-10-16,0 0-5 15,0 0 3-15,0 0 2 16,0 0-1-16,0 0 4 16,0 0 0-16,0 0 3 15,-1 0 4-15,1 0 0 16,0 0 0-16,0 0-2 16,0 0-3-16,0 0 2 15,0 0 3-15,0 0-1 16,0 0 1-16,0 0 1 15,18-5 2-15,7-4 2 0,5 1-5 16,-3 5 0 0,-5 3 0-16,-4 10 0 0,-1 17 0 15,2 7 8-15,-6 5-8 16,-3 0 0-16,-5-1-29 16,-5-1-24-16,0 1-26 15,-8 1-37-15,-11-5-119 16,3-7-260-16</inkml:trace>
  <inkml:trace contextRef="#ctx0" brushRef="#br0" timeOffset="388081.3845">26501 9981 621 0,'0'0'48'0,"0"0"-11"16,0 0-37-16,84-33-9 15,24 10-11-15,50-10-35 0,30-17-163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4:05:37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5499 1910 501 0,'0'0'51'16,"-86"3"-40"-16,26 26-11 16,-10 16 36-16,-5 14 6 15,1 16 4-15,5 9 17 16,9 5-4-16,11 0-15 15,13-5-11-15,16-3-14 16,15-6-6-16,5-7-13 16,19-9-5-16,20-9-8 15,13-15-18-15,14-18-14 0,13-17 0 16,9-14-2-16,7-35 21 16,-1-16 2-16,-7-6 22 15,-15-4 2-15,-20 7 13 16,-18 8-4-16,-10 12 20 15,-12 16 28-15,-9 17-9 16,-3 12 15-16,0 3 6 16,0 0-27-16,-3 18-27 15,-3 9 5-15,3 6-9 0,3 1-10 16,9-3-1 0,24-11-26-16,13-5 2 0,8-13-16 15,7-2 9-15,3-22 15 16,-2-17 16-16,-2-12 4 15,-6-3 1-15,-14 4-3 16,-12 5 28-16,-17 9-16 16,-11 6 17-16,-12 6-7 15,-28 12-24-15,-20 12-4 16,-19 7-8-16,-12 27-7 16,3 12 13-16,27 0-22 15,31-3-69-15,30-21-215 16</inkml:trace>
  <inkml:trace contextRef="#ctx0" brushRef="#br0" timeOffset="797.8389">6657 1984 886 0,'0'0'0'16,"0"0"-55"-16,0 0 55 16,0 0 75-16,0 0-21 15,0 0-31-15,-36 22-9 16,25 25 4-16,-11 16 14 0,0 8-18 16,-1-2-7-16,5-9-5 15,5-12 0-15,1-13 0 16,9-15-2-16,3-13-7 15,0-7-14-15,0 0-6 16,0-15-22-16,16-19 37 16,10-11-5-16,8-7 11 15,2 4-2-15,-2 9 8 16,-4 10-1-16,-5 13-4 16,-10 10 5-16,-6 6 21 15,0 9-3-15,-3 21 4 16,-6 11 16-16,0 10-11 15,0 0-10-15,-9-11-5 16,6-12-12-16,3-14 0 16,0-9-11-16,0-5-14 15,9-5-20-15,15-19 29 0,4-14 14 16,3-9 2-16,-1-4 6 16,-4 4-6-16,-1 11 0 15,-7 11 8-15,-4 15-7 16,-6 10-1-16,-2 0-9 15,2 10 9-15,4 11 4 16,7 4 12-16,2-2-6 16,7-5-10-16,4-11-8 15,5-7-17-15,12-8 4 0,4-27 12 16,3-12-4 0,-4-6 13-16,-8-9 6 0,-6-1-2 15,-12-3-1-15,-2-2 18 16,-10 4-11-16,-6 15 18 15,-5 17-9-15,-3 18 33 16,0 14 12-16,0 0-42 16,0 14-17-16,-11 31-6 15,-9 30 2-15,-9 34 5 16,-2 30 6-16,7 18-4 16,9 19 20-16,12 19-15 15,3 4-13-15,0-4-6 16,3-19-48-16,6-31-51 15,-3-31 70-15,3-35-101 16,0-34-89-16,3-37-135 0</inkml:trace>
  <inkml:trace contextRef="#ctx0" brushRef="#br0" timeOffset="1346.7086">7557 2263 830 0,'0'0'7'0,"0"0"-6"16,45-87 55-16,-24 73-1 15,0 7-33-15,3 7-14 16,-3 2 6-16,0 26-2 0,-9 17 1 16,-9 10 7-16,-3 11-20 15,-20 2 3-15,-13-6-3 16,-8-6 7-16,2-11-5 15,6-13 4-15,14-15 5 16,10-10 9-16,9-7-14 16,0 0-6-16,14-12-24 15,27-22-7-15,18-16 28 16,10-13-1-16,1-2-35 16,-10 6 28-16,-9 6 11 15,-11 11 3-15,-13 12 8 16,-11 13 7-16,-13 12-3 15,-3 5 7-15,0 0 7 0,-11 17-25 16,-8 13 0 0,-3 8 8-16,11 5 1 15,11-3-11-15,9-5-2 0,29-7-15 16,11-12-17-16,6-13-10 16,3-3 4-16,-5-17 30 15,-4-15 8-15,-9-1 6 16,-10-2 1-16,-8-1 8 15,-13 0 12-15,-9-1-1 16,-3 4-2-16,-27 8-24 16,-13 8-5-16,-12 12-27 15,-3 5-10-15,13 8 5 0,24 13-51 16,21-1-197 0</inkml:trace>
  <inkml:trace contextRef="#ctx0" brushRef="#br0" timeOffset="2790.1205">8730 2181 796 0,'0'0'0'0,"0"0"-41"15,0 0 41 1,0 0 66-16,0 0 9 0,0 0-35 16,1-55-4-16,-1 84-22 15,0 17 2-15,-7 14 24 16,-11 7-15-16,-3-6-9 16,0-12-9-16,8-18 1 15,7-16-5-15,4-10 0 16,2-5-3-16,0-1-3 15,3-28-18-15,21-16 11 16,9-16 16-16,10-4-14 16,3 4 15-16,-4 15-7 15,-6 11 1-15,-11 15 1 16,-10 12 0-16,-4 6 2 16,-5 2 6-16,3 10-2 0,1 16 12 15,1 13-4-15,-5 7 3 16,-3 2-4-16,-2 1-15 15,5-8-3-15,4-12-53 16,4-12-38-16,11-12-13 16,5-5-57-16,6-22 10 15,2-13-32-15,0-6 61 16,-7 1 41-16,-4-1 79 16,-5 4 5-16,-2 4 47 15,-2 8 10-15,-6 8 8 16,-6 13 45-16,-6 4 2 15,0 0-4-15,0 0-39 0,7 0-36 16,2 0-9 0,10 0 5-16,7-10-15 15,9-9-11-15,1-5 13 16,-4-6-11-16,-9-1 6 0,-9 2-2 16,-8 5-2-16,-6 2 8 15,0 8-3-15,-14 9 6 16,-9 5-15-16,-10 8-3 15,-6 27 10-15,-9 13 24 16,-4 14-1-16,7 0 4 16,14-4-8-16,19-12-11 15,12-11-18-15,30-12-6 0,18-12-10 16,10-11-12-16,3-3-1 16,-3-24 25-16,-4-5-1 15,-11-4 0-15,-7 2 2 16,-5 0 6-16,-8 7-2 15,-8 8 10-15,-5 9-9 16,-7 8 10-16,-2 2 1 16,-1 2-5-16,0 18-3 15,5 6-1-15,1 6 23 16,7-3-26-16,2-7-2 16,11-8-16-16,5-9-14 15,9-5-1-15,3-3 7 16,-1-18 1-16,0-5 13 15,-6-1 3-15,-8 2 3 16,-4 2 10-16,-6 9 0 0,-9 5-5 16,-2 7 6-16,-4 2-3 15,2 2-2-15,1 18 9 16,4-1 28-16,5-1-25 16,0-5-5-16,7-9-4 15,10-4-2-15,8-11-2 16,9-18-6-16,3-10-2 15,-4-8 3-15,-5-5 5 16,-5-6 3-16,-7-7 4 16,-6-9-4-16,-10-12-3 15,-9-1-2-15,-6 10-2 16,0 16 4-16,0 25 5 16,0 20 3-16,-6 10 15 0,2 6 35 15,1 0-11-15,-3 5-21 16,-3 27-18-16,-3 23 0 15,0 23 3-15,0 9-4 16,8 3-7-16,1-1 7 16,1-11-5-16,2-8-1 15,0-10-1-15,0-12-2 16,0-14-9-16,8-12-5 16,2-8-4-16,-1-11-4 15,9-3 2-15,4-3 17 16,11-21 5-16,9-12 4 15,6-12-4-15,2-8 3 0,5 0-2 16,2 4-1-16,-3 12 1 16,-8 16-2-1,-10 14 1-15,-8 10-1 0,-7 5-3 16,-6 22 4-16,-6 14 19 16,-9 10-3-16,0 4-8 15,-22-1-8-15,-5-7-3 16,0-10-29-16,2-8-49 15,-2-14-32-15,-9-12-96 16,-9-3-303-16</inkml:trace>
  <inkml:trace contextRef="#ctx0" brushRef="#br0" timeOffset="3000.7905">10646 1857 906 0,'0'0'61'0,"0"0"-60"15,0 0 99-15,0 0-28 16,-17-80-45-16,51 49-24 16,17-5-3-16,10-5 0 15,3-1-26-15,-6 6 2 16,-9 4-11-16,-8 7 16 16,-4 5-13-16,-3 3-63 15,-2 4-76-15,-12 6-266 16</inkml:trace>
  <inkml:trace contextRef="#ctx0" brushRef="#br0" timeOffset="3897.0833">12803 1627 522 0,'0'0'23'15,"-88"17"-12"-15,44 10 92 16,6 4-18-16,7 5-38 16,10-2-36-16,12-5-11 15,6-9-2-15,3-10-1 0,0-6-5 16,0-4-29-16,16 0-22 16,10-21 44-16,11-16 15 15,5-19 4-15,0-14 8 16,-5-11 13-16,-7-4 21 15,-8 2 3-15,-2 6-19 16,-3 11 8-16,-5 15 1 16,-4 20 10-16,-3 14-22 15,-4 14-17-15,-1 3-10 0,7 0-2 16,11 23-13 0,12 28 15-16,6 31 15 0,-2 36 28 15,-8 25 3-15,-13 22-37 16,-13 18 8-16,0 7-11 15,-30 12 2-15,-13 12-2 16,0-7-6-16,8-23-2 16,11-26-13-16,18-35 5 15,6-29 8-15,0-27-27 16,6-25 22-16,9-25 7 16,8-17-5-16,14-33-10 15,11-35 15-15,8-32 9 16,4-19-1-16,-9-11 2 15,-14 2 9-15,-20 16-15 16,-17 23 0-16,-17 29-8 0,-38 23-1 16,-25 18-29-16,-13 12 34 15,-4 7 5-15,15 0 10 16,25 0 0-16,30 0 9 16,23 0-24-16,7-20-14 15,40-20-37-15,39-21-42 16,34-15-17-16,22-6-175 15</inkml:trace>
  <inkml:trace contextRef="#ctx0" brushRef="#br0" timeOffset="4325.5564">15039 1336 639 0,'0'0'0'0,"0"0"2"0,0 0 14 16,0 0 79-16,0 0-33 15,0 0-47-15,-18-38-14 16,12 77 6-16,-4 30 48 15,-2 31 3-15,-4 17-41 16,-1 11-10-16,2-1-7 16,5-12-54-16,8-21-104 15,2-29-191-15</inkml:trace>
  <inkml:trace contextRef="#ctx0" brushRef="#br0" timeOffset="4748.3411">15567 1257 756 0,'0'0'0'0,"-109"39"0"16,38 14 44-16,-13 17 18 16,-2 15-8-16,-4 7-17 15,2 0-8-15,3 0-4 16,-1-12-10-16,7-13-6 15,11-13 8-15,16-16 2 16,18-17-10-16,16-10-1 0,11-8-7 16,7-3-1-1,0-3-33-15,1-29-14 0,18-14 32 16,10-11-16-16,7 5 24 16,0 12 7-16,-2 15 6 15,-4 14 0-15,-2 8 5 16,2 3-2-16,1 4 3 15,6 18 10-15,4 9-7 16,4 7 8-16,4 4-4 16,4 2-19-16,4-4 5 15,-5-2-5-15,-3-6-25 16,-5-6-22-16,-4-5-22 16,-3-9-62-16,-1-12-53 15,0-4-40-15,0-29 47 0</inkml:trace>
  <inkml:trace contextRef="#ctx0" brushRef="#br0" timeOffset="5080.3081">15614 1826 244 0,'0'0'107'0,"26"-112"-21"16,-12 71 85-16,-7 9-56 15,-2 17-22-15,-2 10-7 16,-3 5-37-16,0 21-25 16,0 27-21-16,0 18 39 15,-6 11-5-15,-8-5-25 16,2-14-5-16,8-14-2 15,4-14-5-15,0-11-7 16,0-12-10-16,0-7-7 16,6 0-6-16,9-12 9 0,7-22 21 15,15-15 7 1,8-7-1-16,9 4-6 0,1 6 0 16,-4 15 6-16,-7 14-6 15,-12 14-7-15,-10 3 5 16,-8 14 4-16,-5 18 7 15,-4 7 13-15,-5 8-4 16,0 0-17-16,0 0-1 16,0-5-24-16,2-10-74 15,21-11-120-15,8-13-256 0</inkml:trace>
  <inkml:trace contextRef="#ctx0" brushRef="#br0" timeOffset="5386.1909">16462 1688 910 0,'0'0'12'15,"0"0"4"-15,0 0 83 16,0 0-46-16,0 0-18 16,-89 75-28-16,69-29-7 15,7 2 1-15,10-4-1 16,3-3-10-16,0-7-4 15,15-8-10-15,0-11 12 16,4-7-10-16,1-8 1 0,5-2 11 16,0-20 10-16,-3-11 7 15,-6-4-1-15,-13-3 4 16,-3 1-3-16,-22 0-7 16,-17 6-5-16,-8 9-43 15,-5 12-22-15,7 11-85 16,11 1-228-16</inkml:trace>
  <inkml:trace contextRef="#ctx0" brushRef="#br0" timeOffset="5887.9895">16804 1632 460 0,'0'0'436'16,"0"0"-417"-16,0 0 2 16,0 0 48-16,0 0-35 15,-103 78-11-15,72-17 3 16,5 1-16-16,10-9-8 16,11-12-4-16,5-12-5 15,2-12-6-15,11-6-10 16,6-11 3-16,3 0 16 15,7-18 4-15,10-15 14 0,0-6 5 16,-3 2-13 0,-10 7 3-16,-8 12-5 15,-9 8 1-15,-4 7 0 16,-4 3-3-16,1 0-2 0,2 22-26 16,7 5 26-16,4 5 1 15,4-1-1-15,5-11-28 16,1-6-17-16,5-12-1 15,9-2 14-15,1-11 23 16,1-16 9-16,2-4 10 16,-9-4 28-16,-7-2 14 15,-9-3-24-15,-11-4 6 16,-7-4-33-16,-9-2-1 16,-19 10-45-16,-5 10-12 0,0 16 6 15,7 11-33-15,12 3-96 16,14 0-281-16</inkml:trace>
  <inkml:trace contextRef="#ctx0" brushRef="#br0" timeOffset="6487.9126">17712 1095 916 0,'0'0'0'0,"0"0"0"16,0 0 16-16,0 0 26 15,0 0-11-15,-106 134 3 16,73-48 12-16,0 13-1 16,10 2-13-16,5-3-18 15,13-9-14-15,5-11-5 16,0-17-14-16,9-11-20 15,5-11-40-15,-1-13-15 16,5-14-44-16,3-12-57 16,7-15 38-16,6-25 54 15,2-11 30-15,-4-1 63 16,-9 5 10-16,-9 14 38 16,-8 13 52-16,-2 12 24 15,-4 8 14-15,0 0-43 0,0 0-58 16,2 8-4-16,5 4 11 15,7 2-8-15,5-2-21 16,8-5-5-16,7-6-12 16,7-1 12-16,8-7 2 15,3-13-2-15,-1-7 0 16,-7-2 1-16,-11-3-1 16,-11-1 12-16,-14 9-3 15,-8 0 5-15,-1 12 15 16,-29 7 0-16,-16 5-11 15,-14 4 16-15,-4 22-8 0,3 11-9 16,10 7 23 0,15-1-21-16,21-1-19 0,15-4-6 15,9-6-33-15,34-6-28 16,20-9-25-16,16-9-76 16,14-8-96-16,5-5-28 15</inkml:trace>
  <inkml:trace contextRef="#ctx0" brushRef="#br0" timeOffset="6888.4521">18495 1721 5 0,'0'0'179'0,"100"-76"-43"16,-74 44-1-16,-12 12 19 16,-14 6-42-16,-4 14-3 15,-35 0-24-15,-19 17-67 16,-15 21 8-16,1 7 20 16,14 3-13-16,19-2 5 0,20-9-35 15,16-6-3-15,3-8-11 16,17-10-22-16,21-12-8 15,12-1 4-15,11-23 37 16,4-16 1-16,2-8 1 16,-6-12 12-16,-7-13 4 15,-5-10 20-15,-7-10-15 16,-6-5-23-16,-15-1 0 16,-12 6-2-16,-9 13-15 15,-8 21 16-15,-11 26 1 16,1 17 22-16,3 15 5 15,-3 3-9-15,-6 28-5 16,-4 20 4-16,0 17 5 0,8 12-6 16,7 4-7-16,10 0-9 15,3-5-1-15,0-4-5 16,9-8-16-16,7-9-31 16,11-15-25-16,10-13-40 15,17-16-44-15,12-14 87 16,7 0-217-16</inkml:trace>
  <inkml:trace contextRef="#ctx0" brushRef="#br0" timeOffset="7823.5569">19293 1414 339 0,'0'0'43'16,"0"0"63"-16,0 0 38 15,0 0-36-15,0 0-44 0,0 0-22 16,-6-27-15-16,6 27-27 15,0 0-1-15,0 0-1 16,0 0 2-16,0 0 3 16,0 0 3-16,0 0-2 15,0 0 2-15,0 0 3 16,0 0-1-16,0 0 13 16,0 0-1-16,-1 0 2 15,-2 0 12-15,0 0-5 16,-3 0-6-16,-6 1-10 15,-14 16-3-15,-12 9 0 0,-6 10-8 16,4 1-1 0,7 1-1-16,9-6 0 0,13 0-7 15,5-11-4-15,6-4-12 16,0-7-10-16,1-8-4 16,20-2-3-16,9 0 16 15,9-26 24-15,7-6 4 16,-1-6-2-16,-5 1 4 15,-4 8-3-15,-11 5 16 16,-9 9-2-16,-6 8 9 16,-10 5 7-16,0 2-8 15,0 2-25-15,-11 26-22 0,-11 22 12 16,-7 27 6-16,4 20 3 16,5 21 1-16,13 8 19 15,7 2-9-15,0-4-1 16,0-6 17-16,-6-11-11 15,-7-10 4-15,-10-14-14 16,-3-17-2-16,-4-20-2 16,1-19 5-16,2-15 1 15,-10-12 39-15,-5-22 2 16,-7-28-35-16,0-21 16 16,9-18-18-16,19-10-10 15,21-6-1-15,29-1-5 16,40 5-9-16,21 6-22 15,11 14-28-15,8 12-16 16,-7 13 18-16,-10 14 25 0,-18 11 22 16,-23 10 4-16,-15 9 11 15,-18 5 1-15,-9 0-1 16,-5 7 3-16,-4 0 10 16,0-3-3-16,3 1 1 15,3-5 5-15,3-7 1 16,6-6-1-16,0-5 0 15,0-1-1-15,-5 5 15 16,-5 7 1-16,-4 8 4 16,-1 6 5-16,0 0 1 15,-18 0-31-15,-12 2-10 16,-8 23 0-16,-4 18 1 16,3 8 1-16,9 5-1 15,14-3 1-15,15-12-2 0,1-7-4 16,28-9 1-16,11-10-14 15,8-14 4-15,8-1-13 16,4-18-8-16,-4-8-33 16,-3-5-11-16,-6-5-30 15,-10 0-136-15</inkml:trace>
  <inkml:trace contextRef="#ctx0" brushRef="#br0" timeOffset="8251.1909">21079 1180 864 0,'0'0'0'0,"0"0"0"15,0 0 11-15,0 0-3 16,-39 91 35-16,17-20 12 16,-3 11-17-16,-1 3-23 15,0-5-1-15,3-7-14 16,2-11-4-16,6-15-19 16,2-15-32-16,6-16-100 15,7-16-182-15,0-9-92 16</inkml:trace>
  <inkml:trace contextRef="#ctx0" brushRef="#br0" timeOffset="8628.3501">21208 1061 646 0,'0'0'28'0,"0"0"24"16,66-72 73-16,-55 64-30 15,-8 5-44-15,-3 3-17 16,0 8-34-16,-13 29-41 15,-22 24 41-15,-21 19 1 16,-12 8 3-16,-7-5-2 16,7-16-2-16,13-13 0 15,17-18 0-15,17-16 9 16,12-9-12-16,8-11 3 16,1 0-22-16,0 0 12 15,9 0-3-15,16-12 13 0,8-2 8 16,4 2-1-16,-1 7-3 15,-6 5 2-15,-2 12 7 16,-1 22 3-16,-1 19 16 16,-1 7 6-16,-3 3-21 15,-2-5 0-15,0-9-15 16,6-10-4-16,2-7-21 16,6-14-33-16,8-10-32 15,7-8-98-15,5-25-116 16</inkml:trace>
  <inkml:trace contextRef="#ctx0" brushRef="#br0" timeOffset="8986.3095">21565 1526 700 0,'0'0'26'16,"0"0"-15"-16,0 0 82 0,0 0-22 16,0 0-22-16,0 0-30 15,-1 13-3-15,14-9-14 16,5-4 6-16,7 0 6 15,2-1-13-15,-3-13 13 16,-4 0-6-16,-9-2 5 16,-9 0 1-16,-2 4-1 15,-6 0-12-15,-18 2-1 0,-8 10-16 16,-2 0 16-16,-3 11 17 16,-5 22-5-16,3 12 9 15,3 9-6-15,10 1 18 16,9-1-5-16,17-11-12 15,0-9-11-15,26-8-4 16,11-8 0-16,15-11-1 16,8-7-6-16,6 0-1 15,3-15-9-15,-3-6-15 16,-5-6-41-16,-10-4-41 16,-14-7-87-16,-19-11-306 15</inkml:trace>
  <inkml:trace contextRef="#ctx0" brushRef="#br0" timeOffset="9534.5987">22108 1144 576 0,'0'0'0'0,"0"0"-57"15,-54-79 57-15,41 56 89 16,4 6-7-16,1 5 12 15,1 7-8-15,4 3-4 16,0 2-30-16,-2 0-35 16,-1 28-10-16,-7 28-4 0,-2 28 4 15,-6 28 16 1,-7 30 12-16,-8 17-34 0,-14 7 14 16,-6-3-15-16,-2-22-32 15,9-29-15-15,17-30-18 16,18-28-6-16,14-25-54 15,5-25-153-15,27-8-137 16</inkml:trace>
  <inkml:trace contextRef="#ctx0" brushRef="#br0" timeOffset="9773.955">22054 1419 750 0,'0'0'0'0,"33"-72"3"15,-17 45-3-15,-2 10 42 16,-5 10 15-16,-3 7-31 16,-2 0-24-16,-1 23-1 15,-1 19 6-15,-2 19 7 16,-11 14-5-16,-20 5-9 16,-8-5 0-16,-6-13-25 15,0-13-21-15,-2-15-37 16,5-10-21-16,6-14-49 15,14-10-40-15</inkml:trace>
  <inkml:trace contextRef="#ctx0" brushRef="#br0" timeOffset="10527.063">22305 1478 681 0,'0'0'0'16,"0"0"-17"-16,0 0 17 16,0 0 28-16,55-89-23 15,-12 73 9-15,5 4-3 0,0 7-9 16,-2 5 16-16,-9 0-3 15,-6 15-5-15,-8 12-9 16,-13 6-2-16,-10 3-13 16,0-2-9-16,-23-5 16 15,-10-11 7-15,-2-9 61 16,5-9-1-16,8 0 3 16,9-7-20-16,10-12-34 15,3-8-9-15,7-9-9 16,28-1-1-16,12-3-12 15,10 4-4-15,0 6-12 0,-2 4-5 16,-6 10 37 0,-13 4-4-16,-11 7 10 0,-11 5 1 15,-7 0-1-15,-7 0-34 16,0 0 17-16,0 6 17 16,0 3 7-16,0-2-5 15,6-2-1-15,1-2-1 16,4-1-18-16,2-2 18 15,-2 0-4-15,2 0 8 16,-5 0-1-16,-2 0 9 16,-5 0-1-16,1 0 17 15,-2 0-3-15,0 0 3 16,0-2-7-16,1-3 4 16,-1 0-8-16,0 3 5 0,0 2-5 15,0 0-2-15,0 0-13 16,-14 0 2-16,-5 14 3 15,-4 11 15-15,3 5-15 16,5 5-4-16,11-1-6 16,4-5-4-16,4-4-6 15,17-7-7-15,7-3-1 16,4-13 3-16,6-2-15 16,8-10 8-16,6-14-11 15,-3-5-39-15,0-2-63 16,-4-1-38-16,-3-6 46 15,-3 4 3-15</inkml:trace>
  <inkml:trace contextRef="#ctx0" brushRef="#br0" timeOffset="10826.24">23415 1223 144 0,'0'0'120'16,"0"0"-38"-16,0 0 40 16,0 0 27-16,0 0-33 15,0 0-15-15,1-7-11 16,-1 7-43-16,-15 5-26 15,-7 14-5-15,-2 10-2 16,3 4 6-16,9 1-14 16,12-1-6-16,0-2-9 15,30-5 1-15,10-1 1 16,5-4-1-16,-1-6-1 16,-11-2-1-16,-13-7 10 15,-12 0 0-15,-8-1-5 0,0 4-12 16,-29 4 6-16,-22 10 11 15,-23 5 10-15,-13 0-10 16,-8-1 24-16,11-6-24 16,23-5-23-16,31-5-69 15,30-8-194-15</inkml:trace>
  <inkml:trace contextRef="#ctx0" brushRef="#br0" timeOffset="11545.4326">23908 1521 825 0,'0'0'0'15,"0"0"-266"-15,0 0 266 16,0 0 14-16,79-32 43 15,-36 7-20-15,-2-3-22 16,-11 1 2-16,-14 1 22 16,-7 2-10-16,-9 9 2 15,0 4-5-15,-9 8-12 16,-14 3 0-16,-8 5 5 16,-9 19 6-16,-2 11 6 0,3 5 2 15,6 6-18-15,11 0-1 16,8-5-9-16,12-4-5 15,2-9 0-15,0-8-23 16,22-10-1-16,10-10-14 16,11-3-6-16,5-26 34 15,-1-3-19-15,-6-4 7 16,-10 0 22-16,-9 11 6 16,-8 5 22-16,-8 9-7 15,-2 6-5-15,-4 5 28 16,0 0-13-16,0 7-21 15,0 13-9-15,0 5 24 16,0 3-4-16,0-2-6 0,9-7-8 16,3-5-4-16,7-3-3 15,5-5-1-15,12-6-15 16,7-11 7-16,8-18 9 16,3-13 6-16,-6-3-5 15,-4-10-2-15,-5-10-5 16,-5-10 1-16,-2-5 2 15,-5 4-6-15,-5 12 3 16,-7 24 6-16,-8 18 13 16,-4 15 10-16,-3 7 6 15,0 0-2-15,0 16-27 16,-12 23 7-16,-10 22 20 16,-8 21 19-16,-4 3-20 15,7-5-18-15,6-11-7 0,13-10-1 16,8-9-7-16,0-11-46 15,8-9-47-15,9-15-36 16,0-15-155-16</inkml:trace>
  <inkml:trace contextRef="#ctx0" brushRef="#br0" timeOffset="11988.1654">24557 1363 779 0,'0'0'42'15,"0"0"-36"-15,0 0 42 0,0 0-13 16,0 0-29-16,145-24-4 16,-56 10-2-16,2-3 0 15,-15 0-21-15,-13 5 7 16,-19 0 4-16,-14 5 10 16,-13-1-5-16,-8 0 11 15,-9-1 3-15,0 0 14 16,-3 1-3-16,-11 0-14 15,1 3 9-15,1 4 11 16,8-1 4-16,2 2-15 16,1 0-8-16,-2 0-5 15,-5 3-1-15,-10 13 0 0,-1 4 8 16,-4 5 0-16,6-3-5 16,3-4-4-16,5-2-6 15,5-6 4-15,4-6 2 16,0-3 0-16,0-1 0 15,0 0-2-15,0 0 2 16,0 0 1-16,0 0 2 16,0 0 7-16,0-1-3 15,0-5-7-15,6-5 0 16,4 2-12-16,2-3-81 16,0 2-141-16,-5 2-407 15</inkml:trace>
  <inkml:trace contextRef="#ctx0" brushRef="#br0" timeOffset="12750.6615">25201 1246 639 0,'0'0'0'0,"0"0"-44"16,0 0 44-16,0 0 74 15,-110-11-28-15,56 45-4 16,-4 10-3-16,3 2 3 16,13 3-6-16,14-6-29 15,13-7-7-15,12-8-12 16,3-8 12-16,3-7-21 15,19-9-10-15,13-4 19 0,12-10-7 16,7-18-13 0,3-6-20-16,-7-2-2 0,-9-2 50 15,-11 3 4-15,-8 3 11 16,-7 13-9-16,-8 9 0 16,-7 10 27-16,0 0-2 15,0 17-15-15,-11 17 26 16,-5 10 32-16,2-1-25 15,5-2-12-15,6-4-14 16,3-11-19-16,1-7-2 16,21-9-7-16,13-10-10 15,14-7-3-15,8-25 22 0,1-13-19 16,-3-7 18 0,-7-8 2-16,-9-8 3 0,-5-2-4 15,-9-2-1-15,-7 9-2 16,-14 12 3-16,-4 17-6 15,0 16 6-15,0 14 34 16,-11 4-16-16,-10 21-4 16,-12 19 5-16,-6 15 30 15,5 6-23-15,10-2-26 16,12-4-1-16,9-7-22 16,3-5-21-16,0-8-48 15,3-9-76-15,5-16-156 16</inkml:trace>
  <inkml:trace contextRef="#ctx0" brushRef="#br0" timeOffset="12978.1201">25471 1367 736 0,'0'0'0'16,"0"0"0"-16,96-40 12 16,-41 26 20-16,2 3-21 15,-8 5 8-15,-15 6 16 16,-13 0-3-16,-11 9-13 15,-7 18 6-15,-3 8 32 16,0 7-16-16,0 2-26 16,-6-3-9-16,1-12-6 15,5-9-21-15,0-8-32 16,4-12-49-16,16 0-95 16,5-24-216-16</inkml:trace>
  <inkml:trace contextRef="#ctx0" brushRef="#br0" timeOffset="13118.6382">25846 1131 580 0,'0'0'113'16,"0"0"-105"-16,0 0 94 15,0 0 38-15,0 0-79 16,0 0-61-16,-27-22-34 16,27 54-99-16,12 7-87 15,28-3-300-15</inkml:trace>
  <inkml:trace contextRef="#ctx0" brushRef="#br0" timeOffset="13427.2965">26260 1313 700 0,'0'0'114'0,"0"0"-103"16,-89-3 24-16,44 23 62 15,-1 9-36-15,6 7-25 16,7 5-8-16,9 1-12 15,13-2-16-15,10-5 0 16,1-7-12-16,3-8-13 16,15-8-1-16,6-10 3 15,4-2 23-15,2-11 3 0,-2-16 8 16,-10-5 2-16,-7-4 4 16,-11 0 2-16,-11 1-19 15,-17 2-19-15,-12 6-5 16,-2 8 1-16,7 10-6 15,15 6-2-15,14 3-11 16,6 0-163-16,22 2-195 16</inkml:trace>
  <inkml:trace contextRef="#ctx0" brushRef="#br0" timeOffset="13731.9754">26420 1302 552 0,'0'0'262'0,"0"0"-262"15,0 0 31-15,0 0 49 0,0 0-4 16,-94 95-31-16,61-64-22 16,10-8-21-16,12-12-2 15,9-6 0-15,2-5 0 16,0 0-5-16,13-2-9 16,15-12 14-16,12-8 5 15,6-1-4-15,3 2-1 16,-2 7 0-16,-3 6 0 15,-3 6 0-15,-5 2 10 16,-8 10 21-16,-4 11 13 16,-7 8-9-16,-4 5-5 15,-4 0-8-15,-1 5-22 16,0 0-8-16,-1 0-51 0,8-8-78 16,3-12-153-1</inkml:trace>
  <inkml:trace contextRef="#ctx0" brushRef="#br0" timeOffset="13847.7832">27337 1673 982 0,'0'0'58'0,"0"0"-58"16,0 0-93-16,0 0-472 16</inkml:trace>
  <inkml:trace contextRef="#ctx0" brushRef="#br0" timeOffset="23596.1214">10423 5304 206 0,'0'0'2'16,"-27"-72"85"-16,15 43-67 15,3 5 42-15,-1 2 11 16,2 6 51-16,2 3-5 0,2 6-43 16,2 4-12-16,2 1-7 15,0 2-27-15,0 0-25 16,0 22-2-16,2 22-2 15,8 19 55-15,3 14-22 16,-2 7-24-16,-2-1-5 16,-3-1 1-16,0-4-6 15,-2-11-46-15,4-9-66 16,8-16-48-16,11-25-167 16</inkml:trace>
  <inkml:trace contextRef="#ctx0" brushRef="#br0" timeOffset="24075.7574">10171 4787 724 0,'0'0'9'15,"-146"15"-5"-15,81 24 11 16,4 18 21-16,3 19-12 15,3 21-2-15,4 23 8 16,8 23 9-16,6 21-16 16,14 11 10-16,16 6-15 15,7 1-4-15,34-6-13 0,17-10 4 16,14-16-10 0,11-16 2-16,7-26-29 0,6-28 29 15,4-35-11-15,4-43 4 16,13-26-15-16,11-53 14 15,9-33 0-15,2-27 11 16,-4-21 9-16,-11-21 12 16,-16-15 13-16,-14-8 0 15,-19-1-12-15,-20 10 2 16,-28 13-14-16,-20 8-7 16,-44 17 0-16,-32 11-3 15,-28 17-10-15,-29 21 1 16,-28 24-11-16,-15 37 17 15,-10 41-1-15,-2 28 1 16,10 56-10-16,12 36 10 16,28 31-3-16,41 20-57 15,49 12-58-15,42-1-169 0</inkml:trace>
  <inkml:trace contextRef="#ctx0" brushRef="#br0" timeOffset="24848.0506">12884 4810 396 0,'0'0'0'15,"31"-89"0"-15,-7 39 18 16,0 2 41-16,-5 4 41 16,-11 10-38-16,-8 12-22 0,-5 10 7 15,-28 12-37-15,-17 4-8 16,-22 34 5-16,-16 22 14 15,-13 20 0-15,-1 10-1 16,13-2 8-16,23-12-16 16,29-17 13-16,32-12-16 15,19-5-5-15,44-3 5 16,30 1-3-16,17 2-2 16,3 2-2-16,-3 6 1 15,-7 3 1-15,-20 8-4 16,-22 4 0-16,-27 5 0 15,-29 5 0-15,-45-2 2 16,-37-1-2-16,-28-9 8 16,-13-5-8-16,-2-14 2 15,15-20-2-15,19-17-16 0,33-12-24 16,36-36-25-16,22-17-214 16</inkml:trace>
  <inkml:trace contextRef="#ctx0" brushRef="#br0" timeOffset="25246.6071">13327 5101 804 0,'0'0'0'0,"0"0"1"16,0 0 2-16,0 0 16 0,0 0-9 16,-103 106 10-16,66-39-13 15,17-2 13-15,20-12-14 16,6-14 5-16,30-14-11 15,15-19 0-15,11-6-1 16,13-34 1-16,10-19 6 16,0-15 8-16,-6-6-12 15,-13-1 5-15,-15 1-3 16,-11 7 22-16,-15 12-1 16,-12 18 13-16,-8 21-16 15,-5 16 32-15,0 8-36 16,0 46-17-16,-14 38 9 15,-14 39 36-15,-6 34-29 0,-5 28-10 16,2 23-2 0,4 11 3-16,5-5-6 0,5-28-2 15,8-37-2-15,8-41-30 16,7-36-26-16,0-31-32 16,3-34-38-16,16-23-81 15,5-52-133-15</inkml:trace>
  <inkml:trace contextRef="#ctx0" brushRef="#br0" timeOffset="25748.5596">14052 5179 686 0,'0'0'0'0,"0"0"0"16,0 0 18-16,0 0 24 16,-11-84-32-16,50 50 10 15,13 2 12-15,2 11-4 16,-6 16-3-16,-14 5-20 16,-10 26 3-16,-17 23-4 15,-7 14 24-15,-1 9-5 16,-26-1-14-16,-1-6 6 15,-1-12 1-15,7-16-10 16,6-14 1-16,8-10 6 16,5-10-10-16,3-3 6 0,0-8-9 15,8-23-4-15,18-19-8 16,16-19 12-16,12-8 0 16,4 2 1-16,3 11-4 15,-9 16-7-15,-10 18 10 16,-9 19 7-16,-11 11-7 15,-5 0-14-15,-2 21 14 16,0 11 10-16,-1 12 11 16,-3 9 4-16,-5 7-7 15,-6 6-8-15,0-4 0 16,0-4-10-16,0-10-8 16,0-13-59-16,12-18-56 15,22-17-100-15,13-17-187 0</inkml:trace>
  <inkml:trace contextRef="#ctx0" brushRef="#br0" timeOffset="25996.2548">15178 4400 602 0,'0'0'112'15,"0"0"-54"-15,0 0 39 16,0 0-44-16,0 0-35 15,-12 109 61-15,5-31-32 16,2 13-9-16,1 6-11 0,-1 0-6 16,-3 2 3-16,-3-3-13 15,-1-6-9-15,1-7-2 16,1-13-15-16,7-17-55 16,3-14-37-16,0-16-74 15,0-12-169-15</inkml:trace>
  <inkml:trace contextRef="#ctx0" brushRef="#br0" timeOffset="26498.3441">14932 5225 12 0,'0'0'848'0,"0"0"-848"16,0 0 20-16,0 0 63 16,0 0-30-16,0 0-53 15,42-60 1-15,32 26-1 16,25-7 0-16,9-3-16 15,-5-2-22-15,-7 3 12 16,-10-1 26-16,-9-2 1 16,-11 3-1-16,-18 1-3 15,-18 11 3-15,-14 9 14 16,-16 9 21-16,0 9 0 16,-19 4-12-16,-23 5-10 15,-16 29-13-15,-5 17 0 16,5 14 7-16,17 8 5 15,18-4-10-15,11-11 2 16,12-13 0-16,0-14-4 16,8-12 0-16,11-10-12 15,7-9 4-15,6 0 8 0,7-19 9 16,9-14 6-16,-3-5-1 16,-4 0 6-16,-8 3 8 15,-9 5-8-15,-9 11 12 16,-5 7-7-16,-7 10-8 15,-1 2-7-15,-1 0-10 16,8 8-1-16,5 14-1 16,7 8 2-16,1 2 17 15,0-1-17-15,-1-1-4 16,0-7-26-16,0-6-30 0,4-6-56 16,11-11-20-16,14-8-65 15,14-24-178-15</inkml:trace>
  <inkml:trace contextRef="#ctx0" brushRef="#br0" timeOffset="26716.0868">16634 4562 549 0,'0'0'53'0,"0"0"81"16,0 0 29-16,0 0-28 16,0 0-51-16,0 0-53 15,10-48-14-15,-26 89 9 16,-11 17 21-16,-3 12-13 15,-6 10-14-15,-5 4 10 0,-7 3-16 16,-7-1-8 0,2-11-6-16,12-17-41 0,14-12-49 15,16-15-57-15,7-14-96 16,4-14-178-16</inkml:trace>
  <inkml:trace contextRef="#ctx0" brushRef="#br0" timeOffset="27128.545">16185 4816 466 0,'0'0'284'0,"-55"-77"-243"15,38 50 69-15,5 6 4 16,8 6-40-16,4 7 7 16,0 8-40-16,0 0-40 0,6 0-1 15,21 25 0-15,13 14 3 16,8 16 6-16,2 8 1 15,-6 6-3-15,-6 3-1 16,-7 3-2-16,2 9 0 16,3 4-3-16,8 3 5 15,6 1 7-15,1-5-3 16,-5-6-10-16,-4-7 1 16,-6-10-1-16,-7-12 0 15,-3-12 0-15,-10-14 0 16,-5-11 0-16,-2-8 0 15,-8-5-2-15,-1-2 2 16,2 0 11-16,-1 0 22 16,5-9 7-16,12-10-9 15,9-9-20-15,7-6-7 0,3 4-4 16,1-4-4-16,-4 1-21 16,-2 4-44-16,-3 0-44 15,-2 0-58-15,-6-5-175 16</inkml:trace>
  <inkml:trace contextRef="#ctx0" brushRef="#br0" timeOffset="28141.076">10621 8528 682 0,'0'0'0'15,"0"0"-25"-15,-91 5 25 0,64-5 6 16,-1 0 17-16,1-12 24 16,-3-6 12-16,1-7 0 15,-1-6-16-15,1-9-26 16,7-12-17-16,7-12-6 15,15-4-6-15,6-4-6 16,34 5 17-16,16 14 0 16,13 13 1-16,5 19 1 15,0 21 15-15,-5 8-16 16,-16 39-16-16,-15 23 16 0,-25 22 3 16,-13 20-3-16,-31 11-9 15,-32 3-9-15,-22-8 12 16,-10-7 2-16,-11-14 3 15,-4-10 2-15,-2-9 10 16,7-13 4-16,17-12 15 16,24-16 6-16,30-16-20 15,19-12-6-15,15-8-10 16,28-1-17-16,45-27 4 16,49-33 13-16,49-25 0 15,33-19-8-15,15-7-18 16,-8-1-31-16,-29 4-208 15</inkml:trace>
  <inkml:trace contextRef="#ctx0" brushRef="#br0" timeOffset="28607.1592">10821 7629 614 0,'-94'0'0'15,"-3"11"-126"-15,-3 20 126 16,-7 9 4-16,-4 17 13 16,-8 19 30-16,-8 22 28 15,-10 23-29-15,0 15 9 16,4 1-12-16,20 4 1 0,22-6 1 16,28-3-13-16,26 7-19 15,29 0 5-15,16 1-14 16,47-6-4-16,31-16-1 15,29-23-1-15,23-30-8 16,20-29-12-16,18-28 20 16,9-14 4-16,4-45 9 15,-3-36-7-15,-5-31 6 16,-12-30-10-16,-16-24 0 16,-14-20-1-16,-27-12 7 15,-24-8-4-15,-39 12 8 16,-34 28-10-16,-24 33 0 15,-52 41-14-15,-33 33 3 16,-35 29 7-16,-27 28 4 16,-19 13 12-16,-16 38-4 15,2 29-7-15,10 18-1 0,24 12-28 16,43 11-18-16,44-3-88 16,45-11-152-16</inkml:trace>
  <inkml:trace contextRef="#ctx0" brushRef="#br0" timeOffset="29236.6074">13252 7883 307 0,'0'0'21'16,"73"-83"22"-16,-28 35 62 0,0-2 0 15,-5 0-21-15,-7 6 7 16,-12 15-28-16,-11 12-9 16,-10 13-20-16,-10 4-25 15,-41 9-10-15,-27 26 2 16,-32 17 0-16,-15 18 10 15,1 8-2-15,18-2 3 16,32-9 5-16,35-12-16 16,34-5-1-16,14-2 1 15,48 0-1-15,31 2-8 16,27-8-14-16,16-6 22 0,11-7 0 16,-13-5 0-16,-21 0 0 15,-28 3 1-15,-35 6-1 16,-33 9-13-16,-22 8 13 15,-54 11 3-15,-35 7 5 16,-29 2 11-16,-20-7-15 16,-1-13-3-16,12-13 2 15,19-12 0-15,34-13-3 16,37-11-19-16,42-1-28 16,29-21-91-16,58-23-267 15</inkml:trace>
  <inkml:trace contextRef="#ctx0" brushRef="#br0" timeOffset="30046.1668">13867 8390 516 0,'0'0'267'0,"0"0"-267"16,0 0-137-16,0 0 43 15,0 0 94-15,124-79 21 16,-54 30 34-16,3 0-6 15,-14 7-15-15,-20 14-13 16,-21 11-15-16,-15 6 1 16,-3 8 1-16,-27 3 0 15,-17 3-6-15,-16 25 10 16,-6 17 10-16,1 14 32 0,6 9-8 16,16 2-15-16,15-7-1 15,18-8-24-15,10-10-6 16,22-9-2-16,27-13-9 15,18-15-13-15,15-8-23 16,6-34 20-16,9-16-22 16,0-14 5-16,-6-15-19 15,-8-9 2-15,-12-1-7 16,-13 6 55-16,-12 11 13 16,-9 16 10-16,-13 20-5 15,-9 17 10-15,-12 14 31 16,-3 5-43-16,0 14 45 15,-12 24-12-15,-12 15 29 16,-4 12-19-16,1 4-20 16,3 1-13-16,8-6 0 0,6-11-6 15,4-14 4-15,6-17-11 16,0-13-2-16,0-6-7 16,0-3-13-16,23-27 22 15,15-20 7-15,11-19 2 16,0-4-8-16,-4 11-2 15,-12 13-4-15,-10 17 5 16,-9 12 6-16,-5 7 4 16,-3 10-10-16,-2 10-10 15,-1 24 10-15,0 19 33 16,-3 13 13-16,0-3-27 16,0-5 6-16,-3-18-14 0,0-20-3 15,3-10-8-15,0-10-1 16,0 0-5-16,6-32 8 15,20-20-4-15,11-21-2 16,9-6 3-16,0 7-6 16,0 11-5-16,-7 19 12 15,-4 13 0-15,-4 16-4 16,-4 13 0-16,0 1 4 16,1 25 0-16,-1 15 27 15,-6 12 1-15,-6 10-11 16,-11 10-10-16,-4 0-7 15,0-6 0-15,0-9-67 16,3-21-65-16,24-20-161 0</inkml:trace>
  <inkml:trace contextRef="#ctx0" brushRef="#br0" timeOffset="30450.0919">16039 7850 786 0,'0'0'0'16,"-99"-9"0"-16,44 9 9 16,-8 12 34-16,2 12 13 15,3 10-9-15,10 8 1 16,14 5-27-16,16 4-21 0,18 2-3 16,2-6-2-16,30-13-38 15,16-18-23-15,12-16 9 16,4-13 14-16,1-24 19 15,-2-10 22-15,-9 4 4 16,-12-5-2-16,-16 5 17 16,-9 1 34-16,-14 6-7 15,-3 12 2-15,0 12-1 16,0 6 15-16,0 6-28 16,-2 0-32-16,-5 29 0 15,-1 15 1-15,-1 11 35 16,2 3-26-16,7-7-10 15,0-7-7-15,6-7-21 16,21-6-29-16,13-12 10 0,12-18-20 16,6-6-55-16,5-31-126 15,-5-11-25-15</inkml:trace>
  <inkml:trace contextRef="#ctx0" brushRef="#br0" timeOffset="30805.35">16502 7803 364 0,'0'0'122'16,"0"0"12"-16,0 0-40 15,0 0 9-15,0 0-32 16,0 0-26-16,-7-13-16 16,-13 62 18-16,-5 12 11 15,1 1-35-15,8-9-18 16,9-15-5-16,7-13 0 16,0-10-4-16,0-8-2 0,0-7-7 15,19-10-9-15,14-22 15 16,9-13 5-16,7-8-5 15,-3-5-1-15,-4 3-9 16,-3 7 16-16,-4 13-3 16,-3 13 2-16,-10 15-2 15,-6 7 4-15,-5 2-11 16,-5 29 11-16,-2 20 29 16,-4 15 2-16,0 9-14 15,-9 0-11-15,-1-8 2 16,7-9-8-16,3-8-51 15,27-15-25-15,24-20 0 16,23-15 29-16,7-42-178 16,2-23-48-16</inkml:trace>
  <inkml:trace contextRef="#ctx0" brushRef="#br0" timeOffset="31013.9053">17400 7160 437 0,'0'0'77'0,"0"0"44"15,0 0 25-15,0 0-62 16,0 0-25-16,0 0-4 16,-87 144 5-16,57-37-4 15,-2 10-21-15,1 4-23 16,0 1-5-16,1-8-7 16,3-13-1-16,10-17-35 0,6-21-37 15,8-20-45-15,3-22-25 16,0-21-201-16</inkml:trace>
  <inkml:trace contextRef="#ctx0" brushRef="#br0" timeOffset="31321.4101">16859 7906 844 0,'0'0'24'16,"0"0"-4"-16,0 0 27 15,0 0 11-15,0 0-23 16,0 0-34-16,124-62 28 15,-21 22-9-15,7-7-17 16,-1-3 3-16,-9 4-5 0,-12 6-1 16,-17 12-3-16,-18 10 1 15,-16 13 2-15,-13 5-3 16,-5 6 3-16,-4 22 7 16,0 14 17-16,-6 11 8 15,-6 12 8-15,-3 4-3 16,-7 4-7-16,-14-1-11 15,1-10-14-15,2-15-5 16,11-13-21-16,7-19-76 16,0-15-85-16,19-4-75 15,8-33-187-15</inkml:trace>
  <inkml:trace contextRef="#ctx0" brushRef="#br0" timeOffset="31448.1607">17881 7398 869 0,'0'0'55'0,"0"0"-39"16,0 0 27-16,0 0-43 16,0 0-23-16,0 0-144 15,13-1-189-15</inkml:trace>
  <inkml:trace contextRef="#ctx0" brushRef="#br0" timeOffset="31950.6226">18565 7422 1100 0,'0'0'0'0,"0"0"-7"16,0 0 7-16,-106 35 20 16,60 9-4-16,-6 15 6 15,3 8-4-15,1 5 4 16,6 0 2-16,10-7-11 15,5-4-7-15,12-9-5 16,7-9 0-16,4-9-2 16,4-10-9-16,15-10-39 15,19-11-32-15,18-3-4 16,14-25 5-16,17-23-2 0,11-18 2 16,8-12-2-16,2-12 35 15,-6-5-16-15,-8 2 63 16,-12 10 9-16,-16 14 14 15,-14 23 43-15,-21 14-10 16,-18 15-18-16,-9 7 47 16,-9 8 3-16,-18 2-43 15,-1 11-14-15,2 18-15 16,13 12-11-16,13 9-5 16,9 1-10-16,28 3 7 15,8 0 3-15,-3-5 0 16,-11-2 0-16,-15-1 0 15,-16 2 0-15,-8 5 1 0,-43 6-2 16,-30 0 5 0,-26 2-8-16,-23-5-2 0,-19-9-84 15,-15-10-175-15</inkml:trace>
  <inkml:trace contextRef="#ctx0" brushRef="#br0" timeOffset="51208.6236">10071 11047 217 0,'0'0'184'0,"0"0"-98"15,0 0-77-15,0 0 68 16,0 0 42-16,0 0-75 15,0 0-16-15,-3 1 6 16,3-1-11-16,0 0-10 0,0 0-8 16,0 0-5-1,4 0-4-15,24 0 4 0,17-8 3 16,14-10 5-16,5-6-1 16,0-2 5-16,-1 1-11 15,-4 3 8-15,-2 5-7 16,-11 3-2-16,-12 8 3 15,-10 3-3-15,-12 3 0 16,-6 0-3-16,-6 6-10 16,0 21 9-16,-10 10 4 15,-25 9 12-15,-12 3-4 16,-8-3 4-16,-1-6-6 16,7-5-6-16,13-10 7 0,12-9-5 15,12-7 1 1,8-8-3-16,4-1 0 0,0 0-10 15,21-12 2-15,15-11 8 16,13-1 5-16,7 1 1 16,-2 8 1-16,-6 8-5 15,-5 7-1-15,-1 0 4 16,-3 22-1-16,-5 10-4 16,-5 10 3-16,-10 9-3 15,-16 6 13-15,-3 6-3 16,-32 2-9-16,-24-4 13 15,-28-3-11-15,-14-12 3 16,-14-14-6-16,-2-19 3 16,7-13-3-16,16-28-49 0,21-31-30 15,24-21-75-15,18-20-369 16</inkml:trace>
  <inkml:trace contextRef="#ctx0" brushRef="#br0" timeOffset="51618.1052">10056 10444 812 0,'0'0'0'0,"-142"-24"-12"15,44 39 10-15,-11 33 2 16,-12 18 13-16,-1 19 14 16,7 16-6-16,10 14-6 15,14 19 4-15,23 17-4 16,26 12 3-16,27 19-2 15,21 5 8-15,55 6-13 0,47-2-9 16,42-14 3-16,41-20 1 16,27-33-6-16,12-33-33 15,10-45-16-15,-6-38 31 16,-10-28-16-16,-17-57-5 16,-25-39 24-16,-25-36 9 15,-32-36 3-15,-31-33-5 16,-24-27 8-16,-19-16 34 15,-8-11 29-15,-12 4-18 16,-31 27-35-16,-46 35-10 0,-93 50-15 16,-84 64 14-16,-73 59 1 15,-42 46-44-15,-11 70 33 16,-5 65-1-16,7 55-139 16,-1 54-126-16,7 48-140 15</inkml:trace>
  <inkml:trace contextRef="#ctx0" brushRef="#br0" timeOffset="58237.813">14301 10562 433 0,'0'0'83'0,"0"0"-79"16,0 0 23-16,-6 114 43 15,-27-53-10-15,-11 7-22 16,-9-1-16-16,-5-8-9 16,3-13 20-16,3-17 6 15,4-10 2-15,-1-14 4 16,-3-5-16-16,-4-7-9 16,-1-22-7-16,1-17-6 15,7-13-1-15,11-17-3 16,15-16-3-16,18-19-8 15,11-6 0-15,31 5 0 16,20 16-4-16,10 30 12 0,6 28 0 16,2 25 3-16,1 16-2 15,-5 44 5-15,-2 34 3 16,-11 43 11-16,-15 38 1 16,-21 36-7-16,-22 25-9 15,-25 11-5-15,-39 1-32 16,-21-20-12-16,-7-30 36 15,1-45 8-15,7-43 5 16,16-39 22-16,6-31 20 16,9-23 0-16,-2-9-5 15,0-43-27-15,2-28-12 16,10-23-3-16,26-19-33 16,17-8 17-16,44 7-18 0,33 15 24 15,16 23 10-15,4 24 0 16,-5 19 5-16,-7 16-5 15,-10 14 3-15,-8 8-3 16,-9 3 5-16,-4 16-10 16,-5 6 4-16,-4 1 0 15,-2-6-15-15,-6-10 1 16,-5-8-18-16,-7-2 17 16,-4-20 12-16,-2-15 4 15,1-8-1-15,-4-1 9 16,-3 7-6-16,-2 11 1 15,-6 11 4-15,-1 10-1 0,-1 5-6 16,2 18-7-16,0 20 7 16,0 18 14-16,-4 3 2 15,2-3-9-15,2-10-2 16,1-13-5-16,4-9 0 16,-1-11-5-16,-3-6-3 15,-1-7 3-15,6-16-4 16,5-22 6-16,7-13 6 15,6-5 6-15,0 2-4 16,3 8 3-16,-1 15-8 16,-3 11-2-16,-2 11-1 15,-1 9-1-15,-1 0 1 16,8 5 3-16,6 10 0 0,4-1 4 16,4-4-4-16,2-10-13 15,3 0-1-15,2-20-12 16,0-16-16-16,-3-10 7 15,-8-12 4-15,-9-10 30 16,-11-10 2-16,-7-9 25 16,-11-6 5-16,-4-6 5 15,0-4-12-15,-13 7 7 16,-5 11-3-16,-1 20 7 16,-2 23 6-16,5 19-2 15,2 13 16-15,8 9-25 16,2 1-24-16,1 35-6 15,-2 42-9-15,2 40 9 16,3 29 12-16,0 19-10 0,0 2 2 16,14 1 2-16,2-1-5 15,1 3 0-15,2 1 0 16,-4 3 1-16,1-7 2 16,-1-14 3-16,-3-26-8 15,0-30 2-15,-4-30-1 16,0-32 0-16,-2-20-6 15,2-15-2-15,7-25-8 16,6-33 16-16,3-27 6 16,-7-21-6-16,-14-9-11 15,-4-1-7-15,-34 4 8 16,-12 14 9-16,-7 19-2 16,-4 16 3-16,6 17 3 0,3 11-2 15,13 9-1-15,15 0 6 16,21-12-6-16,13-12-16 15,45-12-52-15,22-10-15 16,18 2-1-16,9-2-10 16,-7 9-14-16,-13 8 76 15,-23 13 19-15,-22 14 13 16,-26 12 5-16,-11 10 16 16,-5 3 77-16,0 3-25 15,0 0-42-15,0 0-18 0,0 5-7 16,0 1-3-1,0-3 5-15,16-3-8 0,12 0-4 16,7-14 4-16,2-7 2 16,-6-5 17-16,-4-2-19 15,-9-1 6-15,-9 1 1 16,-9 3 3-16,0 3 5 16,-6 5-15-16,-12 5 12 15,1 5-8-15,-2 4 9 16,0 3-12-16,2 0-2 15,-2 18 1-15,4 11-2 16,0 6 2-16,6 10 9 16,8 5-9-16,1 3 0 15,9 2 3-15,18-2-1 16,5-7-2-16,7-9-1 0,3-12-19 16,-2-13 5-16,4-12-5 15,2-9 11-15,4-29 9 16,3-19 12-16,2-13-7 15,-4-7-1-15,-11 4 4 16,-12 9 4-16,-19 17-11 16,-9 16 1-16,-19 14 2 15,-29 15-2-15,-12 2 1 16,1 16 13-16,14 9 8 16,26 3-1-16,19 0-21 15,40 1-1-15,24 1-1 16,9 1-12-16,-4 1-8 0,-14 5 1 15,-19 2 12 1,-15 6 7-16,-12-4-1 0,-9 0 1 16,0-7 0-16,0-10 6 15,0-7-6-15,0-12-3 16,13-5-96-16,18-16-45 16,10-19-123-16,0-12-132 15</inkml:trace>
  <inkml:trace contextRef="#ctx0" brushRef="#br0" timeOffset="58904.2933">16731 10830 238 0,'0'0'318'16,"0"0"-184"-16,0 0-5 16,0 0-57-16,0 0-30 15,0 0-6-15,33 9-1 16,-14-2-18-16,9-6-6 0,6-1 2 16,5-3-1-16,6-17-5 15,-2-8-3-15,-2-6-1 16,-4-4 2-16,-11-2-1 15,-15-6 1-15,-11 2 3 16,0 6-5-16,-16 7-2 16,-8 14 3-16,-6 16-1 15,-4 2 20-15,0 33-13 16,-2 11-5-16,3 16 4 16,5 5 3-16,5 5 0 15,14-3-2-15,9-3-10 0,5-11 0 16,29-15-11-1,12-15-52-15,8-19-2 0,4-5 10 16,-1-29 21-16,0-15 19 16,-2-12 13-16,-6-5 1 15,-4-7 1-15,-4-1 17 16,-2 7 53-16,-3 8-38 16,-9 16 10-16,-12 18 14 15,-5 10-12-15,-7 10-8 16,0 10-36-16,5 24 5 15,3 19-5-15,6 15 18 16,5 2-12-16,3-4-1 16,1-11-3-16,-7-15-2 15,-2-15-2-15,-10-14-5 16,-4-8 1-16,2-3 6 0,2-18 2 16,10-22-2-16,8-17-15 15,8-13 9-15,6-1-4 16,2 6-20-16,-4 14 16 15,-7 18 14-15,-7 16 2 16,-8 14 1-16,-2 3-3 16,0 20 4-16,-2 15 8 15,-2 14 11-15,-6 7-7 16,-3 5-6-16,0-4-5 16,-2-5-5-16,-3-10-1 15,3-10-18-15,2-11-47 16,0-10-63-16,12-11-2 15,9 0-103-15,7-25-265 16</inkml:trace>
  <inkml:trace contextRef="#ctx0" brushRef="#br0" timeOffset="59489.9824">18544 10319 204 0,'0'0'588'0,"0"0"-568"16,0 0 59-16,-91-18-3 16,60 28-37-16,-3 25-11 15,-2 17-4-15,0 14-3 0,4 1-6 16,9-1 4-16,10-9-17 16,11-8-1-16,2-9-2 15,16-9-5-15,10-12-16 16,13-9 4-16,1-10-31 15,3-6 25 1,6-18 1-16,-1-11 22 0,-3-2 1 16,-8 1 15-16,-5 2-13 15,-12 9 12-15,-9 8-9 16,-4 7 14-16,-5 7 2 16,-1 2-2-16,1-1-15 15,5-1-4-15,5-2-20 16,12-4 14-16,6-5-6 15,4-4 12-15,3-6-1 0,-4-4-3 16,-3-4 4-16,-3 0 7 16,-5 0 1-16,-5 2 7 15,-11 6-9-15,-6 1 11 16,-5 5 16-16,-26 2-33 16,-14 11 0-16,-3 5 0 15,-1 17 11-15,7 25 11 16,14 15-20-16,12 4 3 15,16-1-5-15,0-12 1 16,16-11-1-16,11-12 0 16,9-11-1-16,4-11-14 15,9-3-29-15,2-9-8 0,0-12-14 16,-1-5 1-16,-8-3-90 16,-7-3-34-16,-12 1-168 15</inkml:trace>
  <inkml:trace contextRef="#ctx0" brushRef="#br0" timeOffset="59948.3589">20816 9619 651 0,'0'0'104'0,"0"0"-104"0,0 0 0 15,6 75 62-15,-6 3 70 16,0 18-49-16,-1 5-43 15,-16-2-23-15,4-11-13 16,0-9-4-16,2-13-66 16,3-12-39-16,5-18-87 15,3-29-193-15</inkml:trace>
  <inkml:trace contextRef="#ctx0" brushRef="#br0" timeOffset="60257.0012">20817 9574 721 0,'0'0'3'16,"-132"-78"2"-16,68 30 31 15,7-12 12-15,18-14-13 16,20-5-26-16,19-2-9 16,12 5-41-16,43 6 0 15,31 6-1-15,28 6 30 16,25 11 12-16,8 19 21 15,2 21 20-15,-13 14-14 16,-20 49-4-16,-26 31 5 16,-35 34-5-16,-40 22-14 15,-27 2 0-15,-57-5-9 16,-38-19-1-16,-29-14 0 0,-22-13-10 16,-3-12-4-16,15-14-21 15,41-19-107-15,55-16-190 16</inkml:trace>
  <inkml:trace contextRef="#ctx0" brushRef="#br0" timeOffset="60998.3574">21785 10103 466 0,'0'0'81'16,"0"0"-46"-16,11-92 54 0,28 48-16 16,15-6-12-16,14 2-19 15,8 9-9-15,-4 10 5 16,-9 19 6-16,-13 10-24 15,-11 22-20-15,-15 23 4 16,-15 16-3-16,-9 10 5 16,-17 1-6-16,-16-8 0 15,-3-16-1-15,8-17-7 16,9-15 8-16,11-15 0 16,8-1 8-16,0-16-8 15,25-21-11-15,18-14-25 16,15-10 13-16,11 1 7 0,1 2-7 15,-4 12 23-15,-13 14 1 16,-13 15 6-16,-17 14 4 16,-10 3-11-16,-9 23-3 15,-4 16 3-15,0 9 7 16,0 1-2-16,14-6-5 16,16-12 0-16,19-16-14 15,12-14 9-15,8-1 5 16,-5-28 11-16,-9-8-11 15,-13-9 7-15,-21-6 15 16,-20-1 3-16,-2-2-9 16,-34 4-11-16,-11 12-5 15,-9 16-11-15,-8 18-8 16,-5 4-13-16,4 22 15 0,10 11 0 16,17 5-63-16,26-5-74 15,13-5-212-15</inkml:trace>
  <inkml:trace contextRef="#ctx0" brushRef="#br0" timeOffset="62541.6946">23544 9651 764 0,'0'0'3'0,"0"0"-2"15,0 0 29-15,-113-53-10 16,67 53-7-16,-5 17-4 0,-4 16 6 15,3 10 9-15,5 9-7 16,10 6 8 0,16-1-4-16,18-4-11 0,3-6-9 15,34-8-2-15,23-12-51 16,13-14-10-16,11-13-49 16,2-3-24-16,2-25 10 15,-7-10 95-15,-10-6 30 16,-9-2 9-16,-16-2 50 15,-10 4 38-15,-11 11-51 16,-11 12-6-16,-6 12 10 16,-5 5 12-16,0 4-38 15,0 0-24-15,2 7-4 0,2 3 4 16,9 3 2 0,9-5 1-16,11-8-1 0,9 0 4 15,8-11 0-15,2-9 0 16,-2-9-5-16,-7 0 17 15,-14 4-7-15,-12 0 7 16,-10 5 16-16,-7 3-10 16,0 4 9-16,-25 6-2 15,-15 7-27-15,-19 0 1 16,-18 23-5-16,-6 10 11 16,2 6-3-16,16 2 11 15,21 2-6-15,23-3-13 0,21 1-3 16,21-4-15-1,37-5-21-15,30-8-29 0,27-8-74 16,25-14 7-16,29-2 79 16,11-17 56-16,2-17 16 15,-19-11-7-15,-38-6 7 16,-37-6-5-16,-39-1 0 16,-35 2 36-16,-14 6 32 15,-27 9 17-15,-25 14-34 16,-26 12-27-16,-19 13 3 15,-16 4-4-15,-8 28-11 16,3 13 2-16,20 10-6 16,22 8-16-16,33-1-1 15,35-2-4-15,16-8-9 16,51-8-36-16,31-18-23 0,17-19 8 16,14-6-74-16,-3-34-1 15,-8-18-22-15,-16-15 99 16,-15-14 60-16,-18-13 58 15,-16-18 11-15,-14-8 1 16,-14-3-1-16,-13-2-12 16,-4 13-26-16,-6 15 4 15,-18 21-7-15,-5 24 20 16,-6 20 6-16,-2 20 1 16,0 13-28-16,1 30-19 15,5 32-3-15,7 30-3 16,12 26 28-16,9 18-21 0,3 3-1 15,0-4-1 1,6-10-4-16,11-18-3 0,13-13-7 16,14-19 4-16,9-18-31 15,7-22-11-15,-2-20-12 16,-1-15-25-16,0-27 3 16,-5-24-26-16,-2-17 60 15,-5-9 28-15,-10 0 6 16,-8 14 11-16,-11 19 14 15,-12 21 36-15,-2 15 14 16,-2 8 6-16,0 0-40 16,-2 14-22-16,-5 8 13 15,1 7 6-15,6-2-24 0,0-3-3 16,13-5 0-16,10-4 0 16,5-12-10-16,5-3 0 15,3 0 9-15,0-19 1 16,-4-6 0-16,-3-3 1 15,-7-2 3-15,-4 3 9 16,-5 5 11-16,-4 8-6 16,-4 6-11-16,-5 6 7 15,0 2-14-15,0 0-4 16,0 12-2-16,-15 12 6 16,-6 9 10-16,-1 4-8 15,2 5 8-15,7 1-8 16,7 0 5-16,6-1-7 15,4-6-5-15,23-4 5 0,12-10-4 16,10-9 7-16,9-13-3 16,5 0 14-16,3-26-8 15,-4-12 2-15,-2-11-2 16,-6-8-4-16,-14-2-1 16,-15 0 1-16,-19 9-1 15,-6 7 0-15,-32 14-2 16,-10 12-2-16,1 9 1 15,14 8 2-15,19 5-2 16,12 19 2-16,41 5-4 16,32 3-2-16,22 3-6 15,4-1 5-15,-17 6-5 0,-28 4 5 16,-29 1 6-16,-25 1-3 16,-4-1 3-16,-13-8 1 15,-7-8 4-15,7-14-4 16,7-7 0-16,6-8-12 15,22-2-75-15,20-21-45 16,15-9-263-16</inkml:trace>
  <inkml:trace contextRef="#ctx0" brushRef="#br0" timeOffset="62831.7283">27124 9604 346 0,'0'0'180'16,"0"0"2"-16,0 0-25 15,0 0-61-15,0 0-41 16,0 0-26-16,0 0-16 0,117-64-10 15,-70 44-4-15,-5-4 1 16,-5 0-1-16,-11-5 1 16,-10 2 0-1,-13 1 6-15,-3 4 13 0,-25 7-9 16,-23 11-1-16,-15 4 0 16,-5 15 13-16,5 20 2 15,13 5 32-15,19 5-36 16,16 0-20-16,15-1 0 15,27-5-1-15,27-10-7 16,19-13-11-16,17-13-40 16,8-3-16-16,15-19-7 15,10-15-94-15,5-12-36 0</inkml:trace>
  <inkml:trace contextRef="#ctx0" brushRef="#br0" timeOffset="87026.0177">10635 14126 566 0,'0'0'59'15,"0"0"-2"-15,0 0 0 16,0 0 26-16,0 0-28 0,0 0-55 15,0 0 4 1,0 0 11-16,-23 42 2 0,31 45 17 16,8 22-23-16,0 14-1 15,-8 10-5-15,-8-2 0 16,0-2-5-16,-6-14 0 16,-3-15-10-16,-1-22-17 15,5-15-41-15,2-16-17 16,0-14-59-16,2-16-84 15,-7-17-59-15</inkml:trace>
  <inkml:trace contextRef="#ctx0" brushRef="#br0" timeOffset="87641.2359">10515 14344 775 0,'0'0'39'15,"0"0"-33"-15,0 0 21 16,0 0 55-16,-85-64-54 16,42 86-28-16,-14 30 0 15,-11 19 14-15,-6 13 1 16,0 3 1-16,5-1-5 16,8-10-6-16,9-12-2 15,13-14 16-15,15-17-12 16,14-13-2-16,10-7-5 15,9-4-23-15,30 0 23 16,22-9 4-16,27 0-4 16,19-27-3-16,12-16-20 0,10-13-3 15,2-11 2-15,3-9 19 16,-5-7-14-16,-12-5-1 16,-18 3 12-16,-23 1-16 15,-30 6 16-15,-30-1 7 16,-16-4 1-16,-47-5 19 15,-35-1-11-15,-33 13-8 16,-37 20-1-16,-40 23 1 16,-29 33 9-16,-24 23 11 15,-14 60-12-15,-3 43-7 0,6 39 14 16,19 32 17-16,35 27-8 16,53 30 10-16,63 12-9 15,65 0-12-15,49-12-13 16,78-24 0-16,52-17-4 15,51-23-1-15,39-35-1 16,20-49-34-16,5-59-21 16,-5-47 4-16,-11-64 5 15,-8-54 12-15,-13-44 34 16,-21-39 6-16,-27-32 9 16,-41-20-7-16,-44-18 16 15,-56-3-18-15,-47 18-21 16,-56 33-315-16,-44 64-66 0</inkml:trace>
  <inkml:trace contextRef="#ctx0" brushRef="#br0" timeOffset="88527.661">13579 13525 814 0,'0'0'15'16,"0"0"-2"-16,0 0-13 16,0 0 22-16,0 0-17 15,0 0-1-15,-4 169 54 16,4 9 16-16,0 31-33 16,0 4-41-16,0-18-16 15,-2-26-56-15,-6-34-53 16,8-29-8-16,0-32-26 15,8-27-90-15</inkml:trace>
  <inkml:trace contextRef="#ctx0" brushRef="#br0" timeOffset="88930.2824">13958 13866 791 0,'0'0'0'0,"0"0"-119"16,-115 58 110-16,52 13 9 16,-7 21 39-16,-10 13 0 15,-4 3-3-15,-2 5-3 16,-7 7-17-16,-4-5-16 16,-9-5 19-16,2-18-17 15,19-26 11-15,16-24-2 0,29-23 8 16,19-19-18-1,12-15-1-15,9-40-21 16,6-31-43-16,32-17 26 16,21-2 37-16,20 15 1 0,7 24 21 15,1 26 19-15,1 24-13 16,2 16 20-16,5 24-19 16,3 20 11-16,-1 13-13 15,2 10-1-15,1 11-23 16,-2 0-2-16,4-2-17 15,5-7 16-15,-1-13-28 16,0-16-43-16,-14-25-40 16,-14-15-207-16</inkml:trace>
  <inkml:trace contextRef="#ctx0" brushRef="#br0" timeOffset="89560.1139">14504 14222 857 0,'0'0'11'16,"0"0"-1"-16,0 0 28 16,0 0-11-16,0 0-21 15,-20 125 43-15,20-47-12 16,0-3-26-16,6-16-11 16,9-14 0-16,-3-16-15 15,0-15 3-15,-5-10 2 16,-2-4-13-16,1-11 23 0,6-28 12 15,4-16 5-15,4-13-14 16,2-2 4-16,2 9 0 16,3 11-2-16,1 18 4 15,-3 12-5-15,-1 16-4 16,0 6-2-16,0 30 2 16,2 18 3-16,-4 11 11 15,-2 3-11-15,2-8-3 16,3-9-30-16,12-17-18 15,9-12-41-15,6-18-43 16,1 0-44-16,-4-28-49 16,-9-11 44-16,-8-6 97 15,-11-2 84-15,-9 3 104 0,-4 5 51 16,-8 7-6-16,0 10-2 16,0 9-43-16,0 10-18 15,0 3-6-15,0 0-46 16,0 12-30-16,0 14 3 15,14 8-5-15,11-2 6 16,7-7-8-16,5-7-11 16,9-13-34-16,2-5 0 15,3-14 27-15,-4-19 9 16,-8-9 9-16,-11-6 1 16,-13-5 6-16,-15-3 9 15,-1 1 8-15,-33 5 0 16,-19 5-24-16,-14 16-27 15,-13 19 13-15,-1 10-4 16,7 24-8-16,21 16-7 16,26 3-121-16,27 1-193 0</inkml:trace>
  <inkml:trace contextRef="#ctx0" brushRef="#br0" timeOffset="90006.7867">15809 14004 344 0,'0'0'563'16,"0"0"-543"-1,0 0-2-15,-82 50 12 0,67-3-13 16,8 2-6-16,7-1-10 16,0-8-1-16,17-13-1 15,9-12-27-15,5-11-19 16,0-4 26-16,4-9 15 15,-1-17-6-15,-3-5 12 16,-5 1 8-16,-9 5 20 16,-8 8-11-16,-4 10 1 15,-4 7 1-15,2 0-19 16,7 27-7-16,6 12 7 16,11 4-9-16,5-8-19 15,10-17-50-15,7-18-39 16,6-9 56-16,2-28 61 0,-1-9 29 15,-4-9 42 1,-11-8-11-16,-13-9 3 0,-15-6-5 16,-13-7-14-16,-9 8-35 15,-30 11-9-15,-13 21-26 16,-12 23-4-16,1 22 18 16,11 9 5-16,22 27-67 15,25 8-155-15,11 0-270 16</inkml:trace>
  <inkml:trace contextRef="#ctx0" brushRef="#br0" timeOffset="90281.3009">16898 13304 501 0,'0'0'392'0,"-27"-102"-339"16,22 64 56-16,4 9-11 15,1 15-15-15,0 11-34 16,0 3-13-16,0 30-32 16,-6 34-4-16,-9 32 31 15,-12 26-15-15,-7 9-7 16,-4 7-9-16,6-4-7 16,6-12-32-16,15-18 15 15,11-21-15-15,10-23-58 16,23-21-19-16,7-20-60 15,8-19-113-15,-2-26-196 0</inkml:trace>
  <inkml:trace contextRef="#ctx0" brushRef="#br0" timeOffset="91741.6294">17032 13919 822 0,'0'0'37'16,"0"0"-19"-16,0 0 10 15,0 0 40-15,0 0-56 16,0 0-4-16,77 53 0 15,-30-53-3-15,9 0-5 16,3-14-2-16,-7-11-21 0,-12-4 12 16,-7-3 7-1,-9-3 4-15,-11 0 6 0,-6 4 1 16,-7 3-1-16,0 8 0 16,-20 7 1-16,-15 10-4 15,-9 3 5-15,-14 17-8 16,-6 23 13-16,2 9 6 15,14 4-7-15,22-7-4 16,21-5-8-16,11-12-15 16,41-7-15-16,24-12-2 15,20-10-30-15,18 0-66 16,12-30-50-16,3-10 178 16,-2-13 72-16,-13-8-3 15,-17-1-15-15,-22 1-17 16,-24 4-7-16,-22 4-19 0,-24 7-3 15,-7 12 22-15,-32 14-7 16,-14 14-20-16,-12 6 14 16,-8 24 10-16,3 19 0 15,12 6 1-15,15 9 1 16,21 1-24-16,20-3-3 16,4-3-4-16,29-14-23 15,12-11 3-15,3-16-4 16,5-12-12-16,2-7 11 15,3-27-12-15,-1-15-4 16,0-9 29-16,-3-7 13 16,-8-8 1-16,-7-7 45 15,-15-4 21-15,-5-3 7 16,-11 3-19-16,-6 5-18 0,0 10 1 16,-14 10-16-16,-10 18 15 15,2 15-24-15,7 13 27 16,5 11-6-16,7 2-30 15,3 14-3-15,0 28-13 16,0 25 13-16,6 15 8 16,7 8-8-16,-2-3-11 15,2-4-14-15,2-11-25 16,6-13-8-16,7-14-5 16,8-13-10-16,4-17-1 15,8-15 40-15,1 0 18 16,2-27-10-16,-4-10 9 15,-3-10 17-15,-7-4 1 16,-5 0 4-16,-9 4 1 16,-8 6 10-16,-9 10 8 0,-6 9 7 15,0 8 14-15,-9 6-26 16,-10 6-14-16,-4 2 1 16,7 0-1-16,6 18-5 15,10 7 0-15,0 3-13 16,8-2-7-16,7-5-24 15,0-8 12-15,-1-6 16 16,-1-7 16-16,2 0 4 16,-1-5 33-16,-1-10 5 15,-4 1-12-15,-1 4-3 0,-3 5-6 16,-3 5-21-16,-2 8 0 16,0 33-26-16,-2 23 26 15,-22 22 26-15,-9 21-26 16,-6 18-3-16,9 24 3 15,13 17 3-15,9 9 78 16,-2 3-53-16,-19-11-28 16,-24-4-8-16,-20-17-3 15,-5-27-13-15,4-34 24 16,8-36 17-16,11-33 10 16,9-16 19-16,7-33 2 15,12-42-12-15,23-37-36 16,11-34-7-16,46-22-48 0,24 0 15 15,14 14-1 1,4 20-22-16,-1 19 1 0,0 15-34 16,0 11-85-16,-4 10-23 15,-8 15 15-15,-15 17-59 16,-10 12 159-16,-14 10 89 16,-13 6 168-16,-12 7-7 15,-11 5-7-15,-5 4-25 16,-2 3-37-16,0 0-57 15,0 0-21-15,0-1-10 16,7-5 1-16,8-9 31 16,6-9 23-16,4-10-21 15,-1-2-1-15,-8-3 3 16,-6 9 14-16,-9 8-12 0,-1 9-11 16,-8 12 12-16,-24 1-20 15,-13 30-2-15,-7 19 10 16,-2 15 16-16,18 8-10 15,20-2-34-15,16-5-3 16,31-10 0-16,24-14 0 16,11-17-19-16,5-19-31 15,1-5-12-15,-2-22-6 16,2-18 14-16,-14-7 4 16,-15-4-39-16,-17-2-87 15,-22 5-258-15</inkml:trace>
  <inkml:trace contextRef="#ctx0" brushRef="#br0" timeOffset="92163.7453">21369 12818 740 0,'0'0'102'0,"0"0"-102"16,0 0 0-16,-1 76 5 16,1 8 41-16,-2 17-13 15,-4 8-19-15,3-6-12 16,2-13-2-16,1-15-37 0,4-19-79 15,12-20-144-15,0-22-259 16</inkml:trace>
  <inkml:trace contextRef="#ctx0" brushRef="#br0" timeOffset="92636.9402">21071 13093 843 0,'0'0'21'15,"0"0"-12"-15,-18-81-9 16,88 33-36-16,44-15 16 16,31 1 20-16,17 9 22 15,4 22-19-15,-16 28 28 16,-30 13-15-16,-40 35-16 0,-49 12-21 16,-31 9-4-16,-47 7 25 15,-38-3 3-15,-15-1 52 16,-10-13 8-16,2-11 13 15,18-13-21-15,23-13-15 16,27-11 2-16,28-8 3 16,12 0-45-16,38-12-31 15,31-17 17-15,30-3 7 16,20 4-24-16,5 11 9 16,-8 17 16-16,-13 7 6 15,-19 43-20-15,-25 26-6 16,-26 26 26-16,-25 13 7 15,-16 4-3-15,-39-1-2 0,-20-14 8 16,-24-12 24 0,-21-16 15-16,-27-15 14 0,-26-11-7 15,-22-14-9-15,-13-17-19 16,0-19-17-16,21-17-7 16,36-35-4-16,55-21-33 15,58-13-63-15,42-7-138 16,68 7-296-16</inkml:trace>
  <inkml:trace contextRef="#ctx0" brushRef="#br0" timeOffset="93474.1614">22921 12941 469 0,'0'0'0'16,"0"0"0"-16,-87-33 19 15,41 39 32-15,-5 24 49 16,1 15 6-16,3 16-7 0,10 10-23 15,15 4-40-15,12-7-35 16,10-11 1-16,16-16-4 16,20-16-15-16,8-13-10 15,7-12-7-15,3-3 34 16,-2-27 3-16,-2-10 16 16,-6-9-2-16,-8-7 27 15,-8-3-8-15,-7 1 1 16,-11 5-18-16,-7 11-5 15,-3 13 3-15,0 14 17 16,0 11 4-16,0 4-12 16,0 0-26-16,-4 14-7 15,-5 13 7-15,3 11 14 16,0 6 3-16,5 6-13 0,1 4-1 16,0 1 3-16,0-1-5 15,4-4 0-15,6-6 1 16,1-5-2-16,2-10-7 15,4-4 3-15,5-8-2 16,9-10-13-16,8-7 5 16,12-8 8-16,7-28 1 15,3-12 5-15,5-16-2 16,2-17 4-16,1-16 0 16,2-7-1-16,-9-3 4 15,-17 11-4-15,-20 20 1 16,-24 21-2-16,-5 20-5 15,-38 17-9-15,-18 15 9 0,-10 3 5 16,6 25 7 0,16 16 7-16,28 10-5 0,20 7-9 15,35 3-6-15,31-1 4 16,18-5 0-16,2-10-75 16,-1-5-13-16,-10-6 35 15,-16 0 49-15,-16 0 6 16,-26 2 0-16,-17-3-31 15,-22 1 1-15,-29 0 30 16,-17-6 11-16,-9-7-5 0,-2-11 18 16,9-10-6-1,21-1 1-15,31-23-19 0,19-13-41 16,53-10-122-16,28-7-198 16</inkml:trace>
  <inkml:trace contextRef="#ctx0" brushRef="#br0" timeOffset="93812.3816">24262 13009 574 0,'0'0'116'0,"0"0"-116"16,86-50 70-16,-41 22 17 16,-2-6-33-16,1-5-5 15,-4-3-2-15,-12-5-1 16,-10 2-8-16,-12 4-13 0,-6 4 5 15,-24 12 6-15,-30 12-16 16,-20 13-17-16,-10 14-3 16,-1 37 13-16,13 22 4 15,16 11-2-15,21 6-9 16,18-4-6-16,17-8-1 16,15-12-9-16,25-15-17 15,9-16-26-15,13-14 0 16,12-10-10-16,9-6 14 15,4-5 36-15,0-5 9 16,-12-14-40-16,-12-4 17 16,-15 4-50-16,-20 1-248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7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0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0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7F78-3ADB-4169-B453-EA21D48E643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39570-5137-42F1-9D4A-FEC301F5F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 Representation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Logical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15240" y="220680"/>
              <a:ext cx="11428200" cy="6303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400" y="212040"/>
                <a:ext cx="11442600" cy="63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8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0600" y="308160"/>
              <a:ext cx="11790000" cy="5248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00" y="298440"/>
                <a:ext cx="11808000" cy="52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0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08080" y="313920"/>
              <a:ext cx="10189440" cy="604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80" y="304200"/>
                <a:ext cx="10202400" cy="60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0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62200" y="352080"/>
              <a:ext cx="8229960" cy="5611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3560" y="342360"/>
                <a:ext cx="8245080" cy="56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7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Knowledge Representation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 </dc:title>
  <dc:creator>Payal Kanna</dc:creator>
  <cp:lastModifiedBy>Payal Kanna</cp:lastModifiedBy>
  <cp:revision>5</cp:revision>
  <dcterms:created xsi:type="dcterms:W3CDTF">2021-03-17T03:26:36Z</dcterms:created>
  <dcterms:modified xsi:type="dcterms:W3CDTF">2021-03-22T10:50:46Z</dcterms:modified>
</cp:coreProperties>
</file>