
<file path=[Content_Types].xml><?xml version="1.0" encoding="utf-8"?>
<Types xmlns="http://schemas.openxmlformats.org/package/2006/content-types"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90" r:id="rId5"/>
    <p:sldId id="258" r:id="rId6"/>
    <p:sldId id="260" r:id="rId7"/>
    <p:sldId id="261" r:id="rId8"/>
    <p:sldId id="263" r:id="rId9"/>
    <p:sldId id="262" r:id="rId10"/>
    <p:sldId id="267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2T10:47:12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18671 1110 41 0,'0'0'32'16,"0"0"-24"-16,0 0-4 15,0 0 133-15,0 0-65 16,0 0-19-16,0 0 19 15,18-71-24-15,-18 60-17 16,0 6 23-16,0 2-11 16,0 3 4-16,0 0-24 15,-15 3-23-15,-13 23-9 16,-9 15 9-16,-8 13 3 16,0 6 3-16,3 0-4 0,1-1 4 15,0 6-4 1,-6 3 2-16,-6 7-4 0,-8 0 0 15,-2-8-28-15,2-14-10 16,9-16 7-16,18-17 15 16,8-11 3-16,12-9 13 15,2-4 16-15,0-21-15 16,1-12-1-16,5-13-8 16,6-11 2-16,2-7-1 15,20-1 7-15,9 8 11 16,4 14-11-16,1 10 19 15,-2 12 20-15,-1 6-13 16,-2 10 1-16,3 8-11 16,2 1-13-16,6 17-3 0,2 14 0 15,-3 13 0-15,-5 13 4 16,-6 7 2-16,-5 8 9 16,-1-1 9-16,1-7-13 15,2-11 0-15,3-8-10 16,1-7-1-16,2-6-2 15,-2-5-14-15,-4-8-43 16,3-10-61-16,0-9-140 16</inkml:trace>
  <inkml:trace contextRef="#ctx0" brushRef="#br0" timeOffset="240.9689">18869 1492 394 0,'0'0'56'0,"0"0"-34"16,0 0 19-16,0 0 43 16,0 0-81-16,0 0 0 15,71-33 4-15,-22 19-7 16,-3 0-23-16,-5 8-3 15,-12 2-75-15,-9 4-67 16,-14 0-24-16</inkml:trace>
  <inkml:trace contextRef="#ctx0" brushRef="#br0" timeOffset="411.8633">18919 1658 212 0,'0'0'122'0,"0"0"-107"15,0 0 59-15,0 0 30 16,0 0-69-16,0 0-24 16,86-38-2-16,-24 2-9 15,5-1-63-15,1 1-60 16,-8 2-103-16</inkml:trace>
  <inkml:trace contextRef="#ctx0" brushRef="#br0" timeOffset="1974.4951">19961 1308 30 0,'0'0'29'15,"0"0"18"-15,0 0 0 16,0 0-28-16,0 0-4 16,0 0-7-16,2-7-5 15,-2 7-3-15,0 0-5 16,0 0-13-16,0 0-6 15,0 0 12-15,0 0 12 16,0 0 3-16,0 0-2 16,0 0 9-16,0 0-4 15,0 0-6-15,0 0 0 16,1 0 0-16,4 0 5 16,1 0-2-16,-2-3-3 0,2 1 0 15,-1 2-5 1,-4 0-6-16,1 0-65 0,-2 0 1 15</inkml:trace>
  <inkml:trace contextRef="#ctx0" brushRef="#br0" timeOffset="6449.9527">22469 937 336 0,'0'0'17'0,"0"0"17"0,0 0 104 16,0 0 1-16,0 0-62 16,0 0-69-16,-11-50-8 15,7 74-24-15,-3 13 18 16,-1 13 6-16,2 8 17 16,0 6-14-16,1 3 0 15,2-2 3-15,1-2-5 16,-1-7-1-16,1-13-1 15,1-9-25-15,1-14-3 16,0-10 6-16,0-8 23 16,0-2 10-16,0-4-8 0,0-19 25 15,10-9-10-15,5-6-10 16,9-3-4-16,3 4-2 16,4 8-1-16,5 5 0 15,1 12-3-15,-1 7-4 16,-3 5 7-16,-6 4-2 15,-7 17-7-15,-5 4-3 16,-12 6 12-16,-3 3-2 16,-10 1-6-16,-26 1 8 15,-9-2 7-15,-5-5-2 16,1-7-5-16,5-2-4 16,11-12-39-16,14-7-43 0,18-1-57 15,4-9-98-15</inkml:trace>
  <inkml:trace contextRef="#ctx0" brushRef="#br0" timeOffset="6765.4218">22886 1157 307 0,'0'0'2'15,"0"0"8"-15,0 0 68 16,-94 23-22-16,75 2-29 15,7 5 4-15,6 4-6 16,6 0-17-16,0-4-7 16,0-7 2-16,12-3-3 15,4-7 0-15,6-5-16 0,1-8-2 16,7 0 16-16,1-12 2 16,-1-12 12-16,-3-4 5 15,-5 0 24-15,-10-5 2 16,-9 2-13-16,-3 3-7 15,-6 7-23-15,-19 9-34 16,-8 9-14-16,-3 3-29 16,0 0-77-16,8 8-210 15</inkml:trace>
  <inkml:trace contextRef="#ctx0" brushRef="#br0" timeOffset="7200.441">23295 1085 242 0,'0'0'1'15,"0"0"22"-15,0 0 107 16,0 0-45-16,0 0-47 16,0 0-8-16,-39-1-23 0,27 22 10 15,-4 11 34-15,-1 3-29 16,4 3 1-16,4 1-12 16,8-3-9-16,1-4 2 15,0-3-4-15,15-6 1 16,4-9-2-16,0-5-6 15,2-6-6-15,3-3 0 16,5 0 13-16,0-12 12 16,4-12-5-16,0-8 0 15,-2-7 9-15,-2-6-2 16,-4-2 1-16,-6 5-15 16,-7 9-1-16,-9 14-67 0,-3 12-88 15,0 7-125 1</inkml:trace>
  <inkml:trace contextRef="#ctx0" brushRef="#br0" timeOffset="8009.6548">23640 1121 191 0,'0'0'64'16,"0"0"-64"-16,0 0 60 15,0 0 47-15,0 0-30 16,0 100-25-16,0-69-17 15,0 2-18-15,-7-1-9 16,-4-5-3-16,3-7-5 16,2-8-2-16,5-3-8 15,1-9-14-15,0 0-11 0,0 0-14 16,10-15 13-16,11-8 30 16,6-7-2-16,0-1-12 15,0 5-3-15,-2 5 20 16,-4 6 1-16,-9 9 4 15,-6 6 5-15,-3 0-5 16,-2 8 5-16,1 13 27 16,1 8 4-16,3-2-15 15,6 0-14-15,7-2-4 16,5-9-5-16,6-4 0 16,1-7 4-16,5-5-4 15,6 0 3-15,5-14-3 0,2-10 2 16,-2-4-4-16,-5-3 2 15,-7-3 0-15,-6 0 6 16,-11 3 1-16,-9 3 9 16,-9 4 5-16,0 5-21 15,-8 7-6-15,-5 5 6 16,-7 7 4-16,0 0 8 16,-5 5-9-16,0 14 24 15,3 6 1-15,4 1-12 16,6-1-7-16,3 2-4 15,4-4-4-15,5-3-1 16,0-7-6-16,0-5-3 16,16-8-43-16,4 0 40 0,6-14 12 15,2-13 8-15,-1-9 7 16,0-5 13-16,-2-7 23 16,-2-8-21-16,-1-6 1 15,-3-7 2-15,-2 1-30 16,-5 4-1-16,-6 14 9 15,-6 13 6-15,0 14 20 16,0 12-4-16,0 7-13 16,-2 4 15-16,-10 10-35 15,-10 31-19-15,-5 23 19 16,-1 19 0-16,13 8 0 16,12 1 0-16,3-5 2 0,12-14-2 15,15-11-1-15,7-16-31 16,9-19-12-16,3-12 6 15,8-15-37-15,-2 0 56 16,-5-15-67-16,-6-11-95 16,-18-8-90-16</inkml:trace>
  <inkml:trace contextRef="#ctx0" brushRef="#br0" timeOffset="9330.5584">18297 2635 262 0,'0'0'36'16,"0"0"-23"-16,0 0 65 16,0 0 29-16,0 0-55 15,0 0 6-15,-26-40-23 16,25 38 14-16,-2 2 6 16,1 0-44-16,-1 5-11 15,-1 31-12-15,0 19 12 16,2 23 6-16,1 14-4 15,1 4 4-15,0 2-3 16,0 0 1-16,0-3-1 16,0 0-3-16,0-9 0 15,-5-6-38-15,-16-9 29 0,-10-11-41 16,-5-13 39-16,2-11 4 16,2-19 5-16,6-17 2 15,0-3 0-15,4-32-6 16,1-20-16-16,5-20 10 15,8-14 9-15,7-14-1 16,1-6 4-16,7 2 4 16,19 7 1-16,6 8-5 15,7 7 11-15,9 5 13 16,1 1-10-16,2 7-3 0,-1 16-3 16,-9 17-2-1,-14 22 7-15,-13 17-13 0,-6 9-19 16,-8 37-3-16,0 17 22 15,-5 12 10-15,-14-2-9 16,1-17 4-16,5-15 1 16,8-18-6-16,5-7 0 15,0-10-6-15,14-5-13 16,20-1-2-16,9 0 16 16,9-7 4-16,1 2 2 15,-4 5 13-15,-9 6-14 16,-10 24-5-16,-12 10 4 15,-14 8 2-15,-4-1 1 16,-12-1 10-16,-16-4 10 16,-6-10 3-16,-6-3-9 0,-1-4-8 15,-1-7 2-15,-2-4 0 16,3-5-9-16,5-3-1 16,10-6-37-16,14 0-53 15,12-3-120-15,10-18-198 16</inkml:trace>
  <inkml:trace contextRef="#ctx0" brushRef="#br0" timeOffset="9606.9398">19211 3047 553 0,'0'0'0'16,"0"0"0"-16,0 0 72 16,0 0 12-16,0 0-49 15,0 0-27-15,-28-17-8 16,34 5-36-16,19-2 2 16,8-2 19-16,6 3-10 15,1 2-36-15,-7 10-11 16,-5 1-45-16,-10 9-12 15,-9 17-8-15,-9 9 23 16</inkml:trace>
  <inkml:trace contextRef="#ctx0" brushRef="#br0" timeOffset="9741.733">19244 3222 55 0,'0'0'80'0,"0"0"-24"16,0 0-8-16,0 0 45 16,0 0 10-16,0 0-33 15,0 19 24-15,34-39-27 16,8-3-15-16,7-4-32 15,2 4-20-15,-2 3-125 16,-3 2-220-16</inkml:trace>
  <inkml:trace contextRef="#ctx0" brushRef="#br0" timeOffset="13251.7611">22916 2677 185 0,'0'0'44'0,"0"0"-42"16,-4 72 0-16,7-57 4 15,9-3 21-15,4-6 2 16,-1-4-19-16,3-2 9 16,4-5 59-16,8-25 2 15,7-13-17-15,8-12-9 16,1-11-15-16,-5-7 23 15,-8-4-39-15,-7 0-17 16,-11-1-3-16,-9 3-3 0,-6 8-3 16,0 10-22-16,-16 12 21 15,-7 9-16-15,-4 9 15 16,1 10-1-16,0 3 1 16,6 8 5-16,1 4 10 15,6 2 12-15,-2 3-18 16,0 23 0-16,0 14-4 15,1 14 14-15,6 7-1 16,5 3-3-16,3 3-6 16,0-2-1-16,12-2 2 15,4-2 3-15,-2-4 6 16,2-4-13-16,-2-3 1 16,0-5-2-16,2-8 0 0,0-7-1 15,4-10 1-15,0-10-1 16,7-7-18-16,6-3 4 15,4-17 12-15,8-15-3 16,-2-8-15-16,-4-5-4 16,-11 3 15-16,-8 1-14 15,-13 5 22-15,-5 10 4 16,-2 7 1-16,0 11-3 16,0 6-13-16,0 2 13 15,0 0 5-15,0 0 0 16,0 0-5-16,8-2-8 15,15-5-16-15,12-6 5 0,10-8 19 16,3-1 7-16,-11-2-6 16,-10 8 6-1,-13 3 6-15,-8 9 15 16,-6 1 14-16,0 3 6 0,0 0 1 16,0 0-27-16,0 0-10 15,0 0-12-15,0 9-11 16,0 11 11-16,-5 5 2 15,2 3 3-15,3 3-1 16,0-6-2-16,0-2 1 16,0-4-3-16,3-4-1 15,5-7 0-15,4-4-12 16,1-4-6-16,5 0-2 0,4-3 18 16,1-15 1-1,2-6-6-15,-6-3 8 0,-8-2 18 16,-8 0-12-16,-3 5-2 15,0 0-4-15,-14 6-1 16,-6 5-11-16,-3 5 6 16,1 4-6-16,1 4 11 15,3 0-1-15,6 0-3 16,5 0 1-16,4 0 4 16,3 0-1-16,0 0-3 15,0 0-15-15,9 0 0 16,14 0-4-16,10-11 23 0,6-6 2 15,0 1 8 1,-6 2-8-16,-8 3 14 16,-7 5-8-16,-8 4 1 0,-2 2-4 15,-1 0-5-15,-2 2-13 16,2 11 12-16,1 7 1 16,-1 2 0-16,-1 3 6 15,-1 4-4-15,-4-1 1 16,1 0-1-16,-2-1 4 15,1-5-2-15,4-5-2 16,1-5-2-16,5-7 0 16,1-3-10-16,8-2-9 15,6-7 19-15,4-15 5 16,0-4-5-16,-3-4 7 16,-7-3-4-16,-6 1 7 0,-6-1 8 15,-5 5-4-15,-3 6-13 16,0 5 3-16,0 9-4 15,0 3-27-15,0 5-22 16,0 0-109-16,0 0-255 16</inkml:trace>
  <inkml:trace contextRef="#ctx0" brushRef="#br0" timeOffset="14250.4146">24341 2217 437 0,'0'0'130'16,"0"0"-101"-16,0 0 76 16,0 0-38-16,0 0-64 15,0 0-3-15,0 18-2 16,0 2 2-16,-2 2 7 0,2-1-3 16,0-2-4-16,0-2 0 15,-1-3 8-15,1-4-8 16,0-5-2-16,0-5-5 15,0 0-7-15,0 0 1 16,0-3-13-16,4-16 2 16,11-6 24-16,5-3 6 15,3-3-5-15,4 4-1 16,-3 5 1-16,3 5-1 0,-3 7 6 16,-6 5-3-1,-8 5 4-15,-2 0-7 0,-5 3-4 16,-2 14 0-16,-1 9 8 15,0 3-4-15,-3 3 7 16,-6-1 2-16,6-6-3 16,3-4-6-16,0-6-7 15,18-8-28-15,8-6-1 16,7-1 5-16,6-6 6 16,5-11-16-16,-1-5-23 15,-3-3 41-15,-5-3 17 16,-7-2 6-16,-6-4 15 15,-7 2-4-15,-3 5 19 16,-9 5-10-16,-3 8 20 16,0 7-29-16,-16 4-10 0,-9 3 3 15,-4 0-3-15,-1 15 11 16,5 6 10-16,2 6-9 16,6 2 4-16,3 1-3 15,7-2-11-15,1-4 3 16,6-7 0-16,0-7-6 15,0-3-1-15,4-7-6 16,10 0-3-16,5 0 7 16,4-17 3-16,0-9 16 15,1-4 13-15,-5-8 18 16,-4-4-16-16,0-3-13 16,-4-9 0-16,-1-4-18 0,-1-2 0 15,-4 4-2-15,-4 15 1 16,-1 15 1-16,0 16 15 15,0 8-4-15,0 2-3 16,0 0-8-16,0 5-7 16,0 26-12-16,0 15 19 15,0 12 6-15,0 6 9 16,0-5-11-16,0-3 1 16,0-9-1-16,3-5 0 15,3-5 1-15,2-5 5 16,0-7-6-16,-2-5-1 15,-1-6 1-15,-1-5-1 16,-2-4-3-16,0-5 0 16,-1 0-12-16,1 0 10 15,-2 0 0-15,0 0-6 16,1 0-2-16,-1 0-5 0,0 0-8 16,0 0 7-16,0 0 2 15,0 0-5-15,2 0-15 16,3 0-12-16,3 0 7 15,2 0 5-15,3-2-45 16,-3-5-74-16,-7 2-64 16</inkml:trace>
  <inkml:trace contextRef="#ctx0" brushRef="#br0" timeOffset="16144.2421">28987 914 124 0,'0'0'52'0,"0"0"2"16,0 0 42-16,0 0 8 16,0 0-25-16,0 0-13 15,1-15-18-15,-1 12-6 16,0-1 0-16,0-1-22 15,0 2-2-15,-1 0-1 16,-4 2-8-16,2 1 1 16,-2-3 1-16,-1 1-7 15,0 0-3-15,-2-2-1 16,-4 1 0-16,-3 2 0 16,-2-1 0-16,0 2 0 0,1 0 3 15,2 0-2-15,5 0 0 16,-1 0-1-16,-1 0 1 15,0 0 4-15,-1 0-5 16,-6 0-5-16,0 6 2 16,-6 2 3-16,0 4-5 15,6-2 4-15,2 0 0 16,7-2 0-16,1-2-3 16,1 6-1-16,-2 3 3 15,-2 4 0-15,-3 1 4 16,0 6-4-16,-2 1 2 15,1 2 0-15,3-1 4 16,4-1-4-16,5-2-3 16,3-1 1-16,0 0 2 15,0 1 1-15,0 0-1 16,0-2 1-16,5 1-1 0,5 0 0 16,2-2-1-16,6-5-6 15,0-2 0-15,3-2 2 16,3-3 0-16,1-2 3 15,7-1-5-15,2-2 7 16,1-3 0-16,1-2 0 16,-3 0 6-16,0 0-5 15,-3 0-1-15,0 0 0 16,-2-2 0-16,0-4 0 0,1-3 2 16,-1-2-1-16,0 1-2 15,-2-2 0-15,-5-1 1 16,-2 4 0-16,-4-3 0 15,-2 0 0-15,-2-1 6 16,2-1-6-16,-1-1 0 16,4 0 8-16,1-1-8 15,-2 1 0-15,-2 3 0 16,-1-2 0-16,2 1 0 16,-2-1 4-16,-1-3 2 15,-5 0 14-15,-3 3-2 16,0-3-5-16,-1 3-11 15,1 4 9-15,-3-1-1 16,0 2-1-16,0-5-6 16,0 0 1-16,-3-1 1 0,-5-2 4 15,-3 0-5-15,0 0-1 16,-1 0-1-16,-4 3-4 16,-2 0-5-16,-9 3 2 15,-4 1-13-15,-6 3 4 16,2 4-1-16,5 3 6 15,6 0 0-15,-1 0-35 16,-2 6-15-16,-3 5-30 16,0 0-77-16,7 0-201 15</inkml:trace>
  <inkml:trace contextRef="#ctx0" brushRef="#br0" timeOffset="16978.3882">28756 1475 167 0,'0'0'49'0,"0"0"-20"15,0 0 46-15,0 0 26 16,0 0-34-16,0 0-17 16,0 0-7-16,0-24-8 15,0 24-34-15,-6 0 13 16,-3 5-13-16,-9 15 1 15,-7 13 1-15,-11 9-1 16,-8 13 8-16,-12 8-3 16,-8 6-5-16,-8 2 0 0,4-5 5 15,3-4-1-15,7-4-6 16,2-2-1-16,1-3 0 16,2-2-5-16,-2 1-4 15,0 1-6-15,-2 1 9 16,1 1-5-16,2-1 9 15,5-4-7-15,5-6-2 16,6-6 7-16,8-8 2 16,5-9 3-16,9-7 3 15,7-10 16-15,6 1 13 16,2-5-7-16,-2 0-1 16,3 0-12-16,0 0-6 0,0 0 0 15,0 0-6 1,0 0-25-16,3-5-40 0,7-7-35 15,4-3-135-15</inkml:trace>
  <inkml:trace contextRef="#ctx0" brushRef="#br0" timeOffset="17547.9341">27704 2380 228 0,'0'0'17'16,"0"0"31"-16,0 0 34 16,-88 71-25-16,70-47-35 15,3 2-13-15,1 1 9 16,1 4 3-16,2 3-8 16,5 3-1-16,3-4-4 0,3-2-4 15,0-4-3-15,10-5-1 16,8-3 0-16,3-5-6 15,0-2 4-15,4-4-4 16,5-5 4-16,4-3-9 16,6 0 10-16,2-5 1 15,3-9-1-15,-5-2 1 16,-4-4 13-16,-6-1-13 16,-3-5 21-16,-6-3 24 15,-3-4-14-15,1-3-4 16,-1-4 31-16,-2-5-15 0,-4-2-24 15,-5-1 23 1,-7-2-24-16,-1 7-6 0,-24 2-12 16,-10 8-4-16,-8 5-1 15,-3 2-38-15,3 4-35 16,12 1-60-16,15-2-217 16</inkml:trace>
  <inkml:trace contextRef="#ctx0" brushRef="#br0" timeOffset="18584.0446">29163 1438 216 0,'0'0'15'0,"0"0"11"15,0 0 67-15,0 0-28 16,0 0 9-16,0 0 9 16,60 112-28-16,-20-61-8 15,14 8-22-15,10 2 9 16,0 6-7-16,-3-3-14 16,-6 1-9-16,-8 1 0 15,2-6-1-15,1-7-1 16,4-6-2-16,6-9 0 15,0-11-7-15,-5-8 7 0,-6-2 4 16,-12-4-1-16,-9 1 0 16,-7-4 0-16,-9 0-3 15,-6-1 0-15,-1-2 0 16,-5-1 2-16,0-3-2 16,0-2-3-16,0-1-12 15,1 0-31-15,4 0-52 16,1 0-147-16</inkml:trace>
  <inkml:trace contextRef="#ctx0" brushRef="#br0" timeOffset="19245.3076">29964 2302 113 0,'0'0'9'15,"0"0"7"-15,0 0 54 0,0 0-28 16,-97 32-19-16,78-17-14 15,2 2 22-15,-2 1 14 16,5 4-27-16,1-5-13 16,7 2 6-16,5-2-11 15,1-1 0-15,0-1-3 16,3 3 3-16,7-3 2 16,5 1 9-16,0 0 11 15,1 0 6-15,3 0 5 16,0-1-29-16,3-3-4 15,3 0-6-15,5-4-24 16,1-2 11-16,1-5 1 0,-1-1 9 16,-3 0 8-16,-1 0 2 15,-1-3 2-15,-2-6 14 16,-2-3 4-16,-1-2-15 16,-5-1 12-16,0-2-5 15,0-2-3-15,-3 2 39 16,-3 0 3-16,-1 2-23 15,2 1 9-15,-5 1 10 16,0-2-21-16,-3-3 4 16,-3-2-7-16,0-3 8 15,0-5-22-15,-9-5 0 16,-15-1-8-16,-4 3-1 16,-1 4 5-16,1 7-6 15,4 8 3-15,1 4-3 0,-3 0-51 16,-3 2 5-16,-4 0 19 15,1-2-46-15,-1-1-62 16,3-9-117-16</inkml:trace>
  <inkml:trace contextRef="#ctx0" brushRef="#br0" timeOffset="21254.2719">30095 1068 1 0,'0'0'60'15,"0"0"-51"-15,0 0 40 0,0 0 5 16,0 0-23-16,0 0-13 15,2-3 16-15,-2 3 6 16,0 0 6-16,0 0 0 16,0 0-6-16,0 0-33 15,0 17-1-15,-3 15 14 16,-5 9 33-16,1 13-2 16,-1 6-21-16,0 1-3 15,0 0-15-15,0-6-12 16,-1-3 2-16,-1-2-2 15,0-9-2-15,-2-9-36 16,4-9-13-16,4-15-84 0,4-8-112 16</inkml:trace>
  <inkml:trace contextRef="#ctx0" brushRef="#br0" timeOffset="22222.7459">30720 652 116 0,'0'0'214'16,"0"0"-195"-16,0 0-12 16,0 0 107-16,0 0-72 15,0 0-38-15,19-20 2 16,0 11 16-16,4-4-11 16,3 4-3-16,-1 0-1 15,-5 1 5-15,-6 5-12 16,-5 2-7-16,-7 1-113 0,-2 0-179 15</inkml:trace>
  <inkml:trace contextRef="#ctx0" brushRef="#br0" timeOffset="22401.9094">30684 780 422 0,'0'0'0'0,"0"0"0"15,0 0 50-15,0 0-34 0,0 0 31 16,94 0-42-16,-42 0-5 16,-2 0-11-16,-6 0-115 15,-14 0-129-15</inkml:trace>
  <inkml:trace contextRef="#ctx0" brushRef="#br0" timeOffset="22865.897">30593 1387 70 0,'0'0'206'15,"0"0"-196"-15,0 0 79 16,0 0 45-16,0 0-53 15,0 0-35-15,0-20-7 16,0 20-5-16,0 0-5 0,0 0-7 16,0 0-14-16,0 0-8 15,0 0-1-15,0-1 1 16,0 1 0-16,5-2 0 16,10 1 0-16,6-3 4 15,7 1-4-15,3-1-2 16,-1-1-25-16,2 2-40 15,-7-2-90-15,-7 3-69 16,-8 1-66-16</inkml:trace>
  <inkml:trace contextRef="#ctx0" brushRef="#br0" timeOffset="23234.3656">30631 1460 82 0,'0'0'50'0,"0"0"-45"15,0 0 66-15,0 0 47 16,0 0-25-16,0 0-40 16,-2 2-20-16,2-2-17 15,9 0-12-15,12-3 2 16,4-3 11-16,2 1-17 15,-7 2 1-15,-9 2-1 0,-3 1 10 16,-5-2 4-16,-1 2-5 16,-2 0 1-16,0 0-6 15,0 0-3-15,0 0-1 16,1 0-9-16,1 0-12 16,1 0 7-16,-2-1-10 15,-1-1-19-15,0 2-16 16,0 0-15-16,0-1 27 15,6-3-26-15,-2-2-146 16</inkml:trace>
  <inkml:trace contextRef="#ctx0" brushRef="#br0" timeOffset="53338.0156">28511 3685 14 0,'0'0'67'15,"0"0"-22"-15,0 0 1 16,0 0 17-16,0 0 11 0,0 0-11 15,0 0 5 1,0 0-17-16,12-61-20 0,-12 61-9 16,0 0-4-16,0 0-11 15,0 0-4-15,0 0-3 16,0 2 0-16,-9 20 5 16,-7 14 13-16,-13 15 14 15,-7 7 3-15,-10 1-20 16,-3 3-15-16,-5-1 12 15,-2-2-7-15,2-5-4 16,6-8-1-16,7-9 0 16,8-9 9-16,3-6 4 0,0 0-13 15,2-7 0 1,0-3 0-16,5-7 4 0,1-5-4 16,1 0 0-16,0-3 12 15,6-12 0-15,3-7-8 16,3-4-4-16,5-3-2 15,1-2-3-15,3-1 5 16,0-1 3-16,0-1 9 16,4 2-6-16,8 6 8 15,0 1-5-15,3 4 1 16,3 0-9-16,3 2 2 16,4 2 2-16,-1 1-1 15,1 6-2-15,-4 3-2 16,-9 4 0-16,-6 3 0 15,0 0-7-15,0 0 3 0,0 14-1 16,5 8 4-16,2 2 1 16,2 2 4-16,6 6-2 15,-1 0 2-15,3 4-3 16,1 3-1-16,-5 3 0 16,-2 1-3-16,-4 4 3 15,-4 5 3-15,0 2-3 16,4-2 5-16,4 2-4 15,8-6 2-15,7-6-3 16,3-8-2-16,-3-8 2 16,-4-11 0-16,-7-6-7 15,-7-9 5-15,-1 0 2 16,-3 0 8-16,2-16 10 0,-2-5-9 16,1-7-9-1,1-7-2-15,0-5-66 0,7-2-133 16,6-5-167-16</inkml:trace>
  <inkml:trace contextRef="#ctx0" brushRef="#br0" timeOffset="53959.7355">28976 3791 298 0,'0'0'3'0,"0"0"8"16,0 0 46-16,0 0 27 0,0 0-45 15,0 0-23 1,-17 5-8-16,17-4 2 0,0 0 2 16,0 6-11-16,12-1 29 15,7 4 7-15,9 0-8 16,10 0 0-16,9-2 16 15,4-1-14-15,6-3-16 16,-2 2 3-16,-1-5-11 16,-8 2 10-16,-8 2 2 15,-9 0-11-15,-11-2 2 16,-8 0 3-16,-5 0-8 16,-5 3-2-16,0-1-3 15,0 1 0-15,0 6 2 16,0 4 5-16,-20 3-6 15,-12 9 8-15,-17 7 10 0,-10 6-11 16,0 0-2-16,5-2 2 16,8-9-4-16,11-6-4 15,9-5 1-15,9-5-1 16,1-3 9-16,1 1-9 16,-2-1-1-16,4-1-28 15,4-1-58-15,9-4-136 16,2-5-191-16</inkml:trace>
  <inkml:trace contextRef="#ctx0" brushRef="#br0" timeOffset="54426.3235">29608 4160 178 0,'0'0'101'0,"0"0"1"16,0 0 19-16,0 0-36 0,0 0-52 16,0 0-22-16,-27 10-3 15,1 12 23-15,-17 12-15 16,-12 7 1-16,-3 3 13 16,-5 1-6-16,8-3-13 15,6-1 5-15,7-5-2 16,6-5-6-16,11-4 2 15,4-7-1-15,6-3-1 16,6-7-7-16,4-4-1 16,4-3 0-16,1-3 2 15,0 0-2-15,0 1-2 16,0 1-54-16,15-2-101 0,13 0-114 16</inkml:trace>
  <inkml:trace contextRef="#ctx0" brushRef="#br0" timeOffset="54907.7009">30270 3612 547 0,'0'0'7'16,"0"0"19"-16,0 0 60 15,0 0 8-15,0 0-36 16,0 0-29-16,-28-41-21 16,28 41 3-16,0 0-7 15,0 14-4-15,0 19-10 0,1 23 10 16,15 13 6-16,2 10 5 16,2 8-4-16,0 3-1 15,-6 3 2-15,-5 2 1 16,-6-7-8-16,-3-6 1 15,-6-7-2-15,-6-9-2 16,-2-7 0-16,0-10-41 16,0-10-25-16,-4-8-32 15,1-11-96-15,0-11-152 16</inkml:trace>
  <inkml:trace contextRef="#ctx0" brushRef="#br0" timeOffset="55520.3847">30291 3788 144 0,'0'0'18'0,"0"0"-13"16,-10-89 33-16,10 64 0 16,4 3 6-16,9 4-10 15,6-1-3-15,7 0 8 16,5 3-2-16,11 0-3 0,12 2-17 16,10 1 9-16,6 2-4 15,-1 2-3-15,-8 5-5 16,-15 4-6-16,-13 0 12 15,-14 0-20-15,-11 13-1 16,-8 7-16-16,-11 12 17 16,-29 8-1-16,-18 5 2 15,-5-3 18-15,4-2-9 16,7-6-1-16,17-6-3 16,12-1-3-16,12-5-3 15,6-5-2-15,5-3-10 16,0-4 11-16,2-2-6 15,15 0-2-15,6 2 9 0,6 4 10 16,6 4 15-16,4 5-9 16,1 3-2-16,-4 7-6 15,-4 8-1-15,-10 1-7 16,-15 4 0-16,-7-3 0 16,-12-2-8-16,-27-3 6 15,-13-5 4-15,-9-5 9 16,-2-7-3-16,4-5 7 15,7-8 5-15,11-2-5 16,13-3-10-16,13-3-3 16,11 0-2-16,4-14-105 15,8-12-275-15</inkml:trace>
  <inkml:trace contextRef="#ctx0" brushRef="#br0" timeOffset="59278.0156">31271 683 11 0,'0'0'53'15,"0"0"-24"-15,0 0-4 16,0 0 8-16,0 0-5 15,0 0-1-15,0 0 9 16,3 0-18-16,-3 0-3 16,0 0 6-16,0 0 4 0,1 0-8 15,-1 0 0 1,0 0-8-16,0 0 8 0,0 0 0 16,0 0-12-1,0 0 9-15,0 0-9 0,0 0 8 16,0 0-1-16,0 0 0 15,0 0-2-15,0 0 3 16,0 0-2-16,0 0-6 16,0 0-4-16,0 0 0 15,0 0 6-15,0 0 1 16,0 0-5-16,0 0 5 16,0 0-7-16,0 0-1 15,0 0-1-15,0 0 0 16,3 0 1-16,0 0-4 15,4 0 4-15,6 1 6 0,3 2-5 16,5-2 2 0,7-1-2-16,5 0 1 0,4 0-2 15,-3 0 0-15,2-1 0 16,-4-2 0-16,-4 2 0 16,-6-2 0-16,-4 1 0 15,-5 0 1-15,-3 0 0 16,-7 2-1-16,-3 0 10 15,0 0-5-15,0 0-2 16,0 0-1-16,0 0-2 16,0-3-1-16,0-2-22 15,0-4-111-15,0-3-80 0</inkml:trace>
  <inkml:trace contextRef="#ctx0" brushRef="#br0" timeOffset="59773.141">31476 510 39 0,'0'0'33'16,"0"0"19"-16,0 0 6 15,0 0-14-15,0 0-23 16,0 0-4-16,-1 0 8 16,1 0 4-16,0 0 5 15,0 0-7-15,0 0-8 16,0 0-9-16,0 0-10 15,-2 12 0-15,-1 5 5 16,0 6 25-16,2 2-6 16,-2 0-6-16,2 5 6 0,-2 4-14 15,-2 3-4 1,-1 2 24-16,-1-1-12 0,-2-3-12 16,4-7-6-16,4-8 0 15,1-7 4-15,0-5-4 16,0-5 0-16,0-1 10 15,0-2-10-15,-2 0 1 16,2 0 8-16,-1 0-9 16,1 0-38-16,-2 0-47 15,1 0-82-15</inkml:trace>
  <inkml:trace contextRef="#ctx0" brushRef="#br0" timeOffset="61579.6292">32279 493 22 0,'0'0'15'16,"0"0"40"-16,0 0 6 16,0 0-11-16,0 0-2 15,0 0 3-15,0 0 10 16,0 0-20-16,0 0-19 16,0 0-15-16,0 0-1 15,0 0-6-15,0 0 6 16,-1 4-4-16,-2 2 1 0,0 5 0 15,-2-1 0-15,-3 3 6 16,-2 4 0-16,1 2-7 16,-1-1 8-16,-2 1-2 15,1-1-4-15,1-1 0 16,-3-3 0-16,0-2-3 16,2 2-1-16,-3-1 2 15,1-3-2-15,-2-1 3 16,1-4-3-16,3 0 0 15,0-5 0-15,3 0-1 16,0 0 3-16,0 0 0 16,1 0-2-16,-5-8 1 15,3-1 2-15,0 0-3 0,0 1 2 16,3-1-1 0,0 1 3-16,2-2-4 0,1 0 14 15,-1-3-9-15,3 2 13 16,-1-3-8-16,2 2-7 15,0-2-2-15,0 2 4 16,0 2-1-16,0 0 13 16,0 2-12-16,0 2-2 15,3 0 6-15,1 0-9 16,2 0 8-16,7 0-6 16,-3-1-2-16,2 2 1 15,-1 1 6-15,-7 3-2 0,-1 1-4 16,-1 0 12-1,-2 0-10-15,0 0-3 16,0 0 0-16,0 0 2 0,3 0-1 16,3 0-1-16,4 0-4 15,2 7 1-15,0 1 2 16,-2-1-1-16,-4 0 0 16,-1-1 2-16,-2 0 2 15,0-4 1-15,0 2-3 16,0 0 0-16,1 0 2 15,-2 1-3-15,1 0 2 16,1 2-1-16,-1 0 0 16,0 0-5-16,2 1 5 0,-2-1 0 15,-2-3 3 1,2 4-3-16,0-3-11 0,0 4 11 16,1 1-3-16,1 0 0 15,3 4-2-15,-2-2 3 16,2 1 2-16,1-2 0 15,-1-3 0-15,2 1-1 16,-1-1-9-16,3-1 6 16,-2 0 4-16,-1-1-3 15,2 2 3-15,1-2 0 16,1 2 0-16,2-3-5 16,0-1-1-16,1 1-3 15,1-3 1-15,2-2 8 16,1 0-3-16,-2 0-3 15,-2 0 4-15,-4 0-14 16,-1 0 12-16,-1-8 3 0,-4 0-7 16,0-1 8-16,-3 1 6 15,-2 0 3-15,1-2 0 16,-2-3 8-16,1 2-7 16,-1-1 4-16,0-1 0 15,0 0 2-15,0 1 7 16,0 0-23-16,0-3 0 15,-7 3 18-15,-4 0-18 16,0-1-2-16,1 4 2 16,1 0 7-16,1 1 2 15,-1-3-5-15,0 0 0 0,-2 0 2 16,1 1-9-16,-1 2 3 16,-2 4-40-16,-2 4-41 15,-9 0-79 1,-9 2-148-16</inkml:trace>
  <inkml:trace contextRef="#ctx0" brushRef="#br0" timeOffset="62929.3714">31269 1361 57 0,'0'0'61'0,"0"0"-23"16,0 0-7-16,0 0 8 15,0 0-8-15,0 0-8 0,-4 0 12 16,4 0-10-16,0 0-7 16,-2 0-6-16,2 0 15 15,-1 0 19-15,-1 0-27 16,1 0 8-16,-1 0-27 15,2 0 0-15,0 0 0 16,0 0-2-16,0 0 0 16,0 0-9-16,0 0 10 15,0 0 1-15,2 0-3 16,13 0 7-16,10 0 0 16,11 0 32-16,11 0-14 15,1 0-11-15,3 0-6 16,-5 0-2-16,-9 0 5 15,-5 0-8-15,-10 0 4 16,-10 0-1-16,-6 0 1 0,-6 0-2 16,0 0 30-16,0 0-9 15,0 0-23-15,0 0 0 16,-3 0-25-16,-1 0-83 16,4 0-174-16</inkml:trace>
  <inkml:trace contextRef="#ctx0" brushRef="#br0" timeOffset="63709.6464">32206 1402 228 0,'0'0'33'0,"0"0"-26"16,0 0 50-16,0 0 46 16,0 0-49-16,0 0-48 15,0-14-6-15,-3 17 0 0,-16 17 0 16,-10 10 14-16,-5 7-5 15,-2 2-5-15,5-5-3 16,5-1 3-16,6-4-2 16,0-3 0-16,-4-2-2 15,2-2 0-15,-3-5-3 16,0 0 6-16,0-5-6 16,3-7-2-16,1-3-8 15,8-2 8-15,3 0 5 16,3-16-4-16,7-1-7 15,0-9-19-15,7 1 29 16,13-2-9-16,4 1-3 16,0 4 13-16,2-2 1 0,0 4 2 15,-5 3 12 1,-5 3 20-16,-7 7-2 0,-4 2-10 16,-4 2-1-16,-1 3-22 15,0 0 6-15,0 0-6 16,5 0-9-16,3 3-1 15,5 7 9-15,3 3 1 16,-1 3 0-16,1 0 0 16,1 1 0-16,-3 0-2 15,2 0 2-15,0 0 2 16,2 2-2-16,4-6 6 16,3 2-3-16,2-4 2 0,2-2-1 15,0-3-1 1,0-2 3-16,-2-4 2 15,0 0 13-15,0 0-14 16,-1 0 12-16,0-7-11 0,-4-5 3 16,-5-2 8-16,-3-3 1 15,-3-1 3-15,-7-2 7 16,-1-3-14-16,-3-2-14 16,0 0-2-16,-12-2-2 15,-18 1-10-15,-22 4-58 16,-24 0-99-16</inkml:trace>
  <inkml:trace contextRef="#ctx0" brushRef="#br0" timeOffset="67136.1906">14678 13713 51 0,'0'0'10'16,"0"0"1"-16,0 0 10 15,0 0-8-15,0 0 11 16,0 0 37-16,0 0 17 16,0 0-1-16,-22 1-6 15,20 1-12-15,2-2-17 16,0 0-24-16,0 0-13 15,0 0-5-15,0 0 4 16,0 0-7-16,5 0 7 16,19 0 2-16,13 0 0 15,12 0 5-15,14 0-7 16,11-2 4-16,16 1-8 0,19-2 12 16,17-3-18-16,28-9 6 15,30-6 0-15,32-6 27 16,26-5-11-16,11-2-12 15,13 0 12-15,-4 1-6 16,-7 4-10-16,-12 0 20 16,-19 4-15-16,-19 5-5 15,-12 4 34-15,-11 4-16 16,-11 1-1-16,-9 0-2 16,-22-1-15-16,-20 2 3 15,-26 3-3-15,-29 3 6 16,-23 3 0-16,-24 1-6 15,-15 0-4-15,-3 0-3 16,0 0-5-16,0 0-19 16,0 0-85-16,0 0-139 0</inkml:trace>
  <inkml:trace contextRef="#ctx0" brushRef="#br0" timeOffset="68635.2577">14942 16190 211 0,'0'0'90'0,"0"0"-57"15,0 0 5-15,0 0 11 16,0 0-16-16,0 0 1 16,-68 0 0-16,66 0-2 15,2 0-6-15,0 1 3 16,-1-1-1-16,1 3-3 15,0-3-10-15,0 1-14 16,0 0-1-16,0 4-11 16,15 0-5-16,23 2 16 15,16 0 6-15,21-7-1 16,16 0-4-16,16 0 2 0,30-11-4 16,33-7 3-16,35-13-3 15,38-11 1-15,30-14 0 16,31-3 24-16,21-3-17 15,12-2 15-15,2 0-18 16,-11 5-1-16,-21 3 12 16,-28 12-6-16,-28 8-1 15,-38 6 12-15,-27 8-10 16,-26 6-7-16,-28 5 3 16,-27 5-5-16,-28 1-1 15,-31 3 6-15,-24 2 6 16,-16 0-8-16,-6 0-2 15,0 0 29-15,-18 0-15 0,-6 0-16 16,-4 0-17 0,-6 0-83-16,4-6-156 0</inkml:trace>
  <inkml:trace contextRef="#ctx0" brushRef="#br0" timeOffset="73223.6595">20603 12726 54 0,'0'0'102'0,"0"0"-51"15,0 0-9-15,0 0 100 16,0 0-8-16,0 0-57 16,0 0-26-16,0 0-8 15,-35 15-2-15,34-15-2 16,1 0 6-16,0 0-14 0,0 0 1 16,0 0-14-16,0 0 21 15,0 0-27-15,0 0-7 16,0 0-1-16,0 0-4 15,-6 10-1-15,-6 18-10 16,-16 23 0-16,-17 29 9 16,-20 19 2-16,-9 10 0 15,-2-8 3-15,6-9-2 16,11-19-2-16,14-15 0 16,13-16-10-16,10-11 5 15,6-9 4-15,7-8-10 16,3-7 6-16,3-4-6 15,1-3 12-15,-2 0 0 0,-5-7 0 16,-2-13-13 0,-1-9 8-16,1-12-10 0,5-4-4 15,1-2 5-15,2 0 0 16,3 2 8-16,0 4-2 16,0 3 4-16,0 2 4 15,1 3 1-15,10 2-1 16,4 3-10-16,0 5 6 15,4 2-13-15,-7 11 17 16,-4 5 15-16,-3 5-13 16,-3 0-2-16,4 2 0 15,0 8-4-15,3 5 7 0,0-1-3 16,0 1 0-16,0 4 9 16,1 4-9-16,2 8 0 15,0 11-4-15,1 7 8 16,-2 4-2-16,2-1 6 15,-1-7-4-15,6-7-4 16,0-7-1-16,6-5 1 16,3-5-2-16,3-3 2 15,2-2-5-15,0-4 1 16,-1-7-14-16,-1-2-4 16,-6-3 9-16,-3 0-2 15,-2-12 6-15,-3-5-6 16,-2-5-39-16,-2-4-20 0,-3-1-100 15</inkml:trace>
  <inkml:trace contextRef="#ctx0" brushRef="#br0" timeOffset="73936.3793">21044 15579 31 0,'0'0'37'16,"0"0"1"-16,0 0-22 16,-40-77 16-16,38 62 0 15,2-2-1-15,0 2-1 0,0-3 41 16,-3 1 61-16,0 6-43 16,2 4 4-16,-2 5-19 15,0 2-16-15,3 0-43 16,0 0-15-16,0 13-10 15,12 25-7-15,6 24 17 16,3 21 10-16,-5 16-5 16,-5 5-5-16,-5-3-19 15,-3-8-62-15,0-13-87 16,1-19 162-16,-4-14-12 16,0-17-129-16,0-16-46 15</inkml:trace>
  <inkml:trace contextRef="#ctx0" brushRef="#br0" timeOffset="74446.9918">21067 15477 448 0,'0'0'17'0,"0"0"-17"15,-14-108 21-15,14 64 17 16,9-1 24-16,18 3-12 16,10 1-27-16,8 1 2 15,6 7-14-15,-5 12-4 16,-9 13-7-16,-11 8-2 0,-13 21-26 16,-11 14 6-16,-2 10 21 15,-12 2 1-15,-14-4 4 16,0-7 6-16,2-7 12 15,7-9-5-15,7-11 4 16,7-3-10-16,3-5-3 16,4-1-8-16,23 0-5 15,12 0 5-15,7 0 11 16,3 8-11-16,-4 8 4 16,-3 5-8-16,-9 5-10 15,-7 3 12-15,-11 0-6 16,-8 0-7-16,-7 3 13 15,0-1 1-15,-26 1-1 0,-10-2 4 16,-12 1 8-16,-10-1 7 16,-6-3 11-16,-7-1-12 15,0-5-6-15,6-3-9 16,7-8 8-16,13-10-9 16,18 0-16-16,17-28-96 15,10-21-160-15</inkml:trace>
  <inkml:trace contextRef="#ctx0" brushRef="#br0" timeOffset="75308.8384">21844 13090 131 0,'0'0'62'0,"0"0"0"16,0 0 26-16,0 0-39 16,0 0-18-16,0 0 0 15,3 0-13-15,23 0 24 16,13-9 17-16,12-5-25 15,4-5-11-15,5 0-10 16,0-1-1-16,-2 0-9 16,-3 4-1-16,-6 2 3 15,-13 5 0-15,-12 3-5 16,-14 3-8-16,-7 1-26 16,-3 2-38-16,-4-2-131 0</inkml:trace>
  <inkml:trace contextRef="#ctx0" brushRef="#br0" timeOffset="75569.6669">22176 12821 236 0,'0'0'103'15,"0"0"-18"-15,0 0-9 16,0 0-20-16,0 0-24 0,0 0-25 15,0 7-3 1,0 19 10-16,0 4 5 0,-4 6-1 16,0 3-9-16,-2 4 3 15,-7 5-8-15,-6 1-2 16,0-1-2-16,4-2-5 16,10-9-84-16,5-13-90 15,29-18-106-15</inkml:trace>
  <inkml:trace contextRef="#ctx0" brushRef="#br0" timeOffset="76212.0572">23029 12715 450 0,'0'0'24'0,"0"0"-22"16,0 0 5-16,0 0 6 15,0 0 22-15,0 0-12 16,-28 37-19-16,7 7 21 16,-7 7 8-16,-5 0-17 15,-1 2-11-15,-2-4 3 16,5-6-2-16,-1 1-4 15,6-10 0-15,2-4-2 0,5-10 1 16,5-7-1 0,6-9 1-16,5-4 1 0,-1-6-2 15,4-17-23-15,0-8-5 16,0-4 28-16,2 1-8 16,12 1 8-16,2 9-3 15,1 2 0-15,2 1 3 16,0 4 2-16,3 5 12 15,0 2 3-15,-2 6-12 16,-1 4 8-16,2 0-5 16,-1 2-5-16,5 17 0 15,0 3 0-15,3 2 6 0,4 2-6 16,1-1-2-16,6-2-2 16,3-7 5-16,2-5-8 15,0-11 4-15,-2 0-5 16,-3-6 5-16,3-17 9 15,-5-3-1-15,-6-3-4 16,-5 0-4-16,-14-1 7 16,-11-3 19-16,-1 0-5 15,-15-3-12-15,-19 2-9 16,-14 4-21-16,-7 4 19 16,-7 15-33-16,-6 11-10 15,0 22-32-15,-4 27-105 16,4 20-27-16</inkml:trace>
  <inkml:trace contextRef="#ctx0" brushRef="#br0" timeOffset="76854.8247">22569 15550 201 0,'0'0'110'0,"0"0"-29"16,0 0 39-16,0 0-3 16,0 0-53-16,0 0-42 15,10-5-20-15,23-7 5 0,20-3 32 16,13-3-26 0,4-1 3-16,1 3-15 0,-6 6 1 15,-8 2-2-15,1-1-27 16,0 0-85-16,-1-4-51 15,-5-3-73-15</inkml:trace>
  <inkml:trace contextRef="#ctx0" brushRef="#br0" timeOffset="77437.6341">23760 15044 592 0,'0'0'22'0,"0"0"-11"16,0 0 1-16,0 0 28 15,0 0-27-15,0 0-13 16,-4 57 2-16,-12-10 29 16,-5 2-13-16,-7 4-9 15,-5-3-2-15,-2-1-4 16,-1-10 1-16,8-10-1 15,3-12-2-15,7-6 8 16,3-6-9-16,0-5 4 16,0 0 4-16,2-6-5 15,-1-12 5-15,7-4-8 16,7-8-13-16,0-4 1 0,18-1 10 16,10 0 2-16,5 6-1 15,-2 4 6-15,-4 8 1 16,-6 5-5-16,-5 8 7 15,1 4-15-15,4 0 7 16,5 7-16-16,6 12 16 16,2 5 0-16,-1 1-2 15,0 2-11-15,-3 0-3 16,-2-3-13-16,-1-6 21 16,1-9 7-16,5-6-15 15,4-3 10-15,6-8-3 16,2-16-15-16,-2-7 13 15,-5-3 11-15,-9-2 7 0,-6-3 11 16,-11-1 16 0,-9-2-13-16,-3-1 3 0,-19 2-5 15,-17 4-9 1,-15 8-10-16,-16 10-30 0,-14 19-40 16,-13 4-116-16,-8 28-261 15</inkml:trace>
  <inkml:trace contextRef="#ctx0" brushRef="#br0" timeOffset="89530.0419">16602 13660 1 0,'0'0'13'0,"0"0"16"15,0 0 10-15,0 0-4 16,0 0-4-16,0 0 2 16,0 0-9-16,-1-2 3 15,-1 2 2-15,2 0 2 16,0 0 3-16,0 0-2 16,0-1 5-16,0 1 7 0,0-2-2 15,0 1-8 1,0 0-20-16,0 1-8 0,0 0-2 15,0 0-4-15,0 0-5 16,0 0 3-16,0 0 2 16,0 0 0-16,0 0-5 15,0 0 0-15,0 0 1 16,0-2-8-16,0 1 8 16,0-1 4-16,0 0 3 15,0 2 7-15,0-3-9 16,0 1 1-16,0 1-1 15,0 1 0-15,0 0-1 0,0 0-2 16,0 0-4 0,0 0 1-16,0 0-10 0,0 0-28 15,0 0 9-15,0 0 13 16,0 0-4-16,0 0 9 16,0 0 9-16,0 0 7 15,0 0 3-15,0 0-2 16,0 0 0-16,0 0-1 15,0 0-5-15,0 0-1 16,0 0 5-16,0 0 1 16,0 0 0-16,0 0 0 15,0 0-19-15,0 0-96 16</inkml:trace>
  <inkml:trace contextRef="#ctx0" brushRef="#br0" timeOffset="91936.3853">13952 14584 0 0,'0'0'16'0,"0"0"46"15,0 0 21-15,0 0-38 16,0 0 6-16,0 0-2 16,0 0-8-16,-26 0 6 0,26 0-5 15,0 0-9-15,0 0-7 16,0 0-6-16,0 0-20 15,0 0-2-15,0 0-2 16,16 0 1-16,9 0 3 16,8-3 20-16,4-5-4 15,3 3-3-15,-4 0-1 16,-3 3-10-16,-2-2-2 16,0 1 0-16,-1-1 0 15,-3-3-2-15,-3 1 2 16,-11 2-2-16,-5 0 2 15,-4 4 9-15,-4 0 2 0,0 0-11 16,-4 11-6 0,-13 6 6-16,-3 7 7 0,-4-1-3 15,3 1-2-15,-3-2 0 16,0-1-2-16,-1-1 5 16,2 2-4-16,4-6 0 15,7-6-1-15,5-5 0 16,5-3-5-16,2-2-16 15,0 0-2-15,6 0-9 16,13-2 32-16,8-8 5 16,8 2 23-16,0 1-22 15,5 3 4-15,-1 4-2 16,0 0-6-16,-1 3-1 0,-9 18-2 16,-6 4 1-1,-7 6-5-15,-12 0 4 0,-4 1 1 16,0-3 13-16,-13 0 12 15,-11-3 9-15,-10 1-20 16,-9-1-1-16,-11-1-4 16,-1-4 3-16,1-3-12 15,3-7 0-15,9-2 1 16,9-6-1-16,10-3-36 16,14-4-116-16,9-20-187 15</inkml:trace>
  <inkml:trace contextRef="#ctx0" brushRef="#br0" timeOffset="93277.1787">15088 14625 32 0,'0'0'48'16,"0"0"-6"-16,0 0 20 15,0 0-7-15,0 0-6 16,0 0 0-16,-23-14 5 0,23 14-24 16,0-2-10-16,0 2-14 15,0 0 3-15,0-1-6 16,0 0 16-16,0 1 5 15,1 0-11-15,9-3 4 16,7 3-8-16,8-5-1 16,13-2-8-16,8-2 9 15,0 1-5-15,3-2-4 16,-4 2 0-16,-3 1 0 16,-6 2-6-16,-4 0 12 15,4 2-10-15,4-2 4 16,8-1-39-16,7-1 25 15,2 0 3-15,1-3 11 16,-1 1-8-16,-3-1 7 0,-2 2 1 16,-2 1-4-16,-2 0 3 15,4 1 0-15,7-2 2 16,6-2 1-16,4 1 7 16,5-2-9-16,1-2 0 15,-2 0-5-15,-6 2 11 16,-4 0-6-16,-5 3 0 15,-1 2-5-15,5 1 5 16,7-1 0-16,3 2 8 16,5-1-16-16,3-2 6 15,1-1-2-15,1-2-2 16,-4-3 5-16,-5 2-11 16,-4-3 12-16,2 0 1 0,1 2 9 15,3-2-10 1,-1 0-3-16,-4 5 0 0,-7 4-11 15,-10 5-16-15,-8 0 2 16,-5 0 7-16,-4 0-9 16,0 1 12-16,4-1 10 15,0 0-6-15,4-3-8 16,0-11 8-16,-3 1 14 16,-7-2 9-16,-4 5 12 15,-8 5 28-15,-1 2-25 0,-1 1-24 16,0 2 0-1,3 0 0-15,-1 0 5 0,4 0-9 16,-3-1 8-16,-2-1-4 16,-6 2 5-16,-6 0 36 15,1 0-11-15,-3 0-9 16,-1 0-7-16,0 0-10 16,1 0-2-16,-1 0 13 15,0 0 13-15,0 0-10 16,-3 0 5-16,0 0-10 15,-3 0 13-15,3 0-20 16,-2 0-6-16,2 0 0 16,-1 0-1-16,1-3-20 15,-2 1-74-15,-1-1-136 16</inkml:trace>
  <inkml:trace contextRef="#ctx0" brushRef="#br0" timeOffset="107014.6407">17687 14939 22 0,'0'0'0'16,"0"0"-10"-16,0 0 7 15,0 0 3-15,0 0 5 16,0 0 11-16,0 0-4 16,0 0-12-16,-14 0-42 15</inkml:trace>
  <inkml:trace contextRef="#ctx0" brushRef="#br0" timeOffset="108722.6002">17587 14231 7 0,'0'0'100'0,"0"0"-34"0,0 0 8 16,0 0-19-16,0 0-25 16,0 0 15-16,0-5 18 15,0 5-5-15,0 0-15 16,0 0-4-16,0 0-3 15,0 0-4-15,0 0-1 16,0 0-18-16,0 0-12 16,0 0 2-16,0-1 1 15,0 0 6-15,0-5 3 16,0-3-4-16,-2-5 3 16,-4-2-12-16,2-3 0 15,-1-1 0-15,1-2-5 16,1-5 5-16,-1-2-5 15,-1-1 8-15,2 2-3 16,-3 2 0-16,0 6 0 16,-4 5 7-16,-1-1-6 0,-1 1 2 15,-1-2 4-15,1 0 3 16,-1-2 35-16,2 2-42 16,4 0 0-16,-3-3-3 15,2 4-4-15,-1-1 4 16,0 4 5-16,-1 4-3 15,2 0 0-15,0 5-1 16,2 0 2-16,2 4-2 16,3 0 0-16,1 0-1 15,0 0-1-15,0 0 0 16,0 0 1-16,0 0 1 0,0 0 0 16,0 0-1-16,0 0 0 15,0 0 0-15,0 0 0 16,0-3-2-16,0 3-5 15,0 0 1-15,0 0 2 16,0 0 1-16,0 0 3 16,0 0 7-16,0 0-5 15,0 0 1-15,0 0-3 16,0 0 0-16,-3 0-3 16,-2 5-3-16,-2 12 6 15,-6 5 0-15,0 0 0 16,0 1-2-16,1-5 2 0,3-3 2 15,1-3-2-15,4-5 1 16,1-3-1-16,2-1 0 16,-1-1 0-16,2 1 0 15,0-3-1-15,0 0 1 16,0 0-2-16,0 0-2 16,0 0 4-16,0-3-6 15,0-8 1-15,3-4 5 16,6-2 4-16,-3 2-2 15,0 1 5-15,-3 5 10 16,2-2-10-16,2-1 0 16,-3 1-3-16,4 0-3 15,-1 0-1-15,0 1 0 16,-1 4 0-16,-4 2 0 16,1 2 3-16,-3 2-3 0,5 0 0 15,2-5-1-15,8 2-3 16,5-6 4-16,3-1 1 15,4 3-1-15,-3-3 0 16,-9 6 0-16,-3 3-1 16,-6 1-12-16,-2 0-1 15,1 4 14-15,5 10 7 16,4 3-7-16,2 0 0 16,2 0 0-16,1-4 2 15,-2-2 2-15,-1 0-4 0,-4 2 0 16,-2 0-74-16,-8-3-141 15</inkml:trace>
  <inkml:trace contextRef="#ctx0" brushRef="#br0" timeOffset="109989.5936">19199 13930 181 0,'0'0'22'0,"0"0"-11"16,0 0 68-16,0 0 7 15,0 0-24-15,0 0-5 16,0 0-14-16,8-41-7 0,-8 40 1 15,0 1-12-15,0 0-1 16,0 0-8-16,0 0-3 16,0 0-3-16,0 0-8 15,0 12-2-15,-5 2 0 16,-2 3 7-16,1 3 0 16,-2 4-2-16,-6 9 4 15,-9 13 8-15,-22 22-8 16,-10 14 1-16,-4 4-10 15,11-10-10-15,24-22-102 16,24-24-177-16</inkml:trace>
  <inkml:trace contextRef="#ctx0" brushRef="#br0" timeOffset="112029.8747">17725 13706 14 0,'0'0'72'16,"0"0"2"-16,0 0-4 15,0 0-13-15,0 0-26 16,0 0-19-16,0-17 22 15,0 17 29-15,0 0 2 16,0 0-21-16,-9 0-17 16,-16 15-7-16,-12 10-2 15,-9 7 10-15,-6 9-4 16,-2 6-10-16,-8 1-7 0,-1 3-2 16,2-4 3-16,6-8-8 15,17-9 5-15,15-8-12 16,13-12 7-16,9-3-8 15,1-6-20-15,0 0-4 16,0-1 11-16,7 0 2 16,3 0-2-16,1 0-44 15,2 0-90-15,-4 0 6 16</inkml:trace>
  <inkml:trace contextRef="#ctx0" brushRef="#br0" timeOffset="114542.7232">18838 15543 263 0,'0'0'6'0,"0"0"-6"16,0 0 0-16,0 0 6 15,0 0 2-15,0 0 4 16,0 0 14-16,0 0 22 16,0 0 20-16,0 0-19 15,0 0-16-15,0 0-5 16,0 0 12-16,0 0-2 15,0 0-7-15,0 0-15 16,0 0-8-16,0 0-8 16,0 0-10-16,0 0-17 15,0 0-54-15,0-4-57 0,2-9 0 16,4 0-35-16</inkml:trace>
  <inkml:trace contextRef="#ctx0" brushRef="#br0" timeOffset="114827.6508">18861 15387 194 0,'0'0'229'15,"0"0"-218"-15,0 0-8 0,0 0 21 16,0 0 24-1,0 0-22-15,-2 0-7 0,2 0-6 16,0 0 16-16,0 0-21 16,0 0 1-16,0 0-6 15,0 0 5-15,0 0-7 16,0 0-1-16,0 0 6 16,0 0-6-16,0 0-36 15,0-1-80-15,0-11-111 16</inkml:trace>
  <inkml:trace contextRef="#ctx0" brushRef="#br0" timeOffset="115076.5296">18822 15162 176 0,'0'0'34'0,"0"0"-12"16,0 0 15-16,0 0 18 16,0 0-15-16,0 0-12 15,-9 0 2-15,9 0-26 16,-2 0 4-16,1 0-8 16,-1 0-2-16,2 0-32 15,0-3-58-15,0-6-146 16</inkml:trace>
  <inkml:trace contextRef="#ctx0" brushRef="#br0" timeOffset="115277.9098">18808 15000 130 0,'0'0'42'0,"0"0"-29"16,0 0 19-16,0 0 7 16,0 0-39-16,0 0-20 15,-4 0-36-15,4 0-43 0</inkml:trace>
  <inkml:trace contextRef="#ctx0" brushRef="#br0" timeOffset="156493.6983">19705 1891 76 0,'0'0'27'0,"0"0"29"15,0 0 35-15,0 0-35 0,0 0-3 16,0 0 17-16,0 0-4 16,1 0-23-16,4 0-7 15,7-5-9-15,10-12 0 16,15-11 16-16,8-12-27 16,7-12 14-16,-1-12-16 15,1-14 11-15,-4-8-19 16,-12-1-4-16,-11 12 7 15,-19 9-6-15,-6 8 5 16,0 3-3-16,-4 4-5 16,-5 4 0-16,-2 10 2 15,4 10-1-15,-1 12 0 16,4 7-1-16,1 8-2 16,-1 0 0-16,-2 1-22 15,-7 28 4-15,-6 15 20 0,-3 22 7 16,2 12-7-16,4 3-3 15,7 3-10-15,6-2 4 16,3-5 0-16,0-11-10 16,3-15-2-16,16-15-7 15,4-13 7-15,10-10-16 16,7-13-40-16,6 0 20 16,9-24 8-16,2-12-4 15,-3-7 25-15,-9-11 7 16,-10 2 9-16,-8 2 10 15,-12 12 2-15,-9 17 1 16,-6 11 30-16,0 6 61 0,0 4-22 16,0 0-18-16,-5 0-28 15,1 11-22-15,-2 13 3 16,3 12-5-16,3 8 0 16,0 3 0-16,0-2 0 15,3-8 0-15,13-6-7 16,5-8-12-16,7-8-32 15,5-9-34-15,3-6 5 16,2-3 27-16,-2-19 21 16,-5-4 15-16,-7-6 17 15,-11-5 3-15,-13-5 39 16,0 0 6-16,-22 3 4 16,-13 10-16-16,-8 9 13 15,-2 11-13-15,2 9-15 16,7 0-15-16,10 2-5 0,9 12-1 15,12 2-54-15,5-2-106 16,0-5-60-16</inkml:trace>
  <inkml:trace contextRef="#ctx0" brushRef="#br0" timeOffset="156965.8071">20775 1289 279 0,'0'0'96'0,"0"0"-37"0,0 0-2 16,0 0-35-16,0 0-21 16,0 0 7-16,-13 67 1 15,13-43-5-15,0-4-4 16,0-6 0-16,2 0 0 16,5-6-13-16,5-5-13 15,2-3-22-15,6 0-12 16,0-8 5-16,2-11 35 15,-1-4 5-15,-6 4 13 16,-2 4 4-16,-6 6 9 16,-4 7 6-16,-3 2 1 15,0 0 10-15,0 3 0 16,0 14-20-16,0 6 20 0,-2-1 2 16,2-2-16-16,0-4-14 15,9-5-2-15,10-4 0 16,5-6-2-16,4-1-7 15,8-11-4-15,3-16 15 16,0-5 1-16,-3-3 0 16,-12 1 20-16,-10-5 22 15,-11 5 7-15,-3 1-17 16,-10 5 3-16,-14 9-28 16,-1 7 3-16,0 7-11 15,6 5-4-15,6 0-17 16,12 5-85-16,1 7-115 15</inkml:trace>
  <inkml:trace contextRef="#ctx0" brushRef="#br0" timeOffset="157618.4182">21302 1158 306 0,'0'0'11'0,"0"0"-9"16,0 0 23-16,0 0-9 15,0 0-7-15,0 0-3 16,58 16-7-16,-29-16 3 16,2-2 1-16,-1-10 1 15,-4 0 1-15,-7-1 2 16,-6 4-5-16,-7 0 16 16,-4-1 21-16,-2 2 18 0,0-1-20 15,-11 0-20 1,-2 1 14-16,-1 6-9 0,3 2 19 15,1 0-41-15,0 0-1 16,-3 13 0-16,-3 5-6 16,0 4 0-16,3 5-4 15,1-3 10-15,3 5 1 16,3 2 0-16,4 1-4 16,1-1-10-16,1-2-7 15,0-6 15-15,0-4-1 16,12-3-11-16,2-6 3 15,5-3 0-15,6-7 6 16,6 0 5-16,8-8-1 0,4-12 1 16,-1-5 8-16,-1-5-4 15,-1-5 0-15,-7 0 6 16,-8-3 20-16,-10 4-22 16,-12 5 16-16,-3 4 17 15,-12 7-19-15,-19 5 6 16,-7 9-14-16,-3 4 9 15,5 0-12-15,9 5-4 16,13 11-3-16,11 4-5 16,3 4 5-16,9 3-8 15,18-1-1-15,3 1 7 16,1-5-10-16,-7-1-5 0,-10-1 13 16,-8-3 4-1,-6 6 7-15,0 0 15 0,0-2-17 16,4-4-4-16,13-6-1 15,11-8-21-15,12-3-26 16,9 0-15-16</inkml:trace>
  <inkml:trace contextRef="#ctx0" brushRef="#br0" timeOffset="160948.0411">20290 2710 24 0,'0'0'46'15,"0"0"29"-15,0 0 2 16,0 0-24-16,0 0-16 16,0 0 17-16,0-42 43 15,0 41-38-15,0-1-41 16,0 2-11-16,0 0-3 15,0 0-3-15,0 0 1 0,0 0-2 16,0 0 1-16,0 0 7 16,0 0 6-16,0 0-1 15,0 0-2-15,0 0-6 16,0 0-3-16,0 0-1 16,0 0-1-16,0 0 4 15,0 0 0-15,0 0-1 16,0 0 12-16,0 0-5 15,0 0 1-15,0 0-9 16,0 0 3-16,0 0-10 16,0 0 2-16,0 0-6 15,0 8 1-15,0 20-19 16,0 28 15-16,-3 20 12 16,-3 15 0-16,4-1-39 15,2-10 34-15,0-11-26 0</inkml:trace>
  <inkml:trace contextRef="#ctx0" brushRef="#br0">20571 2607 435 0,'-11'-34'6'16,"6"12"5"-16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2T10:51:24.7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1411 17790 13 0,'0'0'18'16,"0"0"-18"-16,0 0-3 15,0 0-1-15,0 0-7 16,0 0-2-16</inkml:trace>
  <inkml:trace contextRef="#ctx0" brushRef="#br0" timeOffset="571.8183">3845 18073 182 0,'0'0'92'16,"0"0"-55"-16,0 0-15 16,0 0-22-16,0 0-6 15,0 0 2-15,-30 0-88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2T10:52:24.1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25991 655 45 0,'0'0'60'0,"0"0"-17"16,0 0 0-16,0 0-28 16,0 0 28-16,0 0-9 15,0 0-3-15,0 0-14 16,-24-46 3-16,24 39-12 15,0-3 7-15,0-2 0 16,0-3-15-16,1 6 8 16,3 1 36-16,-1 4-16 15,-3 4 1-15,0 0-27 16,0 0-2-16,0 2-30 16,-3 17 9-16,-7 8 21 0,0 11 13 15,-4 3-8 1,7 1 0-16,2-8-3 0,5-5 2 15,0-7-4-15,3-6-9 16,12-6-14-16,2-6-17 16,3-4 34-16,7 0 6 15,0-4 1-15,1-15 11 16,1-6-6-16,-4-6 4 16,1-1-3-16,-4-2-4 15,0 0-1-15,-5 6 0 16,-4 5-2-16,-5 7 0 15,-7 10 2-15,-1 3-2 16,0 3-6-16,0 0-16 0,0 5 7 16,-11 15 15-16,0 8 2 15,-3 8 8-15,7 0-4 16,0-3 1-16,5-4 3 16,2-4 0-16,0-5-4 15,5-6-6-15,9-3-5 16,4-7-15-16,6-4 2 15,4-1 17-15,4-21-4 16,-4-6-5-16,-3-11 8 16,-2 0 2-16,-8-1 5 15,-2-2 0-15,-5 4-1 16,-4 10-1-16,-2 10 5 16,-2 7 27-16,0 9-1 15,0 2-34-15,0 0-17 0,0 0 2 16,0 20 8-16,-3 11 7 15,-7 8 26-15,2 11-1 16,-1 1-8-16,1 0-5 16,1-4-1-16,0-2-9 15,2-8 4-15,3-6-6 16,2-6-22-16,0-8-35 16,0-8-47-16,0-9-12 15,5 0-78-15</inkml:trace>
  <inkml:trace contextRef="#ctx0" brushRef="#br0" timeOffset="652.2551">26517 642 50 0,'0'0'70'16,"0"0"-24"-16,0 0 13 16,0 0 3-16,0 0-12 15,0 0-32-15,55 62 1 16,-55-32-2-16,0-3-6 15,0 0-3-15,-13-7 5 16,-8-1-10-16,0-7 8 16,0-5 2-16,8-4-7 15,5-3 3-15,7 0-9 0,1-16-3 16,0-12 3 0,10-6 6-16,14-6-1 0,3-4 7 15,1 2-10-15,-1 0 6 16,-3 7 11-16,-8 4 7 15,-2 4 16-15,-5 9 3 16,-5 7-5-16,1 6-11 16,-4 2-16-16,-1 3 3 15,0 0-16-15,0 0-23 16,0 14-12-16,2 11 25 16,3 9 10-16,0 5 0 15,-4 4 9-15,-1 1-5 16,0 2-3-16,-7 0 3 15,-3-3 1-15,2-6-4 16,4-9 14-16,2-6-15 0,2-6 0 16,0-5-2-16,0-2-26 15,0-8-43-15,0-1-18 16,0 0-25-16,2-21 92 16,5-9-1-16,2-9 8 15,1-4 15-15,1 0 5 16,0 1 3-16,2 1 35 15,0 9-5-15,4 7-15 16,-2 6-2-16,2 7 10 16,-1 5-11-16,-2 4 0 15,-5 3-6-15,-6 2-14 16,-3 18-39-16,0 10 19 16,-10 4 20-16,-12 2 12 0,-2-5-12 15,4-7-30-15,4-9-46 16,11-7-55-16,5-8-101 15</inkml:trace>
  <inkml:trace contextRef="#ctx0" brushRef="#br0" timeOffset="1110.1725">26912 623 0 0,'0'0'320'15,"0"0"-295"-15,0 0 63 16,0 0-16-16,0 0-51 15,0 0 14-15,2-33-28 0,8 20-5 16,-1 1-2 0,0 3 6-16,-6 1-2 0,-3 6 2 15,0 2-6-15,0 0-10 16,-9 0-27-16,-6 11 37 16,-6 10 2-16,-2 4-2 15,7 2-1-15,6-2 1 16,6-6 4-16,4-4-4 15,0-2-3-15,0-5 1 16,10-5-34-16,7-3 15 16,3 0 21-16,7-8 3 15,1-8-3-15,-2-1 0 16,-5 2 0-16,-3 4 1 16,-8 5-1-16,-1 6 2 0,-5 0-2 15,-1 2-12-15,2 15-3 16,-1 4 15-16,4-2 4 15,2 0 20-15,1-6-11 16,5-3-13-16,-1-5 3 16,6-2 1-16,-3-3 8 15,1 0-2-15,-4 0-10 16,-3-3-5-16,0-5-61 16,0 0-120-16</inkml:trace>
  <inkml:trace contextRef="#ctx0" brushRef="#br0" timeOffset="1800.0823">27464 621 264 0,'0'0'64'15,"0"0"-48"-15,0 0 92 16,0 0-31-16,0 0-20 16,0 0-43-16,-16-6-14 15,16 6-7-15,0 0-14 16,0 0 19-16,0-2 2 16,4 1 11-16,5-1 12 15,3 1 3-15,6-5-11 0,3 4 2 16,3-4-16-16,0 2 0 15,-4 0-1-15,-3-1-2 16,-4 3-22-16,-5-1 16 16,-5 3 1-16,-2 0 7 15,-1 0 5-15,0 0-3 16,0 0-1-16,0 0-1 16,0 0 32-16,0 0 2 15,0 0-5-15,0-1 3 16,0-1-14-16,0 0-9 15,0-3-9-15,0-2-8 16,0-1-2-16,0-5 5 16,-1 1 5-16,-2 2 2 0,0 5 3 15,1 0 3-15,1 3-5 16,1 2-3-16,0-2-3 16,0 2-16-1,0-2 8-15,0-1 11 0,0 0-2 16,0 1 1-16,0 2 2 15,0 0-4-15,0 0-8 16,0 0-18-16,0 2-30 16,0 1 31-16,0 1 16 15,-2 0 9-15,0-1 0 16,-1 0-5-16,1 0 0 16,0-1 8-16,1-2 4 0,-1 2-3 15,2-1 2-15,0 1-3 16,0-2-30-16,0 2-53 15,0 1-38-15,0-2-1 16,2-1-42-16</inkml:trace>
  <inkml:trace contextRef="#ctx0" brushRef="#br0" timeOffset="2692.2137">27462 606 194 0,'0'0'16'16,"0"0"-8"-16,0 0 86 15,0 0 0-15,0 0-27 16,0 0-21-16,-34-17-14 0,32 15 5 16,2 2-9-1,0 0-22-15,0-2-6 0,0 1-27 16,5-2-12-16,15-1 39 15,13 0 0-15,11-1 12 16,8 0-11-16,4 2 5 16,2 0 0-16,3 2-6 15,-1-1 0-15,-5 1-2 16,-3 0 2-16,-10 0 2 16,-9-2 0-16,-6-1 0 15,-8 3 9-15,-7-3-1 16,-1 1-5-16,-4 1 7 15,-1 2-6-15,0-3-5 16,1 0 3-16,6 1-1 16,0-2-3-16,1 1-1 0,-2 1 1 15,0-1-8-15,-4 1 0 16,-5 2-6-16,-3 0 1 16,0 0 13-1,0 0 0-15,0 0-3 0,0-2-4 16,0 2 7-16,0-3-1 15,-6-1 0-15,-2-1-6 16,-1-1 2-16,2-1-5 16,-4 0 3-16,-4-3-6 15,-1 1 13-15,-3-6 10 16,-2-1-10-16,3 1 4 16,3 0-2-16,4 3 5 0,5 7-1 15,5 1 5-15,-2 2-1 16,3 2 12-16,0 0-15 15,0 0 2-15,0 0-9 16,0 0-6-16,0 0-21 16,13 17-4-16,11 11 31 15,11 5 6-15,5-2-1 16,0-1 3-16,0-8 6 16,-10-1-1-16,-6-1-8 15,-9 1 3-15,-9 2-8 16,-6 1-5-16,0 0 1 15,-18 5 4-15,-10-5 12 16,-5-2-9-16,1-3-3 0,4-6-55 16,6-6-168-16</inkml:trace>
  <inkml:trace contextRef="#ctx0" brushRef="#br0" timeOffset="3209.9709">28932 358 175 0,'0'0'87'0,"0"0"19"0,0 0-7 15,0 0-37-15,0 0-15 16,0 0-3-16,0-9-18 16,0 9-26-16,0 3-5 15,0 23-28-15,-8 14 33 16,-1 7 34-16,-1 0-10 15,6-7-16-15,-1-8-3 16,3-1-4-16,-1-3 4 16,2 0-5-16,-2 0-43 15,-1-2-90-15,4-9-128 0</inkml:trace>
  <inkml:trace contextRef="#ctx0" brushRef="#br0" timeOffset="3660.5804">29268 453 293 0,'0'0'41'16,"0"0"-35"-16,0 0-6 15,0 0 28-15,0 0-25 16,0 0 2-16,0 28 10 0,0-10 3 16,-4 3 6-16,4 1-5 15,0 1 8-15,0 1-1 16,0-1-15-16,2-2-8 16,9 1-3-16,3-5 0 15,5 0 6-15,1-5 4 16,4-5-9-16,6-7 25 15,4 0 5-15,2 0-18 16,-2-12-2-16,-7-6-4 16,-6 3 22-16,-9-2 4 15,-3 0-4-15,-3-2 2 16,-5 0 1-16,-1-7-12 0,0 1-8 16,0-1-6-1,-1-1-5-15,-14 3-1 0,-9 1-17 16,-19 6-45-16,-18 10-73 15,-14 7-132-15</inkml:trace>
  <inkml:trace contextRef="#ctx0" brushRef="#br0" timeOffset="5858.291">26144 2426 28 0,'0'0'53'0,"57"-73"29"15,-29 30 9-15,-6-4-12 16,-5 2 2-16,-4-1-36 0,-7 3-6 16,0 3-21-16,-4 4-6 15,-2 9-9-15,0 8 10 16,0 10-11-16,0 8 42 16,0 1-23-16,0 0-21 15,0 0-29-15,-5 5 27 16,-5 18 2-16,-7 14 8 15,-1 7-3-15,2 7-5 16,4-1 0-16,6-6 11 16,6-5-11-16,0-5-2 15,7-7-1-15,6-6-2 16,1-6 1-16,0-3 3 0,5-7 1 16,2-3-16-1,3-2-2-15,4 0 16 0,-1-12 1 16,2-7 0-1,-4-4-4-15,-1-2 4 0,-5 0 1 16,-3 4 3-16,-3 6 4 16,-6 5-7-16,-4 8 0 15,-3 2 5-15,0 0 2 16,0 0-7-16,0 7-49 16,0 15 37-16,0 3 7 15,0 3 5-15,0-4 7 16,3-2 6-16,1-8-10 15,4-4-6-15,1-3-4 0,6-6-2 16,6-1 9 0,4 0 10-16,5-15-9 0,-3-7-2 15,-7-2 1-15,-6-2 0 16,-11-1 0-16,-3 0 3 16,0 1-3-16,-14 6-30 15,-8 3-21-15,-5 9 35 16,1 7 15-16,0 1 1 15,1 1-1-15,2 15 1 16,4 1 7-16,7 0-7 16,9-3 0-16,3-3 0 15,0-3-20-15,17-5 16 16,11-3 8-16,9 0-3 16,2-8 0-16,3-11 0 0,-2 2-1 15,-4 0 7-15,-10 3-3 16,-7 6 15-16,-8 4-17 15,-9 4 0-15,-2 0 9 16,0 0-11-16,0 6-19 16,-7 11 19-16,-2 5 20 15,2 3-1-15,3-8-8 16,4-3-4-16,0-3-6 16,0-7-1-16,0 1-18 15,9-3 18-15,6-2-2 16,4 0 4-16,7-11-1 15,2-5 3-15,-3 4-8 16,-4 1-4-16,-7 6 8 0,-7 4 4 16,-4 1-4-16,-3 0-3 15,0 0-29-15,0 5-3 16,2 7 30-16,2-3 5 16,5-1 13-16,3-2-13 15,4-6-12-15,7 0 12 16,7 0 17-16,1-7-2 15,3-9-15-15,-7 0 0 16,-3-2 2-16,-6-1 18 16,-8 0-7-16,-5 0-9 15,-5 2-4-15,0 2-43 16,-17 5-104-16,-5 4 56 0,-3 6-74 16</inkml:trace>
  <inkml:trace contextRef="#ctx0" brushRef="#br0" timeOffset="6526.2072">27375 2131 179 0,'0'0'0'16,"0"0"0"-16,0 0 8 15,0 0-8-15,0 0-13 0,0 0 13 16,4 7 15 0,8-16 9-16,0-2-12 0,-5 2-9 15,-2-2 10-15,-5 5-10 16,0-1 7-16,0 6-6 16,0 1 9-16,0 0-11 15,-8 0 11-15,-6 0-13 16,-4 10 1-16,-2 5 20 15,2-1-10-15,-1 5-4 16,3-2 0-16,4 1-2 16,-1-1 6-16,6-1-11 15,3 1 11-15,1 0-9 16,3-2-2-16,0-1-3 16,3-2 2-16,8-6-6 0,2-1 7 15,3-5 6-15,3 0 9 16,5 0 1-16,3-13-12 15,1-6 6-15,4-6 5 16,1-4-3-16,-1-7 22 16,-2 2-19-16,-8 5-13 15,-8 7-1-15,-9 6 11 16,-5 6-12-16,0 6-6 16,-5 4 6-16,-4 0 7 15,3 0-7-15,4 6-6 16,2 10-2-16,8 1-16 15,17 1 7-15,2-1 17 16,-3 2 10-16,-6-1-10 0,-10 3 0 16,-8 1 0-16,0 2 13 15,-2-6 6-15,-6-2 16 16,4-7 11-16,4-4-23 16,0-2-20-16,0-1-3 15,21-2-23-15,19 0 3 16,10-2-64-16,3-15-278 15</inkml:trace>
  <inkml:trace contextRef="#ctx0" brushRef="#br0" timeOffset="7252.2922">28047 2084 141 0,'0'0'2'16,"0"0"14"-16,0 0 62 16,0 0-23-16,0 0-13 15,0 0-2-15,-52-10 12 16,48 9-23-16,2 1-5 15,2-1-8-15,0-1-16 16,0 2-12-16,0 0-15 16,5 0 14-16,14 0 13 0,12 0 0 15,16 0 10-15,14 0-4 16,6 0-3-16,3 0 0 16,-3 0 1-16,-7-3-4 15,-8 1 1-15,-12 0-1 16,-8 2 13-16,-12-1-11 15,-8-1 6-15,-1 2 13 16,-4 0-16-16,-2 0 12 16,-1 0 12-16,-2 0-11 15,-2-1 9-15,0 1-8 0,0 0-5 16,0 0-6 0,0 0-6-16,0 0-2 0,0 0 0 15,0 0 0-15,0 0 2 16,0 0 0-16,0 0 10 15,0-2-12-15,0-2 5 16,-3-3-2-16,-2-2-1 16,-2-1-2-16,-5 0 2 15,1-4-2-15,-5 1-16 16,1 3-22-16,-3 0-13 16,5 3-7-16,4 3 58 15,3 4 9-15,5 0-9 16,1 0-8-16,0 0 2 15,0 2-2-15,0 13 2 16,5 2 6-16,9 2 10 0,5 0 2 16,1-4 23-16,-1 1-1 15,-2-4-2-15,-4 1-12 16,-7-1-6-16,-6 4-14 16,0 7-22-16,-33 3-35 15,-24 3-110-15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2T10:54:15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2776 9181 6 0,'0'0'32'0,"0"0"0"15,0 0-4-15,0 0-17 16,0 0-2-16,0 0-4 16,0 0-2-16,0 0-3 15,0 0 0-15,0 0 0 16,0 0 5-16,0 0-1 15,0 0 4-15,0 0 16 16,0 0-10-16,0 0-7 16,0 1-3-16,0-1 5 15,0 0 1-15,0 0-1 16,0 0-4-16,0 0 1 16,0 0 6-16,0 0 12 15,0 0 5-15,0 0-11 16,0 0-7-16,0 0-10 0,0 0 0 15,0 0-2-15,0 2 2 16,0-2-3-16,4 0-5 16,-3 0 6-16,4 0 1 15,-2 0 0-15,0 0 0 16,0 0 0-16,0 0 0 16,0 0 0-16,0 0 0 15,7-7 0-15,-1 2 1 16,7-3-4-16,4-5 6 15,13-3-6-15,8-4 5 16,7-3-2-16,3-4 2 16,10-2-2-16,-1-3-5 15,1 1 5-15,0 0 5 0,-1 0-1 16,2 1-4-16,4-1 0 16,1 3 2-16,3 0-2 15,-3 4-1-15,-4 0 0 16,-5 2 2-16,-4 0 13 15,-6 1-7-15,-5 0 0 16,-9 3 16-16,-4 0-6 16,-10 4 1-16,-4 5 1 15,-7 1-3-15,-6 5 2 16,-3 3-3-16,0 0 8 16,0 0-23-16,0 0-6 15,0-1-95-15,-8 1-58 0</inkml:trace>
  <inkml:trace contextRef="#ctx0" brushRef="#br0" timeOffset="951.6109">3115 8743 73 0,'0'0'47'0,"0"0"34"15,0 0-18-15,0 0-10 16,0 0-11-16,0 0 0 16,0-4 3-16,0 3-3 0,0 1-11 15,0 0-6 1,0 0-9-16,0 0-16 0,0 0-6 15,0 0-6-15,0 6-12 16,-8 18 24-16,-6 9 0 16,-7 8 3-16,-4 3 8 15,1-5-11-15,0-3 0 16,6-8-3-16,8-3-1 16,-2-3-16-16,3-5 3 15,0 5-13-15,-4 2 14 16,1 1 3-16,-2-1 12 15,1-1-4-15,4-5 5 16,0-4-1-16,5-4-5 16,2-3-8-16,2-3-5 0,0 0 8 15,0 0 3-15,0 2 3 16,-1 3-5-16,-7 1 6 16,2 4 3-16,-2-2 2 15,0-2 12-15,5-4-7 16,3-5-2-16,0-1-8 15,0 0 2-15,0 0-11 16,1 0 7-16,8 0 6 16,0 0 6-16,3 0 9 15,3 3-3-15,3-1-1 16,13-2-1-16,12 0 12 16,5 0-8-16,4-8 7 15,-6-1-20-15,-5 2 10 0,-7 1-11 16,-7 2 8-16,-6 1 5 15,-8 1-13-15,-7 0 12 16,-1 2-8 0,-1 0-2-16,-4 0 1 0,0 0-2 15,0 0 16-15,0 0 3 16,0 0-8-16,0 0-3 16,0 0-9-16,0 0 0 15,0 0 0-15,0 0 2 16,0 0-2-16,0 0-11 15,3 0 9-15,0 0 2 16,-3 0 2-16,0 0 1 0,0 0-6 16,0 0-31-1,3 0-96-15,-3 0-128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2T10:54:46.2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9043 16099 107 0,'0'0'30'15,"0"0"6"-15,0 0 40 16,0 0-12-16,0 0-30 16,0 0 1-16,0 0 4 15,-8 0-30-15,8 0 3 16,0 0-4-16,0 0-8 15,0 0 5-15,0 0 19 0,0 0-12 16,-7 0-9 0,1 0-1-16,-1 0 16 0,-1 0 10 15,4-3-4-15,-5 1-24 16,4-5-34-16,-2 2-29 16,-4 1-89-16,1 2-112 15</inkml:trace>
  <inkml:trace contextRef="#ctx0" brushRef="#br0" timeOffset="236.6489">8770 16079 91 0,'0'0'245'0,"0"0"-199"0,0 0 5 15,0 0 25-15,0 0-6 16,0 0-35-16,-67 8-19 16,60-8 4-16,2 3-4 15,-1-3-16-15,0 0-3 16,-7 0-14-16,1 0-71 16,-9-3-147-16</inkml:trace>
  <inkml:trace contextRef="#ctx0" brushRef="#br0" timeOffset="477.1463">8273 16111 342 0,'0'0'18'0,"0"0"-8"16,0 0 46-16,0 0 29 15,0 0-22-15,0 0-38 16,-70-7-16-16,63 7-1 16,1 0-8-16,6 0-1 15,-2 2-11-15,1-2-43 16,-8 0-105-16,-9 3-147 16</inkml:trace>
  <inkml:trace contextRef="#ctx0" brushRef="#br0" timeOffset="664.5167">7878 16313 300 0,'0'0'50'0,"0"0"-47"16,0 0 19-16,-90 64 56 15,76-53-44-15,6-4-25 16,7-2-9-16,1-3-36 15,0 4-120-15,0 2-70 0</inkml:trace>
  <inkml:trace contextRef="#ctx0" brushRef="#br0" timeOffset="865.2362">7656 16677 377 0,'0'0'25'16,"0"0"-17"-16,0 0 23 16,0 0-7-16,0 0-21 15,0 0-3-15,-48 39-27 16,48-28-58-16,-6 6-43 16,-1 8-47-16</inkml:trace>
  <inkml:trace contextRef="#ctx0" brushRef="#br0" timeOffset="1040.5925">7596 17050 301 0,'0'0'17'0,"0"0"-15"15,0 0 20-15,-43 87 4 16,40-65-26-16,3-1-29 15,0-2-54-15,1 1-122 16</inkml:trace>
  <inkml:trace contextRef="#ctx0" brushRef="#br0" timeOffset="1251.5903">7571 17607 305 0,'0'0'66'15,"0"0"-49"-15,0 0 48 16,0 0 11-16,0 0-20 16,0 0-32-16,-15 94-18 15,12-72-6-15,3-1-2 16,0 1-22-16,0 3-34 16,6 4-45-16,3 4-20 0,4 1-104 15</inkml:trace>
  <inkml:trace contextRef="#ctx0" brushRef="#br0" timeOffset="1448.4072">7769 18311 269 0,'0'0'256'15,"0"0"-230"-15,0 0-23 16,-22 90-2-16,22-64-2 15,6 11-8-15,16 5-17 16,2 4-30-16,7 4-35 16,2-6-61-16,3-5-37 0</inkml:trace>
  <inkml:trace contextRef="#ctx0" brushRef="#br0" timeOffset="1679.3621">8552 18958 499 0,'0'0'53'0,"0"0"-35"16,0 0 1-16,0 0 3 15,0 0-22-15,0 0-9 0,55 34-23 16,-38-34-53-16,2 0-44 15,2 0 37-15,5 0 4 16,5-3-54-16</inkml:trace>
  <inkml:trace contextRef="#ctx0" brushRef="#br0" timeOffset="1887.1552">9361 18823 529 0,'0'0'0'15,"0"0"-40"-15,0 0 40 0,0 0 3 16,0 0-3-16,0 0-75 16,98-42 41-16,-70 19-40 15,-2-4-50-15,1-3-61 16</inkml:trace>
  <inkml:trace contextRef="#ctx0" brushRef="#br0" timeOffset="2067.4653">9974 18450 519 0,'0'0'77'0,"0"0"-67"0,0 0-10 15,0 0-10-15,0 0-13 16,0 0-47-16,57-88-116 16,-44 67-70-16</inkml:trace>
  <inkml:trace contextRef="#ctx0" brushRef="#br0" timeOffset="2271.8181">10204 17965 610 0,'0'0'0'16,"0"0"-30"-16,0 0-28 15,0 0-1-15,-17-92-33 16,17 55-141-16</inkml:trace>
  <inkml:trace contextRef="#ctx0" brushRef="#br0" timeOffset="2451.6619">10020 17244 365 0,'0'0'0'0,"0"0"-29"16,-58-107 21-16,40 61-9 16,-6 3-39-16,-3 1-27 15</inkml:trace>
  <inkml:trace contextRef="#ctx0" brushRef="#br0" timeOffset="2622.2823">9694 16758 343 0,'0'0'36'16,"0"0"-6"-16,0 0 46 15,0 0 2-15,0 0-78 0,0 0-1 16,-77-48-70-16,74 20 16 16,-1 0-49-16,-8-2-80 15</inkml:trace>
  <inkml:trace contextRef="#ctx0" brushRef="#br0" timeOffset="2764.7953">9455 16394 178 0,'0'0'192'0,"0"0"-168"16,0 0 25-16,0 0 11 0,0 0-60 15,0 0-23 1,-72-38-168-16</inkml:trace>
  <inkml:trace contextRef="#ctx0" brushRef="#br0" timeOffset="2884.6432">9233 16205 570 0,'0'0'0'15,"0"0"-168"-15,0 0-78 16</inkml:trace>
  <inkml:trace contextRef="#ctx0" brushRef="#br0" timeOffset="11118.3304">9168 16869 14 0,'0'0'59'16,"0"0"-18"-16,0 0 17 16,0 0-31-16,0 0-4 15,0 0-3-15,0 0 1 16,0 2-9-16,0-2 2 15,0 0 9-15,0 0 3 16,-1 0 12-16,-1 0 9 16,-4-5-7-16,2 0-18 15,-5-1 0-15,0-2-7 0,3-2-3 16,-2-5 8-16,0-5-6 16,2-3-13-16,-2-5 5 15,4 0 12-15,-2-3-17 16,3 1 4-16,0 0-4 15,3-2-1-15,0-2-6 16,0-1 6-16,0-2 10 16,0 2-7-16,0 2 5 15,0 1 21-15,6-1-18 16,3-1 14-16,-2-2-15 0,2-1-5 16,1 3 1-1,1-1-4-15,5 1 2 16,-1-1-7-16,3-2 5 0,0 1-4 15,3-1-1-15,6-3 3 16,0-1-1-16,2-5-2 16,1 0 2-16,-4 4 1 15,1 6-1-15,-5 3 1 16,0 6 0-16,-5 1 0 16,4 3 1-16,-1 0-1 15,0-1 0-15,1-1-1 16,3-1 0-16,-2-3-7 15,-1 1-6-15,-2 1 13 0,-2 4-1 16,-5 7-2-16,-5 6 3 16,-4 7 0-16,-3 2 0 15,0 1 2-15,0 0-1 16,0 0 1-16,0 0-1 16,0 0-2-16,0-2-2 15,0-3-10-15,0-1 14 16,-1 0 2-16,-2 5 8 15,-3 1-10-15,-2 0-18 16,-1 0 16-16,-1 0 2 16,4-2 0-16,0 1 6 15,0-1-2-15,0-1 0 16,-2-3 2-16,1 1 0 16,-6 2-5-16,4 0-1 0,-6 0-4 15,1 3-2-15,1 0 6 16,-2 0 5-16,4 0-4 15,3 0 6-15,2 0 0 16,0 0-7-16,0-1 0 16,-2 0 0-16,1 1 8 15,2 0-1-15,2 0 7 16,0 0 2-16,3 0-15 16,0 0 5-16,-1 0-6 15,1 0-2-15,0 0-2 16,-2 0 3-16,-1 0 1 15,-1 0 4-15,-1 0-3 16,1 0 0-16,1 0 1 0,2 0-1 16,-1 0 2-1,2 0-1-15,0 0-4 0,0 0-6 16,0 0-10-16,0 0 7 16,12 0-2-16,3 0 13 15,4 0 1-15,2 0 5 16,3 0-6-16,0 0 0 15,-2 0 3-15,1 0-1 16,-1 0 1-16,-1 0-1 16,-3 0 0-16,0 0-2 15,-4 0-5-15,-5 0 5 16,-6 0-1-16,-3 0 1 0,0 8-1 16,0 9-26-16,0 8 27 15,0 5 19-15,0 2 1 16,-3-1-20-16,-4-5 11 15,-2 0-7-15,2-3 3 16,1-3-4-16,1-6 1 16,2-4 1-16,3-5-4 15,0-4-1-15,0-1-3 16,0 0-16-16,0 0-55 16,0-6-71-16,12-21-80 15</inkml:trace>
  <inkml:trace contextRef="#ctx0" brushRef="#br0" timeOffset="12229.3046">9553 15066 64 0,'0'0'0'0,"0"0"0"15,0 0 30-15,0 0 62 16,0 0-35-16,0 0 8 15,0 0-2-15,0 0 19 16,-3 0-40-16,3 0-5 16,0 0-14-16,0 0-10 15,0 0-4-15,0 0-7 16,0 0 2-16,0 0 3 0,0 0 3 16,0 0-6-16,3 0-4 15,11 0 0-15,6 0 5 16,6 0 7-16,2-9 2 15,2-3 10-15,-6-1-9 16,0 3-7-16,-5-1-4 16,3 3-2-16,-2-2-1 15,7-1-1-15,1 0 0 16,3-2 0-16,-2 0 3 16,-7 6-3-16,-4 2 0 15,-8 0 0-15,-4 3-2 16,-1 1 1-16,-1-1 0 15,4 0-1-15,2-3-7 0,1 1 7 16,-1 0-3 0,-1 0 1-16,-6 2 4 0,0 1-2 15,-3 1 3-15,0 0-2 16,0 0-3-16,0 0 1 16,0 0 3-16,0 0 2 15,0 0-2-15,0 0-3 16,0 0-11-16,0 0-5 15,0 4-7-15,0 9 26 16,0 7 2-16,0 4 12 16,0 2-5-16,-3 8 11 15,3 9-11-15,-3 7 4 16,3 5 2-16,0 1-14 16,-2-10 16-16,2-10-7 15,0-10-8-15,0-11 3 0,0-9-4 16,0-3 7-16,0-3-5 15,0 0 4-15,0 0-4 16,0 0-3-16,0 0-13 16,0-1-9-16,0-11 9 15,0-3-27-15,0-3-47 16,0-3-84-16,0 0-26 16</inkml:trace>
  <inkml:trace contextRef="#ctx0" brushRef="#br0" timeOffset="13422.7081">10544 14430 67 0,'0'0'0'15,"0"0"0"-15,0 0 58 16,0 0 10-16,0 0-20 15,0 0-8-15,-38-75-2 16,31 70-5-16,-1-1-6 16,0 0-2-16,-3 3-1 15,-1 3-18-15,-4 0-4 16,-7 0 2-16,1 0-2 16,-2 6 1-16,0 3 0 15,5 2 4-15,5 0-1 16,1-1-2-16,6-1 5 15,-1 0-7-15,5 1 13 0,1 5-13 16,1 4 3 0,-2 1 4-16,1 1-7 0,2 0 2 15,0-1-3-15,0-1-2 16,0-1 2-16,5 1 11 16,4-2-6-16,2-4-6 15,0-5-4-15,0-2 4 16,4-4 1-16,-2-2-1 15,6 0 0-15,3-10 5 16,1-7-3-16,3-5 4 16,-3 1-6-16,-3 0 0 15,-5 1-2-15,-6 3 6 16,-5 0-7-16,-4 0 6 16,0-2 9-16,0-1-5 15,0 1 9-15,0 2 2 0,-3 1 5 16,0 0-4-16,0 4-3 15,2 5-2-15,-1 2-4 16,1 3 0-16,-1 2 0 16,-1 0 0-16,3 0-10 15,-1 0-8-15,1 0 8 16,0 0-4-16,0 4 4 16,0 6 2-16,6 9-2 15,4 3 0-15,5 4-2 16,-1 6-5-16,5 1 7 15,-1 4 0-15,3 1 7 16,1 0-5-16,0-2-2 0,0-2 0 16,0 2 4-16,0-1 0 15,-2 2-3 1,-1-2-1-16,-1-1 0 0,-5-6 0 16,-2-3 4-16,-1-5-2 15,-2-4-2-15,-2-3 2 16,-3-2-1-16,0-4-1 15,-3 1-1-15,0 1-12 16,0 2 13-16,-2 3 13 16,-8 2 8-16,-6-1-4 15,2 0 5-15,-5-3-19 16,-3 2 2-16,-3-3-5 0,-6 5 4 16,1-4-4-16,6-1-1 15,5-5 1-15,14-3 2 16,4-3-2-16,1 0-10 15,0 0-14-15,0 0 9 16,0 0 6-16,0 0 9 16,0 0 9-16,0 0-7 15,0 0 9-15,0 0 1 16,-2 0-1-16,2 0-11 16,0 0 0-16,0 0-13 15,0 0 12-15,0 0-7 16,0 0-8-16,0 0-20 15,0-3-28-15,0 0-50 0,0 3-130 16</inkml:trace>
  <inkml:trace contextRef="#ctx0" brushRef="#br0" timeOffset="22916.5108">9270 16789 45 0,'0'0'0'0,"0"0"-45"16</inkml:trace>
  <inkml:trace contextRef="#ctx0" brushRef="#br0" timeOffset="24034.9868">9270 16789 14 0,'-2'-80'36'0,"2"77"3"16,-1 1 15-16,-1 2-21 0,1 0-9 16,1 0 21-1,0 0-10-15,0-2 0 0,0 2 1 16,-2-3-8-16,1 3 13 15,1 0-2-15,-3-2-7 16,1 2 4-16,-1 0 5 16,3 0-3-16,0 0-21 15,0 0-16-15,0 0-1 16,0 0 0-16,0 0-6 16,0 0-4-16,0 0 5 15,0 0 2-15,11 0 2 16,4 5 2-16,0 0-1 15,2 0 0-15,3-4-5 16,2 2-9-16,2-3 14 16,3 0 5-16,-5 3-4 0,-2-1 1 15,-1-2 1-15,-1 0-3 16,3 0 0-16,7-2-4 16,5-11 3-16,3-3-1 15,0-1 2-15,-2 2 0 16,-4 5-2-16,-8 3 2 15,-1 0 2-15,0 2 0 16,-3-4-2-16,1-3-1 16,0 2 0-16,1-2 1 15,-1-1-3-15,-2 2 2 0,-1 3-4 16,-4 1-1 0,0 4 4-16,-1-1 1 0,-2 1-1 15,2-3-1 1,1-5 1-16,5-6-3 0,-1-5-10 15,2-3 10-15,0 2 5 16,-2 1-1-16,-2 6-1 16,-1 4 1-16,-2 1-1 15,-2 0 1-15,-1-5 1 16,0-5-1-16,1-6 1 16,1-1 1-16,-1-1 0 15,-3 4 1-15,-1 8 2 16,-2 6-3-16,-3 5 1 15,3-3 0-15,-3-3 2 16,0-3 3-16,0-9-5 0,0 1-1 16,0 0 3-1,6-1-2-15,1 5-2 0,-1 6 0 16,0 6-1-16,-1 1-2 16,-1 5 3-16,-1-1 0 15,-3 2 0-15,0-1 0 16,0 1 3-16,0 0-1 15,0 0-1-15,0 0 4 16,0 0 5-16,0 0-6 16,0 0 1-16,0 0-5 15,0 0 6-15,0 0 6 16,0 0-1-16,0 0 2 16,0 0 0-16,-2 0-8 15,-6 0 0-15,-4 3-6 0,-3-1 7 16,-2 3-4-16,-2 0-1 15,1-2-1-15,0 0 1 16,6-3-1-16,2 0 4 16,7 0-2-16,1 0 2 15,2 0-4-15,0 0-1 16,0 0-4-16,0 0 5 16,0 0-6-16,0 0-10 15,8-1 6-15,8-9 10 16,3 1 0-16,6 1 0 15,0 5 0-15,6 3 0 16,-1 0-10-16,-5 3 2 16,-4 8-6-16,-9 2 8 0,-2-1 6 15,-5 2 8-15,-4 3 4 16,-1 2-1-16,0 1-2 16,0 5-9-16,-6 3 0 15,1-3-5-15,5-3-7 16,0-12-66-16,5-10-115 15,12-17-41-15</inkml:trace>
  <inkml:trace contextRef="#ctx0" brushRef="#br0" timeOffset="24634.5679">10547 15484 279 0,'0'0'0'15,"0"0"4"-15,0 0 2 16,0 0 50-16,0 0-6 15,0 0-9-15,-3-6 22 16,3 6-20-16,0 0-18 0,0 0-2 16,0 0 10-16,-3 0 2 15,-3 12-24-15,-3 13 5 16,-6 13-12-16,0 5 3 16,0 4-6-16,3-2 2 15,6-6-2-15,-1-5-1 16,2-8 2-16,2-6-2 15,0-6 0-15,2-8 5 16,1-3-5-16,0-3-8 16,0 0 8-16,0 0-10 15,0 0 5-15,13 0 5 16,8-3 2-16,6-4 4 0,0 0-6 16,-1-1 4-16,1 3-1 15,-4-2 0-15,4 0-3 16,-2-2 1-16,-4 1-2 15,-1 1 2-15,-4 3-1 16,-4 1 4-16,-2 3-3 16,-1 0-1-16,-1 0-7 15,0 0 7-15,1 0 4 16,2 1-1-16,-1 1-3 16,2-2-17-16,0 0-29 15,0 0-52-15,-6-3-119 16</inkml:trace>
  <inkml:trace contextRef="#ctx0" brushRef="#br0" timeOffset="25410.0508">10945 15190 307 0,'0'0'12'15,"0"0"-6"-15,0 0 56 16,0 0 23-16,0 0-38 16,-51-78-30-16,45 70 13 0,0 4-3 15,-1 1-26 1,1 3 1-16,-3 0 5 0,-3 0 7 15,0 3-14-15,0 9-2 16,-1 1 2-16,2-1 0 16,5 2 1-16,2 3-1 15,-1 5-5-15,2 1 5 16,0 1 5-16,0-2-5 16,2-5 0-16,1-5 0 15,0-2 0-15,0-3-3 16,0 1 1-16,7-2-6 15,3 0 0-15,3-4 8 16,-1 0 0-16,2-2 0 0,0 0-2 16,1 0-3-16,-5 0-7 15,-2-7 8-15,0-4 4 16,0-2 3-16,-2-3 4 16,0-3 5-16,-3 3-12 15,3-1 5 1,-5 3 5-16,1 7-2 0,-1 2 14 15,-1 5-4-15,0 0-4 16,2 0-7-16,-2 0 1 16,0 0 0-16,0 0-8 15,1 0-13-15,4 3-2 16,4 10 7-16,1 7 8 0,2 5 6 16,2 8-3-16,2 6-3 15,5 3 17-15,0 5-12 16,1-3-1-16,2-1-2 15,-6-4-2-15,-2-5 6 16,-5-8-1-16,-2-4-5 16,-6 2 1-16,-3-3 2 15,0 4 2-15,-12 0 24 16,-5 1-5-16,-3-3-7 16,-6-4-9-16,1-3 0 15,1-8-8-15,-3-4-22 16,-1-4-45-16,-4 0-48 15,-2-1-161-15</inkml:trace>
  <inkml:trace contextRef="#ctx0" brushRef="#br0" timeOffset="29224.328">3651 14490 162 0,'0'0'83'15,"0"0"-53"-15,0 0 14 16,0 0 40-16,0 0-9 15,0 0-41-15,0 0-17 16,6-10 2-16,-6 10-15 16,3 0-4-16,3 0-11 15,12-1-30-15,22-10-64 16,14-7-49-16</inkml:trace>
  <inkml:trace contextRef="#ctx0" brushRef="#br0" timeOffset="29566.7848">5490 14154 257 0,'0'0'0'0,"0"0"-44"16,0 0 9-16,0 0 31 16,0 0-115-16</inkml:trace>
  <inkml:trace contextRef="#ctx0" brushRef="#br0" timeOffset="35838.6447">4525 10397 191 0,'0'0'0'0,"0"0"8"15,0 0 0-15,0 0 29 16,0 0-25-16,0 0 27 16,0 0 2-16,0-13 0 15,0 13-3-15,0-1-3 0,0-1-13 16,0 1-22-1,0-2-23-15,3-5 13 0,9 0 10 16,3-5 8-16,3 0-8 16,-3-1 1-16,-2 0-4 15,-1-2 5-15,-3 0-2 16,0 1 7-16,-3 1-7 16,-2 1 0-16,-1 2 6 15,-3 2-6-15,0 3 2 16,0 0 12-16,0 0 5 15,0 1-6-15,0 3 6 16,0 2-1-16,0 0 10 16,0 0-28-16,0 0-6 15,0 0-13-15,0 0 7 16,0 5 12-16,0 9-8 0,-3 6 7 16,2 4 2-16,-1 2 10 15,2-1-9-15,0 1-2 16,0-1 1-16,5-1 3 15,7 0-4-15,1 0 0 16,-1 4 0-16,-3 3 5 16,-3 7-5-16,-6 5-2 15,0 6 1-15,-3-3 0 16,-10-3 2-16,4-9 4 16,3-10-5-16,0-10 0 15,3-7 0-15,3-4 0 16,0 0 1-16,0-2-1 0,0-1-7 15,-6 1-12 1,-6 3-15-16,-6 2-57 0,-3 4 21 16,0-1 55-16,2 1 8 15,8-3 3-15,0 1-1 16,5-2 5-16,3-3 0 16,3-3 2-16,0 0-2 15,0 0-10-15,16 0 5 16,5 0 5-16,6 0 23 15,1-2-10-15,2-6 13 16,0-5-7-16,4-4 3 16,6-7-17-16,5-4-5 0,1-3-2 15,-4 0-99-15</inkml:trace>
  <inkml:trace contextRef="#ctx0" brushRef="#br0" timeOffset="36308.3875">5096 10183 218 0,'0'0'29'0,"0"0"-21"15,0 0 38-15,0 0 0 0,0 0-33 16,0 0-4-16,-58 49-7 16,52-27 15-16,3 5 11 15,0 3 9-15,3 3-23 16,0 3 13-16,9 1-10 16,8-1-8-16,2-5-5 15,6-5-4-15,2-8 0 16,3-7-10-16,3-8-2 15,3-3 10-15,1 0 1 16,6-17 1-16,-7-5 12 16,-3-5-10-16,-8-2 9 15,-7-4 4-15,-8 2-7 16,-8 0 15-16,-2 3 2 0,0 1 3 16,-15 5 4-16,-6 0-9 15,-1 1 13-15,-7 1-20 16,-2 3-7-16,-9 5-8 15,-11 8-1-15,-10 4-43 16,-8 4-66-16,-11 15-212 16</inkml:trace>
  <inkml:trace contextRef="#ctx0" brushRef="#br0" timeOffset="64021.296">9410 12276 415 0,'0'0'38'15,"0"0"-21"-15,0 0 11 0,0 0 47 16,0 0-21-16,0 0-30 15,0 0-10-15,0 0 3 16,0-12-7-16,0 12-1 16,0 0-7-16,0 0 4 15,0 0 8-15,0 0-4 16,0 0-2-16,0 0 1 16,0 0-9-16,0 0-6 15,0 0-37-15,0 0-89 16,0 0-143-16</inkml:trace>
  <inkml:trace contextRef="#ctx0" brushRef="#br0" timeOffset="65284.5885">9112 12733 300 0,'0'0'40'16,"0"0"10"-16,0 0 32 15,0 0-10-15,0 0-15 16,0 0-16-16,-6 0-12 16,4 0-7-16,2 0 0 15,0 0-6-15,0 0-5 16,0 0 7-16,0 0-1 15,0 0-2-15,0 0-6 16,0 0-5-16,0 0 4 16,-1 2-1-16,-1-1 1 15,1 1-2-15,-1-2-5 0,2 0-1 16,0 0-1-16,0 0-5 16,0 0-19-16,0 0-18 15,0 0-43-15,0 1-19 16,0 3-58-16,0-1 27 15,0-3-27-15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2T10:58:13.4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11987 9221 63 0,'0'0'86'0,"0"0"-80"0,0 0-6 16,0 0 11-16,0 0-5 15,0 0 0-15,0 0 2 16,0 0-7-16,-3-3 3 16,2 3 19-16,1 0-15 15,0 0-8-15,0 0 1 16,0 0 0-16,0 0-1 16,-2 0-6-16,-2 0-4 15,-3 2 3-15,1 3-2 16,1 0 9-16,2-3 0 15,0 1 1-15,0-3 9 16,3 0 3-16,0 0-7 0,0 0-5 16,0 0-1-16,0 0-11 15,0 0-13-15,0 0-1 16,0 0 9-16,0 0 10 16,0 0 6-16,0 0 1 15,0 0 1-15,0 0-2 16,0 0-5-16,0 0 5 15,0 0-25-15,0 0-44 16,0 2 31-16</inkml:trace>
  <inkml:trace contextRef="#ctx0" brushRef="#br0" timeOffset="52.9912">11987 9221 19 0</inkml:trace>
  <inkml:trace contextRef="#ctx0" brushRef="#br0" timeOffset="193.2996">11987 9221 19 0,'-37'19'13'0,"37"-19"4"0,0 0-6 16,0 0-11-16,0 0-3 0,0 0 3 15,0 0 5-15,0 0-5 16,0 0-1-16,3 0 0 16,2 0 0-16,-2 0 1 15,3 0 2-15,0 0-1 16,1 0-1-16,3 0 0 16,-2 0-14-16,7 4-28 15</inkml:trace>
  <inkml:trace contextRef="#ctx0" brushRef="#br0" timeOffset="4211.1194">12638 9414 80 0,'0'0'5'15,"0"0"-5"-15,0 0 0 16,0 0 2-16,0 0 6 16,0 0-5-16,0 0 2 15,-69 26 22-15,68-26 22 16,1 0-2-16,0 0-10 15,0 0 0-15,0 0-29 0,4 0-7 16,14-12 14 0,7-5-3-16,5-2 5 0,10-9-14 15,4-5 5-15,8-8-1 16,17-9-6-16,16-8 22 16,9-5-11-16,0 4-9 15,-9 11-4-15,-21 14 1 16,-18 17-43-16,-16 8-15 15,-14 6 27-15,-6 3-10 16,-4 0 16-16,-4 0 18 16,1 0 7-16,-3 0 2 15,0 0 14-15,0 0 18 0,3 0-2 16,-3 0 3 0,0 0-16-16,0 0-19 0,2 0-5 15,-2 0-82 1,0 0-149-16</inkml:trace>
  <inkml:trace contextRef="#ctx0" brushRef="#br0" timeOffset="4810.6807">13791 8464 362 0,'0'0'0'15,"0"0"4"-15,0 0 2 16,0 0 5-16,0 0-4 16,0 0-3-16,0-11 2 15,0 28-4-15,0 8 12 16,-5 8-8-16,-4 4 4 15,-4 10-6-15,-4 5 6 16,-6 3-10-16,-1-3 10 16,3-9-10-16,3-13 2 15,9-11-2-15,3-8 4 16,-1-10-3-16,1-1 9 16,-5 0-10-16,-2-1 0 0,-4-13-4 15,0-3 0 1,3-2-3-16,1-1 7 0,1-2 10 15,4-2 1-15,1 1 6 16,7-2 8-16,0-2-7 16,0 0-10-16,10-3-7 15,5 3 5-15,0 5 6 16,-3 10-11-16,-3 11-1 16,1 1-8-16,1 11-20 15,2 21 19-15,1 12 9 16,2 10 9-16,-3-1-9 15,5-3-19-15,2-10-17 16,1-5 13-16,2-5-6 16,-1-7-32-16,0-5 29 0,0-6 14 15,0-6 4-15,1-6 10 16,4 0 3-16,4-19-5 16,1-4-81-16</inkml:trace>
  <inkml:trace contextRef="#ctx0" brushRef="#br0" timeOffset="5501.7025">14004 8520 125 0,'0'0'55'0,"0"0"-34"0,0 0 26 16,0 0 41-16,0 0-26 16,0 0-8-16,-4 0-27 15,4 0-8-15,0 0-19 16,0 0-29-16,1 0 14 15,12 0 15-15,7 0 2 16,7-2 17-16,6-2-16 16,5 1-2-16,4-4 6 15,-2 2 9-15,2 0-16 16,-6-2 0-16,-3 3-6 0,-5-2 6 16,-3-1 0-16,-7 4 2 15,-3-2 0-15,-9 5 5 16,-4 0-7-16,-2 0-6 15,0 0 6-15,0 6 4 16,-11 12 9-16,-11 10 0 16,-6 6 1-16,-1-3 3 15,4-6-4-15,7-5 4 16,2-4-10-16,3-2-4 16,0 3-3-16,0 2-1 15,-5 2 1-15,1 0-1 16,0 3 0-16,3 0-4 15,5-3-22-15,9-6-42 16,0-7-71-16,12-8 8 16</inkml:trace>
  <inkml:trace contextRef="#ctx0" brushRef="#br0" timeOffset="6250.1224">14596 8364 105 0,'0'0'101'0,"0"0"-60"15,0 0-28-15,0 0 39 16,0 0-31-16,0 0-20 16,-4 22 37-16,10 0 30 15,3 3-33-15,1 3-16 16,-1 1 9-16,2 5 5 16,0 2-13-16,0 0-7 15,-1 0-8-15,-1-3 1 16,0-5-6-16,-3-6-29 15,-1-8-47-15,-1-5-42 16,-4-8-20-16</inkml:trace>
  <inkml:trace contextRef="#ctx0" brushRef="#br0" timeOffset="6799.3152">14635 8375 200 0,'0'0'42'0,"0"0"-33"16,0 0 10-16,0 0 28 0,0 0-1 15,-69-81-8 1,63 69-22-16,3-3-16 0,1 1 0 15,2 1 0-15,0-1 9 16,5-4-9-16,15 1 4 16,8-1 0-16,2 2-8 15,0 7 8-15,-8 7-2 16,-7 2-2-16,-5 10-41 16,-8 16 41-16,-2 8 1 15,0 7 1-15,-19-2 2 16,-1-5 14-16,-1-8-2 15,5-6-3-15,7-7 12 16,6-7-19-16,3-3-6 0,0-1-8 16,11 1-18-1,9-1 16-15,6-1 10 0,-1 0 9 16,-1 2-1-16,-2 6 4 16,1 4 4-16,-7 3-8 15,-3 4 3-15,-7 1 5 16,-6 1-12-16,0 0 18 15,-4 1-4-15,-15-3 3 16,-7 3 5-16,-3-2-19 16,-9-2-6-16,-4-2-1 15,-2-7-23-15,5-3-49 16,3-4-78-16,15-3-89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2T11:04:58.0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23743 704 7 0,'0'0'44'16,"0"0"22"-16,0 0-8 15,0 0 8-15,0 0 2 16,0 0-41-16,0 0-14 16,0-11-13-16,0 9-31 15,0 0-46-15,0 0-57 16,0-1 27-16</inkml:trace>
  <inkml:trace contextRef="#ctx0" brushRef="#br0" timeOffset="642.8701">23743 704 11 0,'1'-42'92'16,"-1"32"-11"-16,0 3-10 15,0 0-15-15,0-2 1 0,0 3 8 16,0 1-9-16,0 0-24 16,0 4-1-16,0 1 2 15,0 0-16-15,0 0-10 16,0 0-7-16,0 0-6 15,0 9-14-15,0 13 16 16,0 11 4-16,0 4 17 16,6 2-16-16,3 2 2 15,0 0-1-15,-1-3-2 16,-2-1-3-16,-1-8 3 16,0-2 1-16,-2-6-1 15,0-2-14-15,-2-4-5 0,2-1 8 16,0-4 11-16,-1-2 0 15,1-1 0-15,-2-7 9 16,1 0-9-16,0 0-3 16,0 0 3-16,1 0 0 15,2-11 19-15,4-10 10 16,4-8-19-16,3-5-7 16,4-7 4-16,3 2-3 15,-1 1 7-15,-2 6-5 16,-6 8 2-16,-4 11 5 15,-5 7 2-15,-2 3-1 16,-3 3-3-16,0 0-11 16,0 0-9-16,3 0-6 15,3 12-7-15,4 5 21 16,2 0 0-16,-1 0 2 0,0 0 0 16,1-2 0-16,-1-1 2 15,2-2-3-15,-2-5 0 16,2-3-8-16,-2-3 8 15,1-1 1-15,4 0 0 16,3-20 6-16,4-8 3 16,2-6 3-16,-1-7-10 15,-6 1 15-15,-11 1-1 16,-7 5-4-16,0 1-13 16,-21 7-12-16,-2 4-13 15,0 10-23-15,-1 5-9 16,5 5-14-16,8 2-15 0,5 0-17 15,6 0-68 1</inkml:trace>
  <inkml:trace contextRef="#ctx0" brushRef="#br0" timeOffset="1034.1719">24367 510 325 0,'0'0'12'0,"0"0"86"15,0 0 11-15,0 0-74 16,0 0-35-16,0 0 0 16,-26 46 0-16,23-12 1 15,1-1 21-15,2 4-16 0,0-3-6 16,0-1 1 0,9-5-4-16,3-3 6 0,3-7-6 15,2-5-6-15,2-5-2 16,2-6 7-16,1-2 3 15,5-6 1-15,4-16 7 16,2-7 1-16,-6-3-1 16,-9-1-1-16,-14 1 35 15,-4 0-5-15,-7 3-15 16,-20 1-20-16,-9 10 3 16,-4 6 3-16,0 10-7 15,5 2 2-15,7 0-2 0,10 8-7 16,11 8-35-1,7-1-19-15,0-1-43 0,27-4-80 16,11-9-2-16</inkml:trace>
  <inkml:trace contextRef="#ctx0" brushRef="#br0" timeOffset="1267.0418">24776 473 313 0,'0'0'36'16,"0"0"76"-16,0 0-6 16,0 0-77-16,0 0-29 0,0 0 0 15,0 0 3 1,5 79 6-16,-5-44 10 0,0 4-3 16,0-2-11-16,0-2-4 15,0-3-1-15,-3-6-11 16,-2-2-58-16,2-7-83 15,3-7-61-15</inkml:trace>
  <inkml:trace contextRef="#ctx0" brushRef="#br0" timeOffset="1654.8187">24824 534 243 0,'0'0'12'16,"0"0"44"-16,28-84 55 0,-16 67-35 15,-1 6-28-15,1 2-24 16,-2 6-5-16,-1 3-8 16,1 0-11-1,-1 0 0-15,5 8-10 0,-2 8 10 16,0 6-7-16,-4 3 7 16,-8 8-2-16,0 6 3 15,-20 4-1-15,-15 1 0 16,-2-4 0-16,-1-7 0 15,6-12 5-15,13-9 4 16,5-6-6-16,11-5 14 16,3-1-4-16,0 0-6 15,0 0-7-15,5 0 0 0,8 0 12 16,2 0-10-16,3 0 4 16,0 7 1-16,4 11-5 15,1 6 5-15,2 1-7 16,-1 0-3-16,1 0 3 15,2-3-58-15,0-7-71 16,-2-8-124-16</inkml:trace>
  <inkml:trace contextRef="#ctx0" brushRef="#br0" timeOffset="2018.3792">25254 557 334 0,'0'0'15'0,"0"0"-5"15,0 0 117-15,0 0-51 16,0 0-68-16,0 0 3 16,-60-20-2-16,38 35-3 15,-2 6 13-15,0 7-6 16,0 4-3-16,3 4 1 15,4 0 0-15,1 1 2 16,10-2-8-16,6-2-1 16,0-7-4-16,14-2-2 15,11-7-1-15,5-10-2 16,3-2 5-16,4-5 8 16,6 0 5-16,2-14-3 0,4-5-6 15,2-1-4-15,-6 1-43 16,-6 0-89-16,-16 2-76 15,-18 5-116-15</inkml:trace>
  <inkml:trace contextRef="#ctx0" brushRef="#br0" timeOffset="2892.2443">25100 785 41 0,'0'0'133'16,"0"0"-131"-16,0 0-2 16,0 0 52-16,67-77-32 15,-43 47-7-15,0-2 19 0,-5-1 9 16,-1 4-13-16,-6 2 4 15,-6 7 2-15,-2 5-9 16,-4 5-12-16,0 4 1 16,0 5-9-16,-14 1-2 15,-9 0-3-15,-6 12-8 16,-7 8 6-16,0 6-4 16,3 1 4-16,6 1 4 15,9-3 1-15,8-1 0 16,10-3-3-16,0-4-8 15,7-3-1-15,20-2-3 16,6-7 12-16,7 0 24 16,0-2 3-16,1-1-3 15,-7 3 0-15,-1 3-9 16,-14 2-15-16,-6 6 0 16,-8 1 0-16,-5 6 4 0,-2 1 3 15,-20 0 5-15,-6-3-1 16,-2-6-7-16,0-4 1 15,0-5 6-15,2-4-5 16,3-2 0-16,4 0-3 16,6 0 2-16,9-7-5 15,6-8-9-15,1-2 2 16,31-9 7-16,18-7-3 16,16-9 3-16,7-2 0 15,2-1 0-15,-8 3-15 16,-9 3-26-16,-7 6-79 0,-11 5-65 15,-16 8-65-15</inkml:trace>
  <inkml:trace contextRef="#ctx0" brushRef="#br0" timeOffset="3266.7844">25537 506 51 0,'0'0'15'0,"0"0"45"16,0 0 34-16,106-18-10 15,-63 3-19-15,0-2-19 16,-5 0 20-16,-9 1-22 16,-6 5-20-16,-11 2-10 15,-8 7-9-15,-4 2 2 0,0 0-7 16,-6 0-19-16,-16 0-46 16,-5 0-12-16,2 0 41 15,8 2 36-15,10 0 3 16,5-2 16-16,2 0 11 15,0 0 22-15,0 3-18 16,-4 5-21-16,0 9-3 16,-2 6 21-16,-4 11 5 15,0 2-10-15,3 3-1 16,1 5-7-16,4 3-11 16,2-2-4-16,0-2-3 15,0-4 0-15,0-3-13 0,0-3-28 16,0-5-46-16,0-11-106 15,0-8-82-15</inkml:trace>
  <inkml:trace contextRef="#ctx0" brushRef="#br0" timeOffset="4182.9781">26235 433 155 0,'0'0'33'16,"0"0"34"-16,0 0 44 15,0 0-14-15,0 0-32 16,0 0-30-16,-13-17-5 16,-4 24-22-16,-4 14-5 15,-7 12 0-15,-4 5 7 16,4 6-3-16,4 0-1 15,7-2-5-15,12-4-1 16,5-6-8-16,6-8-5 16,21-5-7-16,10-9-5 15,11-9-1-15,6-1-2 0,4-17 4 16,-3-10 3-16,-6-5-5 16,-4-5 15-16,-8-4 11 15,-7-4 0-15,-5 2 12 16,-10 6-8-16,-8 8-3 15,-7 12 32-15,0 9-29 16,-20 8 24-16,-9 0-28 16,-3 20-9-16,0 12 9 15,5 2 14-15,5 1 5 16,10-1-10-16,8-6 6 16,4-4-15-16,0-7-3 15,7-8-6-15,10-2 9 0,4-7 2 16,5 0 1-16,1-9 1 15,1-9-4-15,-2-5-2 16,-8-1 2-16,-5 3-3 16,-5 0-4-16,-5 4 7 15,-3 1 1-15,0 6 1 16,0 3 3-16,0 4 15 16,0 3-18-16,0 0-2 15,0 8-2-15,0 11 0 16,0 7 2-16,0 3 3 15,0-3 4-15,0-1-6 16,0-5-1-16,13-6-30 16,8-7-75-16,4-7-27 15,5 0 17-15</inkml:trace>
  <inkml:trace contextRef="#ctx0" brushRef="#br0" timeOffset="4447.8241">26836 423 218 0,'0'0'81'16,"0"0"-25"-16,0 0 34 16,0 0-35-16,-95 28-19 15,72-6-23-15,10 2-7 16,7-4-1-16,3 3-9 16,3-3 4-16,0-2-11 0,0-1-10 15,3-2-4 1,3-2-14-16,-3-6-33 0,-3 1 18 15,0-3 22-15,-2 1 7 16,-14 0-9-16,1-4-4 16,2-2 0-16,8 0 20 15,5 0-14-15,6-11-47 16</inkml:trace>
  <inkml:trace contextRef="#ctx0" brushRef="#br0" timeOffset="4835.6557">26951 512 1 0,'0'0'79'0,"0"0"-9"16,0 0-10-16,0 0-12 16,0 0-18-16,0 0 8 15,75-65-14-15,-75 65-24 0,1 0-10 16,1 0 7-16,2 0-2 16,0 0 5-16,2 1 2 15,0 1-2-15,2-2 4 16,2 0 4-16,2 0 2 15,0 0 5-15,6-10-7 16,-2-2-2-16,-2-1 7 16,-3 0 2-16,-6 5 1 15,-3 0 29-15,-2 6 3 16,0 2-46-16,-12 0-2 16,-9 1-23-16,-8 19 23 15,-2 5 13-15,3 6-6 0,7 3 16 16,10-1-16-1,10-2 9-15,1-5-1 0,14-2-2 16,12-5-11-16,9-5 0 16,5-8-2-16,6-6-7 15,6 0-67-15,2-5 17 16,-2-5-73-16,-11 0-60 16</inkml:trace>
  <inkml:trace contextRef="#ctx0" brushRef="#br0" timeOffset="5496.9829">24174 1910 340 0,'0'0'23'0,"0"0"-21"16,0 0-2-16,0 0 13 15,0 0 59-15,1 88 0 16,-1-44-42-16,0 1-8 16,0 0-13-16,-6-3-9 15,2-3 0-15,-1-8-88 0,2-14-168 16</inkml:trace>
  <inkml:trace contextRef="#ctx0" brushRef="#br0" timeOffset="5848.1737">24124 1783 218 0,'0'0'154'16,"0"0"-137"-16,0 0-12 15,20-71 69-15,-8 68-13 16,1 3-61-16,5 0-3 16,6 4-4-16,-3 16-4 15,1 7 5-15,-4-1 6 16,-6-1 0-16,3-3 1 0,7-7 12 16,11-2-5-1,12-7 2-15,6-1 1 0,-1-3-7 16,-8 4 6-16,-13 3-10 15,-13 12-8-15,-16 11-21 16,-9 14 29-16,-33 6 26 16,-17 3-2-16,-7-4-14 15,5-9-2-15,17-12 2 16,16-10-10-16,16-9-48 16,12-6-68-16,0-5-126 15</inkml:trace>
  <inkml:trace contextRef="#ctx0" brushRef="#br0" timeOffset="6656.7011">24618 1961 232 0,'0'0'0'0,"0"0"-4"15,0 0-4-15,0 0 8 16,0 0 11-16,105 15 28 15,-67-27-13-15,0-6-8 16,-1-5 6-16,-3-2-24 16,-4-2 8-16,-6 3-8 15,-8 0 3-15,-7 4-3 0,-4 5-9 16,-5 2 9 0,0 7 0-16,0 3-17 0,-6 3 17 15,-10 0 8-15,-1 3-8 16,-1 10 0-16,0 2 9 15,3 4 8-15,2 3-12 16,0 2 17-16,3 2 11 16,3-1-5-16,4-1-15 15,3-2-4-15,0 2-3 16,0-6-6-16,0 0 0 16,7-6-12-16,4 0 11 15,2-7-5-15,-1-2 4 0,3-3 2 16,5 0 6-16,5-17 5 15,5-3 1-15,4-7-10 16,4-4 6-16,3 3-5 16,-2 3-3-16,-2 3 4 15,-5 8-2-15,-9 7 1 16,-5 4-6-16,-9 3 2 16,-4 0-13-16,-4 18 1 15,-1 10 13-15,-1 6 10 16,-17 2 0-16,-2-6-8 15,1-4-2-15,4-9-7 16,6-4-4-16,5-9-31 16,4-4 21-16,0 0-7 15,1-17-34-15,12-10 38 0,4-8 20 16,2-7 4 0,4-4 10-16,-2-2 16 15,4 2-4-15,-1 4 4 0,-3 12-3 16,-6 9 16-16,-8 8 8 15,-1 10-3-15,-6 3 1 16,0 0-29-16,1 0-16 16,2 14-23-16,2 14 23 15,3 12 19-15,-4 8-5 16,-4 6 22-16,0 0-4 16,0 0-6-16,0-5-6 15,0-9-16-15,0-8-4 16,2-9-9-16,6-6-25 0,0-6-58 15,1-8-67 1,3-3 39-16,-5-5-157 0</inkml:trace>
  <inkml:trace contextRef="#ctx0" brushRef="#br0" timeOffset="6794.5021">25361 1889 313 0,'0'0'13'0,"0"0"13"15,98-93 64-15,-51 60-52 16,6 4-38-16,2 4-56 16,-11 9-194-16</inkml:trace>
  <inkml:trace contextRef="#ctx0" brushRef="#br0" timeOffset="8148.5597">25980 1717 428 0,'0'0'47'16,"0"0"-40"-16,0 0 40 16,0 0 47-16,0 0-58 15,0 0-21-15,0-3-15 16,-12 22 0-16,-4 8 0 16,-5 9 0-16,3 3 5 15,3-3-5-15,9-2-1 16,6-3 1-16,0-4-8 15,5-6-9-15,15-5-12 16,7-7-5-16,7-8-11 16,5-1 27-16,3-4-7 15,4-15-8-15,-1-7 3 16,0-4 5-16,-3-3 3 16,-5-1 14-16,-10 3 8 15,-6 3 7-15,-8 5-4 0,-7 4 32 16,-6 9 10-16,0 3 7 15,-6 5-31-15,-13 2 0 16,-8 0-21-16,-6 16-5 16,0 9 5-16,2 4 7 15,5 2-4-15,13-5-2 16,6-5-1-16,7-5-4 16,0-8-14-16,3-2 4 15,11-6 0-15,6 0 14 16,2-5 17-16,4-9-11 0,-1 2-5 15,-6 2 5-15,-5 4 0 16,-8 5-5-16,-2 1 0 16,-1 0-1-16,4 0-9 15,0 7 8-15,3 6 2 16,3-1 12-16,1 2-4 16,2-3-5-16,1-3-8 15,4-5 8-15,4-3-4 16,5 0 0-16,2-14-28 15,4-8-5-15,-1-6-6 16,-5-6-10-16,-7-2 13 16,-8-3 27-16,-4 0-6 15,-11 5 15-15,0 6 0 0,-9 6-2 16,-14 13-9-16,-4 2 11 16,4 7 2-16,9 0 40 15,9 2-28-15,5 10-14 16,0 2-8-16,19 1 8 15,4 0-4-15,4 2 4 16,-1-3 25-16,-7 3 1 16,-4 3-2-16,-9 4-17 15,-6 4 6-15,0 2-4 16,-13-1-3-16,-8-4-6 16,-6-7-7-16,0-6 7 15,3-7-3-15,6-5 3 16,8 0-28-16,10-7 8 15,1-12-61-15,31-5 9 0,9-9 41 16,7-5 4-16,4 1-49 16,-3 2 27-16,-1 3 49 15,-2 10 24-15,-5 4 30 16,-11 5 12-16,-10 8-3 16,-12 2 21-16,-7 3-27 15,-1 0-32-15,0 0-21 16,0 0 1-16,0 0-4 15,0 0 2-15,8 0 0 16,2 0-3-16,7 0 0 16,1 0 3-16,1-9-3 15,5-2-12-15,-3-4 9 16,-2-1-5-16,-2 0 8 16,-7 1 5-16,-3-2 2 15,-5 1 11-15,-2 1-1 0,0 2 0 16,-2 7-13-16,-14 3 6 15,-3 3-20-15,-4 0 8 16,-2 9 1-16,3 14 1 16,1 4 2-16,9 1-2 15,6 0 18-15,6-2 3 16,0 0 1-16,6-5-1 16,11-2 15-16,3-5-31 15,4-5-3-15,0-4 4 16,3-5-6-16,1 0-6 0,2 0-29 15,-1-14-69-15,-4-4-168 16</inkml:trace>
  <inkml:trace contextRef="#ctx0" brushRef="#br0" timeOffset="8285.1948">27594 1498 224 0,'0'0'39'0,"0"0"-39"16</inkml:trace>
  <inkml:trace contextRef="#ctx0" brushRef="#br0" timeOffset="12031.5267">27657 666 81 0,'0'0'76'16,"0"0"-76"-16,0 0 27 15,0 0 66-15,0 0-24 16,0 0-23-16,0 0-11 16,-2 0 1-16,1 0-13 15,1 0 2-15,0 0-10 16,0 0-3-16,0 0-5 15,0 0 0-15,0 0-7 16,0 0-6-16,0 0-15 16,0 0-6-16,12 0 2 15,11 1 10-15,12-1 13 16,11 0-22-16,7 0 12 0,0-8-17 16,-1-2 10-1,-1-1-3-15,-6 1 16 0,-8 0 7 16,-2 1-1-16,-15 6 5 15,-7 0-3-15,-7 3 4 16,-6 0 2-16,0 0 14 16,0 0 6-16,0 0 4 15,0 0-25-15,0 0 10 16,-1 0 11-16,-5-2-14 16,-3-3-8-16,-3 0-2 15,-3 1-3-15,2-2 1 16,-5 3-2-16,4 2-1 15,2 0 1-15,2-1 6 0,6 1-3 16,2 1-2 0,2 0 8-16,0 0-3 0,0 0-6 15,0 0-17-15,0 0-9 16,8 0 5-16,5 11 21 16,2 4 2-16,0 5-2 15,-5 1-6-15,-1 1-5 16,-2 0 5-16,-7-1-6 15,0 1 0-15,0-2-40 16,-7-1-81-16</inkml:trace>
  <inkml:trace contextRef="#ctx0" brushRef="#br0" timeOffset="97880.4111">5657 2244 68 0,'0'0'55'15,"0"0"-55"-15,0 0-5 16,0 0 5-16,0 0 4 15,0 0-4-15,0 0-8 16,0 0 8-16,0 0 2 16,0 0 32-16,0 0 2 0,0 0 98 15,0 0-83-15,0 0-7 16,0 0 13-16,0 0-13 16,0-2-20-16,6-5-20 15,3-4 28-15,13-6-28 16,4-2 2-16,1 3 5 15,-2 8-11-15,-7 8 0 16,-6 0-9-16,1 7-2 16,-5 10-4-16,-4 5-8 15,-4 0 16-15,0 1 6 16,0-5 1-16,-3-6 0 16,0-3 3-16,3-6-1 15,0-3-2-15,0 0-5 0,0 0-13 16,6 0 18-1,8 3 7-15,2 2 9 0,6 1 0 16,-2 5-8-16,4 3 8 16,-5 1-7-16,-5 0-9 15,-7 2-5-15,-4-1 5 16,-3 6 0-16,-10 7 9 16,-26 7 10-16,-13 4-19 15,-11 1-13-15,4-9-37 16,1-11-99-16,5-17-190 15</inkml:trace>
  <inkml:trace contextRef="#ctx0" brushRef="#br0" timeOffset="98457.1819">5374 2063 138 0,'0'0'50'0,"0"0"-49"16,-61 80 21-16,43-42 22 16,6 0 13-16,6 3-27 15,6 6-16-15,0 2 7 0,0 8 10 16,10 2 10-16,8 4-23 15,3 1-7-15,8-5-11 16,9-8-2-16,10-10-6 16,9-12 1-16,5-9 7 15,1-6 11-15,0-11-1 16,-4-3-5-16,1 0-5 16,0-18 0-16,-2-11 27 15,-3-10-5-15,-3-4-17 16,-6-9 9-16,-3-4-7 15,-5 0 8-15,-7-3 2 0,-6 1 7 16,-8 1 4 0,-7-4-7-16,-8 0 0 0,-2 6-5 15,-2 6 7-15,-17 7 13 16,-8 7-18-16,-6 3-4 16,-6 5-9-16,-7-1-5 15,-7 3-7-15,-3 3 5 16,-5 2 0-16,3 5-2 15,0 5-10-15,1 10-3 16,2 0-1-16,-3 14-1 16,-2 17-20-16,-2 8-31 15,2 10-13-15,8 5-22 16,16 3-57-16,15-5-70 16</inkml:trace>
  <inkml:trace contextRef="#ctx0" brushRef="#br0" timeOffset="102539.8733">5879 2213 9 0,'0'0'64'0,"0"0"-53"16,0 0 22-16,0 0 12 15,0 0-6-15,0 0-30 16,0 0-9-16,-10-11-7 15,10 10 4-15,0 1-21 16,0 0-52-16,0 0-24 16</inkml:trace>
  <inkml:trace contextRef="#ctx0" brushRef="#br0" timeOffset="103738.4871">7692 1946 87 0,'0'0'61'16,"0"0"-58"-16,0 0 16 16,0 0 12-16,0 0-20 15,0 0-5-15,-60 25 14 16,45-23 21-16,0-2-18 0,6 0-7 15,5 0 5-15,2 0-15 16,2-9-2-16,0-4 17 16,3-4-14-16,15 0-7 15,0 3 5-15,4 6 1 16,-2 5 2-16,-1 3 4 16,-1 0 1-16,-3 14-4 15,-2 13-7-15,-5 10-2 16,-8 7 9-16,0 5-5 15,-19 3 12-15,-10-1-10 16,-2-7-5-16,-3-3-1 16,1-11 0-16,3-6-5 0,3-10 5 15,6-6 0 1,9-8 11-16,5 0-11 0,5-11-22 16,2-11 16-16,0-1 6 15,11 1 3-15,7 3-3 16,2 6 10-16,-3 4-3 15,2 6 12-15,1 3 8 16,4 0 6-16,1 8-25 16,6 13 8-16,-1 1-10 15,-3 2 0-15,-2-3-4 16,0-3 0-16,-2-5-2 16,1-6-16-16,0-7-50 15,-2 0-36-15,-2-20-82 0</inkml:trace>
  <inkml:trace contextRef="#ctx0" brushRef="#br0" timeOffset="104246.9975">7528 1792 28 0,'0'0'165'15,"-82"18"-165"-15,38 5 5 16,-2 2 8-16,4 5 2 0,2 4-5 16,0 3 1-1,1 2 12-15,5 6-6 0,2 4-3 16,7 4-9-16,4 6-2 16,11 5 6-16,7 2 11 15,3 6-3-15,7 0-4 16,20-1-7-16,12-3-5 15,7-10-2-15,6-12-10 16,5-10 11-16,1-11 0 16,-1-7 0-16,-2-5-6 15,3-11 6-15,2-2-1 16,2-9-3-16,4-17-3 16,-2-10 7-16,-1-9 10 15,0-8 1-15,-4-5-3 0,-4-2-6 16,-4-4 7-16,-8 0 0 15,-5-6-3-15,-10-4 3 16,-7-1 2-16,-15 3-1 16,-6 5-6-16,-6 3 3 15,-30 6-3-15,-13 7-4 16,-18 10-15-16,-14 7 1 16,-3 12-27-16,-5 10-22 15,9 8-13-15,5 4 22 16,5 7-98-16</inkml:trace>
  <inkml:trace contextRef="#ctx0" brushRef="#br0" timeOffset="111005.7401">5657 2283 23 0,'0'0'57'15,"0"0"-8"-15,0 0-15 16,0 0-5-16,0 0-7 15,0 0 0-15,0 0-2 16,2 0 3-16,-2 0 4 16,0 0-6-16,0 0-3 15,0 0-13-15,0 0-5 16,1 0 0-16,2 0-13 16,3 0-11-16,-3 0 16 15,5-2 8-15,-1-2 3 0,2 0 12 16,-2 0-10-16,-4 1 7 15,-1 0-2-15,-2 3-5 16,0 0 6-16,0 0-1 16,0 0 1-16,3-4-8 15,-3 0 1-15,3 0 5 16,-3-1-8-16,0 3 3 16,0 0-3-16,0 2-1 15,3 0-11-15,-3 0-11 16,0 0-49-16,0 0-97 15</inkml:trace>
  <inkml:trace contextRef="#ctx0" brushRef="#br0" timeOffset="112505.2497">7838 1930 162 0,'0'0'0'16,"0"0"-23"-16,0 0 23 15,0 0 2-15,-79 16 2 16,67-11 2-16,6-2-3 15,3-1 5-15,1-2 4 16,2 0-2-16,0 0-1 16,0 0 9-16,0 0 0 15,0 0 17-15,0 0-10 16,0 0-21-16,0 0 7 16,0 0 22-16,0 0 8 0,0 0 17 15,0 0-1-15,0 0-15 16,0 3-42-16,0 14-4 15,5 8 4-15,1 8 9 16,6 3-5-16,-2 5-2 16,4 0 20-16,2 3-20 15,1-1 3-15,-3-5-5 16,-3-2 4-16,2-4-8 16,-5-5 4-16,-4-3-9 15,-1-1-19-15,-3-3-45 16,0 0-41-16,0-1-21 15</inkml:trace>
  <inkml:trace contextRef="#ctx0" brushRef="#br0" timeOffset="113104.534">7674 1892 214 0,'0'0'10'0,"0"0"11"15,0 0 45-15,0 0 6 16,0 0-18-16,0 0 2 15,-29-64 0-15,28 62-9 16,1 2-7-16,-2 0-11 16,2 0-13-16,-3 0-16 15,0 0-21-15,-2 12-17 16,-4 14 33-16,-5 15 5 16,-1 7 6-16,-1 4 2 15,-2-3-8-15,3-4 24 16,-4-2-24-16,-1-4-7 15,-1-2 7-15,0-3 8 16,5-6-6-16,6-8 4 0,2-7-5 16,5-7-2-16,3-3-12 15,0-3 0-15,0 0-5 16,0 0-12-16,0 0 7 16,0 0 23-16,17 0 6 15,5-5-4-15,9-7 0 16,11-5 10-16,7-5-9 15,6-3-1-15,2-3 7 16,-6 0 5-16,-5 2-8 16,-4 0 7-16,-11 6 4 15,-5 6 0-15,-10 7-16 16,-10 2 0-16,-3 5-2 0,-3 0-55 16,0 0-163-1,-3 12-114-15</inkml:trace>
  <inkml:trace contextRef="#ctx0" brushRef="#br0" timeOffset="113937.1672">9871 1758 54 0,'0'0'55'15,"0"0"4"-15,0 0 10 16,0 0-33-16,0 0 21 16,0 0-16-16,-15-15 8 15,15 13-4-15,0 2 3 16,0-3-34-16,0 1-14 0,0 0-28 16,6-3-5-16,12-5 33 15,7-4 7-15,4 1 0 16,-3 1 4-16,-2 1-11 15,-2 1 0-15,-2-2-2 16,1 3-19-16,-2-2-20 16,-4 7-34-16,-6 1-46 15,-7 3-68-15</inkml:trace>
  <inkml:trace contextRef="#ctx0" brushRef="#br0" timeOffset="114348.7307">9904 1719 155 0,'0'0'69'0,"0"0"-69"16,0 0 0-16,0 0 37 16,-21 91 23-16,9-56-43 15,9-3-3-15,0-4-13 16,3-8 1-16,0-6-2 15,0-3 0-15,0-5-5 16,0-3-3-16,0-3 8 16,0 0-14-16,6 0-3 15,13-9 10-15,6-10 7 16,8 0 10-16,2 1-5 16,-4 5 0-16,0 6 11 0,-5 7-14 15,-7 0-2-15,-4 14 0 16,-3 7 4-16,-3 6-3 15,-6 0 2-15,-3 0-3 16,0 0 2-16,-10-1 4 16,-10-1 15-16,-5-1-5 15,-4-5-11-15,-5-4-3 16,4-6-2-16,3-9-25 16,5 0-53-16,7-22-127 15</inkml:trace>
  <inkml:trace contextRef="#ctx0" brushRef="#br0" timeOffset="114828.4735">9735 1598 117 0,'0'0'46'0,"0"0"-28"15,-98 102 13-15,72-59 20 16,7 2-15-16,7 7-8 16,5 3 0-16,7 6-4 15,0 3 17-15,0 1-12 16,16-1-11-16,9-5-18 0,11-4-2 16,11-5-8-1,8-12 1-15,4-6 9 16,1-9 10-16,-5-8-10 15,-3-6-3-15,-5-6 2 0,2-3 1 16,0-13 0-16,8-20 16 16,4-10 14-16,7-10-20 15,-1-4-9-15,-2 0 10 16,-3 1-5-16,-7-2-6 16,-8 1 9-16,-14-1 4 15,-14 1 12-15,-11 1-5 16,-8 3-10-16,-19-2-3 15,-22 1-1-15,-20 1 5 16,-16 4-11-16,-18 10-9 16,-17 13-19-16,-9 12-1 0,1 14 4 15,5 14-24 1,9 23-72-16,10 10-67 0</inkml:trace>
  <inkml:trace contextRef="#ctx0" brushRef="#br0" timeOffset="116171.7327">5878 2017 0 0,'0'0'4'0,"0"0"17"16,0 0 38-16,0 0 16 15,0 0-15-15,0 0-10 16,-9 0 20-16,8 0-21 16,1 0-7-16,0 0 8 15,0 0-28-15,0 0-22 16,0-3-15-16,0-4 15 15,3-8 8-15,10-9-7 16,5-8 2-16,6-9-1 16,1-6-2-16,0 0 8 15,-4-3-5-15,2 4-1 16,-7 4-2-16,1 9 2 16,-4 6-2-16,-6 8 9 15,-4 11-5-15,-1 3 3 0,-2 4 3 16,0 1-4-1,0 0-6-15,0 0-14 0,0 0-25 16,0 0-26-16,3 11-44 16,7 6 27-16</inkml:trace>
  <inkml:trace contextRef="#ctx0" brushRef="#br0" timeOffset="118007.9193">7320 1855 13 0,'0'0'98'0,"0"0"-66"15,0 0-5-15,0 0-8 16,0 0-8-16,0 0-10 16,0 0-1-16,0 0 4 15,0 0-2-15,0 0 2 16,-1 0 3-16,-1 0 12 16,-2 0 4-16,-2-3-4 15,-1-1 7-15,-4-3-1 16,0-1-6-16,-5-4-3 15,-2-6 21-15,-6-3 8 16,-7-3-3-16,-5-5-12 16,-4 0-13-16,-2 2-14 0,-4-1-1 15,3 7-2-15,1 4-16 16,3 4 13-16,8 5 6 16,7 1 6-16,3 2-8 15,3 0 3-15,5 0 5 16,-5-4-9-16,4 1 0 15,-2-4 0-15,1 0 4 16,3 0 11-16,5 2-5 16,2 3-1-16,4 5-6 15,1 2-2-15,0 0-1 16,0 0-3-16,0 0 3 16,0 0-2-16,0 0-14 0,0 0-19 15,0 0-41-15,3 0-7 16,16-3 26-16,-1-9-102 15</inkml:trace>
  <inkml:trace contextRef="#ctx0" brushRef="#br0" timeOffset="119248.3818">6246 1172 11 0,'0'0'31'0,"0"0"15"16,0 0 5-16,0 0 14 15,0 0-41-15,0 0-16 16,-10-15-2-16,7 11 3 0,2-1-6 16,-1 1 4-1,-1-2-7-15,3 3 2 0,0 2 4 16,-3-2 5-16,3 3 17 16,0 0-9-16,-3 0-14 15,3 0-4-15,-3 0-1 16,3 0-3-16,0 0 0 15,0 0 3-15,0 0 1 16,0 0-1-16,0 0-2 16,0 3 2-16,0 0 1 15,0 0-1-15,0-3 0 16,0 0 1-16,0 0 2 16,0 0-3-16,0 0-1 15,0 0-2-15,0 0-4 0,0 0 7 16,0 0 5-16,0 0-2 15,0 0 5-15,0 0-6 16,0 0 6-16,0 0-1 16,0 0-2-16,0 0-3 15,0 0 1-15,0 0-3 16,0 0 3-16,0 0 0 16,0 0-3-16,0 0-4 15,3 0-10-15,3 0-68 16,-3-3-9-16</inkml:trace>
  <inkml:trace contextRef="#ctx0" brushRef="#br0" timeOffset="119638.068">6179 1051 5 0,'0'0'44'0,"0"0"-4"16,0 0-30-16,0 0 5 15,0 0-15-15,0 0 2 16,0 0-4-16,3 0 4 16,6-5-1-16,10-2 10 15,6-7-11-15,10-6-4 16,4-1-28-16,3-3-24 15,2 2 20-15</inkml:trace>
  <inkml:trace contextRef="#ctx0" brushRef="#br0" timeOffset="119943.1463">6445 956 13 0,'0'0'32'15,"0"0"8"-15,0 0-6 16,0 0-9-16,0 0-6 15,0 0-8-15,-63 62-11 16,63-62-17-16,0 0 3 16,9 2 2-16,3 0 10 15,7-1 2-15,1 1 10 16,2 0 7-16,0 1 9 16,1 4-4-16,-2 0 5 15,-2 3-7-15,-4 0 9 0,-2 2-16 16,-7 0-13-16,-6 5-10 15,0 5 10-15,-6 9 26 16,-22 7-26-16,-6 1-22 16,-8 0 3-16,2-8-27 15,2-6-26-15,4-11-44 16</inkml:trace>
  <inkml:trace contextRef="#ctx0" brushRef="#br0" timeOffset="120461.183">6172 746 9 0,'0'0'21'0,"0"0"3"16,-51 73 23-16,29-29-6 16,-2 7-7-16,-1 8-12 15,2 5 3-15,4-2 7 16,8-1-17-16,7 0-9 16,4 1 6-16,7 4 4 0,13 2 3 15,5 0-4-15,11-1-1 16,5-15-13-16,7-10 3 15,9-15-1-15,9-15-1 16,8-9 7-16,2-3 8 16,6-15-10-16,0-17-1 15,-1-8 1-15,4-11 2 16,-5-14 0-16,-5-1-3 16,-11-6 3-16,-7 4-8 15,-8 0 17-15,-13 0 11 16,-12 1 6-16,-20 1 6 15,-4 8-19-15,-30 5 1 16,-20 6-23-16,-19 8-15 16,-19 7-4-16,-12 11-12 15,-10 13 5-15,2 8 6 0,4 12-17 16,13 21-80-16,15 8-34 16</inkml:trace>
  <inkml:trace contextRef="#ctx0" brushRef="#br0" timeOffset="138739.391">9083 592 70 0,'0'0'16'15,"0"0"14"-15,0 0 8 16,0 0-20-16,0 0-5 16,0 0 1-16,0 0-8 15,0 0 9-15,-10 0-3 16,10 0-11-16,0 2 24 0,0 0-9 16,3-2 12-1,9 0 20-15,3 0 15 0,1 0-18 16,8-5-28-16,0-6-10 15,1-2 16-15,0-1-19 16,-2 0 13-16,2-3-15 16,1-3 2-16,2-2 10 15,0 2-5-15,-4 4-9 16,-7 5 8-16,-9 8-8 16,-8 3-14-16,0 1-86 15,-8 18-85-15,-22 7 20 16</inkml:trace>
  <inkml:trace contextRef="#ctx0" brushRef="#br0" timeOffset="139188.7616">9085 623 132 0,'0'0'7'15,"0"0"8"-15,0 0 36 16,0 0-51-16,0 0-19 16,0 0 19-16,-12 48 18 15,7-31 0-15,2-3-7 16,2-6-2-16,1 0-2 16,0-4-1-16,0-1 0 0,0-1-4 15,0-2-2 1,0 0 0-16,0 0-2 0,0 0-9 15,9 0 11-15,9-9 4 16,10-2-2-16,2 2 13 16,-3 0-4-16,-2 5-6 15,-6 4 0-15,-3 0-5 16,-5 0-7-16,-2 3 5 16,-3 7 0-16,-1 7 2 15,-4 3 0-15,-1 3 37 16,0 0-19-16,-3-2-3 15,-9-2-4-15,-4-4 2 0,-2 0-9 16,-3-1-2-16,-3-4-2 16,1-5-6-16,1-4-27 15,0-1-76-15</inkml:trace>
  <inkml:trace contextRef="#ctx0" brushRef="#br0" timeOffset="139731.1455">9158 388 55 0,'0'0'73'0,"0"0"-21"16,0 0-20-16,0 0-11 16,0 0 4-16,0 0-16 15,-76-10 3-15,51 30 2 16,-5 6-2-16,-3 9 19 16,2 5-18-16,-4 5 6 15,4 7-6-15,1 9-11 16,3 6 6-16,11 3-7 15,7 2 1-15,9-3-2 0,2-6-3 16,23-2-5-16,5-8 8 16,8-5-2-16,1-11-2 15,9-8 2-15,6-15-16 16,4-14 14-16,9-5 4 16,7-24 15-16,-2-13 0 15,4-8-10-15,-10-3 10 16,-8-3-12-16,-7-2 5 15,-8 0 26-15,-12-3-21 16,-13 2 13-16,-14 0 16 16,-4 6-5-16,-28 5-29 15,-21 9-8-15,-20 8-23 16,-17 9-14-16,-16 14 25 16,-8 8-48-16,0 14-51 15,5 16-146-15</inkml:trace>
  <inkml:trace contextRef="#ctx0" brushRef="#br0" timeOffset="140680.9013">7076 1006 56 0,'0'0'93'0,"0"0"-29"15,0 0-17-15,0 0 0 16,0 0-2-16,0 0-10 16,-5 4-6-16,5-4-5 0,0 0-15 15,0 0 11-15,0 0-14 16,0 0 17-16,0 0-2 15,0 0-2-15,0 0-8 16,0 0-5-16,0-2-2 16,0-10-4-16,6-5 0 15,6-4-1-15,3-4-4 16,12-7-8-16,7-3 4 16,8-4-26-16,6-3 14 15,-5 4 4-15,-6 10 4 16,-13 10 9-16,-12 11-5 15,-9 6-14-15,-3 1 10 16,0 0-44-16,0 14 27 0,-5 4-4 16,-1 1-60-16,5-2-8 15</inkml:trace>
  <inkml:trace contextRef="#ctx0" brushRef="#br0" timeOffset="141280.5323">9027 691 168 0,'0'0'11'0,"0"0"3"15,0 0 18-15,0 0 0 16,0 0-18-16,0 0 3 16,-54-3 42-16,30 2-21 15,-3 1-13-15,-6 0 23 16,-8 0-11-16,-10 0-30 16,-15 1-1-16,-16 12-6 0,-18 3 0 15,-10 1 0 1,7-4-2-16,12-2-11 0,28-8-10 15,26-3-45-15,25 0-57 16,12-15-134-16</inkml:trace>
  <inkml:trace contextRef="#ctx0" brushRef="#br0" timeOffset="144619.6663">9399 1138 34 0,'0'0'34'0,"0"0"22"15,0 0-7-15,0 0-4 16,0 0-14-16,0 0-25 16,0 0-6-16,0-4-14 15,0 5 1-15,2 15 11 16,10 8 2-16,7 9 0 15,-1 6 0-15,2 8 2 16,-3 6 3-16,-3 8 18 16,1 1 10-16,0-1-11 15,0-8-6-15,0-13-12 16,-3-10-4-16,-2-15 0 0,-3-8 0 16,-2-3-8-1,1-4-3-15,4 0-41 0,-4-4-33 16</inkml:trace>
  <inkml:trace contextRef="#ctx0" brushRef="#br0" timeOffset="148153.9678">9611 975 42 0,'0'0'40'16,"0"0"4"-16,0 0-21 15,0 0-22-15,0 0-1 16,0 0 3-16,0 0 3 15,-13-20 8-15,13 18 2 16,0 1 9-16,0 0-4 16,0 1-12-16,0 0-4 15,0 0-5-15,0 0 5 16,0 0 5-16,0 0 11 16,0 0-21-16,9 2 0 15,36 9 2-15,35-5 3 16,35-3-5-16,37-3-23 15,24-4-40-15,14-10-27 16,-3 6-26-16</inkml:trace>
  <inkml:trace contextRef="#ctx0" brushRef="#br0" timeOffset="148316.4108">11280 950 1 0,'0'0'61'0,"81"12"1"16,-62-7 17-16,-11-3-14 15,-4-2-8-15,-4 0 5 16,0 0 45-16,0 0-32 15,0 0-16-15,0 0-24 16,0 0-24-16,0 0-11 16,2 0-7-16,8 0-72 15,2 0-81-15,-1-4-48 0</inkml:trace>
  <inkml:trace contextRef="#ctx0" brushRef="#br0" timeOffset="149050.7276">11292 1317 148 0,'0'0'88'0,"0"0"-61"16,0 0 36-16,0 0 1 16,0 0 12-16,0 0-27 0,-1-7-12 15,-1 5-9-15,-1 0-7 16,-1 2-20-16,-3 0 7 15,1 0-8-15,1 0 1 16,-1 0 19-16,4 0-15 16,-1 0-5-16,-1 10-5 15,-5 18 5-15,-3 23 0 16,-7 21 5-16,1 16-5 16,2 6 7-16,8-4-7 15,8-8-5-15,15-19-32 16,15-10-25-16,7-17 14 15,-6-17 26-15,-5-10 0 0,1-9-5 16,-3-1 27 0,-5-19 16-16,-3-6 10 0,-5-1-10 15,-8 1-2-15,-3 3-6 16,0 3 4-16,-17 6 3 16,-6 5-14-16,-7 7-1 15,0 2 0-15,4 0 44 16,2 0-8-16,7 2-8 15,6 1-27-15,4-1-1 16,7-2-5-16,0 0-76 16,0-5-106-16,0-20-60 15</inkml:trace>
  <inkml:trace contextRef="#ctx0" brushRef="#br0" timeOffset="149484.2383">11184 1196 266 0,'0'0'14'0,"0"0"-7"16,-94 47-7-16,53-4 11 15,-2 15 8-15,1 6 11 16,9 10 2-16,7 6-5 15,9-3-9-15,11 3 3 16,6-5-5-16,0-2-14 0,18-3-2 16,12-9-1-16,9-8-6 15,8-10 13-15,8-11-11 16,5-9 10-16,3-15 8 16,-2-8-1-16,2-12 0 15,1-27 4-15,3-16 16 16,-1-18-24-16,-2-10 12 15,-7-7-13-15,-10-5-2 16,-16-5-2-16,-18 2 10 16,-13 5 1-16,-41 7-14 0,-29 14 0 15,-28 20-33 1,-23 17-23-16,-12 18-5 16,-7 17 17-16,7 6-38 0,14 25-38 15,17 8-81-15</inkml:trace>
  <inkml:trace contextRef="#ctx0" brushRef="#br0" timeOffset="168189.663">7638 253 54 0,'0'0'58'0,"0"0"-28"16,0 0 40-16,0 0 20 16,0 0-37-16,0 0-30 15,0 0 35-15,0 0-45 16,0-26-8-16,12 15-3 15,16-6-3-15,8-3 2 0,7-3 2 16,7-2-3 0,5-3-27-16,9 1-48 0,-1-1-59 15,-11 7-2-15</inkml:trace>
  <inkml:trace contextRef="#ctx0" brushRef="#br0" timeOffset="168584.5096">7722 190 9 0,'0'0'177'16,"0"0"-163"-16,0 0 36 0,0 0 32 15,0 0-70-15,0 0-7 16,-23 83 8-16,7-38 23 15,2-5-12-15,1-6-19 16,7-10 0-16,4-7-4 16,2-6-1-16,0-5 0 15,0-5-7-15,16-1-12 16,9 0-14-16,11-3 6 16,7-8 13-16,2 1-2 15,4 3 13-15,-6 7 3 0,-6 0 0 16,-7 7-5-16,-12 6 5 15,-10 3-1 1,-8 1 1-16,-6 8 0 0,-29 3 18 16,-8 3-13-16,-8-1 0 15,2-7-5-15,6-3-6 16,5-10-51-16,10-10-149 16</inkml:trace>
  <inkml:trace contextRef="#ctx0" brushRef="#br0" timeOffset="168992.2029">7599 145 159 0,'0'0'11'0,"0"0"54"15,-94 13-7-15,66 14-6 16,1 12-23-16,6 10-19 15,3 11 9-15,11 5 11 16,7 4-9-16,0 0-21 16,22 1 12-16,11-5-12 15,6-5 4-15,11-11-2 16,13-12-2-16,10-11-12 16,11-17-11-16,11-9-7 15,2-13-18-15,3-24-6 16,-5-14 28-16,-11-9 17 0,-8-8-30 15,-10-2 39-15,-13-5 11 16,-12-11 23-16,-19-4 3 16,-22 2 9-16,-1 4 17 15,-35 23-33-15,-24 23-30 16,-19 16-20-16,-27 19 1 16,-15 3-57-16,-1 0 47 15,1 9-31-15,9 23-90 16</inkml:trace>
  <inkml:trace contextRef="#ctx0" brushRef="#br0" timeOffset="296314.5572">29084 517 31 0,'0'0'4'16,"0"0"35"-16,0 0-21 0,0 0 14 16,0 0 17-16,0 0-23 15,0 0-15-15,0 0-3 16,-37-25 13-16,35 23-5 15,2 0-8-15,0 2-2 16,-1 0 1-16,1 0-7 16,-3 0-2-16,-8 0-2 15,-2 13-2-15,-8 8 4 16,-3 5 2-16,3 3 1 16,3 0-1-16,5 3 0 15,-2-1 0-15,8 2-3 16,0-1 3-16,6-5 0 15,1 0 0-15,0-5-9 0,15-4-4 16,7-3 0-16,8-7-30 16,11-8 20-16,3 0-39 15,3-12 62-15,-1-12 17 16,-6-6 11-16,-4-3 24 16,-6-2 6-16,-7-1-11 15,-5 1-9-15,-9 2-4 16,-9 2-2-16,0 3-32 15,-7 5-3-15,-17 4-2 16,-9 5 0-16,-10 6-23 16,-6 8-65-16,0 0 24 15,5 0-3-15,16 8-46 16</inkml:trace>
  <inkml:trace contextRef="#ctx0" brushRef="#br0" timeOffset="296595.5919">29721 365 142 0,'0'0'51'16,"0"0"-3"-16,0 0 0 15,0 0 18-15,0 0-14 16,0 0-45-16,-75-10-7 0,48 40 0 15,-4 12 5 1,-3 12-5-16,2 9-3 0,0 6 3 16,8 1 0-16,6-4-13 15,10-8-40-15,8-12-8 16,13-7-21-16,26-14 1 16,17-11-6-16</inkml:trace>
  <inkml:trace contextRef="#ctx0" brushRef="#br0" timeOffset="297133.2087">30047 447 99 0,'0'0'4'0,"0"0"-4"16,0 0-22-16,0 0 22 16,0 0 17-16,-20 93-4 15,5-55-12-15,0 2 12 16,0-2-8-16,2-3-4 16,2-5-2-16,2-5-5 15,3-7-8-15,5-5-8 16,1-5-4-16,0-8-36 15,0 0 62-15,0-7 0 0,8-11 29 16,0-6 3-16,3-4 7 16,0-3 11-16,1 0-8 15,5 0-1-15,-1 5-16 16,5 4-2-16,1 8-16 16,2 9 1-16,2 1-4 15,-3 4 3-15,1 4-1 16,-6 15-6-16,-1 6-12 15,-7 4 0-15,-7-1 11 16,-3 0 2-16,0-4 2 16,0-3 5-16,-12-2-6 15,-7-2 27-15,-9-1-16 16,-7 0 0-16,-5-4-13 16,2-1-13-16,7-5 12 0,12-6 0 15,14 0 1-15,5-5 0 16,24-21-125-16,18-9-88 15</inkml:trace>
  <inkml:trace contextRef="#ctx0" brushRef="#br0" timeOffset="297643.316">30421 236 148 0,'0'0'14'15,"0"0"10"-15,0 0-21 16,0 0 6-16,0 0-9 16,0 0-5-16,56 16 0 15,-54 5 5-15,-1 0 9 16,1-2-8-16,-1-5 6 16,1-6-4-16,-1-3 7 15,2-5-8-15,4 0 0 16,4-2 2-16,4-14 19 15,4-6-20-15,2 2 0 16,-3 3-1-16,-5 5 2 16,-4 6 4-16,-2 4 8 0,-4 2-16 15,1 0 0-15,-1 17-19 16,0 9 19-16,-3 6 19 16,0-2-3-16,0-4 1 15,0-6-3-15,0-6-6 16,0-6-6-16,1-2-2 15,5-4-3-15,2-2 1 16,6 0 2-16,5 0 7 16,1 0 2-16,-2-2 0 15,-4-2-6-15,-8 4-3 16,-3 0-1-16,-2 0-4 16,-1 0-7-16,0 9-8 15,0 6 20-15,-3 2 9 16,-9 2 1-16,3 1-10 15,8-3-34-15,1-10-147 0</inkml:trace>
  <inkml:trace contextRef="#ctx0" brushRef="#br0" timeOffset="297891.1919">31166 241 155 0,'0'0'5'0,"0"0"-5"15,39 81 44-15,-21-41 19 0,0 7-28 16,1 5 12-16,-8 7 33 16,-10 10-40-16,-2 9-17 15,-40 13-7-15,-23 6 0 16,-21 6-16-16,-10-2-96 15,-6-16-127-15</inkml:trace>
  <inkml:trace contextRef="#ctx0" brushRef="#br0" timeOffset="302261.6295">27795 1942 12 0,'0'0'48'15,"0"0"-15"-15,0 0 11 16,0 0-1-16,0 0-1 16,0 0-20-16,0 0 2 15,0 0 3-15,0 0-9 16,0 0-3-16,0 0 10 15,0 0-14-15,0 0-11 16,2 0-30-16,17 0 11 16,11 0 8-16,13 0 22 0,8-6-1 15,3-2-4 1,-1 3 5-16,-2 0-7 0,-6 1 2 16,-6 0-2-16,-9 3-3 15,-7 0 2-15,-6-1-3 16,-10 2 2-16,-2 0-2 15,-5 0 7-15,0 0 1 16,0 0 41-16,0-1-14 16,0-3 2-16,0-2-23 15,0-1-8-15,-2 0-6 16,-5 1-3-16,-4-2-5 16,-1 3-1-16,-3 1-3 15,-3 1 2-15,-1 3 6 16,6 0 8-16,3 0-8 15,9 0 12-15,1 0-16 0,3 12 8 16,24 5-16-16,9 0 9 16,7 4-1-16,8-1 8 15,-9-1 7-15,-8 3-3 16,-9-2 0-16,-9 4-4 16,-9 0-19-16,-7 5 17 15,0 3-12-15,-23 5-16 16,-13-1-16-16,-4-2-33 15,-3-9-102-15</inkml:trace>
  <inkml:trace contextRef="#ctx0" brushRef="#br0" timeOffset="304144.2278">29254 1901 3 0,'0'0'13'0,"0"0"9"16,0 0 26-16,0 0-4 16,0 0-6-16,0 0-28 15,0 0 9-15,1-39 14 0,-1 38 7 16,0 0-23-16,0 1-8 16,0 0 0-16,0 0 5 15,0 0-9-15,0 0-5 16,-6 4 2-16,-4 20-2 15,-2 10 6-15,-4 10 4 16,1 2-10-16,-1 2 5 16,3-2-2-16,2-1-2 15,6-7 0-15,5-3-2 16,0-7 1-16,10-7-5 16,10-6-2-16,5-6 1 15,4-9 3-15,4 0 6 16,4-9 4-16,4-11-2 15,0-9-4-15,-5-2 4 0,-5-6-4 16,-4-1 12-16,-9 1 4 16,-9 0-12-16,-9 1 2 15,0 3-7-15,-14 4 0 16,-13 7-10-16,-7 1-6 16,-6 9-15-16,-5 7 28 15,-1 5-17-15,1 0 12 16,2 7 1-16,7 12 0 15,9 4-30-15,11 0-56 16</inkml:trace>
  <inkml:trace contextRef="#ctx0" brushRef="#br0" timeOffset="304594.8143">30116 1765 250 0,'0'0'12'0,"0"0"14"16,0 0-10-16,0 0 17 15,0 0-10-15,-80 53 1 16,48-10 7-16,0 12 9 15,-4 12 1-15,3 4-16 16,9 7-18-16,14 0 5 16,10 0-12-16,7-2-11 15,27-5-5-15,9-8-23 0,4-13-2 16,5-10-52-16,3-14 39 16,3-14-89-16</inkml:trace>
  <inkml:trace contextRef="#ctx0" brushRef="#br0" timeOffset="305820.5727">30470 1875 99 0,'0'0'30'16,"0"0"26"-16,0 0 10 0,0 0 20 15,0 0-16 1,0 0-1-16,0-31-9 0,0 31 4 16,0 0-55-16,0 0-9 15,-4 18-24-15,1 18 12 16,-1 19 12-16,-2 6 26 15,2 6-21-15,-2-3 1 16,1-5-1-16,1-4-5 16,-2-4-14-16,5-6-47 15,-2-4-60-15,0-7-68 16</inkml:trace>
  <inkml:trace contextRef="#ctx0" brushRef="#br0" timeOffset="306176.8137">30474 2198 166 0,'0'0'117'0,"0"0"-117"15,0 0-6-15,0 0 6 16,0 0 48-16,0 0-22 16,94-60-18-16,-58 60 4 15,3 0-2-15,-1 7 3 0,0 14 0 16,-10 9 12-16,-10 8-16 16,-6 2-7-16,-12 2-2 15,0 2 0-15,-24 0 15 16,-13 3-15-16,-14-5-8 15,-4-5-16-15,4-8-6 16,2-12 4-16,10-9-17 16,8-8-60-16,8-3-61 15</inkml:trace>
  <inkml:trace contextRef="#ctx0" brushRef="#br0" timeOffset="307819.9606">30862 1792 0 0,'0'0'17'0,"0"0"17"15,0 0 26-15,0 0-3 16,0 0-22-16,0 0-8 15,-9-1 7-15,8 1-9 16,1 0-12-16,0 0-2 16,0-2 2-16,0 2 5 15,0 0 2-15,0 0-5 16,0 0-5-16,0 0-3 0,0-1 1 16,0 1 2-16,0-2 4 15,0 1-9-15,0 1-5 16,0-3-5-16,0 1 5 15,0 2 0-15,0 0 12 16,0 0 1-16,0 0-8 16,0 0 10-16,0 0-9 15,0 0-6-15,0 0-1 16,0 0-14-16,1 0-1 16,5 6 14-16,0 5 2 15,0 1 1-15,0 2-1 16,-3-2-7-16,0 3 4 15,-3-1 6-15,2-3 0 16,2 0 0-16,-3-1-3 0,4-3 2 16,-4-2-2-16,2-3-11 15,-1-2-2-15,-2 0 4 16,0 0 3-16,1 0 6 16,1-2 21-16,2-14-8 15,2-7-9-15,3-5-4 16,2 0 0-16,-1 1 4 15,3 4-2-15,-2 6-1 16,-3 7-1-16,-1 5-3 16,-3 4 2-16,2 1-1 15,2 0 0-15,3 0-2 0,2 0-4 16,0 13 3-16,0 2 3 16,-1 2 2-16,0 0 4 15,-4 1-4 1,-4-4-8-16,-2-3 8 0,-2-2-3 15,0-3 3-15,0-4 2 16,0-2 3-16,0 0 4 16,1 0 11-16,4 0-20 15,2-12-5-15,2-7 5 16,3-5 9-16,1 2-2 0,1 2-4 16,-1 4 1-1,-1 6-3-15,-1 3-1 16,2 4 1-16,-2 3 0 15,2 0 3-15,-1 14-6 16,-5 8 2-16,-1 3-9 0,-4 6 5 16,-2 0-3-16,0-1-6 15,3-7-96-15,3-12-149 16</inkml:trace>
  <inkml:trace contextRef="#ctx0" brushRef="#br0" timeOffset="308054.4866">31520 1555 351 0,'0'0'30'16,"0"0"-30"-16,0 0 0 15,0 0 25-15,0 0 18 16,-6 86-32-16,1-48-1 15,1 4 1-15,-2 0-6 16,3 0-5-16,-3-6-7 16,3-2-56-16,2-8-67 15</inkml:trace>
  <inkml:trace contextRef="#ctx0" brushRef="#br0" timeOffset="308488.0904">31678 1717 315 0,'0'0'16'0,"0"0"-1"16,0 0-2-16,0 0 23 15,0 0 9-15,0 0-19 16,3-37-23-16,4 33 0 16,4 4 7-16,0 0 3 15,0 0-12-15,0 0 12 0,-3 0-13 16,1 4 4-16,-3 8-4 16,-3 5-6-16,-3 8 1 15,-4 4-12-15,-21 4 11 16,-7 1 6-16,1-6 0 15,7-9 2-15,11-8 6 16,8-7 3-16,5-2-11 16,0-2-14-16,0 0 1 15,3 0 13-15,12 0 9 16,11-8 10-16,9-7-11 16,14-4-8-16,13-3-77 15,5 0-62-15,-3-1-142 16</inkml:trace>
  <inkml:trace contextRef="#ctx0" brushRef="#br0" timeOffset="308969.2259">32282 1476 188 0,'0'0'18'0,"0"0"5"16,0 0 12-1,0 0-32-15,0 0 44 0,51 83 43 16,-20-29-14-16,0 10-29 16,-4 11-21-16,-5 8-3 15,-11 7-23-15,-11 5 3 16,-12 11-3-16,-40 6-100 16,-30 20-187-16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2T11:10:52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3292 14224 10 0,'0'0'62'16,"0"0"3"-16,0 0 11 15,0 0-37-15,0 0-12 16,-86 14-1-16,78-11 28 15,3-3 24-15,5 0-22 16,0 0-25-16,0 0-4 16,0 0-12-16,0 0-5 0,0 0-10 15,0 0 0 1,0 0 0-16,0 0 0 0,0 0-2 16,8-9-21-16,14-9 16 15,21-17 7-15,20-22 12 16,10-18 0-16,12-11-8 15,-2 0-4-15,0 7-9 16,-6 12 5-16,-8 15 3 16,-16 16-12-16,-15 16-8 15,-19 8-7-15,-10 10 5 16,-6 2 16-16,-3 0 1 16,0 0 5-16,0 0-16 15,0 0-46-15,-9 7-67 16,-21 8-119-16</inkml:trace>
  <inkml:trace contextRef="#ctx0" brushRef="#br0" timeOffset="463.2576">3485 13709 334 0,'0'0'16'15,"0"0"5"-15,0 0 83 16,0 0-7-16,0 0-33 16,0 0-10-16,-31 0-26 0,28 0-10 15,3 0-17-15,-3 7-1 16,-6 12-3-16,-3 14-19 15,-7 14 21-15,4 6-1 16,-1 3 3-16,5-3-2 16,2-7-1-16,0-3-2 15,5-11-7-15,1-7 11 16,1-6-19-16,2-7-4 16,0-3 7-16,0-6 3 15,0 1-1-15,2-3-3 16,8 3-8-16,5-2 11 15,10 0 14-15,4 1 2 0,2-2-1 16,6 0 1-16,4 3 4 16,3 3 4-1,-2 0-6-15,-3 6-4 0,-6 4-28 16,-5 4-57-16,-13 1-101 16</inkml:trace>
  <inkml:trace contextRef="#ctx0" brushRef="#br0" timeOffset="1839.5822">2221 12709 23 0,'0'0'101'0,"0"0"-38"15,0 0-3-15,0 0-20 16,0 0-2-16,0 0-14 16,0 0-2-16,0 0 3 15,0 0 2-15,0 0 2 16,0 0-20-16,0 0 0 16,0 0-7-16,0 0 24 15,0 0-18-15,0 0 13 16,0 0-20-16,0 0 6 15,0 0-6-15,0 0 1 0,0 0 4 16,0 0-4-16,0 0-2 16,0 0 1-16,0 0 0 15,0 0 0-15,0 0 1 16,0 0 3-16,0 0 4 16,0 0 3-16,0 0-1 15,0 0 1-15,0 0-3 16,0 0-3-16,0 0-4 15,0 0 2-15,0 0-3 16,0 0 0-16,0 0-1 16,0 0 1-16,0 0 0 15,0 0-1-15,0 0-3 16,0 0-9-16,0 0-4 0,0 0 10 16,0 0 4-16,0 0-4 15,0 0 3-15,0 0-9 16,0 0-24-16,0 0-6 15,0 0-11-15,0 0-5 16,9 0 3-16,10 0 45 16,12-9 8-16,5-6 4 15,7-8-4-15,7-5-7 16,-1-2-44-16,-4 2-124 16</inkml:trace>
  <inkml:trace contextRef="#ctx0" brushRef="#br0" timeOffset="8827.6089">2892 9243 31 0,'0'0'29'0,"0"0"-22"0,0 0-7 15,0 0-1-15,0 0-20 16</inkml:trace>
  <inkml:trace contextRef="#ctx0" brushRef="#br0" timeOffset="9052.6017">2892 9243 11 0,'38'-59'38'0,"-38"59"6"0,0 0-23 15,0 0-21-15,2-7-9 16,16 1-41-16,12-10 30 16,14-7-15-16</inkml:trace>
  <inkml:trace contextRef="#ctx0" brushRef="#br0" timeOffset="9172.5196">3432 8858 23 0,'0'0'27'0,"0"0"2"15,0 0-13-15,0 0-6 16,0 0-3-16,0 0-3 0,25-23-4 16</inkml:trace>
  <inkml:trace contextRef="#ctx0" brushRef="#br0" timeOffset="9666.8681">2974 8961 137 0,'0'0'2'0,"0"0"14"15,0 0 7-15,0 0 16 16,0 0-13-16,0 0 11 16,-9-26-13-16,9 26 0 15,0 0-3-15,-2 0-14 16,2 0-7-16,-4 12-14 16,-2 14 5-16,-3 18 9 15,-2 9 1-15,-5 6 2 16,1-3-3-16,-1-9-6 15,4-6 6-15,2-12-7 16,-1-7 7-16,8-5 1 16,-3-5-1-16,6-4 0 0,0-1 0 15,0-2-10-15,0 2 6 16,12-2-5-16,9-1 9 16,4-3 4-16,8-1-1 15,6-1-1-15,4-18 7 16,3-4-8-16,-2-5-1 15,-3 2-14-15,-5 2 6 16,-3 7-40-16,-8 3-87 16</inkml:trace>
  <inkml:trace contextRef="#ctx0" brushRef="#br0" timeOffset="10137.6383">3032 9251 82 0,'0'0'24'0,"0"0"-20"15,0 0 4-15,0 0 13 16,0 0 10-16,-82 18-3 15,73-18-1-15,6 0 14 16,3 0-30-16,0 0-11 16,3 0-65-16,22-9-21 15,16-13 71-15,9-9 11 16,11-10 4-16,-1-6 0 16,3 1 4-16,-4 2 2 0,-8 5 7 15,-3 3-4 1,-6 5 12-16,-11 6 3 0,-10 8 2 15,-9 10-6-15,-6 2-1 16,-6 5 7-16,0 0 35 16,0 0-27-16,0 0-32 15,0 0-2-15,0 0 9 16,0 0-9-16,0 0 3 16,0 0-3-16,0 0-15 15,0 0-9-15,0 0-20 0,0 0-21 16,0 0-42-16,0 0-22 15</inkml:trace>
  <inkml:trace contextRef="#ctx0" brushRef="#br0" timeOffset="92600.2687">22318 17207 6 0,'0'0'55'0,"0"0"-55"0</inkml:trace>
  <inkml:trace contextRef="#ctx0" brushRef="#br0" timeOffset="102672.3331">20439 18926 12 0,'0'0'0'0</inkml:trace>
  <inkml:trace contextRef="#ctx0" brushRef="#br0" timeOffset="123116.1033">23589 17836 0 0,'0'0'16'15,"0"0"-16"-15</inkml:trace>
  <inkml:trace contextRef="#ctx0" brushRef="#br0" timeOffset="186141.6168">21068 12482 126 0,'0'0'5'16,"0"0"-2"-16,0 0 11 0,0 0 10 15,0 0-2-15,0 0-17 16,-7-46 0-16,4 39 20 16,0-1-5-16,1 1 11 15,0 2-18-15,2-1-8 16,-2 3 1-16,2 0 14 15,-2 1 7-15,2 2 3 16,0 0 10-16,0 0-40 16,0 0-5-16,23 0-16 15,14 0 21-15,15 0 2 16,14-3-2-16,13-3-2 0,9-5 2 16,7-3 0-16,8-5-10 15,8-1 6-15,0 0 4 16,-2-2 0-16,-3 3-2 15,-9 2 2-15,-7 1 0 16,-4 4-4-16,-4 0 4 16,-4-1 1-16,-8 6 1 15,-7-1-2-15,-8 3 0 16,-9-3-3-16,-10 5 3 16,-13 0 0-16,-10 1-1 15,-9 2-5-15,-2 0 4 16,-2 0 4-16,0 0 13 15,0 0 23-15,0 0-18 0,0 0-8 16,0 0-3-16,0 0 1 16,0 0-8-16,0 0-1 15,0 0-1-15,0 0 0 16,0 0-1-16,0 0-10 16,0 0-2-16,0 0-30 15,0 0-2-15,6 0-18 16,4 0-1-16,-1 0 18 15,-6 5-105-15</inkml:trace>
  <inkml:trace contextRef="#ctx0" brushRef="#br0" timeOffset="246595.0984">21743 17890 6 0,'0'0'7'16,"0"0"-7"-16,0 0 1 15,0 0-1-15,0 0 0 16,0 0-1-16,0 0-2 15,71 5 3-15,-50-14 0 16,3-8 4-16,3-6 18 16,-5-3 2-16,-2 1-12 0,-1-4-5 15,-6 0-6-15,4-3 5 16,-4-5 14-16,-1 0-3 16,-3 0-1-16,-2-3 6 15,-1-2 3-15,-4-1-8 16,-2-3-1-16,0-7-16 15,-11 2 0-15,-10 0-2 16,-7 1 5-16,-7 5 12 16,-6 5-8-16,-2 6 22 15,-5 8 30-15,0 3-23 16,-4 4-7-16,-5 0 24 16,-4 1-18-16,-1 2-12 15,-4 1 2-15,0 5-9 16,-1 4-5-16,3 6-11 0,0 0-5 15,3 14-6-15,4 12 9 16,5 13 2-16,6 7 6 16,8 5-3-16,8 2 0 15,10 2-3-15,1 11 0 16,5 0 0-16,0 4 1 16,3-3-1-16,5 1 0 15,3-2-1-15,3 8 1 16,1 1 0-16,20-2 2 15,10-4-3-15,11-10 1 16,12-9-9-16,8-11 0 16,9-11-4-16,3-3-2 15,1-9 4-15,2-2 3 0,-5-8-35 16,0-5-182-16,-1-1 225 16,-5-7 16-16,-2-18-16 15,-8-11-19-15,-5-8 19 16,-6-7 22-16,-6-4 43 15,-8 1-32-15,-4 7 13 16,-9 13-32-16,-9 10 4 16,-5 7-17-16,-2 5 2 15,-2 4-3-15,0-1-24 16,0-1-21-16,0 3-18 16,-14 0-63-16</inkml:trace>
  <inkml:trace contextRef="#ctx0" brushRef="#br0" timeOffset="251175.197">21401 16924 26 0,'0'0'35'16,"0"0"-3"-16,0 0-7 15,0 0-7-15,0 0-3 16,0 0-4-16,0 0-7 16,-6 20 2-16,1-11-6 15,-3 1-2-15,-2 0 2 16,1-2 0-16,-2-2 8 16,-1-6 19-16,-6 0 23 15,0 0-11-15,-6-10-9 16,-3-6-18-16,-1-8 11 15,-3-2 12-15,-5-10-5 16,-5-11-24-16,-3-12 6 16,-1-18 1-16,-1-15-13 15,7-13 10-15,9-8-10 0,12-3-2 16,14 2 2-16,4 5 0 16,17 2 0-16,22-2-15 15,16-3 10-15,13-4-29 16,9 1 1-16,8 3 17 15,5 2 2-15,2 6 10 16,-4 9-12-16,-6 16 4 16,-4 14 11-16,-7 10-3 15,0 7 4-15,-2 3-2 16,-6 3 0-16,-12 4 2 16,-11 11 3-16,-10 6-3 0,-12 10 1 15,-6 4 3-15,-8 5 1 16,-4 2 3-16,0 0 3 15,0 0 20-15,0 0 22 16,0 0-12-16,-4 0-18 16,-3 0-22-16,2 3-1 15,1 0 2-15,1-2-2 16,-1 1 0-16,-2 0-1 16,-1 1 2-16,1 0-1 15,-1-1 7-15,1-2-4 16,-2 0-2-16,-4 0 3 15,3 0-4-15,0 0 10 0,-4 0-5 16,1 0-3 0,-4-5 2-16,1 1-3 0,-5 1 1 15,0 2 2 1,-5 1-1-16,-1 0-3 0,0 0 0 16,4 0-3-16,8 4 3 15,6-3 0-15,6-1 0 16,2 0-26-16,0 0-24 15,6 0-15-15,14 0 41 16,11 0 24-16,5 0 2 16,-1 0 0-16,-2 0-2 15,-3 0-2-15,-2 0 2 16,-7 0 1-16,-1 0 1 0,-7 0 1 16,-1 0-1-1,-8 4-2-15,-4 20 6 0,0 12 22 16,-7 10-2-16,-15 4-22 15,-7-5-4-15,3-5-26 16,2-8-55-16,10-10-34 16,11-8 25-16</inkml:trace>
  <inkml:trace contextRef="#ctx0" brushRef="#br0" timeOffset="254846.6057">21100 13146 113 0,'0'0'63'0,"0"0"-35"0,0 0 18 15,0 0 11-15,0 0-12 16,0 0 0-16,0 0-7 16,-5 0 5-16,5 0 3 15,0 0-16-15,0 0-7 16,0 0-10-16,0 0 15 15,0 0-17-15,0 0-4 16,0 0-7-16,0 0-5 16,0 0-19-16,0 0-29 15,0 0-52-15,11-3 1 16,9-10 46-16,12-5-51 16,4-5-65-16</inkml:trace>
  <inkml:trace contextRef="#ctx0" brushRef="#br0" timeOffset="255413.9733">22068 12891 111 0,'0'0'38'0,"0"0"-32"16,0 0 39-16,0 0 24 15,0 0-14-15,0 0 0 16,0 0-12-16,0 0-2 15,0 0-1-15,0 0-11 16,0 0-9-16,0 2 8 16,0-2-5-16,0 0 3 15,0 0-5-15,0 0-5 16,0 0-10-16,0 0 7 16,0 0-10-16,0 0 10 15,0 0-6-15,0 0-1 0,0 0-5 16,0 0 0-16,0 0 2 15,0 0-1-15,0 0-2 16,0 0 2-16,0 0 4 16,0 0 4-16,0 0 3 15,0 0 0-15,0 0-2 16,0 0-6-16,0 0 3 16,0 0-5-16,0 0-2 15,0 0 0-15,0 0-1 16,0 0 0-16,0 0-7 15,0 0-38-15,0 0-38 16,0 0-70-16,0 0-135 16</inkml:trace>
  <inkml:trace contextRef="#ctx0" brushRef="#br0" timeOffset="258074.7247">22460 12066 36 0,'0'0'34'0,"0"0"-17"0,0 0-10 15,0 0 13-15,0 0 1 16,0 0 12-16,-5-10 9 15,5 10-22-15,0 0-17 16,0 0-3-16,0 0-3 16,2 0-1-16,11 0 4 15,8 0 10-15,1 8-2 16,-2 1-8-16,1 3 1 16,-4 5 5-16,2 3 4 15,-2 5 6-15,-1 3-1 16,-3 3-9-16,-3 0-3 15,-2 1-2-15,-4 2 2 0,-4-1 3 16,0 3-3 0,-6 6 6-16,-15 2-2 0,-9 3-7 15,-4-2-6-15,0-7 3 16,0-4 3-16,1-7-1 16,2-5 1-16,4-6 0 15,3-3-3-15,10-6 6 16,5-2 0-16,6-3-3 15,1-2 0-15,2 1 0 16,0-1 0-16,0 0-5 16,0 0 2-16,0 0-1 15,0 0 2-15,0 0-7 16,7 0 5-16,3 0 4 16,5-6 4-16,2-2-4 15,0-5-1-15,2-1 1 0,3-6 6 16,3-7-4-16,2-4 9 15,4-12-9-15,1-5 4 16,-6-2-6-16,-6 1 0 16,-7 7-5-16,-10 4 4 15,-3 8-7-15,0 1 4 16,-17 9-3-16,-2 0-15 16,-3 4 13-16,0 1 7 15,0 3 2-15,3 1 2 16,3 6 4-16,6 0 13 15,-1 4-13-15,4 1-6 16,2 0-1-16,4 0 0 0,1 9-10 16,0 5-4-16,6 2-27 15,15-3-30-15,1-3-25 16</inkml:trace>
  <inkml:trace contextRef="#ctx0" brushRef="#br0" timeOffset="258863.6463">22367 12814 63 0,'0'0'26'0,"0"0"2"16,0 0-1-16,0 0-12 15,0 0 25-15,0 0 4 16,-3-39-19-16,3 33 5 16,0 0-4-16,0-2 6 15,0 2-18-15,0 0 6 0,0-2 0 16,0-1 11-1,0 1-11-15,0-3-8 0,0 0-7 16,0-2-4-16,0 1-1 16,0 3-1-16,0 1 1 15,0 5 4-15,0 3 0 16,0 0-4-16,0 0-8 16,0 0 8-16,0 0 0 15,-3 20 0-15,-2 2 2 16,0 6-1-16,-1-1 0 15,3-6-1-15,1-1 6 16,1-4-8-16,-1-2 5 0,1 0 1 16,1-5-4-16,0-1-1 15,0-1-3-15,9-5-30 16,16-2-30-16,11-1 19 16,10-23 1-16,5-11-58 15,3-9-85-15</inkml:trace>
  <inkml:trace contextRef="#ctx0" brushRef="#br0" timeOffset="259570.0447">22655 11976 103 0,'0'0'9'0,"0"0"9"16,0 0 25-16,0 0-8 15,0 0-5-15,0 0-13 16,-4 0-1-16,4 0-8 0,0 0 11 16,0 0-2-1,0 0-12-15,0 0 3 0,-5 8 0 16,-8 8 0-16,-10 9-8 15,-5 6 2-15,-3 0-2 16,1-3-2-16,5-6-3 16,4-7 3-16,7-7 2 15,7-3 0-15,5-3 0 16,2-2 0-16,0 0-9 16,0 0 0-16,0 0 3 15,0 0 6-15,0 0 5 16,0 0 5-16,0 0 6 15,0 0-4-15,0 0-11 16,0 0-2-16,0 6-12 0,11 10 3 16,1 11-15-16,0 15-20 15,-8 10-64-15</inkml:trace>
  <inkml:trace contextRef="#ctx0" brushRef="#br0" timeOffset="275178.1026">26621 17215 0 0,'0'0'22'16,"0"0"7"-16,0 0 8 15,0 0 4-15,0 0-14 16,0 0-7-16,0 0-2 16,0 0-13-16,-9-47-4 15,2 41 0-15,-3 1-1 16,-4 0 11-16,-5-2-3 15,-4-3 11-15,-2-2-2 16,-5-5-10-16,-4 0-7 16,-6-2 0-16,-5 2-1 15,-6 1 2-15,-1 5-2 16,0 7 3-16,-1 4-2 0,-2 9 0 16,-3 20 0-16,-3 7-1 15,-3 10-5-15,3-2 4 16,1 1 2-1,3-3 9-15,5-5 2 0,7 3 0 16,2 4-3-16,6-2-8 16,4 8-6-16,6 3-3 15,3 6 6-15,9 10 6 16,2 5-1-16,10 4-2 16,3-10-1-16,2-10-4 15,21-9-15-15,12-6-9 16,11-2-6-16,9-4 10 15,9-3-9-15,5-6 27 0,4 1-15 16,0 0-7 0,2-9 4-16,1-1-21 0</inkml:trace>
  <inkml:trace contextRef="#ctx0" brushRef="#br0" timeOffset="275402.1596">26518 18251 30 0,'0'0'30'0,"108"-106"-2"16,-61 45-4-16,-5 4-2 15,-4 4-6-15,-7 5-13 16,-7 5-3-16,-6-1-5 16,-9-1-9-16,-6-3 14 15,-3-4 9-15,0 6-1 0,-23-1 4 16,-6-3-9-16,-10 1-3 16,-9-4-9-16,-9 0 9 15,-10 6 5-15,2 11-5 16,3 10-18-16,11 11 12 15,11 6-15-15,8 7-83 16</inkml:trace>
  <inkml:trace contextRef="#ctx0" brushRef="#br0" timeOffset="291617.6144">24211 9783 61 0,'0'0'67'0,"0"0"4"16,0 0-28-16,0 0 11 16,0 0-6-16,0 0 9 15,-81-74-26-15,61 42-2 16,0-16-14-16,-1-25-15 15,4-23-4-15,1-20 4 16,5-20 4-16,2-12 12 16,4-12-2-16,5-13-2 15,2-11-4-15,30-6-7 16,24 0 3-16,31-4-4 16,34 0-16-16,33-2-6 15,25 3 1-15,7 10 15 0,6 22-7 16,-12 23 13-16,-4 28-3 15,-12 23 6-15,-15 16-3 16,-12 16 10-16,-17 10-6 16,-14 7-4-16,-8 1-5 15,-4-1-4-15,-7 1-2 16,-8 1 11-16,-12 10 0 16,-18 6 5-16,-18 8-3 15,-14 7 2-15,-10 3-8 0,-4 0 4 16,-2 2-10-1,7 0 8-15,10-3 0 16,12-5 1-16,15-6 1 0,10-4 0 16,3-1 5-16,-3 5-5 15,-13 5 0-15,-12 2-6 16,-13 4 5 0,-11 3-39-16,-4 0 17 0,-2 0 6 15,0 0 17-15,0 0 7 16,-8 0 17-16,-6-2-19 15,-7-1-4-15,-5 1-1 16,-5-3-1-16,-5 0-32 16,-1-3-7-16,0 2 25 15,2 1 14-15,4 1 2 16,4 1-2-16,9 1 1 0,8 2 0 16,7 0-1-16,3 0-8 15,4 0-94-15,20 5 83 16,9 1 2-16,7-6 18 15,6 0 0-15,-1 0 6 16,-3 0 15-16,-11 0-5 16,-8 0 0-16,-10 9-1 15,-10 7-14-15,-3 4 8 16,-9 10 8-16,-19 7-10 16,-8 4-7-16,-1 2-1 15,3-7-69-15,7-8-92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D1F535-8C87-4D85-A7A1-B61AFC6E1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3974DCA-8631-4FC9-B77D-37B6DE6D8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7B885A-0196-4684-9BAF-7C41D9BA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4AAD-F198-4B11-8C5B-5F82EB710D58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9F6C2F2-DF6A-4B9E-B565-11A418F9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88FFA9-76AC-4354-8A6E-9BC42FCA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8D8-4FE9-4F1C-9D55-536D0953C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99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5F5DDB-5385-4E48-8148-4E755435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D11A001-F847-4D46-8622-0EB7EBAEA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26C612E-2139-4996-A8D7-AFB92024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4AAD-F198-4B11-8C5B-5F82EB710D58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E56815F-2C84-4840-AC56-436C417FF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DE8B2E-07DB-4A3D-8803-0CAB6241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8D8-4FE9-4F1C-9D55-536D0953C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85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C07EBFC-DF12-4009-BC4E-77D1EEA52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E7860B3-5A60-4384-B2B8-D0F7E61FB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B0D3445-553C-4337-B1E8-97CEABA7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4AAD-F198-4B11-8C5B-5F82EB710D58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BFC24EE-BFDB-4468-94B0-38BCFF98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B9F316-C745-41DD-91F0-53D53817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8D8-4FE9-4F1C-9D55-536D0953C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87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F6BC57-BB45-49D9-9668-E5A29CAA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5BC1B2-22A0-4AA1-9990-1BFACCAB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8C1A6F0-8D01-4B4A-BF54-D3D0F279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4AAD-F198-4B11-8C5B-5F82EB710D58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110D22F-2D70-45B3-96F0-955BA41F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16CD55-EF11-4D3B-861B-67CFD932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8D8-4FE9-4F1C-9D55-536D0953C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84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81888A-DEDD-4C04-A58F-47B5BE03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07FB96B-3B4F-4A29-A7DF-60E2198A8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717F4BC-60B9-4A56-A64E-C8AA6F4C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4AAD-F198-4B11-8C5B-5F82EB710D58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627BC2-EBAA-47FC-A0BC-0BBF8E89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4E2A260-5004-4627-9CD2-3C71FE87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8D8-4FE9-4F1C-9D55-536D0953C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01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5F26FE-AEAA-42CE-B9BB-588A4770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9E0EFE-4D5B-4266-8168-E1B62C132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CB1E8CA-A4EE-47AD-BF63-24705AE60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460E492-52A3-4637-93CB-FB29659A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4AAD-F198-4B11-8C5B-5F82EB710D58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1E1FBBC-BBB6-4FA9-B06D-9D60DDA3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77037A-A468-4626-A305-7D9F11DC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8D8-4FE9-4F1C-9D55-536D0953C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77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4CB3EE-A7EE-4FBA-9661-5076A978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94314C9-602F-48E9-9EEA-4BF1486CA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0542300-FAF5-4E37-8B03-775443101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946D5B8-F455-4885-B118-926DE85F2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68AD472-DF67-42E7-8D5A-F90F3DDB1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354235C-EFEE-4676-9AD5-289CF54E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4AAD-F198-4B11-8C5B-5F82EB710D58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4E0508D-7A79-45EF-A5FF-D7A409A7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A3AA736-2114-4469-B185-8E829964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8D8-4FE9-4F1C-9D55-536D0953C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84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CF279B-931D-4888-992B-6BB971CB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F116463-6133-49EA-8B78-7471B2AC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4AAD-F198-4B11-8C5B-5F82EB710D58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66F2F81-4F94-4DBF-9EEE-64117726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9175E7C-2770-4377-9790-81CF1DDB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8D8-4FE9-4F1C-9D55-536D0953C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06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B1A1D1B-2554-4350-99AD-DEA2538A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4AAD-F198-4B11-8C5B-5F82EB710D58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EDB0491-F08F-4D53-B1CC-1E4AA63E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9459134-D5B2-4A7A-97E3-50C58AA9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8D8-4FE9-4F1C-9D55-536D0953C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51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832568-CA56-4485-8498-84AB66AE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08360C-FE62-4257-9C29-950C19322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AAD60ED-EAC0-4312-97D8-6821E5B9C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15A5007-4B34-4252-B962-CAE7E3B1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4AAD-F198-4B11-8C5B-5F82EB710D58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6C12B51-9B49-4DF4-B9DD-9CF1C5F5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5A646BB-1109-4ACC-BD69-9526B105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8D8-4FE9-4F1C-9D55-536D0953C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87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4F1B63-9108-45D6-920A-06FE09FA6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345CB7F-6D07-4F35-A875-8EB5FAEA7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DE65744-25E7-4981-9BC3-A2B169607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6AE695C-3AE9-422A-8071-481B087D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4AAD-F198-4B11-8C5B-5F82EB710D58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3937A42-C7D0-4B59-AAC9-899021E7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749A0C5-682D-4117-B68A-62937D71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8D8-4FE9-4F1C-9D55-536D0953C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32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7F5422D-774C-4C58-A352-4AAB9097D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FE649EE-AEAF-4EDB-A393-D49289F73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DB8CF2-2067-488D-A3D3-8F5FC1A8E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84AAD-F198-4B11-8C5B-5F82EB710D58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E3C600-0B7E-46D7-BDFA-DC7E23932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0853AE2-8622-48DA-95E9-F36661F1F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3C8D8-4FE9-4F1C-9D55-536D0953C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42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F27CAA-AE9B-4DCE-AC67-7B0B7AC65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Minimax and Alpha Beta Pruning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165C628-0BD3-4C67-86BE-A3E703C1D5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77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+∞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A = 10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B =9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B4256AEC-895A-47D7-A5C6-98954D43513A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-∞</a:t>
            </a:r>
          </a:p>
          <a:p>
            <a:r>
              <a:rPr lang="en-US" dirty="0"/>
              <a:t>B =+∞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3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+∞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812F7533-AF87-45EE-B4AB-265FAF0915F2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-∞</a:t>
            </a:r>
          </a:p>
          <a:p>
            <a:r>
              <a:rPr lang="en-US" dirty="0"/>
              <a:t>B =+∞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314360" y="3664440"/>
              <a:ext cx="2693880" cy="3173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8240" y="3656880"/>
                <a:ext cx="2707200" cy="318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707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+∞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C4DD1E00-5CEF-4D7F-8A76-A3EB67745D9F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-∞</a:t>
            </a:r>
          </a:p>
          <a:p>
            <a:r>
              <a:rPr lang="en-US" dirty="0"/>
              <a:t>B =+∞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28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+∞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E9256E2E-DBE6-4534-8AA8-8D62EA41FA33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-∞</a:t>
            </a:r>
          </a:p>
          <a:p>
            <a:r>
              <a:rPr lang="en-US" dirty="0"/>
              <a:t>B =+∞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01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+∞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0E5CF54E-8927-4A5A-95CD-864507DFC4C4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-∞</a:t>
            </a:r>
          </a:p>
          <a:p>
            <a:r>
              <a:rPr lang="en-US" dirty="0"/>
              <a:t>B =+∞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85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+∞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E9671FE-3517-48C0-BDF6-92F995322CA7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-∞</a:t>
            </a:r>
          </a:p>
          <a:p>
            <a:r>
              <a:rPr lang="en-US" dirty="0"/>
              <a:t>B =+∞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09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+∞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A = 14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B =10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940F5970-A1C0-4C1F-AB25-B2C68E81ACBE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-∞</a:t>
            </a:r>
          </a:p>
          <a:p>
            <a:r>
              <a:rPr lang="en-US" dirty="0"/>
              <a:t>B =+∞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302000" y="2932560"/>
              <a:ext cx="1031760" cy="466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8040" y="2927160"/>
                <a:ext cx="1041840" cy="47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956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+∞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14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725CF9AB-27F8-4C92-A1E1-112A4D60BB2A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-∞</a:t>
            </a:r>
          </a:p>
          <a:p>
            <a:r>
              <a:rPr lang="en-US" dirty="0"/>
              <a:t>B =+∞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42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+∞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14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1294D5EA-78B3-4E86-A07F-F519FECE952B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-∞</a:t>
            </a:r>
          </a:p>
          <a:p>
            <a:r>
              <a:rPr lang="en-US" dirty="0"/>
              <a:t>B =+∞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318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+∞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14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A9389110-F39E-440E-9022-FBC5E0B68562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-∞</a:t>
            </a:r>
          </a:p>
          <a:p>
            <a:r>
              <a:rPr lang="en-US" dirty="0"/>
              <a:t>B =+∞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346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EDBA6D-FE74-4840-AE92-4261D708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Minmax Pseudocode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="" xmlns:a16="http://schemas.microsoft.com/office/drawing/2014/main" id="{8CCC3BF6-C45D-4FDD-A12B-3A2156313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"/>
          <a:stretch/>
        </p:blipFill>
        <p:spPr>
          <a:xfrm>
            <a:off x="1670180" y="1502229"/>
            <a:ext cx="7994235" cy="4123109"/>
          </a:xfrm>
        </p:spPr>
      </p:pic>
    </p:spTree>
    <p:extLst>
      <p:ext uri="{BB962C8B-B14F-4D97-AF65-F5344CB8AC3E}">
        <p14:creationId xmlns:p14="http://schemas.microsoft.com/office/powerpoint/2010/main" val="115890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14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7420158-B783-4FC8-BA42-BC4CCDD69115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=+∞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39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14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A = 10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B =5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E1777218-AA6A-48CF-8A42-803B5F7C3A51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=+∞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12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14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20EE6CA-A6AF-4867-A917-7BFF13263D4A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=+∞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76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14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20EE6CA-A6AF-4867-A917-7BFF13263D4A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=+∞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95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14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20EE6CA-A6AF-4867-A917-7BFF13263D4A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=+∞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6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14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20EE6CA-A6AF-4867-A917-7BFF13263D4A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 = 10</a:t>
            </a:r>
          </a:p>
          <a:p>
            <a:r>
              <a:rPr lang="en-US" b="1" dirty="0">
                <a:solidFill>
                  <a:srgbClr val="FF0000"/>
                </a:solidFill>
              </a:rPr>
              <a:t>B =4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49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14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20EE6CA-A6AF-4867-A917-7BFF13263D4A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76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14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20EE6CA-A6AF-4867-A917-7BFF13263D4A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053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14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20EE6CA-A6AF-4867-A917-7BFF13263D4A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217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14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20EE6CA-A6AF-4867-A917-7BFF13263D4A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199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EDBA6D-FE74-4840-AE92-4261D708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Depth-Limited</a:t>
            </a:r>
            <a:r>
              <a:rPr lang="en-US" dirty="0"/>
              <a:t> Minmax Pseudocode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E960F4B6-267C-4492-8EC7-ABCDD5A74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2899"/>
            <a:ext cx="10229236" cy="4167466"/>
          </a:xfrm>
        </p:spPr>
      </p:pic>
    </p:spTree>
    <p:extLst>
      <p:ext uri="{BB962C8B-B14F-4D97-AF65-F5344CB8AC3E}">
        <p14:creationId xmlns:p14="http://schemas.microsoft.com/office/powerpoint/2010/main" val="186330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A = 10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B =5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14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20EE6CA-A6AF-4867-A917-7BFF13263D4A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41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14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20EE6CA-A6AF-4867-A917-7BFF13263D4A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44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14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20EE6CA-A6AF-4867-A917-7BFF13263D4A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12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14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20EE6CA-A6AF-4867-A917-7BFF13263D4A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46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14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20EE6CA-A6AF-4867-A917-7BFF13263D4A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96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14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20EE6CA-A6AF-4867-A917-7BFF13263D4A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50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14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20EE6CA-A6AF-4867-A917-7BFF13263D4A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=4</a:t>
            </a:r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37064961-2D84-4F07-93B2-47BB3FC873C2}"/>
              </a:ext>
            </a:extLst>
          </p:cNvPr>
          <p:cNvSpPr txBox="1"/>
          <p:nvPr/>
        </p:nvSpPr>
        <p:spPr>
          <a:xfrm>
            <a:off x="4930648" y="1337957"/>
            <a:ext cx="1270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Next Move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AEE36DD-923C-4EC8-8762-40F15C206541}"/>
              </a:ext>
            </a:extLst>
          </p:cNvPr>
          <p:cNvSpPr txBox="1"/>
          <p:nvPr/>
        </p:nvSpPr>
        <p:spPr>
          <a:xfrm>
            <a:off x="2329940" y="2686023"/>
            <a:ext cx="20486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Anticipated Moves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899720" y="2160"/>
              <a:ext cx="9784440" cy="1011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4320" y="-3240"/>
                <a:ext cx="9796320" cy="102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981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24</a:t>
                </a:r>
                <a:endParaRPr lang="en-IN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IN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40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  <a:endParaRPr lang="en-IN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6,7,8,9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  <a:endParaRPr lang="en-IN" dirty="0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20</a:t>
                </a:r>
                <a:endParaRPr lang="en-IN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20</a:t>
                </a:r>
                <a:endParaRPr lang="en-IN" dirty="0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20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=20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20</a:t>
              </a:r>
            </a:p>
            <a:p>
              <a:r>
                <a:rPr lang="en-US" dirty="0"/>
                <a:t>B =15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=20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729140" y="3181572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24</a:t>
              </a:r>
            </a:p>
            <a:p>
              <a:r>
                <a:rPr lang="en-US" dirty="0"/>
                <a:t>B =20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20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20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=20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20</a:t>
              </a:r>
            </a:p>
            <a:p>
              <a:r>
                <a:rPr lang="en-US" dirty="0"/>
                <a:t>B =15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=20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20EE6CA-A6AF-4867-A917-7BFF13263D4A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20</a:t>
            </a:r>
          </a:p>
          <a:p>
            <a:r>
              <a:rPr lang="en-US" dirty="0"/>
              <a:t>B =12</a:t>
            </a:r>
            <a:endParaRPr lang="en-IN" dirty="0"/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7A6C639D-778C-4106-AB0E-FBFCC6E54680}"/>
              </a:ext>
            </a:extLst>
          </p:cNvPr>
          <p:cNvSpPr/>
          <p:nvPr/>
        </p:nvSpPr>
        <p:spPr>
          <a:xfrm>
            <a:off x="2668726" y="5346193"/>
            <a:ext cx="5851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AC1DD9EA-8EAF-4BE9-9D30-8B7539B818E5}"/>
              </a:ext>
            </a:extLst>
          </p:cNvPr>
          <p:cNvSpPr/>
          <p:nvPr/>
        </p:nvSpPr>
        <p:spPr>
          <a:xfrm>
            <a:off x="5584236" y="4130930"/>
            <a:ext cx="5851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BE6DDE07-7134-456A-B598-EBDA3CAD9938}"/>
              </a:ext>
            </a:extLst>
          </p:cNvPr>
          <p:cNvSpPr/>
          <p:nvPr/>
        </p:nvSpPr>
        <p:spPr>
          <a:xfrm>
            <a:off x="8174378" y="5291337"/>
            <a:ext cx="5851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="" xmlns:a16="http://schemas.microsoft.com/office/drawing/2014/main" id="{1EBB1EA8-DDA5-4526-B1B6-DB45EB0454B1}"/>
              </a:ext>
            </a:extLst>
          </p:cNvPr>
          <p:cNvSpPr/>
          <p:nvPr/>
        </p:nvSpPr>
        <p:spPr>
          <a:xfrm>
            <a:off x="9852363" y="5317084"/>
            <a:ext cx="5851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423107C5-341B-4145-A2BA-F8DA50C5B43B}"/>
              </a:ext>
            </a:extLst>
          </p:cNvPr>
          <p:cNvSpPr/>
          <p:nvPr/>
        </p:nvSpPr>
        <p:spPr>
          <a:xfrm>
            <a:off x="10271897" y="2459275"/>
            <a:ext cx="5851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62567574-6761-41C6-A622-7A2D8710C74D}"/>
              </a:ext>
            </a:extLst>
          </p:cNvPr>
          <p:cNvSpPr txBox="1"/>
          <p:nvPr/>
        </p:nvSpPr>
        <p:spPr>
          <a:xfrm>
            <a:off x="5705248" y="2493797"/>
            <a:ext cx="2614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All the pruned branches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99560" y="2211480"/>
              <a:ext cx="8903160" cy="4602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720" y="2207160"/>
                <a:ext cx="8915040" cy="460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636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B22562-C9F5-4B57-8514-7F6B8404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C0A5E375-5E5E-4567-9AA4-491B900B1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223" y="1036949"/>
            <a:ext cx="7095554" cy="5031596"/>
          </a:xfrm>
        </p:spPr>
      </p:pic>
    </p:spTree>
    <p:extLst>
      <p:ext uri="{BB962C8B-B14F-4D97-AF65-F5344CB8AC3E}">
        <p14:creationId xmlns:p14="http://schemas.microsoft.com/office/powerpoint/2010/main" val="254810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9EF1D0-28C8-41A8-8AC5-BEDEDBCE7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beta pruning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F47069-B3EA-48C8-9088-1756B07AF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Children inherit parent’s alpha and beta values via passing them as arguments during recursive calls (not while returning).</a:t>
            </a:r>
          </a:p>
          <a:p>
            <a:r>
              <a:rPr lang="en-US" dirty="0"/>
              <a:t>Alpha can only be updated during max’s turn</a:t>
            </a:r>
          </a:p>
          <a:p>
            <a:r>
              <a:rPr lang="en-US" dirty="0"/>
              <a:t>Beta can only be updated during min’s turn</a:t>
            </a:r>
          </a:p>
          <a:p>
            <a:r>
              <a:rPr lang="en-US" dirty="0"/>
              <a:t>When Alpha ‘is greater than equal to’ beta we don’t look into the remaining children (AKA </a:t>
            </a:r>
            <a:r>
              <a:rPr lang="en-US" b="1" dirty="0"/>
              <a:t>pruning</a:t>
            </a:r>
            <a:r>
              <a:rPr lang="en-US" dirty="0"/>
              <a:t>)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013360" y="177480"/>
              <a:ext cx="6684120" cy="56638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07240" y="172080"/>
                <a:ext cx="6698160" cy="567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153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+∞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 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9308EA3E-FF8E-4200-A7E8-AA2B1EAA6B9E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-∞</a:t>
            </a:r>
          </a:p>
          <a:p>
            <a:r>
              <a:rPr lang="en-US" dirty="0"/>
              <a:t>B =+∞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07960" y="6404400"/>
              <a:ext cx="876600" cy="102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440" y="6401880"/>
                <a:ext cx="883800" cy="10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707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+∞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 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E97F56E-FB2C-4D17-B0A4-33CBF6BAAA27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-∞</a:t>
            </a:r>
          </a:p>
          <a:p>
            <a:r>
              <a:rPr lang="en-US" dirty="0"/>
              <a:t>B =+∞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00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+∞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 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C0218110-AA88-46AD-B6C6-690E2136F618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-∞</a:t>
            </a:r>
          </a:p>
          <a:p>
            <a:r>
              <a:rPr lang="en-US" dirty="0"/>
              <a:t>B =+∞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155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+∞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 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B1D7D12C-B386-4DED-B997-12DD1AB2164F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-∞</a:t>
            </a:r>
          </a:p>
          <a:p>
            <a:r>
              <a:rPr lang="en-US" dirty="0"/>
              <a:t>B =+∞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333360" y="125640"/>
              <a:ext cx="1310040" cy="748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27600" y="118800"/>
                <a:ext cx="1323720" cy="75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511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+∞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F1D53EE9-60B0-4876-8693-D8A12194E2E7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-∞</a:t>
            </a:r>
          </a:p>
          <a:p>
            <a:r>
              <a:rPr lang="en-US" dirty="0"/>
              <a:t>B =+∞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99360" y="3092040"/>
              <a:ext cx="457200" cy="258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4680" y="3086640"/>
                <a:ext cx="467640" cy="2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372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3462</Words>
  <Application>Microsoft Office PowerPoint</Application>
  <PresentationFormat>Widescreen</PresentationFormat>
  <Paragraphs>1395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Minimax and Alpha Beta Pruning</vt:lpstr>
      <vt:lpstr>Minmax Pseudocode</vt:lpstr>
      <vt:lpstr>Depth-Limited Minmax Pseudocode</vt:lpstr>
      <vt:lpstr>Alpha beta pruning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Subu Kandaswamy</dc:creator>
  <cp:lastModifiedBy>Payal Kanna</cp:lastModifiedBy>
  <cp:revision>42</cp:revision>
  <dcterms:created xsi:type="dcterms:W3CDTF">2019-09-30T10:48:05Z</dcterms:created>
  <dcterms:modified xsi:type="dcterms:W3CDTF">2021-03-02T11:29:45Z</dcterms:modified>
</cp:coreProperties>
</file>