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72" r:id="rId3"/>
    <p:sldId id="273" r:id="rId4"/>
    <p:sldId id="301" r:id="rId5"/>
    <p:sldId id="302" r:id="rId6"/>
    <p:sldId id="295" r:id="rId7"/>
    <p:sldId id="296" r:id="rId8"/>
    <p:sldId id="277" r:id="rId9"/>
    <p:sldId id="297" r:id="rId10"/>
    <p:sldId id="291" r:id="rId11"/>
    <p:sldId id="293" r:id="rId12"/>
    <p:sldId id="292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3979" autoAdjust="0"/>
  </p:normalViewPr>
  <p:slideViewPr>
    <p:cSldViewPr snapToGrid="0">
      <p:cViewPr varScale="1">
        <p:scale>
          <a:sx n="65" d="100"/>
          <a:sy n="65" d="100"/>
        </p:scale>
        <p:origin x="688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128C8-B883-4E3B-ACE6-B7AD7089F7C1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101E5-6094-4050-AA02-9013AF94A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97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Raja Vara Prasad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Sri City, Chittoor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69BA-2DFD-422F-91C7-AA8620B09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00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Raja Vara Prasad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Sri City, Chittoor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69BA-2DFD-422F-91C7-AA8620B09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64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Raja Vara Prasad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Sri City, Chittoor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69BA-2DFD-422F-91C7-AA8620B09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16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Raja Vara Prasad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Sri City, Chittoor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69BA-2DFD-422F-91C7-AA8620B09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5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Raja Vara Prasad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Sri City, Chittoor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69BA-2DFD-422F-91C7-AA8620B09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92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Raja Vara Prasad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Sri City, Chittoor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69BA-2DFD-422F-91C7-AA8620B09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53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Raja Vara Prasad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Sri City, Chittoor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69BA-2DFD-422F-91C7-AA8620B09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26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Raja Vara Prasad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Sri City, Chittoor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69BA-2DFD-422F-91C7-AA8620B09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28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Raja Vara Prasad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Sri City, Chittoor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69BA-2DFD-422F-91C7-AA8620B09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40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Raja Vara Prasad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Sri City, Chittoor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69BA-2DFD-422F-91C7-AA8620B09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11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Raja Vara Prasad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Sri City, Chittoor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69BA-2DFD-422F-91C7-AA8620B09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85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Raja Vara Prasad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Indian Institute of Information Technology, Sri City, Chittoor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D69BA-2DFD-422F-91C7-AA8620B09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76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4289"/>
            <a:ext cx="9144000" cy="2387600"/>
          </a:xfrm>
        </p:spPr>
        <p:txBody>
          <a:bodyPr/>
          <a:lstStyle/>
          <a:p>
            <a:r>
              <a:rPr lang="en-US" dirty="0" smtClean="0"/>
              <a:t>Computer Communication Networks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69770"/>
            <a:ext cx="9144000" cy="1655762"/>
          </a:xfrm>
        </p:spPr>
        <p:txBody>
          <a:bodyPr/>
          <a:lstStyle/>
          <a:p>
            <a:r>
              <a:rPr lang="en-US" dirty="0" smtClean="0"/>
              <a:t>Dr. Raja </a:t>
            </a:r>
            <a:r>
              <a:rPr lang="en-US" dirty="0" err="1" smtClean="0"/>
              <a:t>Vara</a:t>
            </a:r>
            <a:r>
              <a:rPr lang="en-US" dirty="0" smtClean="0"/>
              <a:t> Prasad</a:t>
            </a:r>
          </a:p>
          <a:p>
            <a:r>
              <a:rPr lang="en-US" dirty="0" smtClean="0"/>
              <a:t>Assistant Professor</a:t>
            </a:r>
          </a:p>
          <a:p>
            <a:r>
              <a:rPr lang="en-US" dirty="0" smtClean="0"/>
              <a:t>IIIT Sri City</a:t>
            </a:r>
          </a:p>
          <a:p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6325532"/>
            <a:ext cx="12224535" cy="308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1241843"/>
            <a:ext cx="12192000" cy="83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65" y="33136"/>
            <a:ext cx="10058400" cy="11581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3537976" y="4071163"/>
            <a:ext cx="514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Introduction, Communication link, Multiplexing</a:t>
            </a:r>
            <a:endParaRPr lang="en-IN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Raja Vara Prasad</a:t>
            </a:r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Information Technology, Sri City, Chittoor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69BA-2DFD-422F-91C7-AA8620B0995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06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67" y="20748"/>
            <a:ext cx="11435136" cy="1186269"/>
          </a:xfrm>
        </p:spPr>
        <p:txBody>
          <a:bodyPr/>
          <a:lstStyle/>
          <a:p>
            <a:r>
              <a:rPr lang="en-IN" dirty="0" smtClean="0"/>
              <a:t>Classification of Networks: 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10967" y="1487990"/>
            <a:ext cx="5537549" cy="4215500"/>
          </a:xfrm>
        </p:spPr>
        <p:txBody>
          <a:bodyPr>
            <a:normAutofit/>
          </a:bodyPr>
          <a:lstStyle/>
          <a:p>
            <a:r>
              <a:rPr lang="en-US" dirty="0" smtClean="0"/>
              <a:t>Personal </a:t>
            </a:r>
            <a:r>
              <a:rPr lang="en-US" dirty="0"/>
              <a:t>area </a:t>
            </a:r>
            <a:r>
              <a:rPr lang="en-US" dirty="0" smtClean="0"/>
              <a:t>networks (PANs)</a:t>
            </a:r>
          </a:p>
          <a:p>
            <a:pPr lvl="1" algn="just"/>
            <a:r>
              <a:rPr lang="en-US" dirty="0" smtClean="0"/>
              <a:t>Organized around an individual person, with in a small office or residence.</a:t>
            </a:r>
          </a:p>
          <a:p>
            <a:pPr lvl="1" algn="just"/>
            <a:r>
              <a:rPr lang="en-US" dirty="0" smtClean="0"/>
              <a:t>With in the range of few meters</a:t>
            </a:r>
          </a:p>
          <a:p>
            <a:pPr lvl="1" algn="just"/>
            <a:r>
              <a:rPr lang="en-US" dirty="0" smtClean="0"/>
              <a:t>Notable example is Bluetooth</a:t>
            </a:r>
          </a:p>
          <a:p>
            <a:pPr lvl="1" algn="just"/>
            <a:r>
              <a:rPr lang="en-US" dirty="0" smtClean="0"/>
              <a:t>Watching movies on online streaming service to TV</a:t>
            </a:r>
          </a:p>
          <a:p>
            <a:pPr lvl="1" algn="just"/>
            <a:r>
              <a:rPr lang="en-US" dirty="0" smtClean="0"/>
              <a:t>With multiple uses with in a same residence then, referred as Home Area Network (HAN). </a:t>
            </a:r>
          </a:p>
          <a:p>
            <a:pPr lvl="1" algn="just"/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Indian Institute of Information Technology, Sri City, Chittoor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69BA-2DFD-422F-91C7-AA8620B09953}" type="slidenum">
              <a:rPr lang="en-IN" smtClean="0">
                <a:solidFill>
                  <a:srgbClr val="C00000"/>
                </a:solidFill>
              </a:rPr>
              <a:t>10</a:t>
            </a:fld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Dr. Raja Vara Prasad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230764"/>
            <a:ext cx="12192000" cy="83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0" y="6325532"/>
            <a:ext cx="12224535" cy="308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004" y="2186682"/>
            <a:ext cx="4810796" cy="31913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43004" y="5584723"/>
            <a:ext cx="505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Connecting peripherals to computer via </a:t>
            </a:r>
            <a:r>
              <a:rPr lang="en-IN" dirty="0"/>
              <a:t>B</a:t>
            </a:r>
            <a:r>
              <a:rPr lang="en-IN" dirty="0" smtClean="0"/>
              <a:t>luetooth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92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67" y="20748"/>
            <a:ext cx="11435136" cy="1186269"/>
          </a:xfrm>
        </p:spPr>
        <p:txBody>
          <a:bodyPr/>
          <a:lstStyle/>
          <a:p>
            <a:r>
              <a:rPr lang="en-IN" dirty="0" smtClean="0"/>
              <a:t>Classification of Networks: </a:t>
            </a:r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Indian Institute of Information Technology, Sri City, Chittoor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69BA-2DFD-422F-91C7-AA8620B09953}" type="slidenum">
              <a:rPr lang="en-IN" smtClean="0">
                <a:solidFill>
                  <a:srgbClr val="C00000"/>
                </a:solidFill>
              </a:rPr>
              <a:t>11</a:t>
            </a:fld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Dr. Raja Vara Prasad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230764"/>
            <a:ext cx="12192000" cy="83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0" y="6325532"/>
            <a:ext cx="12224535" cy="308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8"/>
          <p:cNvSpPr txBox="1">
            <a:spLocks/>
          </p:cNvSpPr>
          <p:nvPr/>
        </p:nvSpPr>
        <p:spPr>
          <a:xfrm>
            <a:off x="963561" y="1744907"/>
            <a:ext cx="5537549" cy="42155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Local area networks (LANs)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Typically an individual office building: suitable for sharing resources (data storage and printers).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Range: It can reach few hundred meters, can be increased further using wireless repeaters.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Wireless LAN: WLAN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29" y="2231823"/>
            <a:ext cx="5063171" cy="28713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43004" y="5584723"/>
            <a:ext cx="530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Privately owned network: wireless/wired connections.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69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67" y="20748"/>
            <a:ext cx="11435136" cy="1186269"/>
          </a:xfrm>
        </p:spPr>
        <p:txBody>
          <a:bodyPr/>
          <a:lstStyle/>
          <a:p>
            <a:r>
              <a:rPr lang="en-IN" dirty="0" smtClean="0"/>
              <a:t>Classification of Networks: 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10967" y="1487990"/>
            <a:ext cx="6402788" cy="4215500"/>
          </a:xfrm>
        </p:spPr>
        <p:txBody>
          <a:bodyPr>
            <a:normAutofit/>
          </a:bodyPr>
          <a:lstStyle/>
          <a:p>
            <a:r>
              <a:rPr lang="en-US" dirty="0" smtClean="0"/>
              <a:t>Metropolitan </a:t>
            </a:r>
            <a:r>
              <a:rPr lang="en-US" dirty="0"/>
              <a:t>area </a:t>
            </a:r>
            <a:r>
              <a:rPr lang="en-US" dirty="0" smtClean="0"/>
              <a:t>networks (MANs)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Computer network across entire city, college campus or small region. 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Referred as Campus Area Network (CAN).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Range: from several miles to tens of miles.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Connect several LANs together to form a bigger network. 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Indian Institute of Information Technology, Sri City, Chittoor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69BA-2DFD-422F-91C7-AA8620B09953}" type="slidenum">
              <a:rPr lang="en-IN" smtClean="0">
                <a:solidFill>
                  <a:srgbClr val="C00000"/>
                </a:solidFill>
              </a:rPr>
              <a:t>12</a:t>
            </a:fld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Dr. Raja Vara Prasad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230764"/>
            <a:ext cx="12192000" cy="83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0" y="6325532"/>
            <a:ext cx="12224535" cy="308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3"/>
          <a:stretch/>
        </p:blipFill>
        <p:spPr>
          <a:xfrm>
            <a:off x="6958780" y="2143829"/>
            <a:ext cx="4402394" cy="290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6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67" y="20748"/>
            <a:ext cx="11435136" cy="1186269"/>
          </a:xfrm>
        </p:spPr>
        <p:txBody>
          <a:bodyPr/>
          <a:lstStyle/>
          <a:p>
            <a:r>
              <a:rPr lang="en-IN" dirty="0" smtClean="0"/>
              <a:t>Classification of Networks: </a:t>
            </a:r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Indian Institute of Information Technology, Sri City, Chittoor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69BA-2DFD-422F-91C7-AA8620B09953}" type="slidenum">
              <a:rPr lang="en-IN" smtClean="0">
                <a:solidFill>
                  <a:srgbClr val="C00000"/>
                </a:solidFill>
              </a:rPr>
              <a:t>13</a:t>
            </a:fld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Dr. Raja Vara Prasad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230764"/>
            <a:ext cx="12192000" cy="83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0" y="6325532"/>
            <a:ext cx="12224535" cy="308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8"/>
          <p:cNvSpPr txBox="1">
            <a:spLocks/>
          </p:cNvSpPr>
          <p:nvPr/>
        </p:nvSpPr>
        <p:spPr>
          <a:xfrm>
            <a:off x="499457" y="1674592"/>
            <a:ext cx="5596543" cy="421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Wide area networks (WANs)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Occupies </a:t>
            </a:r>
            <a:r>
              <a:rPr lang="en-US" dirty="0"/>
              <a:t>a very large area, such as an entire country or the entire </a:t>
            </a:r>
            <a:r>
              <a:rPr lang="en-US" dirty="0" smtClean="0"/>
              <a:t>world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can contain multiple smaller networks, such as LANs or </a:t>
            </a:r>
            <a:r>
              <a:rPr lang="en-US" dirty="0" smtClean="0"/>
              <a:t>MANs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The most well-known WAN is the </a:t>
            </a:r>
            <a:r>
              <a:rPr lang="en-US" dirty="0" smtClean="0"/>
              <a:t>“</a:t>
            </a:r>
            <a:r>
              <a:rPr lang="en-US" b="1" dirty="0" smtClean="0"/>
              <a:t>Internet</a:t>
            </a:r>
            <a:r>
              <a:rPr lang="en-US" dirty="0" smtClean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32"/>
          <a:stretch/>
        </p:blipFill>
        <p:spPr>
          <a:xfrm>
            <a:off x="6902246" y="1674592"/>
            <a:ext cx="4572000" cy="347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3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67" y="20748"/>
            <a:ext cx="11435136" cy="1186269"/>
          </a:xfrm>
        </p:spPr>
        <p:txBody>
          <a:bodyPr/>
          <a:lstStyle/>
          <a:p>
            <a:r>
              <a:rPr lang="en-IN" dirty="0" smtClean="0"/>
              <a:t>Content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10967" y="1733797"/>
            <a:ext cx="11435136" cy="4215500"/>
          </a:xfrm>
        </p:spPr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Communication Link</a:t>
            </a:r>
          </a:p>
          <a:p>
            <a:pPr lvl="1"/>
            <a:r>
              <a:rPr lang="en-IN" dirty="0" smtClean="0"/>
              <a:t>Guided</a:t>
            </a:r>
          </a:p>
          <a:p>
            <a:pPr lvl="1"/>
            <a:r>
              <a:rPr lang="en-IN" dirty="0" smtClean="0"/>
              <a:t>Unguided </a:t>
            </a:r>
          </a:p>
          <a:p>
            <a:r>
              <a:rPr lang="en-IN" dirty="0" smtClean="0"/>
              <a:t>Multiplexing</a:t>
            </a:r>
          </a:p>
          <a:p>
            <a:pPr lvl="1"/>
            <a:r>
              <a:rPr lang="en-IN" dirty="0" smtClean="0"/>
              <a:t>Frequency division multiplexing (FDM)</a:t>
            </a:r>
          </a:p>
          <a:p>
            <a:pPr lvl="1"/>
            <a:r>
              <a:rPr lang="en-IN" dirty="0" smtClean="0"/>
              <a:t>Time division multiplexing (TDM)</a:t>
            </a:r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Indian Institute of Information Technology, Sri City, Chittoor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69BA-2DFD-422F-91C7-AA8620B09953}" type="slidenum">
              <a:rPr lang="en-IN" smtClean="0">
                <a:solidFill>
                  <a:srgbClr val="C00000"/>
                </a:solidFill>
              </a:rPr>
              <a:t>2</a:t>
            </a:fld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Dr. Raja Vara Prasad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230764"/>
            <a:ext cx="12192000" cy="83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0" y="6325532"/>
            <a:ext cx="12224535" cy="308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3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67" y="20748"/>
            <a:ext cx="11435136" cy="1186269"/>
          </a:xfrm>
        </p:spPr>
        <p:txBody>
          <a:bodyPr/>
          <a:lstStyle/>
          <a:p>
            <a:r>
              <a:rPr lang="en-IN" dirty="0" smtClean="0"/>
              <a:t>What is a Network?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10967" y="1733797"/>
            <a:ext cx="5871846" cy="4215500"/>
          </a:xfrm>
        </p:spPr>
        <p:txBody>
          <a:bodyPr/>
          <a:lstStyle/>
          <a:p>
            <a:pPr algn="just"/>
            <a:r>
              <a:rPr lang="en-US" dirty="0"/>
              <a:t>A network is an interconnection of devices. </a:t>
            </a:r>
          </a:p>
          <a:p>
            <a:pPr algn="just"/>
            <a:r>
              <a:rPr lang="en-US" dirty="0"/>
              <a:t>The computers/laptops connected to the network are known as end systems or hosts.</a:t>
            </a:r>
          </a:p>
          <a:p>
            <a:pPr algn="just"/>
            <a:r>
              <a:rPr lang="en-US" dirty="0"/>
              <a:t>The digital data is fragmented into packets.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Indian Institute of Information Technology, Sri City, Chittoor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69BA-2DFD-422F-91C7-AA8620B09953}" type="slidenum">
              <a:rPr lang="en-IN" smtClean="0">
                <a:solidFill>
                  <a:srgbClr val="C00000"/>
                </a:solidFill>
              </a:rPr>
              <a:t>3</a:t>
            </a:fld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Dr. Raja Vara Prasad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230764"/>
            <a:ext cx="12192000" cy="83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0" y="6325532"/>
            <a:ext cx="12224535" cy="308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6004" y="1723309"/>
            <a:ext cx="3381902" cy="40537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442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67" y="20748"/>
            <a:ext cx="11435136" cy="1186269"/>
          </a:xfrm>
        </p:spPr>
        <p:txBody>
          <a:bodyPr/>
          <a:lstStyle/>
          <a:p>
            <a:r>
              <a:rPr lang="en-IN" dirty="0" smtClean="0"/>
              <a:t>Uses of Computer network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10967" y="1733797"/>
            <a:ext cx="5930839" cy="4215500"/>
          </a:xfrm>
        </p:spPr>
        <p:txBody>
          <a:bodyPr/>
          <a:lstStyle/>
          <a:p>
            <a:r>
              <a:rPr lang="en-IN" dirty="0" smtClean="0"/>
              <a:t>Business applications</a:t>
            </a:r>
          </a:p>
          <a:p>
            <a:pPr lvl="1"/>
            <a:r>
              <a:rPr lang="en-IN" dirty="0" smtClean="0"/>
              <a:t>Resource sharing  </a:t>
            </a:r>
          </a:p>
          <a:p>
            <a:pPr lvl="1"/>
            <a:r>
              <a:rPr lang="en-IN" dirty="0" smtClean="0"/>
              <a:t> powerful medium of communication (email and online document preparation)</a:t>
            </a:r>
          </a:p>
          <a:p>
            <a:pPr lvl="1"/>
            <a:r>
              <a:rPr lang="en-IN" dirty="0" smtClean="0"/>
              <a:t>Video conferencing</a:t>
            </a:r>
          </a:p>
          <a:p>
            <a:pPr lvl="1"/>
            <a:r>
              <a:rPr lang="en-IN" dirty="0" smtClean="0"/>
              <a:t>Doing business electronically with other companies (ex: Isuzu). </a:t>
            </a:r>
          </a:p>
          <a:p>
            <a:pPr lvl="1"/>
            <a:r>
              <a:rPr lang="en-IN" dirty="0" smtClean="0"/>
              <a:t>Doing business with consumer (online market).</a:t>
            </a:r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Indian Institute of Information Technology, Sri City, Chittoor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69BA-2DFD-422F-91C7-AA8620B09953}" type="slidenum">
              <a:rPr lang="en-IN" smtClean="0">
                <a:solidFill>
                  <a:srgbClr val="C00000"/>
                </a:solidFill>
              </a:rPr>
              <a:t>4</a:t>
            </a:fld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Dr. Raja Vara Prasad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230764"/>
            <a:ext cx="12192000" cy="83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0" y="6325532"/>
            <a:ext cx="12224535" cy="308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642" y="1676336"/>
            <a:ext cx="4429570" cy="21652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149" y="4217782"/>
            <a:ext cx="4182063" cy="10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4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67" y="20748"/>
            <a:ext cx="11435136" cy="1186269"/>
          </a:xfrm>
        </p:spPr>
        <p:txBody>
          <a:bodyPr/>
          <a:lstStyle/>
          <a:p>
            <a:r>
              <a:rPr lang="en-IN" dirty="0" smtClean="0"/>
              <a:t>Uses of Computer network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10967" y="1485900"/>
            <a:ext cx="11435136" cy="4463397"/>
          </a:xfrm>
        </p:spPr>
        <p:txBody>
          <a:bodyPr/>
          <a:lstStyle/>
          <a:p>
            <a:r>
              <a:rPr lang="en-IN" dirty="0" smtClean="0"/>
              <a:t>Home applications</a:t>
            </a:r>
          </a:p>
          <a:p>
            <a:pPr lvl="1"/>
            <a:r>
              <a:rPr lang="en-IN" dirty="0" smtClean="0"/>
              <a:t>Why do people buy computer for home use?</a:t>
            </a:r>
          </a:p>
          <a:p>
            <a:pPr lvl="2"/>
            <a:r>
              <a:rPr lang="en-IN" dirty="0" smtClean="0"/>
              <a:t>Earlier days it is for word processing and gaming , now for “Internet access”</a:t>
            </a:r>
          </a:p>
          <a:p>
            <a:pPr lvl="2"/>
            <a:r>
              <a:rPr lang="en-IN" dirty="0" smtClean="0"/>
              <a:t>Internet provides access to </a:t>
            </a:r>
            <a:r>
              <a:rPr lang="en-IN" dirty="0" smtClean="0">
                <a:solidFill>
                  <a:schemeClr val="accent1"/>
                </a:solidFill>
              </a:rPr>
              <a:t>remote information</a:t>
            </a:r>
            <a:r>
              <a:rPr lang="en-IN" dirty="0" smtClean="0"/>
              <a:t>,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person- to-person communication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FF0000"/>
                </a:solidFill>
              </a:rPr>
              <a:t>entertainment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B050"/>
                </a:solidFill>
              </a:rPr>
              <a:t>e-commerce</a:t>
            </a:r>
            <a:r>
              <a:rPr lang="en-IN" dirty="0" smtClean="0"/>
              <a:t>. </a:t>
            </a:r>
            <a:endParaRPr lang="en-IN" dirty="0"/>
          </a:p>
          <a:p>
            <a:pPr lvl="1"/>
            <a:endParaRPr lang="en-IN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Indian Institute of Information Technology, Sri City, Chittoor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69BA-2DFD-422F-91C7-AA8620B09953}" type="slidenum">
              <a:rPr lang="en-IN" smtClean="0">
                <a:solidFill>
                  <a:srgbClr val="C00000"/>
                </a:solidFill>
              </a:rPr>
              <a:t>5</a:t>
            </a:fld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Dr. Raja Vara Prasad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230764"/>
            <a:ext cx="12192000" cy="83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0" y="6325532"/>
            <a:ext cx="12224535" cy="308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363" y="3689805"/>
            <a:ext cx="8024660" cy="21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9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67" y="20748"/>
            <a:ext cx="11435136" cy="1186269"/>
          </a:xfrm>
        </p:spPr>
        <p:txBody>
          <a:bodyPr/>
          <a:lstStyle/>
          <a:p>
            <a:r>
              <a:rPr lang="en-IN" dirty="0" smtClean="0"/>
              <a:t>Network Essentials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10967" y="1494503"/>
            <a:ext cx="11435136" cy="469982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b="1" dirty="0" smtClean="0"/>
              <a:t>Modem</a:t>
            </a:r>
            <a:r>
              <a:rPr lang="en-IN" dirty="0" smtClean="0"/>
              <a:t> </a:t>
            </a:r>
          </a:p>
          <a:p>
            <a:pPr algn="just"/>
            <a:r>
              <a:rPr lang="en-IN" dirty="0" smtClean="0"/>
              <a:t>“</a:t>
            </a:r>
            <a:r>
              <a:rPr lang="en-IN" dirty="0" smtClean="0">
                <a:solidFill>
                  <a:srgbClr val="FF0000"/>
                </a:solidFill>
              </a:rPr>
              <a:t>Modulator and demodulator</a:t>
            </a:r>
            <a:r>
              <a:rPr lang="en-IN" dirty="0" smtClean="0"/>
              <a:t>”, </a:t>
            </a:r>
            <a:r>
              <a:rPr lang="en-US" dirty="0"/>
              <a:t>is a hardware device that converts data into a format suitable for a transmission medium so that it can be transmitted from one computer to </a:t>
            </a:r>
            <a:r>
              <a:rPr lang="en-US" dirty="0" smtClean="0"/>
              <a:t>another.</a:t>
            </a:r>
            <a:endParaRPr lang="en-IN" dirty="0" smtClean="0"/>
          </a:p>
          <a:p>
            <a:pPr algn="just"/>
            <a:r>
              <a:rPr lang="en-IN" b="1" dirty="0" smtClean="0"/>
              <a:t>Ethernet</a:t>
            </a:r>
            <a:r>
              <a:rPr lang="en-IN" dirty="0" smtClean="0"/>
              <a:t> </a:t>
            </a:r>
          </a:p>
          <a:p>
            <a:pPr algn="just"/>
            <a:r>
              <a:rPr lang="en-IN" dirty="0" smtClean="0"/>
              <a:t>System for connecting the number of computers to form a LAN.</a:t>
            </a:r>
          </a:p>
          <a:p>
            <a:pPr algn="just"/>
            <a:r>
              <a:rPr lang="en-IN" b="1" dirty="0" smtClean="0"/>
              <a:t>Router</a:t>
            </a:r>
            <a:r>
              <a:rPr lang="en-IN" dirty="0" smtClean="0"/>
              <a:t> </a:t>
            </a:r>
            <a:endParaRPr lang="en-IN" dirty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router is a device that forwards data packets along networks. A router is connected to at least two networks, commonly two LANs or WANs or a LAN and its ISP's network.</a:t>
            </a:r>
            <a:endParaRPr lang="en-IN" dirty="0" smtClean="0"/>
          </a:p>
          <a:p>
            <a:pPr algn="just"/>
            <a:r>
              <a:rPr lang="en-IN" b="1" dirty="0" smtClean="0"/>
              <a:t>Repeater</a:t>
            </a:r>
            <a:r>
              <a:rPr lang="en-IN" dirty="0" smtClean="0"/>
              <a:t> </a:t>
            </a:r>
          </a:p>
          <a:p>
            <a:pPr algn="just"/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network</a:t>
            </a:r>
            <a:r>
              <a:rPr lang="en-US" dirty="0"/>
              <a:t> device used to regenerate or replicate a signal. </a:t>
            </a:r>
            <a:r>
              <a:rPr lang="en-US" b="1" dirty="0"/>
              <a:t>Repeaters</a:t>
            </a:r>
            <a:r>
              <a:rPr lang="en-US" dirty="0"/>
              <a:t> are used in transmission systems to regenerate analog or digital signals distorted by transmission loss. Analog </a:t>
            </a:r>
            <a:r>
              <a:rPr lang="en-US" b="1" dirty="0"/>
              <a:t>repeaters</a:t>
            </a:r>
            <a:r>
              <a:rPr lang="en-US" dirty="0"/>
              <a:t> frequently can only amplify the signal while digital </a:t>
            </a:r>
            <a:r>
              <a:rPr lang="en-US" b="1" dirty="0"/>
              <a:t>repeaters</a:t>
            </a:r>
            <a:r>
              <a:rPr lang="en-US" dirty="0"/>
              <a:t> can reconstruct a signal to near its original quality.</a:t>
            </a:r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Indian Institute of Information Technology, Sri City, Chittoor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69BA-2DFD-422F-91C7-AA8620B09953}" type="slidenum">
              <a:rPr lang="en-IN" smtClean="0">
                <a:solidFill>
                  <a:srgbClr val="C00000"/>
                </a:solidFill>
              </a:rPr>
              <a:t>6</a:t>
            </a:fld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Dr. Raja Vara Prasad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230764"/>
            <a:ext cx="12192000" cy="83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0" y="6325532"/>
            <a:ext cx="12224535" cy="308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46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67" y="20748"/>
            <a:ext cx="11435136" cy="1186269"/>
          </a:xfrm>
        </p:spPr>
        <p:txBody>
          <a:bodyPr/>
          <a:lstStyle/>
          <a:p>
            <a:r>
              <a:rPr lang="en-IN" dirty="0" smtClean="0"/>
              <a:t>Wireless Network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374" y="1413189"/>
            <a:ext cx="6301503" cy="4880206"/>
          </a:xfr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Indian Institute of Information Technology, Sri City, Chittoor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69BA-2DFD-422F-91C7-AA8620B09953}" type="slidenum">
              <a:rPr lang="en-IN" smtClean="0">
                <a:solidFill>
                  <a:srgbClr val="C00000"/>
                </a:solidFill>
              </a:rPr>
              <a:t>7</a:t>
            </a:fld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Dr. Raja Vara Prasad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230764"/>
            <a:ext cx="12192000" cy="83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0" y="6325532"/>
            <a:ext cx="12224535" cy="308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9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67" y="20748"/>
            <a:ext cx="11435136" cy="1186269"/>
          </a:xfrm>
        </p:spPr>
        <p:txBody>
          <a:bodyPr/>
          <a:lstStyle/>
          <a:p>
            <a:r>
              <a:rPr lang="en-IN" dirty="0" smtClean="0"/>
              <a:t>Classification of Networks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10967" y="1487990"/>
            <a:ext cx="11435136" cy="1923804"/>
          </a:xfrm>
        </p:spPr>
        <p:txBody>
          <a:bodyPr>
            <a:normAutofit/>
          </a:bodyPr>
          <a:lstStyle/>
          <a:p>
            <a:r>
              <a:rPr lang="en-US" dirty="0"/>
              <a:t>Transmission technology:</a:t>
            </a:r>
          </a:p>
          <a:p>
            <a:pPr lvl="1"/>
            <a:r>
              <a:rPr lang="en-US" dirty="0"/>
              <a:t>Unicasting : transmission with exactly one sender and exactly one receiver</a:t>
            </a:r>
          </a:p>
          <a:p>
            <a:pPr lvl="1"/>
            <a:r>
              <a:rPr lang="en-US" dirty="0"/>
              <a:t>Broadcasting : </a:t>
            </a:r>
            <a:r>
              <a:rPr lang="en-US" dirty="0" smtClean="0"/>
              <a:t>information is intended </a:t>
            </a:r>
            <a:r>
              <a:rPr lang="en-US" dirty="0"/>
              <a:t>to all hosts</a:t>
            </a:r>
          </a:p>
          <a:p>
            <a:pPr lvl="1"/>
            <a:r>
              <a:rPr lang="en-US" dirty="0"/>
              <a:t>Multicasting : </a:t>
            </a:r>
            <a:r>
              <a:rPr lang="en-US" dirty="0" smtClean="0"/>
              <a:t>information is </a:t>
            </a:r>
            <a:r>
              <a:rPr lang="en-US" dirty="0"/>
              <a:t>intended for a subset of hosts in the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Indian Institute of Information Technology, Sri City, Chittoor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69BA-2DFD-422F-91C7-AA8620B09953}" type="slidenum">
              <a:rPr lang="en-IN" smtClean="0">
                <a:solidFill>
                  <a:srgbClr val="C00000"/>
                </a:solidFill>
              </a:rPr>
              <a:t>8</a:t>
            </a:fld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Dr. Raja Vara Prasad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230764"/>
            <a:ext cx="12192000" cy="83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0" y="6325532"/>
            <a:ext cx="12224535" cy="308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565" y="3660631"/>
            <a:ext cx="2619375" cy="1743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186" y="3897876"/>
            <a:ext cx="2619375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32"/>
          <a:stretch/>
        </p:blipFill>
        <p:spPr>
          <a:xfrm>
            <a:off x="537732" y="3660631"/>
            <a:ext cx="3906450" cy="213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2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67" y="20748"/>
            <a:ext cx="11435136" cy="1186269"/>
          </a:xfrm>
        </p:spPr>
        <p:txBody>
          <a:bodyPr/>
          <a:lstStyle/>
          <a:p>
            <a:r>
              <a:rPr lang="en-IN" dirty="0" smtClean="0"/>
              <a:t>Network Hardware: Classification</a:t>
            </a:r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Indian Institute of Information Technology, Sri City, Chittoor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69BA-2DFD-422F-91C7-AA8620B09953}" type="slidenum">
              <a:rPr lang="en-IN" smtClean="0">
                <a:solidFill>
                  <a:srgbClr val="C00000"/>
                </a:solidFill>
              </a:rPr>
              <a:t>9</a:t>
            </a:fld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Dr. Raja Vara Prasad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230764"/>
            <a:ext cx="12192000" cy="83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0" y="6325532"/>
            <a:ext cx="12224535" cy="308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32513"/>
              </p:ext>
            </p:extLst>
          </p:nvPr>
        </p:nvGraphicFramePr>
        <p:xfrm>
          <a:off x="606323" y="1909370"/>
          <a:ext cx="5666658" cy="3747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329">
                  <a:extLst>
                    <a:ext uri="{9D8B030D-6E8A-4147-A177-3AD203B41FA5}">
                      <a16:colId xmlns:a16="http://schemas.microsoft.com/office/drawing/2014/main" val="4010620630"/>
                    </a:ext>
                  </a:extLst>
                </a:gridCol>
                <a:gridCol w="2833329">
                  <a:extLst>
                    <a:ext uri="{9D8B030D-6E8A-4147-A177-3AD203B41FA5}">
                      <a16:colId xmlns:a16="http://schemas.microsoft.com/office/drawing/2014/main" val="589369229"/>
                    </a:ext>
                  </a:extLst>
                </a:gridCol>
              </a:tblGrid>
              <a:tr h="416403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Interprocessor</a:t>
                      </a:r>
                      <a:r>
                        <a:rPr lang="en-IN" dirty="0" smtClean="0"/>
                        <a:t> Distance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Processors located in same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219875"/>
                  </a:ext>
                </a:extLst>
              </a:tr>
              <a:tr h="41640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 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Square meter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334817"/>
                  </a:ext>
                </a:extLst>
              </a:tr>
              <a:tr h="41640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 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Room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437052"/>
                  </a:ext>
                </a:extLst>
              </a:tr>
              <a:tr h="41640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 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Building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351724"/>
                  </a:ext>
                </a:extLst>
              </a:tr>
              <a:tr h="41640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 km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Campus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963161"/>
                  </a:ext>
                </a:extLst>
              </a:tr>
              <a:tr h="41640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  km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582054"/>
                  </a:ext>
                </a:extLst>
              </a:tr>
              <a:tr h="41640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 km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Country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130268"/>
                  </a:ext>
                </a:extLst>
              </a:tr>
              <a:tr h="41640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 km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Continent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3839"/>
                  </a:ext>
                </a:extLst>
              </a:tr>
              <a:tr h="41640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10,000 km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Planet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9239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280787" y="2265204"/>
            <a:ext cx="228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Personal area network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280787" y="3124453"/>
            <a:ext cx="196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Local area network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7280787" y="3983702"/>
            <a:ext cx="272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Metropolitan area network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7280787" y="4554769"/>
            <a:ext cx="198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Wide area network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280787" y="5223591"/>
            <a:ext cx="134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 Internet</a:t>
            </a:r>
            <a:endParaRPr lang="en-IN" dirty="0"/>
          </a:p>
        </p:txBody>
      </p:sp>
      <p:sp>
        <p:nvSpPr>
          <p:cNvPr id="5" name="Right Brace 4"/>
          <p:cNvSpPr/>
          <p:nvPr/>
        </p:nvSpPr>
        <p:spPr>
          <a:xfrm>
            <a:off x="6449961" y="2723535"/>
            <a:ext cx="206478" cy="1260167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ight Brace 19"/>
          <p:cNvSpPr/>
          <p:nvPr/>
        </p:nvSpPr>
        <p:spPr>
          <a:xfrm>
            <a:off x="6449961" y="4419872"/>
            <a:ext cx="206478" cy="80372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45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5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4790</TotalTime>
  <Words>759</Words>
  <Application>Microsoft Office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Computer Communication Networks</vt:lpstr>
      <vt:lpstr>Content</vt:lpstr>
      <vt:lpstr>What is a Network?</vt:lpstr>
      <vt:lpstr>Uses of Computer network</vt:lpstr>
      <vt:lpstr>Uses of Computer network</vt:lpstr>
      <vt:lpstr>Network Essentials</vt:lpstr>
      <vt:lpstr>Wireless Network</vt:lpstr>
      <vt:lpstr>Classification of Networks</vt:lpstr>
      <vt:lpstr>Network Hardware: Classification</vt:lpstr>
      <vt:lpstr>Classification of Networks: </vt:lpstr>
      <vt:lpstr>Classification of Networks: </vt:lpstr>
      <vt:lpstr>Classification of Networks: </vt:lpstr>
      <vt:lpstr>Classification of Networks: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on….</dc:title>
  <dc:creator>Divyabramham</dc:creator>
  <cp:lastModifiedBy>IIITS</cp:lastModifiedBy>
  <cp:revision>141</cp:revision>
  <dcterms:created xsi:type="dcterms:W3CDTF">2019-12-13T06:56:05Z</dcterms:created>
  <dcterms:modified xsi:type="dcterms:W3CDTF">2021-01-07T18:20:51Z</dcterms:modified>
</cp:coreProperties>
</file>