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1.jpg" ContentType="image/png"/>
  <Override PartName="/ppt/media/image12.jpg" ContentType="image/pn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256" r:id="rId2"/>
    <p:sldId id="298" r:id="rId3"/>
    <p:sldId id="299" r:id="rId4"/>
    <p:sldId id="300" r:id="rId5"/>
    <p:sldId id="278" r:id="rId6"/>
    <p:sldId id="279" r:id="rId7"/>
    <p:sldId id="280" r:id="rId8"/>
    <p:sldId id="281" r:id="rId9"/>
    <p:sldId id="303" r:id="rId10"/>
    <p:sldId id="304" r:id="rId11"/>
    <p:sldId id="305" r:id="rId12"/>
    <p:sldId id="306" r:id="rId13"/>
    <p:sldId id="282" r:id="rId14"/>
    <p:sldId id="309" r:id="rId15"/>
    <p:sldId id="307" r:id="rId16"/>
    <p:sldId id="308" r:id="rId17"/>
    <p:sldId id="313" r:id="rId18"/>
    <p:sldId id="283" r:id="rId19"/>
    <p:sldId id="314" r:id="rId20"/>
    <p:sldId id="315" r:id="rId21"/>
    <p:sldId id="316" r:id="rId22"/>
    <p:sldId id="317" r:id="rId23"/>
    <p:sldId id="284" r:id="rId24"/>
    <p:sldId id="285" r:id="rId25"/>
    <p:sldId id="286" r:id="rId26"/>
    <p:sldId id="311" r:id="rId27"/>
    <p:sldId id="318" r:id="rId28"/>
    <p:sldId id="340" r:id="rId29"/>
    <p:sldId id="310" r:id="rId30"/>
    <p:sldId id="287" r:id="rId31"/>
    <p:sldId id="290" r:id="rId32"/>
    <p:sldId id="288" r:id="rId33"/>
    <p:sldId id="319" r:id="rId34"/>
    <p:sldId id="320" r:id="rId35"/>
    <p:sldId id="326" r:id="rId36"/>
    <p:sldId id="327" r:id="rId37"/>
    <p:sldId id="335" r:id="rId38"/>
    <p:sldId id="341" r:id="rId39"/>
    <p:sldId id="334" r:id="rId40"/>
    <p:sldId id="329" r:id="rId41"/>
    <p:sldId id="336" r:id="rId42"/>
    <p:sldId id="337" r:id="rId43"/>
    <p:sldId id="328" r:id="rId44"/>
    <p:sldId id="330" r:id="rId45"/>
    <p:sldId id="331" r:id="rId46"/>
    <p:sldId id="332" r:id="rId47"/>
    <p:sldId id="33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3979" autoAdjust="0"/>
  </p:normalViewPr>
  <p:slideViewPr>
    <p:cSldViewPr snapToGrid="0">
      <p:cViewPr>
        <p:scale>
          <a:sx n="77" d="100"/>
          <a:sy n="77" d="100"/>
        </p:scale>
        <p:origin x="-28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36:17.300"/>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A62564C-9D9C-410B-83E4-79FDEBF5BBF4}" emma:medium="tactile" emma:mode="ink">
          <msink:context xmlns:msink="http://schemas.microsoft.com/ink/2010/main" type="writingRegion" rotatedBoundingBox="14934,4618 29895,481 33953,15153 18992,19290"/>
        </emma:interpretation>
      </emma:emma>
    </inkml:annotationXML>
    <inkml:traceGroup>
      <inkml:annotationXML>
        <emma:emma xmlns:emma="http://www.w3.org/2003/04/emma" version="1.0">
          <emma:interpretation id="{7B256FEA-F3A5-4A43-BC68-C910B79E1912}" emma:medium="tactile" emma:mode="ink">
            <msink:context xmlns:msink="http://schemas.microsoft.com/ink/2010/main" type="paragraph" rotatedBoundingBox="15485,2834 27117,3815 26698,8774 15067,7793" alignmentLevel="1"/>
          </emma:interpretation>
        </emma:emma>
      </inkml:annotationXML>
      <inkml:traceGroup>
        <inkml:annotationXML>
          <emma:emma xmlns:emma="http://www.w3.org/2003/04/emma" version="1.0">
            <emma:interpretation id="{2B3CFEC6-8D1C-490C-BEAC-22595266A157}" emma:medium="tactile" emma:mode="ink">
              <msink:context xmlns:msink="http://schemas.microsoft.com/ink/2010/main" type="inkBullet" rotatedBoundingBox="15417,3635 19710,3997 19416,7485 15123,7123"/>
            </emma:interpretation>
          </emma:emma>
        </inkml:annotationXML>
        <inkml:trace contextRef="#ctx0" brushRef="#br0">1595-9633 0,'0'0'15,"0"0"1,0 0-16,0 0 15,0 0 1,0 0 0,0 0-16,0 0 15,0 0 1,0 0 0,0 0-16,0 0 15,117 50 1,1-16-16,-17-18 15,-1-32 1,1-18 0,-34 1-16,0-17 15,1-17 1,-1-16 0,17-34-16,33-49 15,68-85 1,0 35-1,-18-1-15,1 0 16,-16 34 0,-52 33-16,-33 66 15,-33 34 1,-17 0 0,0 17-16,-1 16 15,1 0 1,-17 1-1,0-1-15,0 0 16,0 17 0,0 0-16,0 0 15,0 0 1,0 0 0,0 0-16,17 17 15</inkml:trace>
        <inkml:trace contextRef="#ctx0" brushRef="#br0" timeOffset="11262.4517">2820-8499 0,'0'0'0,"0"0"16,0 0-16,0 0 15,0 0 1,0 0-16,0 0 16,0 0-1,-16-116 1,-18 15-16,0-15 15,-16 16 1,0 16 0,-1 18-16,-16-1 15,-17 17 1,0 0 0,0 17-16,0 16 15,0 0 1,-16 17-16,-18 17 15,1 0 1,-35 16 0,35 0-16,16-16 15,17 0 1,34-17 0,-1 0-16,1 16 15,0 1 1,-17 0-16,-17 16 15,0 17 1,0 17 0,-17 16-16,0 0 15,17 17 1,17 1 0,17-1-16,-1 0 15,18 0 1,16-17-16,0 0 15,17-16 1,0 0 0,0-1-16,0 1 15,34 33 1,-1 0 0,35 17-16,-18-17 15,17 0 1,0-17-16,0-16 15,1 0 1,-1-17 0,0 0-16,17 0 15,0 0 1,0-17 0,33 1-16,1-1 15,-1-16 1,1-17-1,-1 0-15,35-17 16,15-16 0,1-1-16,-33-16 15,-18-16 1,18-18 0,-18-16-16,17 0 15,1-17 1,-1-16-1,-16-34-15,-18 1 16,-16 32 0,-33 17-16,-18 1 15,-16 16 1,-17 16 0,-17-16-16,-16 17 15,-34-1 1,-34 1-1,-67-17-15,-17 17 16,-83 16 0,-18 17-16,85 17 15,-51 16 1,-17 17 0,84 0-16,-16 50 15,-68 33 1</inkml:trace>
        <inkml:trace contextRef="#ctx0" brushRef="#br0" timeOffset="25915.8064">4684-8982 0,'0'0'15,"0"0"1,0 0-16,0 0 16,0 0-1,0 0 1,0 0-16,-84 116 15,17 34 1</inkml:trace>
        <inkml:trace contextRef="#ctx0" brushRef="#br0" timeOffset="25139.8908">3845-10016 0,'0'0'0,"0"0"16,0 0-1,0 0-15,0 0 16,0 0 0,0 0-1,50 133-15,0 1 16,18-1 0,-18 0-1,-16-16-15,-1-17 16,1 0-1,-17-33 1,16 16-16,-16-16 16,0 0-1,-1-1-15,1-16 16,0-16 0,0-1-1,0 0-15,-1 1 16</inkml:trace>
        <inkml:trace contextRef="#ctx0" brushRef="#br0" timeOffset="25641.6318">3509-8932 0,'0'0'0,"0"0"16,0 0-1,0 0 1,0 0-16,0 0 16,0 0-1,0 0 1,168 116-16,-34-49 16,-33-17-1,-17-17-15,17-16 16</inkml:trace>
      </inkml:traceGroup>
      <inkml:traceGroup>
        <inkml:annotationXML>
          <emma:emma xmlns:emma="http://www.w3.org/2003/04/emma" version="1.0">
            <emma:interpretation id="{76D742F2-46CF-4D34-90BE-F5BF8CD1DB85}" emma:medium="tactile" emma:mode="ink">
              <msink:context xmlns:msink="http://schemas.microsoft.com/ink/2010/main" type="line" rotatedBoundingBox="22534,3428 27117,3815 26698,8774 22116,8387"/>
            </emma:interpretation>
          </emma:emma>
        </inkml:annotationXML>
        <inkml:traceGroup>
          <inkml:annotationXML>
            <emma:emma xmlns:emma="http://www.w3.org/2003/04/emma" version="1.0">
              <emma:interpretation id="{3B6858EF-6714-40D7-A696-BF1B8891A51B}" emma:medium="tactile" emma:mode="ink">
                <msink:context xmlns:msink="http://schemas.microsoft.com/ink/2010/main" type="inkWord" rotatedBoundingBox="22534,3428 27117,3815 26698,8774 22116,8387"/>
              </emma:interpretation>
              <emma:one-of disjunction-type="recognition" id="oneOf0">
                <emma:interpretation id="interp0" emma:lang="" emma:confidence="1">
                  <emma:literal/>
                </emma:interpretation>
              </emma:one-of>
            </emma:emma>
          </inkml:annotationXML>
          <inkml:trace contextRef="#ctx0" brushRef="#br0" timeOffset="38618.0183">3442-8782 0,'0'0'0,"0"0"16,0 0 0,0 0-1,0 0-15,0 0 16,0 0-1,117 66 1,-16-16-16,-17-16 16,0-1-1,-17-16-15,0 0 16,0-1 0,1 1-1,-1 0-15,17-1 16,0 1-1,-17-17 1,-34 0-16,1 0 16,-17 0-1,0 0-15,-1 0 16,1 0 0,-17 0-1,0 0-15,0-17 16,17 1-1,0-34 1,16-34-16,18 1 16,16-34-1,0-16-15,0-17 16,17-84 0,-17 34-1</inkml:trace>
          <inkml:trace contextRef="#ctx0" brushRef="#br0" timeOffset="108777.3397">-6616-10700 0,'0'0'16,"0"0"-1,0 0-15,0 0 16,0 0 0,268-50-16,-16 17 15,-50 0 1,33-1-1,34 1-15,-51-1 16,-17 1 0,85-17-1,-18 17-15,-66 16 16,-1 17 0,-33 0-1,-17 33-15,-33 1 16,-34-1-1,-17 0-15,0 34 16,0 17 0,1 49-1,-18 17-15,0 17 16,-16 50 0,-17-17-1,-17-34-15,0-16 16,0-33-1,17 0-15,-1 0 16,1-17 0,0 0-1,0-17-15,0 0 16,-17-16 0,0 0-1,0-1-15,-17-15 16,0-1-1,0-34 1,0 18-16,-16-18 16,-18 18-1,-66 16-15,-68 16 16,0-16 0,-33 0-1,-67-16-15,66-18 16,18 1-1,-34 0 1,-34-17-16,17 0 16,-16-17-1,16-16-15,67-1 16,68 1 0,33 0-1,16 16-15,18-16 16,-17-17-1</inkml:trace>
          <inkml:trace contextRef="#ctx0" brushRef="#br0" timeOffset="109200.3744">-6264-10917 0,'0'0'15,"0"0"-15,-33 201 16,-1 15-1,34 51 1,0 17-16,0-34 16,0-17-1,0 34 1,0-67-16,0-50 16,34 0-1,-1-33-15,18-17 16,50 0-1,66 17 1,253 33-16,118-84 16,133-32-1</inkml:trace>
          <inkml:trace contextRef="#ctx0" brushRef="#br0" timeOffset="-6204.3396">-4047-11483 0,'0'0'16,"0"0"-1,0 0-15,0 0 16,0 0 0,33 116-16,18-16 15,-1 0 1,17 17 0,1-17-16,-1 0 15,0 0 1,0 0-1,0 0-15,0-16 16,1-1 0,-1 0-16,0 1 15,34 16 1,-17-17 0,-17-16-16,0 0 15,-17-17 1,-16-17-1,-17 17-15,-17-33 16</inkml:trace>
          <inkml:trace contextRef="#ctx0" brushRef="#br0" timeOffset="-4368.269">-4081-9966 0,'0'0'16,"0"0"-1,0 0 1,0 0-16,0 0 15,0 0 1,151 17-16,51-1 16,16-16-1,-16 0 1,-34 34-16,-51-1 16,-50 17-1,-16 67 1</inkml:trace>
          <inkml:trace contextRef="#ctx0" brushRef="#br0" timeOffset="-3980.7883">-2284-10800 0,'0'0'15,"0"0"1,0 0-16,0 0 16,-84 167-1,-17 66 1,17 1-16,0-17 16,17-17-1,34 0 1,16-84-16</inkml:trace>
        </inkml:traceGroup>
      </inkml:traceGroup>
    </inkml:traceGroup>
    <inkml:traceGroup>
      <inkml:annotationXML>
        <emma:emma xmlns:emma="http://www.w3.org/2003/04/emma" version="1.0">
          <emma:interpretation id="{126C0C0E-CE52-40CF-8827-57A7619FE14B}" emma:medium="tactile" emma:mode="ink">
            <msink:context xmlns:msink="http://schemas.microsoft.com/ink/2010/main" type="paragraph" rotatedBoundingBox="20887,13699 32651,10446 33953,15153 22188,18406" alignmentLevel="2"/>
          </emma:interpretation>
        </emma:emma>
      </inkml:annotationXML>
      <inkml:traceGroup>
        <inkml:annotationXML>
          <emma:emma xmlns:emma="http://www.w3.org/2003/04/emma" version="1.0">
            <emma:interpretation id="{6D0605E6-FB34-4A10-9DCC-3DEDEF0B7B29}" emma:medium="tactile" emma:mode="ink">
              <msink:context xmlns:msink="http://schemas.microsoft.com/ink/2010/main" type="line" rotatedBoundingBox="20887,13699 32651,10446 33953,15153 22188,18406"/>
            </emma:interpretation>
          </emma:emma>
        </inkml:annotationXML>
        <inkml:traceGroup>
          <inkml:annotationXML>
            <emma:emma xmlns:emma="http://www.w3.org/2003/04/emma" version="1.0">
              <emma:interpretation id="{0D36F609-B81F-4032-A418-4DEDDB843174}" emma:medium="tactile" emma:mode="ink">
                <msink:context xmlns:msink="http://schemas.microsoft.com/ink/2010/main" type="inkWord" rotatedBoundingBox="21380,15482 24242,14691 24885,17014 22022,17806"/>
              </emma:interpretation>
              <emma:one-of disjunction-type="recognition" id="oneOf1">
                <emma:interpretation id="interp1" emma:lang="" emma:confidence="1">
                  <emma:literal/>
                </emma:interpretation>
              </emma:one-of>
            </emma:emma>
          </inkml:annotationXML>
          <inkml:trace contextRef="#ctx0" brushRef="#br0" timeOffset="53734.3686">0 289 0,'0'0'0,"0"0"16,0 0-1,0 0-15,0 0 16,0 0-1,0 0 1,0 0-16,0 0 16,0 0-1,0 0 1,117-50-16,-16 16 16,0 1-1,-1 0 1,1-1-16,0 1 15,0 16 1,-1-16-16,1 16 16,0 17-1,-17 0 1,-17 17-16,-34-1 16,-16 18-1,-17 33 1,-17 33-16,-16-17 15,-1-16 1,1-1-16,-1-16 16,-16 17-1,-1 0 1,1 16-16,0-16 16</inkml:trace>
          <inkml:trace contextRef="#ctx0" brushRef="#br0" timeOffset="53038.4158">-353 939 0,'0'0'16,"0"0"-1,0 0-15,0 0 16,0 0-1,0 0 1,0 0-16,0 0 16,0 0-1,117-83-15,18-1 16,16-33 0,0 1-1,0-18-15,0 18 16,-33 16-1,-17-1 1,-17 18-16,-1 0 16,-15 16-1,-18 17 1,-16 17-16,-18-1 16,1 18-1,-17-1-15,0 17 16,0 0-1,-17 0 1</inkml:trace>
          <inkml:trace contextRef="#ctx0" brushRef="#br0" timeOffset="51716.8348">319 1289 0,'0'0'16</inkml:trace>
          <inkml:trace contextRef="#ctx0" brushRef="#br0" timeOffset="86875.6674">1578 1239 0,'0'0'0,"0"0"16,0 0 0,0 0-1,0 0-15,0 0 16,117-117 0,1 34-16,0 0 15,-18-1 1,1 17-1,-34 17-15,-16 0 16,-18 17 0,-16 16-16,0 1 15,0-1 1,-1 0 0,1 1-16,-17 16 15,0 0 1,0 0-1,0 16-15,17 18 16,0-1 0,-1 34-1,-16 16-15,0 1 16,17 16 0,-17-17-16,0-33 15</inkml:trace>
          <inkml:trace contextRef="#ctx0" brushRef="#br0" timeOffset="86136.0827">1662 2039 0,'0'0'0,"0"0"15,0 0 1,0 0 0,0 0-16,0 0 15,0 0 1,0 0 0,0 0-16,0 0 15,0 0 1,33-133-16,1 16 15,0 17 1,-1 0 0,1 17-16,-1-1 15,1 1 1,0 0 0,-1-1-16,1 1 15,33-34 1,17-50-16,0 1 15,-34 66 1,-16 33 0,-17 17-16,-1 17 15,1-1 1,0 1 0,16 0-16,35-1 15,-18 18 1</inkml:trace>
        </inkml:traceGroup>
        <inkml:traceGroup>
          <inkml:annotationXML>
            <emma:emma xmlns:emma="http://www.w3.org/2003/04/emma" version="1.0">
              <emma:interpretation id="{B5FEA645-416D-4022-ADBA-8180F78C0973}" emma:medium="tactile" emma:mode="ink">
                <msink:context xmlns:msink="http://schemas.microsoft.com/ink/2010/main" type="inkWord" rotatedBoundingBox="24858,14122 32519,12004 33430,15297 25769,17416"/>
              </emma:interpretation>
              <emma:one-of disjunction-type="recognition" id="oneOf2">
                <emma:interpretation id="interp2" emma:lang="" emma:confidence="1">
                  <emma:literal/>
                </emma:interpretation>
              </emma:one-of>
            </emma:emma>
          </inkml:annotationXML>
          <inkml:trace contextRef="#ctx0" brushRef="#br0" timeOffset="91129.5324">5222-1396 0,'0'0'16,"0"0"-1,0 0-15,0 0 16,0 0 0,0 0-1,0 0-15,0 0 16,-168-33 0,33 0-1,35-1-15,-1 18 16,17-1-1,17 0-15,16 1 16,-16-1 0,-17 17-1,-33 17-15,-51 16 16,17 17 0,16-17-1,18 17-15,-18 17 16,35-17-1,33-16-15,16-1 16,18-16 0,-18 16-1,18 17-15,-1 17 16,0 33 0,18 50-1,16 0-15,33 33 16,1 1-1,-1-18-15,1 1 16,0-50 0,-1-17-1,1-33-15,-1-1 16,1-16 0,0-16-1,16 16-15,17 0 16,17 0-1,17 0-15,16-17 16,-16-16 0,33-1-1,34-16-15,17-16 16,-17-34 0,-17 0-1,0-34-15,-17 1 16,1-17-1,-18 0 1,-16 0-16,-17 0 16,0-34-1,-34 18-15,-16-1 16,-34 0 0,-17 1-1,-33 15-15,-17 1 16,-1 17-1,1 0 1,-17-1-16,-33 1 16,-18-17-1,18 17-15,-17-1 16,-1 17 0,-83 17-1,-67 50-15</inkml:trace>
          <inkml:trace contextRef="#ctx0" brushRef="#br0" timeOffset="98026.2689">5625 1589 0,'0'0'0,"0"0"16,0 0-1,0 0-15,0 0 16,0 0 0,100-83-1,18-1-15,-1 1 16,-16 16 0,0 1-1,16-1-15,-16 0 16,0 1-1,0-1-15,16 0 16,1 0 0,-18 17-1,-16 0-15,-16 17 16,-1 0 0,-17-1-1,1 18-15,-1-18 16,0 1-1,1 0-15,-18-1 16,1 1 0,-17 16-1,-1 1-15,1-1 16,0 0 0,0 1-1,0-1-15,-1 0 16,1 1-1</inkml:trace>
          <inkml:trace contextRef="#ctx0" brushRef="#br0" timeOffset="98675.2101">6531 472 0,'0'0'0,"0"0"16,0 0-1,0 0 1,0 0-16,0 0 16,0 0-1,168-33 1,0-1-16,-17 1 16,-16 0-1,-1 16-15,-33 0 16,-17 1-1,-34 16 1,0 0-16,-16 0 16,-17 16-1,0 18 1,-17 16-16,-17 16 16,-34 34-1,1 0-15,-34 0 16,-17 17-1,-33 33 1,-17 17-16</inkml:trace>
          <inkml:trace contextRef="#ctx0" brushRef="#br0" timeOffset="107385.1874">8345 289 0,'0'0'16,"0"0"-16,0 0 16,0 0-1,0 0 1,0 0-16,184-17 15,18 17 1,-1 0-16,1 0 16,-17-17-1,-1-16 1,-16 16-16,-33 1 16,-18-1-1,-16 0 1,0 1-16,-17-1 15,-17 0 1,-17 0 0,0 1-16,-16-1 15,16 0 1,-16 1-16,0-1 16,-18 0-1,1 1 1,0-1-16,0 0 15,0 1 1,-1-34 0,18-34-16,-1-49 15,1-17 1,0-17-16,-1-16 16,18-1-1,-18 1 1,-16 16-16,0 17 15,0 17 1,-17-34 0,0 17-16,-34 0 15,0 16 1,-16 18-16,-17 16 16,0 16-1,0 1 1,-1 16-16,18 17 15,0 0 1,16 17 0,0-1-16,18 18 15,-1-1 1,-17 0 0,-16 1-16,-34 16 15,-84 0 1,-33 33-16,-18 0 15,-33 17 1,34-16 0,50-17-16,51-1 15,33 1 1,17 0 0,16-17-16,18 0 15,-1 0 1,17 16-16,-16 1 15,-1 33 1,0 50 0,1 33-16,-1 1 15,18 16 1,-1 0 0,17 17-16,17 16 15,-1 17 1,1-16-16,17 82 15,-18 1 1,-16-33 0,17 16-16,-17-50 15,0-33 1,0-51 0,17-32-16,33-18 15,68 1 1</inkml:trace>
        </inkml:traceGroup>
        <inkml:traceGroup>
          <inkml:annotationXML>
            <emma:emma xmlns:emma="http://www.w3.org/2003/04/emma" version="1.0">
              <emma:interpretation id="{900AF35E-98D9-4DD2-9105-39456CB26030}" emma:medium="tactile" emma:mode="ink">
                <msink:context xmlns:msink="http://schemas.microsoft.com/ink/2010/main" type="inkWord" rotatedBoundingBox="30762,10968 32651,10446 33136,12197 31246,12719"/>
              </emma:interpretation>
              <emma:one-of disjunction-type="recognition" id="oneOf3">
                <emma:interpretation id="interp3" emma:lang="" emma:confidence="0">
                  <emma:literal>X</emma:literal>
                </emma:interpretation>
                <emma:interpretation id="interp4" emma:lang="" emma:confidence="0">
                  <emma:literal>x</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one-of>
            </emma:emma>
          </inkml:annotationXML>
          <inkml:trace contextRef="#ctx0" brushRef="#br0" timeOffset="110933.8423">9033-3563 0,'0'0'15,"0"0"-15,0 0 16,0 0 0,0 0-16,0 0 15,84 183 1,-17 1-1,17-34-15,0-34 16,17-32 0,16-17-1,-16-34-15,-17-33 16,17-17 0,0-33-16,50-33 15,0-34 1,34-33-1,-17 17-15,67-51 16,-34 34 0</inkml:trace>
          <inkml:trace contextRef="#ctx0" brushRef="#br0" timeOffset="110522.7312">10695-4880 0,'0'0'0,"0"0"15,0 0 1,0 0 0,0 0-16,-134 150 15,0 16 1,33 18-1,-16 83-15,33-51 16,0 34 0,16-49-16,18-1 15,0-50 1,16-50 0,17 0-16,1-34 15,16-32 1,-17-1-1</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7:48.266"/>
    </inkml:context>
    <inkml:brush xml:id="br0">
      <inkml:brushProperty name="width" value="0.1" units="cm"/>
      <inkml:brushProperty name="height" value="0.1" units="cm"/>
      <inkml:brushProperty name="fitToCurve" value="1"/>
    </inkml:brush>
  </inkml:definitions>
  <inkml:traceGroup>
    <inkml:annotationXML>
      <emma:emma xmlns:emma="http://www.w3.org/2003/04/emma" version="1.0">
        <emma:interpretation id="{B9934C68-18A7-4983-96C8-49634DCF1D66}" emma:medium="tactile" emma:mode="ink">
          <msink:context xmlns:msink="http://schemas.microsoft.com/ink/2010/main" type="writingRegion" rotatedBoundingBox="23742,954 32122,-600 33456,6591 25077,8146"/>
        </emma:interpretation>
      </emma:emma>
    </inkml:annotationXML>
    <inkml:traceGroup>
      <inkml:annotationXML>
        <emma:emma xmlns:emma="http://www.w3.org/2003/04/emma" version="1.0">
          <emma:interpretation id="{590A35E9-AA01-4C10-8D2C-20F3DAE55B2F}" emma:medium="tactile" emma:mode="ink">
            <msink:context xmlns:msink="http://schemas.microsoft.com/ink/2010/main" type="paragraph" rotatedBoundingBox="23390,1879 30251,-1064 32347,3818 25486,6762" alignmentLevel="1"/>
          </emma:interpretation>
        </emma:emma>
      </inkml:annotationXML>
      <inkml:traceGroup>
        <inkml:annotationXML>
          <emma:emma xmlns:emma="http://www.w3.org/2003/04/emma" version="1.0">
            <emma:interpretation id="{B15B639D-FA4B-4B41-A5DB-517A586EC5F0}" emma:medium="tactile" emma:mode="ink">
              <msink:context xmlns:msink="http://schemas.microsoft.com/ink/2010/main" type="line" rotatedBoundingBox="23390,1879 30251,-1064 32347,3818 25486,6762">
                <msink:destinationLink direction="with" ref="{93A70162-133F-437F-8182-E8FB19E4696F}"/>
              </msink:context>
            </emma:interpretation>
          </emma:emma>
        </inkml:annotationXML>
        <inkml:traceGroup>
          <inkml:annotationXML>
            <emma:emma xmlns:emma="http://www.w3.org/2003/04/emma" version="1.0">
              <emma:interpretation id="{B40DAB35-8B51-4A17-9EAE-32E0FFF8910C}" emma:medium="tactile" emma:mode="ink">
                <msink:context xmlns:msink="http://schemas.microsoft.com/ink/2010/main" type="inkWord" rotatedBoundingBox="23390,1879 30251,-1064 32347,3818 25486,6762"/>
              </emma:interpretation>
              <emma:one-of disjunction-type="recognition" id="oneOf0">
                <emma:interpretation id="interp0" emma:lang="" emma:confidence="1">
                  <emma:literal/>
                </emma:interpretation>
              </emma:one-of>
            </emma:emma>
          </inkml:annotationXML>
          <inkml:trace contextRef="#ctx0" brushRef="#br0">3155-3791 0,'0'0'16,"0"0"-1,0 0-15,0 0 16,-47 172 0,-16 16-16,0 31 15,-16 32 1,0-32 0,-16-15-16,16-16 15,16-16 1,0-15-1,16 0-15,15-16 16,32 15 0,16-15-16,0-16 15,15 1 1,-15 30 0,16-15-16,-16-31 15,15-16 1,-15-16-1,0-31-15,-1 0 16,-30-15 0</inkml:trace>
          <inkml:trace contextRef="#ctx0" brushRef="#br0" timeOffset="-1107.4647">2019-3838 0,'0'0'0,"0"0"16,0 0-1,-63 188 1,-16 63-16,-15 77 16,-1-61-1,16-17 1,16 1-16,16 15 15,15-78 1,1-47-16,15-15 16,0-33-1,16 1 1,0 0-16,16 16 16,0 0-1,15 78 1,17 0-16,-1 31 15,-31-62 1,15-32-16,-15-62 16,-16-32-1</inkml:trace>
          <inkml:trace contextRef="#ctx0" brushRef="#br0" timeOffset="-10336.2307">2808-2366 0,'0'0'16,"0"0"-1,0 0 1,0 0-16,0 0 16,0 0-1,0 0 1,0 0-16,0 0 16,63 157-1,-15 15-15,-17 16 16,-15 0-1,0 47 1,-16-47-16,0-31 16,31-16-1,16 15 1,-31-93-16</inkml:trace>
          <inkml:trace contextRef="#ctx0" brushRef="#br0" timeOffset="1095.973">4417-3760 0,'0'0'15,"0"0"-15,0 0 16,0 0-1,0 0 1,-16 110-16,-15 47 16,-17 62-1,-15 16-15,-31 15 16,15-46 0,0 47-1,32-63-15,-1-32 16,17-15-1,-1-31 1,16 0-16,1-1 16,15 48-1,0-16-15,15-16 16,1-15 0,16-16-1,-17-32-15,1-30 16,0-17-1</inkml:trace>
          <inkml:trace contextRef="#ctx0" brushRef="#br0" timeOffset="1655.1918">3076-1332 0,'0'0'16,"0"0"-1,0 0 1,0 0-16,0 0 15,0 0 1,0 0-16,95 94 16,-16-16-1,-16-31 1,-16 0-16,-15-15 16,-1-17-1,-15 1 1,0 0-16,0-1 15,-1 1 1,17 0-16,-1-1 16,1 1-1,0-16 1,-1 0-16,32-16 16,0 1-1,0-17 1,0-15-16,1 0 15,14-15 1,17-17-16,0-15 16,15 0-1,48-31 1</inkml:trace>
          <inkml:trace contextRef="#ctx0" brushRef="#br0" timeOffset="547.6032">1972-486 0,'0'0'16,"0"0"-1,0 0-15,0 0 16,0 0 0,0 0-1,0 0-15,0 0 16,0 0 0,0 0-16,0 0 15,0 0 1,95 47-1,-16-31-15,-16-1 16,0-15 0,0 0-1,0-15-15,-16-1 16,-15 0 0,-1 1-1,17-1-15,-17 0 16,1 1-1,-1-1-15,1-15 16,15-32 0,16-94-1,16-31-15,-16 0 16,-15-31 0</inkml:trace>
          <inkml:trace contextRef="#ctx0" brushRef="#br0" timeOffset="-616.5554">947-282 0,'0'0'16,"0"0"-16,0 0 15,0 0 1,0 0-16,0 0 16,0 0-1,0 0 1,0 0-16,0 0 15,0 0 1,0 0 0,0 0-16,0 0 15,0 0 1,0 0-16,0 0 16,110-32-1,-15-15 1,0-15-16,-17-17 15,1 1 1,16-16 0,15 0-16</inkml:trace>
          <inkml:trace contextRef="#ctx0" brushRef="#br0" timeOffset="-2202.7347">584-2632 0,'0'0'16,"0"0"0,0 0-1,-95 141-15,17 16 16,14-1-1,17 1-15,16-16 16,15 31 0,16 47-1,16-31-15,-1 0 16,17 0 0,-16-31-1,-1-16-15,1-31 16,0-1-1,0-46-15,0-16 16,-1 0 0,1 0-1,16 0-15,-1 16 16,1 15 0</inkml:trace>
          <inkml:trace contextRef="#ctx0" brushRef="#br0" timeOffset="-11396.1443">2934-1786 0,'0'0'0,"0"0"15,0 0 1,0 0-1,0 0-15,0 0 16,0 0 0,32 141-16,31 47 15,0-16 1,16 0 0,16 16-16,-1 16 15,1 0 1,-16-16-1,-16 0-15,-16-32 16,16 17 0,-15-48-1,-17-16-15,1-30 16,-17-17 0,1 1-16,0 0 15,0-32 1,-16 0-1,15 1-15</inkml:trace>
          <inkml:trace contextRef="#ctx0" brushRef="#br0" timeOffset="-1699.4523">0 407 0,'0'0'0,"0"0"16,0 0-1,0 0 1,0 0-16,0 0 16,0 0-1,0 0-15,0 0 16,111 94 0,-48-47-1,-32-16-15,-15-15 16,0-16-1,0-16 1,0-15-16,15-32 16,16-47-1,1 1 1,-1-32-16,0 16 16</inkml:trace>
          <inkml:trace contextRef="#ctx0" brushRef="#br0" timeOffset="-12058.4782">1609-1864 0,'0'0'16,"0"0"0,0 0-16,0 0 15,0 0 1,16 235 0,16-48-16,-1 1 15,1 16 1,15 15-16,-15-15 15,31 0 1,0-16 0,0-32-16,-16 1 15,1-1 1,-1 1 0,0-32-16,0-15 15,17 31 1,-1-31-1,0-16-15,-16-16 16,-15-15 0,-1-32-16,-15 0 15,0-15 1,0 0 0,15-16-16,-31 0 15</inkml:trace>
          <inkml:trace contextRef="#ctx0" brushRef="#br0" timeOffset="-12833.2894">205-1410 0,'0'0'0,"0"0"16,0 0-1,0 0 1,0 0-16,0 0 15,0 0 1,0 0-16,0 0 16,111 141-1,-32 0 1,-16-32-16,0 32 16,-16 16-1,1 15 1,-17 1-16,1-17 15,15 1 1,0 0-16,1-17 16,-1 1-1,0 0 1,16-31-16,0 0 16,-15-32-1,-1 0 1,-15 1-16,-1-17 15,1 1 1,-16-16 0,-1-16-16,1 16 15,0 0 1,0 0-16,-1 0 16,1-15-1,0 15 1,0 0-16,-1 15 15,1-15 1,0 0 0,0 0-16,0-15 15,-16-17 1,15-15-16</inkml:trace>
          <inkml:trace contextRef="#ctx0" brushRef="#br0" timeOffset="-4769.165">-489-3118 0,'0'0'0,"0"0"16,0 0-1,-126 110-15,16 31 16,31-31 0,0 31-1,0 15-15,0 17 16,1-1 0,30-15-1,1 31-15,15 15 16,1-15-1,31-16 1,0 1-16,16 15 16,-1-47-1,1 0-15,0-32 16,0 1 0,-1-47-1,1-1-15,0-15 16,0-15-1,-16-1 1,16 0-16,-16-15 16,0 0-1,0-1-15,0 1 16,0 0 0,0-1-1,0 1-15,0 15 16,-16 1-1,0-17 1</inkml:trace>
          <inkml:trace contextRef="#ctx0" brushRef="#br0" timeOffset="-13745.3407">-788-1269 0,'0'0'0,"0"0"16,0 0-1,0 0-15,0 0 16,0 0 0,0 0-1,79 109-15,-16 32 16,0 47-1,-16 32 1,16-1-16,-15-31 16,-1 0-1,-16-31-15,17-1 16,-1-31 0,-15-31-1,-1 0-15,-15-15 16,0-17-1,-1 1-15,-15-16 16,0 0 0,0 0-1,0 0-15,0-16 16,0 1 0,0-1-1,0-15-15,0-1 16,0 17-1,0-17 1,0 1-16,16 31 16,-16 0-1,16 16-15,0-1 16,0 1 0,-1 0-1,-15-16-15,0-16 16,0-15-1,0-1 1,0 1-16,0 0 16,0-1-1,0-15-15,0 16 16,0-16 0,0 0-1,0 0-15,0 0 16,0 0-1,0 0 1,0-16-16,0 16 16</inkml:trace>
          <inkml:trace contextRef="#ctx0" brushRef="#br0" timeOffset="-3947.0148">-1766 156 0,'0'0'16,"0"0"-1,0 0 1,0 0-16,0 0 15,0 0 1,0 0-16,0 0 16,0 0-1,110 78 1,-31-31-16,-32-15 16,-15-1-1,-1 0 1,1 1-16,0-17 15,15 17 1,0-17-16,-15 1 16,15 0-1,-15-16 1,-1 0-16,1 0 16,-16 0-1,-1-16 1,1 0-16,0 1 15,15-17 1,1 1 0,-1-16-16,17-16 15,15-15 1,16-16-16,15-31 16</inkml:trace>
          <inkml:trace contextRef="#ctx0" brushRef="#br0" timeOffset="-17996.7468">-2066-768 0,'0'0'16,"0"0"-1,0 0-15,47 94 16,17 94-1,-1 0-15,0 63 16,16 62 0,-16-78-1,0 31-15,-16-15 16,0-63 0,-15-79-1,-1-15-15,-15-31 16,0-32-1,-16 1-15,16-17 16,0-15 0</inkml:trace>
        </inkml:traceGroup>
      </inkml:traceGroup>
    </inkml:traceGroup>
    <inkml:traceGroup>
      <inkml:annotationXML>
        <emma:emma xmlns:emma="http://www.w3.org/2003/04/emma" version="1.0">
          <emma:interpretation id="{ADB55826-A1E8-4F2A-A214-A332D8F4BBB3}" emma:medium="tactile" emma:mode="ink">
            <msink:context xmlns:msink="http://schemas.microsoft.com/ink/2010/main" type="paragraph" rotatedBoundingBox="24628,5728 33008,4173 33456,6591 25077,8146" alignmentLevel="1"/>
          </emma:interpretation>
        </emma:emma>
      </inkml:annotationXML>
      <inkml:traceGroup>
        <inkml:annotationXML>
          <emma:emma xmlns:emma="http://www.w3.org/2003/04/emma" version="1.0">
            <emma:interpretation id="{16DDFD9B-98CA-4FF3-875B-C57DC2D59831}" emma:medium="tactile" emma:mode="ink">
              <msink:context xmlns:msink="http://schemas.microsoft.com/ink/2010/main" type="line" rotatedBoundingBox="24628,5728 33008,4173 33456,6591 25077,8146"/>
            </emma:interpretation>
          </emma:emma>
        </inkml:annotationXML>
        <inkml:traceGroup>
          <inkml:annotationXML>
            <emma:emma xmlns:emma="http://www.w3.org/2003/04/emma" version="1.0">
              <emma:interpretation id="{5788C929-4A1E-4E3B-9674-FE612E342E61}" emma:medium="tactile" emma:mode="ink">
                <msink:context xmlns:msink="http://schemas.microsoft.com/ink/2010/main" type="inkWord" rotatedBoundingBox="24715,6195 28640,5466 28979,7290 25053,8019"/>
              </emma:interpretation>
              <emma:one-of disjunction-type="recognition" id="oneOf1">
                <emma:interpretation id="interp1" emma:lang="" emma:confidence="1">
                  <emma:literal/>
                </emma:interpretation>
              </emma:one-of>
            </emma:emma>
          </inkml:annotationXML>
          <inkml:trace contextRef="#ctx0" brushRef="#br0" timeOffset="31390.6569">-47 2725 0,'0'0'15,"0"0"-15,16 94 16,15 31 0,1 16-1,15 0-15,-15-47 16,-1-15-1,17 15 1,-17-32-16,1 1 16,-1-16-1</inkml:trace>
          <inkml:trace contextRef="#ctx0" brushRef="#br0" timeOffset="32393.5227">1152 2004 0,'0'0'0,"0"0"16,0 0-1,0 0 1,0 0-16,0 0 16,0 0-1,0 0-15,0 0 16,0 0-1,0 0 1,0 0-16,0 0 16,0 0-1,0 0 1,-126-47-16,31 32 16,32 15-1,16 15 1,15 1-16,-15 15 15,15 16 1,16 0-16,16-15 16,16-1-1,0-15 1,31 15-16,48 16 16,0-31-1,-1-1 1,-15-15-16,-16 0 15,-15 0 1,-17 0-16,-15 0 16,0 0-1,-16 0 1,0 16-16,-16 47 16,-16 31-1,-47 15 1,16-30-16,-16-1 15,16-15 1,16-32 0,0 0-16,15-31 15</inkml:trace>
          <inkml:trace contextRef="#ctx0" brushRef="#br0" timeOffset="30934.0274">-694 2286 0,'0'0'0,"0"0"15,0 0-15,0 0 16,0 0 0,0 0-1,0 0-15,0 0 16,0 0 0,0 0-16,0 0 15,0 0 1,0 0-1,0 0-15,-110-47 16,0 16 0,-1 15-1,1 1-15,-16 30 16,31 17 0,16-1-16,32 0 15,-1 16 1,17 0-1,-1-15-15,17-1 16,15 0 0,0-15-1,31 0-15,32-1 16,32 1 0,-1 0-1,17-16-15,-1 0 16,16 15-1,1 17-15,15-1 16,-64 0 0,-14 1-1,-33-17-15,-15 1 16,0 0 0,-16 15-16,-16 16 15,-16 0 1,-15 0-1,-16 16-15,-16-1 16,0 1 0,-31 15-1,15 1-15,16-32 16,16-16 0,32-31-1</inkml:trace>
          <inkml:trace contextRef="#ctx0" brushRef="#br0" timeOffset="32952.2736">1972 2772 0,'0'0'16,"0"0"0,0 0-16,0 0 15,0 0 1,0 0-16,0 0 16,0 0-1,0 0 1,0 0-16,0 0 15,0 0 1,0 0 0,0 0-16,0 0 15,0 0 1,0 0-16,16 125 16,-32 16-1,-31 0 1,-1-31-16,17-16 15,-1-31 1,17-32 0,-1-15-16,16-1 15,31-15 1,64-31 0,63-47-16,94-48 15,1-15 1</inkml:trace>
        </inkml:traceGroup>
        <inkml:traceGroup>
          <inkml:annotationXML>
            <emma:emma xmlns:emma="http://www.w3.org/2003/04/emma" version="1.0">
              <emma:interpretation id="{8269274A-D45D-40F7-81DB-FB1AB8EEC32C}" emma:medium="tactile" emma:mode="ink">
                <msink:context xmlns:msink="http://schemas.microsoft.com/ink/2010/main" type="inkWord" rotatedBoundingBox="30175,5032 33067,4495 33340,5962 30447,6499"/>
              </emma:interpretation>
              <emma:one-of disjunction-type="recognition" id="oneOf2">
                <emma:interpretation id="interp2" emma:lang="" emma:confidence="1">
                  <emma:literal/>
                </emma:interpretation>
              </emma:one-of>
            </emma:emma>
          </inkml:annotationXML>
          <inkml:trace contextRef="#ctx0" brushRef="#br0" timeOffset="33922.0346">5127 908 0,'0'0'15,"0"0"1,0 0-16,0 0 15,0 0 1,0 0 0,0 0-16,0 0 15,0 0 1,0 0 0,0 0-16,0 0 15,0 0 1,0 0-1,0 0-15,0 0 16,-142 0 0,31 0-16,33 16 15,14-1 1,17-15 0,16 16-16,-1-16 15,1 16 1,15-1-1,0 17-15,0 30 16,32 1 0,16 15-1,15-15-15,32 15 16,15 1 0,1-17-16,-16-15 15,0-15 1,-16-1-1,0-15-15,-32-1 16,1 1 0,-16 0-1,0-1-15,-1 1 16,-15 31 0,-15 31-16,-17 16 15,-31 0 1,-32 0-1,-47 16-15,0-16 16,16-16 0,32-31-1,-1-16-15,16 1 16,32-32 0</inkml:trace>
          <inkml:trace contextRef="#ctx0" brushRef="#br0" timeOffset="7556.0953">3975 1989 0,'0'0'0,"0"0"0,0 0 16,0 0 0,0 0-16,111-47 15,31-16 1,79-46 0,78-17-16,-15 17 15,-16-17 1,16 1-1,-79 15-15,-15-15 16,30 15 0,-62 32-16,-47 15 15,-17 1 1,1 15 0,-32 15-16</inkml:trace>
        </inkml:traceGroup>
        <inkml:traceGroup>
          <inkml:annotationXML>
            <emma:emma xmlns:emma="http://www.w3.org/2003/04/emma" version="1.0">
              <emma:interpretation id="{341D8603-707C-430E-9239-CA345E6C3156}" emma:medium="tactile" emma:mode="ink">
                <msink:context xmlns:msink="http://schemas.microsoft.com/ink/2010/main" type="inkWord" rotatedBoundingBox="31960,5895 33020,5698 33195,6640 32135,6836"/>
              </emma:interpretation>
              <emma:one-of disjunction-type="recognition" id="oneOf3">
                <emma:interpretation id="interp3" emma:lang="" emma:confidence="1">
                  <emma:literal>n</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N</emma:literal>
                </emma:interpretation>
                <emma:interpretation id="interp7" emma:lang="" emma:confidence="0">
                  <emma:literal>"</emma:literal>
                </emma:interpretation>
              </emma:one-of>
            </emma:emma>
          </inkml:annotationXML>
          <inkml:trace contextRef="#ctx0" brushRef="#br0" timeOffset="34663.7763">5600 1989 0,'0'0'0,"0"0"16,0 0 0,0 0-1,0 0-15,0 0 16,0 0 0,0 0-1,0 0-15,0 0 16,0 0-1,0 0-15,0 0 16,0 0 0,0 0-1,0 0-15,95 109 16,-48-15 0,-15 0-1,-17-31-15,-15 0 16,0-16-1,0-16 1,-15-15-16,15-1 16,0 1-1,0-16-15,0-16 16,0 1 0,15-32-1,17-32-15,15-30 16,16-1-1,-15 32 1,15-1-16,0 17 16,0 15-1,16 16-15,-16-1 16,-16 32 0,-15 0-1,-1 0-15,-15 16 16,16 31-1,15 62 1,0 17-16,1 30 16,15 48-1,0-63-15,31-63 16</inkml:trace>
        </inkml:traceGroup>
        <inkml:traceGroup>
          <inkml:annotationXML>
            <emma:emma xmlns:emma="http://www.w3.org/2003/04/emma" version="1.0">
              <emma:interpretation id="{D69DE299-78BC-4D18-A786-3965199EE071}" emma:medium="tactile" emma:mode="ink">
                <msink:context xmlns:msink="http://schemas.microsoft.com/ink/2010/main" type="inkWord" rotatedBoundingBox="32123,4338 32914,4191 33166,5545 32374,5692"/>
              </emma:interpretation>
              <emma:one-of disjunction-type="recognition" id="oneOf4">
                <emma:interpretation id="interp8" emma:lang="" emma:confidence="1">
                  <emma:literal/>
                </emma:interpretation>
              </emma:one-of>
            </emma:emma>
          </inkml:annotationXML>
          <inkml:trace contextRef="#ctx0" brushRef="#br0" timeOffset="8081.4116">5758 407 0,'0'0'0,"0"0"16,0 0-1,0 0-15,0 0 16,0 0 0,0 0-1,94 0-15,17 15 16,15 17 0,16-1-16,0 16 15,-47-16 1,-32 1-1,-16-1-15,-15-15 16,-17 31 0,1 15-1,-32 32-15,-31 32 16,-32-1 0,-16 16-1,-31 47-15,-16 125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9:39.325"/>
    </inkml:context>
    <inkml:brush xml:id="br0">
      <inkml:brushProperty name="width" value="0.07" units="cm"/>
      <inkml:brushProperty name="height" value="0.07" units="cm"/>
      <inkml:brushProperty name="fitToCurve" value="1"/>
    </inkml:brush>
    <inkml:brush xml:id="br1">
      <inkml:brushProperty name="width" value="0.1" units="cm"/>
      <inkml:brushProperty name="height" value="0.1" units="cm"/>
      <inkml:brushProperty name="fitToCurve" value="1"/>
    </inkml:brush>
  </inkml:definitions>
  <inkml:traceGroup>
    <inkml:annotationXML>
      <emma:emma xmlns:emma="http://www.w3.org/2003/04/emma" version="1.0">
        <emma:interpretation id="{AB398755-5F1C-4A4A-B7CE-E9DB0F06979F}" emma:medium="tactile" emma:mode="ink">
          <msink:context xmlns:msink="http://schemas.microsoft.com/ink/2010/main" type="writingRegion" rotatedBoundingBox="6059,13016 31358,13884 31193,18676 5894,17807"/>
        </emma:interpretation>
      </emma:emma>
    </inkml:annotationXML>
    <inkml:traceGroup>
      <inkml:annotationXML>
        <emma:emma xmlns:emma="http://www.w3.org/2003/04/emma" version="1.0">
          <emma:interpretation id="{D6D64517-A73D-4D0D-B0B0-E444A0C21126}" emma:medium="tactile" emma:mode="ink">
            <msink:context xmlns:msink="http://schemas.microsoft.com/ink/2010/main" type="paragraph" rotatedBoundingBox="6059,13016 31358,13884 31193,18676 5894,17807" alignmentLevel="1"/>
          </emma:interpretation>
        </emma:emma>
      </inkml:annotationXML>
      <inkml:traceGroup>
        <inkml:annotationXML>
          <emma:emma xmlns:emma="http://www.w3.org/2003/04/emma" version="1.0">
            <emma:interpretation id="{AE742943-2336-4F4F-9153-C18DAC5DBBAC}" emma:medium="tactile" emma:mode="ink">
              <msink:context xmlns:msink="http://schemas.microsoft.com/ink/2010/main" type="line" rotatedBoundingBox="6059,13016 31358,13884 31193,18676 5894,17807"/>
            </emma:interpretation>
          </emma:emma>
        </inkml:annotationXML>
        <inkml:traceGroup>
          <inkml:annotationXML>
            <emma:emma xmlns:emma="http://www.w3.org/2003/04/emma" version="1.0">
              <emma:interpretation id="{47B4BDC6-7548-4643-8197-03DD3BE779F7}" emma:medium="tactile" emma:mode="ink">
                <msink:context xmlns:msink="http://schemas.microsoft.com/ink/2010/main" type="inkWord" rotatedBoundingBox="6059,13016 10134,13156 10014,16663 5938,16524"/>
              </emma:interpretation>
              <emma:one-of disjunction-type="recognition" id="oneOf0">
                <emma:interpretation id="interp0" emma:lang="" emma:confidence="1">
                  <emma:literal/>
                </emma:interpretation>
              </emma:one-of>
            </emma:emma>
          </inkml:annotationXML>
          <inkml:trace contextRef="#ctx0" brushRef="#br0">-16783 893 0,'0'0'0,"0"0"0,0 0 16,0 0 0,142-31-1,31 15-15,-15 0 16,0 1-1,31-32-15,0 0 16,1-16 0,-17-31-1,32-31-15,32-47 16,-16-95 0,62-62-1,17-62-15,-32 31 16,-15 31-1,-64 78-15,-16 47 16,-31 32 0,-15 31-1,-17 31-15,0 16 16,-15 32 0,16 30-1</inkml:trace>
        </inkml:traceGroup>
        <inkml:traceGroup>
          <inkml:annotationXML>
            <emma:emma xmlns:emma="http://www.w3.org/2003/04/emma" version="1.0">
              <emma:interpretation id="{B0A9A214-0236-4BE9-A42B-54D3B6C9F42C}" emma:medium="tactile" emma:mode="ink">
                <msink:context xmlns:msink="http://schemas.microsoft.com/ink/2010/main" type="inkWord" rotatedBoundingBox="12130,15083 19150,15325 19073,17573 12052,17331"/>
              </emma:interpretation>
              <emma:one-of disjunction-type="recognition" id="oneOf1">
                <emma:interpretation id="interp1" emma:lang="" emma:confidence="1">
                  <emma:literal/>
                </emma:interpretation>
              </emma:one-of>
            </emma:emma>
          </inkml:annotationXML>
          <inkml:trace contextRef="#ctx0" brushRef="#br0" timeOffset="20913.1086">-9669-62 0,'0'0'0,"0"0"15,0 0 1,0 0-16,0 0 16,0 0-1,0 0-15,0 0 16,0 0 0,-142-32-1,31 1-15,17 15 16,-1 16-1,16 0 1,0 0-16,16 16 16,0 0-1,16-1-15,-1 1 16,1 47 0,0 15-1,15 16-15,32 16 16,32-1-1,-1-30 1,17-17-16,-1-15 16,16 0-1,16-15 1,16 15-16,-1-16 16,-15-15-1,0-1-15,0-15 16,-16 0-1,0 0 1,0 16-16,-16 0 16,-15-1-1,-16 1 1,-1-1-16,-15 1 16,0 15-1,0 16-15,-15 0 16,-33 16-1,-15 0 1,-16-16-16,-31 15 16,0 1-1,15-32 1,16-15-16,16-16 16,0 0-1,16 0-15,15 0 16,16-16-1</inkml:trace>
          <inkml:trace contextRef="#ctx0" brushRef="#br0" timeOffset="21323.0173">-8928 580 0,'0'0'15,"0"0"1,0 0-16,0 0 15,0 0 1,0 0-16,0 0 16,-16 125-1,16-15 1,0-1-16,16 32 16,0-31-1,15 0 1,1-16-16,15 15 15,0 1 1,1-32-16,-1 16 16</inkml:trace>
          <inkml:trace contextRef="#ctx0" brushRef="#br0" timeOffset="21734.2075">-8155 611 0,'0'0'0,"0"0"15,0 0 1,0 0-16,0 0 16,0 0-1,0 0 1,0 0-16,142-47 15,16-31 1,-32 15 0,-16 1-16,1-1 15,-17 16 1,-46 16 0</inkml:trace>
          <inkml:trace contextRef="#ctx0" brushRef="#br0" timeOffset="22065.4336">-7855-62 0,'0'0'0,"0"0"15,0 0 1,0 0 0,0 0-16,0 0 15,94 156 1,1 32 0,-16 16-16,-16-16 15,0-16 1,0-15-1,-16-32-15,16-47 16,0-46 0</inkml:trace>
          <inkml:trace contextRef="#ctx0" brushRef="#br0" timeOffset="22829.0246">-6515-407 0,'0'0'16,"0"0"-16,0 0 15,0 0 1,0 0-1,0 0-15,0 0 16,0 0 0,0 0-1,0 0-15,0 0 16,0 0 0,0 0-16,0 0 15,-110 47 1,15 16-1,16-1-15,1 1 16,14 0 0,17-1-1,16-15-15,-1 0 16,32-15 0,0-1-16,16 0 15,31 1 1,32-1-1,16-15-15,15-16 16,48 0 0,-1 0-1,-30 0-15,-33 15 16,-15 1 0,-31 15-16,-17 1 15,1 30 1,-1 1-1,-15 31-15,-16 0 16,-32 0 0,-31 0-1,-16 0-15,1-32 16,-1 1 0,-16-16-1,0 0-15,1-31 16,-1-1-1,0-15-15,1-31 16,31 0 0,15-63-1</inkml:trace>
          <inkml:trace contextRef="#ctx0" brushRef="#br0" timeOffset="23469.3085">-5694 721 0,'0'0'16,"0"0"-1,0 0-15,0 0 16,0 0 0,0 0-1,0 0-15,157-16 16,-46 16-1,-17 0 1,-31 16-16,-15 0 16,-17-1-1,1 17 1,-16 30-16,-1 48 16,-15 31-1,-31 0-15,-1-32 16,-15-15-1,0-15 1,15-17-16,1-30 16,15-17-1,0 1 1,0 0-16,16-1 16,0-15-1,32 0-15,78-31 16,127-63-1,47-16 1,-32-15-16,111-47 16,-111 31-1,1 15 1</inkml:trace>
        </inkml:traceGroup>
        <inkml:traceGroup>
          <inkml:annotationXML>
            <emma:emma xmlns:emma="http://www.w3.org/2003/04/emma" version="1.0">
              <emma:interpretation id="{676F9400-D3B3-42A8-BBBB-746E625E9601}" emma:medium="tactile" emma:mode="ink">
                <msink:context xmlns:msink="http://schemas.microsoft.com/ink/2010/main" type="inkWord" rotatedBoundingBox="22754,14671 31321,14965 31193,18676 22627,18382"/>
              </emma:interpretation>
              <emma:one-of disjunction-type="recognition" id="oneOf2">
                <emma:interpretation id="interp2" emma:lang="" emma:confidence="1">
                  <emma:literal/>
                </emma:interpretation>
              </emma:one-of>
            </emma:emma>
          </inkml:annotationXML>
          <inkml:trace contextRef="#ctx0" brushRef="#br0" timeOffset="-39981.4346">7003 549 0,'0'0'0,"0"0"16,0 0-1,0 0 1,0 0-16,0 0 16,0 0-1,0 0 1,0 0-16,0 0 15,0 0 1,95-94-16,-32 31 16,-32 16-1,-15 16 1,0-1-16,0 1 16,-16 15-1,0 1 1,-16-1-16,0 0 15,-31 16 1,-32 16-16,0 0 16,16-1-1,16 1 1,-1 0-16,17-1 16,-1 1-1,17 0 1,-1-1-16,16 17 15,0-1 1,31 0 0,1 1-16,47 15 15,15 15 1,1-15-16,-16 0 16,-16-15-1,0-1 1,-16 0-16,-15 1 15,0-1 1,-1 0 0,-15 0-16,0 16 15,-16 0 1,0 0 0,-32 16-16,-15 15 15,-1-15 1,-30-16-16,-17 0 15,-15 16 1,-1-16 0,1-16-16,-1-15 15,17-16 1,-1 0 0,48-16-16,-1 0 15,17 1 1</inkml:trace>
          <inkml:trace contextRef="#ctx0" brushRef="#br0" timeOffset="-39125.5503">7382 956 0,'0'0'16,"0"0"-16,0 0 15,0 0 1,0 0-1,0 0-15,157-47 16,-46 15 0,-16 17-16,-32-1 15,0 16 1,-32 0 0,1 0-16,-16 0 15,-1 16 1,1-1-1,-16 1-15,0 0 16,0-1 0,0 1-1,0-16-15,0 16 16,0-16 0,0 15-16,0-15 15,16 0 1,0 16-1,-1-16-15,1 16 16,0-16 0,0 0-1,0 0-15,-16 15 16,15 1 0,-15 15-16,0 32 15,0 15 1,-15 1-1,-17-1-15,-15 16 16,-16-16 0,-16 1-1,-16-17-15,-15 1 16,-17 0 0,-46-32-1</inkml:trace>
          <inkml:trace contextRef="#ctx0" brushRef="#br0" timeOffset="-47939.5763">2760 0 0,'0'0'16,"0"0"-16,0 0 16,0 0-1,0 0-15,0 0 16,0 0-1,0 0 1,0 0-16,47 141 16,-15 16-1,-16-16 1,0 0-16,15 31 16,1 16-1,-1 0-15,-15-31 16,0-1-1,-1 1 1,1-16-16,0-31 16,0-1-1,0-30 1,-1-1-16,1-15 16,-16-1-1,0-15 1,0 0-16,0-15 15,-16-17 1,1-30-16</inkml:trace>
          <inkml:trace contextRef="#ctx0" brushRef="#br0" timeOffset="-44913.4062">4369 752 0,'0'0'0,"0"0"16,0 0-1,0 0 1,0 0-16,0 0 16,0 0-1,0 0 1,0 0-16,0 0 16,0 0-1,0 0 1,0 0-16,0 0 15,0 0 1,0 0-16,0 0 16,-158-94-1,32 47 1,16 32-16,15 15 16,0 15-1,17 17 1,30-17-16,1 17 15,15-17 1,1 1-16,-1 0 16,16-1-1,1 1 1,15 0-16,0-1 16,15 16-1,17 1 1,31 15-16,16 0 15,16 15 1,-1-15 0,1 0-16,-16 0 15,0 0 1,-16-15 0,-32-1-16,1-15 15,-16-1 1,-1 1-16,1 0 15,-16 15 1,0 0 0,-16 1-16,-15-1 15,-16 0 1,-1 1 0,-46 15-16,-17 0 15,1 0 1,15-16-16,16-15 15,0-1 1,0 1 0,16-16-16,16-16 15</inkml:trace>
          <inkml:trace contextRef="#ctx0" brushRef="#br0" timeOffset="-44079.0866">4337 1300 0,'0'0'16,"0"0"0,0 0-16,0 0 15,0 0 1,0 0-1,0 0-15,0 0 16,95-62 0,16 15-1,-33 15-15,1 17 16,-16-1 0,0 16-16,-15 0 15,-17 0 1,1 16-1,-16-1-15,-1 1 16,1 31 0,-16 16-1,-16-1-15,-15 17 16,-16 15 0,-17-16-16,1-15 15,16-16 1,15-16-1,17-15-15,-1-1 16,16-15 0,16-15-1,31-17-15,48-15 16,78-47 0,48-15-1,-32 30-15,1 1 16,-33 15-1,-15 1-15</inkml:trace>
          <inkml:trace contextRef="#ctx0" brushRef="#br0" timeOffset="-42984.6078">5379-658 0,'0'0'0,"0"0"16,0 0 0,0 0-1,0 0-15,0 0 16,0 0-1,0 0 1,15 141-16,1-15 16,0-1-1,0-15 1,-1-1-16,17 17 16,-16 15-1,-1 15-15,1 1 16,0 15-1,-32 16 1,0-31-16,1-1 16,-1-46-1,0-16 1,0-16-16,16 1 16,0-17-1,0-30 1,0-1-16,0 0 15,0 16 1,16 16-16,0 0 16,0 15-1,-1 0 1,1 16-16,-16-15 16,0-1-1,0 16-15,-16-31 16,1-32-1,-1-15 1,0-1-16,0-15 16,1 0-1,-1 0 1,0-15-16,16-1 16,0 0-1,0-15 1</inkml:trace>
          <inkml:trace contextRef="#ctx0" brushRef="#br0" timeOffset="-41865.9795">6088-752 0,'0'0'16,"0"0"-16,0 0 15,0 0 1,0 0 0,0 0-16,0 0 15,0 0 1,16 94 0,0 32-16,0-17 15,-16 17 1,0-17-16,-16-15 15,0 0 1,0-15 0,1-1-16,-1 0 15,0 32 1,0 0 0,0-1-16,1 17 15,-1-17 1,0 1-1,16-1-15,0 1 16,0-16 0,0-31-16,0-1 15,16 1 1,0 0 0,-1-1-16,-15 1 15,16 0 1,-16-1-1,0-15-15,0 0 16,0 0 0,0-15-16,0-1 15,0 0 1,0 16 0,0-15-16,0-1 15,0 0 1,0 1-1,0-1-15,0-15 16,0-1 0,0 1-1,0 0-15,0-1 16,0 1 0,0 0-16,0-1 15</inkml:trace>
          <inkml:trace contextRef="#ctx0" brushRef="#br1" timeOffset="-68060.2266">0 0 0,'0'0'16,"0"0"0,0 0-16,0 0 15,0 94 1,16 16 0,-1 15-16,1 16 15,16 0 1,-17 0-16,1 0 15,0 0 1,0 0 0,-1-31-16,1-1 15,0 1 1,16 0 0,-1-16-16,1-16 15,-17 16 1,17 0-1,0-16-15,-17-15 16,-15-47 0</inkml:trace>
          <inkml:trace contextRef="#ctx0" brushRef="#br1" timeOffset="-65995.5163">347 345 0,'0'0'15,"0"0"1,0 0-1,0 0-15,0 0 16,0 0 0,0 0-1,0 0-15,0 0 16,0 0 0,110-47-16,48 0 15,15 0 1,-15 16-1,63-1-15,31 1 16,-31 0 0,63-1-1,63 17-15,-47-17 16,63 17 0,-48-17-16,95-30 15,-63-1 1,0 0-1,-31-15-15,-17 15 16,48-15 0,-94 31-1,15 0-15,-16 0 16,-62 16 0,30 31-1,17 15-15,-48 1 16,-31 0-1,-32-1-15,16 1 16,-31 0 0,-1-1-1,-31-15-15,-16 0 16,0 0 0,-16 0-1,-15 0-15,-1 0 16,1 0-1,0 0-15,-17 0 16,1 0 0,0 0-1,0 0-15,-16 0 16,15 0 0,-15 0-1,0 0-15,0 0 16,0 0-1,0 0 1,0 0-16,0 0 16,0 0-1,16 0-15,0 16 16,0 15 0,15 16-1,1 32-15,-1-1 16,1 16-1,0 63-15,-1-1 16,1 17 0,-1-17-1,1 1-15,-1 0 16,1 30 0,-16-30-1,-1-16-15,1-31 16,0-16-1,0-16 1,-1-31-16,-15-16 16,0 1-1,0-17-15,0 1 16,0 0 0,0-1-1,0-15-15,0 0 16,0 0-1,0 0 1,0 0-16,0 0 16,0 0-1,0 0 1,0 0-16,-15 0 16,-33 16-1,-15 0-15,-31-1 16,-48 1-1,-48 0 1,-15-1-16,16 1 16,-32 0-1,0 15 1,16-15-16,16 15 16,-32 0-1,-15 1-15,15-17 16,-47 17-1,-1-17 1,64 1-16,-15 0 16,-17-1-1,16 1 1,16 0-16,-63-1 16,16-15-1,47 16-15,-64-16 16,1 0-1,63 0 1,-16 0-16,16 0 16,32 0-1,15-16 1,16 1-16,-31 15 16,15-16-1,16 0 1,16 1-16,-1-1 15,17 16 1,-16-16-16,0 16 16,0 0-1,-1 0 1,17 0-16,31 0 16,0 0-1,32 0 1,0 0-16,15 0 15,0 0 1,1 0-16,15 0 16,0 0-1,1 0 1,15 0-16,0 0 16,0 0-1</inkml:trace>
          <inkml:trace contextRef="#ctx0" brushRef="#br0" timeOffset="-55999.2236">1151 846 0,'0'0'16,"0"0"-1,0 0-15,0 0 16,0 0 0,0 0-16,0 0 15,0 0 1,0 0-1,0 0-15,0 0 16,0 0 0,0 0-1,0 0-15,0 0 16,0 0 0,-110-62-1,15 30-15,16 17 16,0 15-1,16 15-15,16 1 16,15 0 0,1 15-1,15 16-15,16 0 16,32 0 0,31 0-1,16 0-15,0 0 16,-1 0-1,1 0-15,-16-16 16,0 0 0,-15 1-1,-17-1-15,-15-15 16,0 15 0,-16 32-1,-16-16-15,-15 15 16,-17 17-1,-31-1 1,0-15-16,1-16 16,-1-16-1,16-15-15,15-16 16,17 0 0,15-16-1</inkml:trace>
          <inkml:trace contextRef="#ctx0" brushRef="#br0" timeOffset="-55622.0258">1467 1253 0,'0'0'0,"0"0"16,0 0-1,0 0-15,0 0 16,0 0-1,0 0 1,0 0-16,94 157 16,1 0-1,-16-16 1,-16-16-16,0-15 16,-31-48-1</inkml:trace>
          <inkml:trace contextRef="#ctx0" brushRef="#br0" timeOffset="-57140.8755">2003-141 0,'0'0'16,"0"0"-16,0 0 15,0 0 1,0 0-16,0 0 15,0 0 1,-47 188 0,31 16-16,32-16 15,15 0 1,1 0 0,31 62-16,-16-30 15,0 30 1,-15-30-1,-16-1-15,-16 16 16,-16-31 0,-16-32-16,32-63 15,0-62 1,0-31 0</inkml:trace>
          <inkml:trace contextRef="#ctx0" brushRef="#br0" timeOffset="28161.1662">2665 392 0,'0'0'16,"0"0"-1,0 0-15,0 0 16,0 0 0,-94 141-1,-1 0-15,16 15 16,16 1-1,0-16 1,16 0-16,15-31 16,1-1-1,-1-15-15,1-15 16,-1-1 0,16-15-1,1-1-15,-1-30 16,0-1-1</inkml:trace>
          <inkml:trace contextRef="#ctx0" brushRef="#br0" timeOffset="27476.9915">2492 251 0,'0'0'0,"0"0"0,0 0 15,0 0 1,0 0-1,0 0-15,0 0 16,0 0 0,0 0-16,-47 94 15,15-31 1,1-16 0,15 0-16,0-16 15,-16 32 1,1-1-1,-1 17-15,1 14 16,-17 33 0,1 30-1,0-15-15,0-62 16</inkml:trace>
          <inkml:trace contextRef="#ctx0" brushRef="#br0" timeOffset="28628.2814">3233 956 0,'0'0'0,"0"0"15,0 0 1,0 0-16,0 0 16,0 0-1,0 0 1,0 0-16,-142 156 16,48-46-1,-1 0-15,0 15 16,-15 0-1,0-15 1,-1 0-16,17-16 16,-1 0-1,0 0 1,32-16-16,16-15 16,31-16-1</inkml:trace>
          <inkml:trace contextRef="#ctx0" brushRef="#br0" timeOffset="29005.0603">3123 2052 0,'0'0'16,"0"0"-16,0 0 15,0 0 1,0 0-16,0 0 16,-111 79-1,-15 30 1,-63 64-16,-16 46 16,63-16-1</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9:20.699"/>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E1263C54-7F68-4020-87DF-9F962F6FC1AB}" emma:medium="tactile" emma:mode="ink">
          <msink:context xmlns:msink="http://schemas.microsoft.com/ink/2010/main" type="inkDrawing" rotatedBoundingBox="19598,12740 26980,12718 26983,13535 19601,13558" shapeName="Other"/>
        </emma:interpretation>
      </emma:emma>
    </inkml:annotationXML>
    <inkml:trace contextRef="#ctx0" brushRef="#br0">0 125 0,'0'0'0,"0"0"16,0 0-1,0 0 1,0 0-16,0 0 15,0 0 1,47 125 0,0-31-16,1-31 15,-1 0 1,0-16-16,16 0 16,0 0-1,16 0 1,0 0-16,16-16 15,-1-31 1,1-16 0,-16-15-16,16-16 15,-1-16 1,17-15-16,-17 15 16,32-15-1,-15 0 1,-1 15-16,1 16 15,-17 16 1,33 15 0,14 16-16,1 0 15,-15 0 1,-17 0-16,0 16 16,1 15-1,-16 1 1,-1-1-16,-31 0 15,16 32 1,-16-16 0,-15 15-16,-1 1 15,-16 0 1,1 15 0,-1-15-16,-15-32 15,0 0 1,0 1-16,-16-17 15,0 1 1,0-16 0,16 0-16,-1 0 15,17-16 1,15-15 0,16 0-16,16-16 15,16-16 1,-1 16-16,1 0 15,-16 0 1,0 0 0,0 0-16,0 16 15,15-1 1,17 17 0,-1-1-16,0 16 15,1 16 1,-1 15-1,1 0-15,-1 1 16,16 15 0,0 0-16,16 0 15,-31-16 1,-1-15 0,48-1-16,0-15 15,-1 0 1,-15-15-1,0-17-15,-15-15 16,30-15 0,1-17-1,-16 1-15,-32 0 16,17-16 0,15-47-16</inkml:trace>
  </inkml:traceGroup>
</inkml:ink>
</file>

<file path=ppt/ink/ink1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9:53.404"/>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F3E5639E-9BCB-41F6-9059-792B446BF909}" emma:medium="tactile" emma:mode="ink">
          <msink:context xmlns:msink="http://schemas.microsoft.com/ink/2010/main" type="inkDrawing" rotatedBoundingBox="1365,10411 18826,10583 18824,10808 1363,10635" shapeName="Other"/>
        </emma:interpretation>
      </emma:emma>
    </inkml:annotationXML>
    <inkml:trace contextRef="#ctx0" brushRef="#br0">0 168 0,'0'0'16,"0"0"0,0 0-16,95 0 15,63 0 1,15-15 0,-15-1-16,94 16 15,-31-16 1,-31-15-1,46 15-15,17 1 16,-64-17 0,47 32-1,33-15-15,14 15 16,17 0 0,63 0-16,-95 0 15,95 15 1,-48-15-1,64 16-15,-32 0 16,-16-1 0,0-15-16,-47 16 15,79 15 1,-63 1 0,31-1-16,16 0 15,0-15 1,16 0-1,0-1-15,0-15 16,-32 16 0,32 0-1,-16-16-15,15 0 16,-30 0 0,30-16-16,-15 0 15,0 16 1,-15-15-1,-48-1-15,31 0 16,-47 16 0,0 0-1,48 0-15,-64 16 16,16 0 0,16-16-1,-47 15-15,-1-15 16,33 0-1,-33 0-15,1 0 16,15-15 0,-47-1-1,-15 0-15,46 16 16,-31-15 0,-47-1-16,0 0 15,-16 16 1,0 0-1,-32 0-15,0 16 16,-15 0 0,0 15-1</inkml:trace>
  </inkml:traceGroup>
</inkml:ink>
</file>

<file path=ppt/ink/ink1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9:51.717"/>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BF22F5DD-8EC0-4C20-890A-AB68FE718758}" emma:medium="tactile" emma:mode="ink">
          <msink:context xmlns:msink="http://schemas.microsoft.com/ink/2010/main" type="inkDrawing" rotatedBoundingBox="20908,9733 32911,9742 32910,10089 20907,10081" shapeName="Other"/>
        </emma:interpretation>
      </emma:emma>
    </inkml:annotationXML>
    <inkml:trace contextRef="#ctx0" brushRef="#br0">0 141 0,'0'0'0,"0"0"0,0 0 15,189-32 1,-31 1-16,31 31 16,-15 0-1,31-16 1,-48 16-16,17-15 16,78 15-1,-31 0-15,-16 0 16,79 15-1,-16-15 1,-31 16-16,31 15 16,-16 1-1,17-1 1,-17-15-16,16 15 16,-31 0-1,31-15-15,0 15 16,-31-15-1,15-16 1,0 16-16,-62-16 16,46 0-1,32 0 1,-31 15-16,15-15 16,16 0-1,-15 0 1,47-15-16,-17 15 15,-30 0 1,47-32-16,-32 17 16,-16-1-1,48-15 1,-48-1-16,-15 17 16,15-1-1,0-15 1,-31-1-16,0 17 15,0-1 1,-32-15-16,-31 15 16,15 16-1,1 0 1,-32-16-16,-16 1 16,-15 15-1,-33 0 1</inkml:trace>
  </inkml:traceGroup>
</inkml:ink>
</file>

<file path=ppt/ink/ink1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9:01.115"/>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2A880B2D-9513-47D1-A6DC-CE689453ADE1}" emma:medium="tactile" emma:mode="ink">
          <msink:context xmlns:msink="http://schemas.microsoft.com/ink/2010/main" type="writingRegion" rotatedBoundingBox="24638,13497 31779,12672 32087,15339 24946,16164"/>
        </emma:interpretation>
      </emma:emma>
    </inkml:annotationXML>
    <inkml:traceGroup>
      <inkml:annotationXML>
        <emma:emma xmlns:emma="http://www.w3.org/2003/04/emma" version="1.0">
          <emma:interpretation id="{2D7A8600-0888-46FB-9115-7CB0BC8B178E}" emma:medium="tactile" emma:mode="ink">
            <msink:context xmlns:msink="http://schemas.microsoft.com/ink/2010/main" type="paragraph" rotatedBoundingBox="24638,13497 31779,12672 32087,15339 24946,16164" alignmentLevel="1"/>
          </emma:interpretation>
        </emma:emma>
      </inkml:annotationXML>
      <inkml:traceGroup>
        <inkml:annotationXML>
          <emma:emma xmlns:emma="http://www.w3.org/2003/04/emma" version="1.0">
            <emma:interpretation id="{826AA727-3BCE-4006-9132-07F700B3A0D9}" emma:medium="tactile" emma:mode="ink">
              <msink:context xmlns:msink="http://schemas.microsoft.com/ink/2010/main" type="line" rotatedBoundingBox="24638,13497 31779,12672 32087,15339 24945,16164"/>
            </emma:interpretation>
          </emma:emma>
        </inkml:annotationXML>
        <inkml:traceGroup>
          <inkml:annotationXML>
            <emma:emma xmlns:emma="http://www.w3.org/2003/04/emma" version="1.0">
              <emma:interpretation id="{B4E80A07-0809-4DFB-8969-1ED3DF3714C1}" emma:medium="tactile" emma:mode="ink">
                <msink:context xmlns:msink="http://schemas.microsoft.com/ink/2010/main" type="inkWord" rotatedBoundingBox="24638,13497 26830,13243 27138,15910 24945,16164"/>
              </emma:interpretation>
            </emma:emma>
          </inkml:annotationXML>
          <inkml:trace contextRef="#ctx0" brushRef="#br0">2807-1127 0,'0'0'16,"0"0"-16,0 0 15,-63 109 1,0 32-16,-16 47 16,1 0-1,-1 16 1,0-1-16,31-15 16,1-15-1,16-32 1,15-63-16,16-31 15</inkml:trace>
          <inkml:trace contextRef="#ctx0" brushRef="#br0" timeOffset="1334.5135">3296-2240 0,'0'0'0,"0"0"15,0 0 1,0 0-16,0 0 15,0 0 1,0 0 0,0 0-16,0 0 15,0 0 1,0 0 0,0 0-16,0 0 15,0 0 1,0 0-16,-157-15 15,62 15 1,16 0 0,0 15-16,16 1 15,0 31 1,0 16 0,-16 31-16,32 0 15,15 0 1,17-47-16,15-16 15,0-15 1,0-1 0,15-15-16,1 0 15,16 0 1,-1-15 0,16-17-16,17 1 15,-1-16 1,0 0-1,0 0-15,-16 16 16,-15-1 0,-1 1-16,1 15 15,-16 1 1,-1-1 0,1 0-16,0 1 15,15 15 1,1 0-1,0 0-15,-1 15 16,1 32 0,15 32-1,0 15-15,-15 15 16,-1 1 0,-15 0-16,0-1 15,0 1 1,-16 0-1,-16-32-15,-16 0 16,-15-15 0,-16 0-1,-32-1-15,-15 1 16,-1-16 0,1-16-1,15-15-15,17-16 16,14-16-1,1-31-15,16-16 16,0-62 0,47-16-1,31-15-15,32-17 16,32 17 0,15 30-1</inkml:trace>
          <inkml:trace contextRef="#ctx0" brushRef="#br0" timeOffset="1814.67">4243-1221 0,'0'0'15,"0"0"-15,0 0 16,0 0-1,-63 141 1,31-32-16,16 1 16,16 31-1,16 0-15,32-16 16</inkml:trace>
        </inkml:traceGroup>
        <inkml:traceGroup>
          <inkml:annotationXML>
            <emma:emma xmlns:emma="http://www.w3.org/2003/04/emma" version="1.0">
              <emma:interpretation id="{336C58E1-2B9A-4E63-B583-E21FA77B951B}" emma:medium="tactile" emma:mode="ink">
                <msink:context xmlns:msink="http://schemas.microsoft.com/ink/2010/main" type="inkWord" rotatedBoundingBox="27990,13319 31803,12878 32074,15221 28260,15661"/>
              </emma:interpretation>
              <emma:one-of disjunction-type="recognition" id="oneOf0">
                <emma:interpretation id="interp0" emma:lang="" emma:confidence="1">
                  <emma:literal/>
                </emma:interpretation>
              </emma:one-of>
            </emma:emma>
          </inkml:annotationXML>
          <inkml:trace contextRef="#ctx0" brushRef="#br0" timeOffset="3082.3317">6388-2271 0,'0'0'15,"0"0"1,0 0-16,0 0 16,0 0-1,0 0 1,0 0-16,0 0 15,0 0 1,0 0-16,0 0 16,0 0-1,0 0 1,0 0-16,-158-63 16,32 32-1,16 15 1,-17 16-16,1 16 15,-16 15 1,48 1-16,15-1 16,32 0-1,15-15 1,0 0-16,17-1 16,-1 1-1,16-16 1,16 0-16,47 16 15,16-16 1,15-16 0,1-15-16,15-1 15,1 1 1,-1 0-16,-15 15 16,-16 16-1,-16 0 1,0 16-16,-16-1 15,-15 17 1,-1 30 0,1 32-16,-16 47 15,-32-31 1,-16 0 0,-15-1-16,0 1 15,-16-16 1,-1-16-16,1-15 15,0 0 1,16-32 0,15-15-16,1-1 15,-17 1 1,1-16 0,0-16-16,15 1 15,1-17 1,15-46-16,32-16 15,31-78 1,32 15 0,16 32-16,47-16 15,-32 47 1,32 15 0,16-15-16</inkml:trace>
          <inkml:trace contextRef="#ctx0" brushRef="#br0" timeOffset="3618.831">7019-1785 0,'0'0'0,"0"0"16,0 0 0,0 0-16,0 0 15,0 0 1,0 0 0,0 0-16,0 0 15,0 0 1,0 0-1,0 0-15,110-63 16,-47 32 0,-15 15-1,-17 32-15,-15-1 16,16 48 0,-17 0-16,-15 31 15,-15 0 1,-1-16-1,16-15-15,0-32 16,0-15 0,0-1-1,0-15-15,63 0 16,110-47 0,111-62-16,127-95 15,30-31 1,32 0-1</inkml:trace>
          <inkml:trace contextRef="#ctx0" brushRef="#br0" timeOffset="4348.8051">6199-986 0,'0'0'0,"0"0"16,0 0-1,0 0-15,-95 156 16,0 95 0,32-16-1,48 94-15</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7:33.21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130A12E5-DA1F-4D03-8EFA-640AD08E5EEC}" emma:medium="tactile" emma:mode="ink">
          <msink:context xmlns:msink="http://schemas.microsoft.com/ink/2010/main" type="inkDrawing" rotatedBoundingBox="5923,13867 18116,13925 18115,14124 5922,14066" shapeName="Other"/>
        </emma:interpretation>
      </emma:emma>
    </inkml:annotationXML>
    <inkml:trace contextRef="#ctx0" brushRef="#br0">0 0 0,'0'0'15,"0"0"1,0 0-16,0 0 16,0 0-1,205 47 1,-16-16-16,1 1 16,-1-17-1,32-15-15,0 0 16,-1 0-1,33-15 1,15 15-16,0-16 16,32 0-1,31 16 1,0 0-16,16-15 16,-16-1-1,1 16 1,15 0-16,0 0 15,-16 16 1,-31-16-16,31 31 16,-31-15-1,15-1 1,-63 1-16,17-16 16,46 0-1,-78 0 1,15 0-16,32 16 15,-32-16 1,32 0-16,0 31 16,-31-15-1,-1-1 1,0 1-16,1-16 16,15-16-1,16 1 1,-63-1-16,-16-15 15,31-1 1,-46 1 0,-17 0-16,-31 15 15,16 16 1,-16 0-16,-32 16 16,-15-1-1,-32 1 1</inkml:trace>
  </inkml:traceGroup>
</inkml:ink>
</file>

<file path=ppt/ink/ink1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2:20.921"/>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3BF1A347-6C74-48BC-8B04-BB4D661DF5EB}" emma:medium="tactile" emma:mode="ink">
          <msink:context xmlns:msink="http://schemas.microsoft.com/ink/2010/main" type="inkDrawing" rotatedBoundingBox="11606,15370 13752,14738 13778,14827 11633,15459" semanticType="underline" shapeName="Other"/>
        </emma:interpretation>
      </emma:emma>
    </inkml:annotationXML>
    <inkml:trace contextRef="#ctx0" brushRef="#br0">0 689 0,'0'0'0,"0"0"16,0 0-1,0 0 1,0 0-16,95-63 16,15 16-1,0 0 1,1 16-16,15-16 15,16 0 1,0 0-16,-16 0 16,-15 16-1,-1-1 1,32-15-16,16 0 16,-1 16-1,-30 15 1,-33 1-16,1-1 15,-32 0 1,-16 1-16,-15-1 16,-16 0-1,-1 1 1</inkml:trace>
  </inkml:traceGroup>
</inkml:ink>
</file>

<file path=ppt/ink/ink1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2:07.169"/>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3404B365-8BAD-4F43-BA10-9AFB0D2DC1DF}" emma:medium="tactile" emma:mode="ink">
          <msink:context xmlns:msink="http://schemas.microsoft.com/ink/2010/main" type="inkDrawing" rotatedBoundingBox="8794,7987 11160,5577 11487,5897 9120,8307" semanticType="callout" shapeName="Other">
            <msink:sourceLink direction="with" ref="{4476598F-F3EB-4686-B641-F3336A444976}"/>
          </msink:context>
        </emma:interpretation>
      </emma:emma>
    </inkml:annotationXML>
    <inkml:trace contextRef="#ctx0" brushRef="#br0">0 2333 0,'0'0'16,"0"0"0,0 0-1,0 0-15,0 0 16,0 0-1,0 0-15,0 0 16,126-15 0,-16-1-1,1 0-15,-1 1 16,16-17 0,-31-15-1,15-15-15,-15-1 16,31-46-1,95-126 1,95-204-16,15-31 16,-31 47-1,-32 32-15</inkml:trace>
  </inkml:traceGroup>
</inkml:ink>
</file>

<file path=ppt/ink/ink1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2:05.468"/>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0E7336B5-61B2-46D0-8D67-753E81B6E432}" emma:medium="tactile" emma:mode="ink">
          <msink:context xmlns:msink="http://schemas.microsoft.com/ink/2010/main" type="writingRegion" rotatedBoundingBox="9251,10055 12501,10055 12501,15083 9251,15083"/>
        </emma:interpretation>
      </emma:emma>
    </inkml:annotationXML>
    <inkml:traceGroup>
      <inkml:annotationXML>
        <emma:emma xmlns:emma="http://www.w3.org/2003/04/emma" version="1.0">
          <emma:interpretation id="{3F16AA42-11D8-4B8A-BFE2-D5868E804C18}" emma:medium="tactile" emma:mode="ink">
            <msink:context xmlns:msink="http://schemas.microsoft.com/ink/2010/main" type="paragraph" rotatedBoundingBox="9251,10055 12501,10055 12501,15083 9251,15083" alignmentLevel="1"/>
          </emma:interpretation>
        </emma:emma>
      </inkml:annotationXML>
      <inkml:traceGroup>
        <inkml:annotationXML>
          <emma:emma xmlns:emma="http://www.w3.org/2003/04/emma" version="1.0">
            <emma:interpretation id="{EDD9EE6B-FB57-42A9-8F7C-1606BA16CB29}" emma:medium="tactile" emma:mode="ink">
              <msink:context xmlns:msink="http://schemas.microsoft.com/ink/2010/main" type="line" rotatedBoundingBox="9251,10055 12501,10055 12501,15083 9251,15083"/>
            </emma:interpretation>
          </emma:emma>
        </inkml:annotationXML>
        <inkml:traceGroup>
          <inkml:annotationXML>
            <emma:emma xmlns:emma="http://www.w3.org/2003/04/emma" version="1.0">
              <emma:interpretation id="{4476598F-F3EB-4686-B641-F3336A444976}" emma:medium="tactile" emma:mode="ink">
                <msink:context xmlns:msink="http://schemas.microsoft.com/ink/2010/main" type="inkWord" rotatedBoundingBox="9251,10055 12501,10055 12501,15083 9251,15083">
                  <msink:destinationLink direction="with" ref="{3404B365-8BAD-4F43-BA10-9AFB0D2DC1DF}"/>
                </msink:context>
              </emma:interpretation>
            </emma:emma>
          </inkml:annotationXML>
          <inkml:trace contextRef="#ctx0" brushRef="#br0">0 1754 0,'0'0'0,"0"0"16,0 0-1,0 0 1,0 0-16,0 0 15,0 0 1,0 0-16,94 0 16,1 0-1,0 0 1,-1 0-16,1 0 16,31-16-1,32-15 1,-16-32-16,16-31 15,-1-31 1,33-31 0,-1-32-16,-31-16 15,-1 0 1,-15 1-16,-16 15 16,16 15-1,-78 64 1</inkml:trace>
          <inkml:trace contextRef="#ctx0" brushRef="#br0" timeOffset="-1276.5218">331 1550 0,'0'0'0,"0"0"16,-32-47 0</inkml:trace>
          <inkml:trace contextRef="#ctx0" brushRef="#br0" timeOffset="809.8089">-868-1755 0,'0'0'0,"0"0"15,0 0 1,0 0-1,0 0-15,0 0 16,0 0 0,0 0-16,142 16 15,-16 0 1,1-16 0,14-47-16,1-32 15,16-46 1,0-32-1,31-93-15,16-1 16,32-78 0,-16 16-1</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38:56.65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2D531EC-A6F1-46DF-9888-0FB0C49815C1}" emma:medium="tactile" emma:mode="ink">
          <msink:context xmlns:msink="http://schemas.microsoft.com/ink/2010/main" type="writingRegion" rotatedBoundingBox="12484,14382 6539,15606 6085,13400 12030,12176"/>
        </emma:interpretation>
      </emma:emma>
    </inkml:annotationXML>
    <inkml:traceGroup>
      <inkml:annotationXML>
        <emma:emma xmlns:emma="http://www.w3.org/2003/04/emma" version="1.0">
          <emma:interpretation id="{068180B9-4382-46F3-BC45-6D84E5C0C5DF}" emma:medium="tactile" emma:mode="ink">
            <msink:context xmlns:msink="http://schemas.microsoft.com/ink/2010/main" type="paragraph" rotatedBoundingBox="12484,14382 6539,15606 6085,13400 12030,12176" alignmentLevel="1"/>
          </emma:interpretation>
        </emma:emma>
      </inkml:annotationXML>
      <inkml:traceGroup>
        <inkml:annotationXML>
          <emma:emma xmlns:emma="http://www.w3.org/2003/04/emma" version="1.0">
            <emma:interpretation id="{2C3307AD-6EF8-42C2-A1C6-5234C2673C9F}" emma:medium="tactile" emma:mode="ink">
              <msink:context xmlns:msink="http://schemas.microsoft.com/ink/2010/main" type="line" rotatedBoundingBox="12484,14382 6539,15606 6085,13400 12030,12176"/>
            </emma:interpretation>
          </emma:emma>
        </inkml:annotationXML>
        <inkml:traceGroup>
          <inkml:annotationXML>
            <emma:emma xmlns:emma="http://www.w3.org/2003/04/emma" version="1.0">
              <emma:interpretation id="{EE9E9C29-00D2-4646-BEE6-32C849416107}" emma:medium="tactile" emma:mode="ink">
                <msink:context xmlns:msink="http://schemas.microsoft.com/ink/2010/main" type="inkWord" rotatedBoundingBox="12466,14294 10623,14674 10209,12662 12052,12283">
                  <msink:destinationLink direction="with" ref="{2AC650C9-FC3C-47DF-9D3C-13CDF77E25FA}"/>
                </msink:context>
              </emma:interpretation>
              <emma:one-of disjunction-type="recognition" id="oneOf0">
                <emma:interpretation id="interp0" emma:lang="" emma:confidence="0">
                  <emma:literal>e</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2351-434 0,'0'0'16,"0"0"0,0 0-16,0 0 15,0 0 1,0 0-16,118-133 15,83-34 1,51 34 0,-34 16-16,34 17 15,-50 50 1,-34 33 0,-34 17-16,-50 17 15,-17 16 1,-17 17-16,-16 50 15,-34 67 1,-34 0 0,-50-17-16,-33-34 15,-17 1 1,-34 17 0,-51-1-16,1-16 15,17-17 1,33-17-16,50-16 15,34-34 1,34-16 0,16-1-16,34-16 15,17 0 1,117 0 0,118-33-16,-50 0 15,16-1 1,17 18-1,-33 32-15,-68 1 16,0 33 0,-16 17-16,-1 16 15,18 51 1,-68-68 0</inkml:trace>
        </inkml:traceGroup>
        <inkml:traceGroup>
          <inkml:annotationXML>
            <emma:emma xmlns:emma="http://www.w3.org/2003/04/emma" version="1.0">
              <emma:interpretation id="{A983F9EB-E4F1-4488-A43D-F376AA92562A}" emma:medium="tactile" emma:mode="ink">
                <msink:context xmlns:msink="http://schemas.microsoft.com/ink/2010/main" type="inkWord" rotatedBoundingBox="11024,14682 6539,15606 6085,13400 10570,12476">
                  <msink:destinationLink direction="with" ref="{2AC650C9-FC3C-47DF-9D3C-13CDF77E25FA}"/>
                </msink:context>
              </emma:interpretation>
              <emma:one-of disjunction-type="recognition" id="oneOf1">
                <emma:interpretation id="interp5" emma:lang="" emma:confidence="1">
                  <emma:literal/>
                </emma:interpretation>
              </emma:one-of>
            </emma:emma>
          </inkml:annotationXML>
          <inkml:trace contextRef="#ctx0" brushRef="#br0" timeOffset="-1174.5529">1679-534 0,'0'0'16,"0"0"-1,0 0 1,0 0-16,0 0 15,-16 200 1,-18 17-16,34 50 16,0-34-1,0-16 1,0 0-16,0-67 16,-17-34-1,0-32 1,1-17-16,-1-1 15,0 1 1,-16 0-16</inkml:trace>
          <inkml:trace contextRef="#ctx0" brushRef="#br0" timeOffset="-718.9804">2754-250 0,'0'0'0,"0"0"15,0 0 1,0 0-16,0 0 16,0 0-1,0 116 1,0 51-16,0 33 15,-17 0 1,17-33 0,0 0-16,0-17 15,0-34 1,0-32-16,0-18 16,0-32-1,-17-17 1</inkml:trace>
          <inkml:trace contextRef="#ctx0" brushRef="#br0" timeOffset="-1573.4931">-1712 767 0,'0'0'0,"0"0"16,0 0-1,0 0 1,0 0-16,0 0 16,0 0-1,285-184 1,34 1-16,0-1 16,0 18-1,-50 16-15,-68 16 16,18 1-1,-51 33 1,-34 16-16,-50 34 16,-17 17-1,-33 16 1,-1 17-16,-16 17 16,-17 16-1,0 17-15,0-16 16,0-18-1</inkml:trace>
          <inkml:trace contextRef="#ctx0" brushRef="#br0" timeOffset="-2051.2965">17 0 0,'0'0'0,"0"0"15,0 0-15,0 0 16,0 0 0,0 200-1,17-17-15,-17 17 16,0 0-1,0 34 1,0-68-16,0-49 16,-17-17-1,0-33 1,17-17-16,0-17 16,0-16-1,0 0-15,0-1 16,0 1-1,0-17 1,0 0-16</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2:16.50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91A65BC1-FCAE-4FEB-A09E-452BEE8A1F5C}" emma:medium="tactile" emma:mode="ink">
          <msink:context xmlns:msink="http://schemas.microsoft.com/ink/2010/main" type="writingRegion" rotatedBoundingBox="12800,2114 15545,2114 15545,9663 12800,9663"/>
        </emma:interpretation>
      </emma:emma>
    </inkml:annotationXML>
    <inkml:traceGroup>
      <inkml:annotationXML>
        <emma:emma xmlns:emma="http://www.w3.org/2003/04/emma" version="1.0">
          <emma:interpretation id="{20DE7120-6857-4653-9FF1-5D897207BE30}" emma:medium="tactile" emma:mode="ink">
            <msink:context xmlns:msink="http://schemas.microsoft.com/ink/2010/main" type="paragraph" rotatedBoundingBox="12800,2114 15545,2114 15545,9663 12800,9663" alignmentLevel="1"/>
          </emma:interpretation>
        </emma:emma>
      </inkml:annotationXML>
      <inkml:traceGroup>
        <inkml:annotationXML>
          <emma:emma xmlns:emma="http://www.w3.org/2003/04/emma" version="1.0">
            <emma:interpretation id="{3B384AC1-8DFE-499F-9274-13AA15A34E48}" emma:medium="tactile" emma:mode="ink">
              <msink:context xmlns:msink="http://schemas.microsoft.com/ink/2010/main" type="line" rotatedBoundingBox="12800,2114 15545,2114 15545,9663 12800,9663"/>
            </emma:interpretation>
          </emma:emma>
        </inkml:annotationXML>
        <inkml:traceGroup>
          <inkml:annotationXML>
            <emma:emma xmlns:emma="http://www.w3.org/2003/04/emma" version="1.0">
              <emma:interpretation id="{029DFDC4-E093-4BC6-A2BC-BCDADDC55E06}" emma:medium="tactile" emma:mode="ink">
                <msink:context xmlns:msink="http://schemas.microsoft.com/ink/2010/main" type="inkWord" rotatedBoundingBox="12990,2114 15545,2114 15545,4714 12990,4714"/>
              </emma:interpretation>
            </emma:emma>
          </inkml:annotationXML>
          <inkml:trace contextRef="#ctx0" brushRef="#br0">-6057 2569 0,'0'0'16,"0"0"0,0 0-16,0 0 15,94-94 1,32-47-1,16-16-15,16 0 16,0 1 0,15-16-16,1-16 15,-16 15 1,-1 17 0,-15 15-16,0 0 15,16 15 1,-48 32-1,1-15-15,-32 15 16</inkml:trace>
          <inkml:trace contextRef="#ctx0" brushRef="#br0" timeOffset="604.0668">-5032 391 0,'0'0'0,"0"0"15,0 0 1,94-31-1,48 0-15,16-16 16,31 0 0,1 0-1,-1-16-15,-16 1 16,-62 15 0,-16 15-1,-32 17-15,0 15 16,-32 0-1,-15 15-15,0 48 16,-16 78 0,-16 47-1,-47 47-15,-16 15 16,-16-15 0,1 0-1,31-78-15,15 0 16,17-48-1</inkml:trace>
        </inkml:traceGroup>
        <inkml:traceGroup>
          <inkml:annotationXML>
            <emma:emma xmlns:emma="http://www.w3.org/2003/04/emma" version="1.0">
              <emma:interpretation id="{84E4CC59-2C5D-4B91-A459-70E0B65FEDE7}" emma:medium="tactile" emma:mode="ink">
                <msink:context xmlns:msink="http://schemas.microsoft.com/ink/2010/main" type="inkWord" rotatedBoundingBox="12800,6672 13873,6672 13873,9663 12800,9663"/>
              </emma:interpretation>
              <emma:one-of disjunction-type="recognition" id="oneOf0">
                <emma:interpretation id="interp0" emma:lang="" emma:confidence="1">
                  <emma:literal/>
                </emma:interpretation>
              </emma:one-of>
            </emma:emma>
          </inkml:annotationXML>
          <inkml:trace contextRef="#ctx0" brushRef="#br0" timeOffset="21457.9827">-5332 4762 0,'0'0'15,"0"0"-15,0 0 16,0 0 0,0 0-1,0 0-15,0 0 16,0 0 0,0 0-1,0 0-15,0 0 16,0 0-1,-142 125 1,32-15-16,15-1 16,-15 17-1,15-1-15,16-15 16,16-1 0,0-15-1,16 0-15,-1 16 16,17-48-1,15-30 1,0-17-16,16 1 16,0-16-1,0 0-15,0 0 16,0 0 0,0 0-1,16-16-15</inkml:trace>
          <inkml:trace contextRef="#ctx0" brushRef="#br0" timeOffset="21913.7366">-5490 5091 0,'0'0'0,"0"0"16,0 0-1,0 0-15,0 0 16,0 0-1,0 0 1,32 109-16,-1-15 16,-15-15-1,0-17 1,0-15-16,0-16 16,-1 16-1,1 0-15,0 16 16,15 15-1,-15 16 1,16 32-16,-1 15 16,-15-32-1,0 17 1</inkml:trace>
          <inkml:trace contextRef="#ctx0" brushRef="#br0" timeOffset="20636.84">-5505 4527 0,'0'0'0,"0"0"16,0 0 0,0 0-16,0 0 15,0 0 1,-64 188-1,33-32-15,-1 1 16,-15 0 0,0-1-1,-1 1-15,17 31 16,15 0 0,-15 0-16,-1-32 15,0 32 1,1 0-1,-1 0-15,17-31 16,-1-16 0,0-31-1,0-17-15,1-30 16,15-16 0,-16-16-16,16-15 15,0 0 1,0-1-1,0 1-15,-16 0 16,16-1 0</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7:23.26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0D2FBD2-1D54-4108-A161-AF1DAF1DD82C}" emma:medium="tactile" emma:mode="ink">
          <msink:context xmlns:msink="http://schemas.microsoft.com/ink/2010/main" type="writingRegion" rotatedBoundingBox="20060,2371 29164,404 29664,2718 20560,4685">
            <msink:destinationLink direction="with" ref="{5DFE989E-BE75-478C-ACF5-BDF17051F031}"/>
          </msink:context>
        </emma:interpretation>
      </emma:emma>
    </inkml:annotationXML>
    <inkml:traceGroup>
      <inkml:annotationXML>
        <emma:emma xmlns:emma="http://www.w3.org/2003/04/emma" version="1.0">
          <emma:interpretation id="{EF82287A-8D73-41F1-9901-CD32E9D47499}" emma:medium="tactile" emma:mode="ink">
            <msink:context xmlns:msink="http://schemas.microsoft.com/ink/2010/main" type="paragraph" rotatedBoundingBox="20060,2371 29164,404 29664,2718 20560,4685" alignmentLevel="1"/>
          </emma:interpretation>
        </emma:emma>
      </inkml:annotationXML>
      <inkml:traceGroup>
        <inkml:annotationXML>
          <emma:emma xmlns:emma="http://www.w3.org/2003/04/emma" version="1.0">
            <emma:interpretation id="{53D9D4EE-ABE4-47D9-9943-E13C1E09DCFA}" emma:medium="tactile" emma:mode="ink">
              <msink:context xmlns:msink="http://schemas.microsoft.com/ink/2010/main" type="line" rotatedBoundingBox="20060,2371 29164,404 29664,2718 20560,4685"/>
            </emma:interpretation>
          </emma:emma>
        </inkml:annotationXML>
        <inkml:traceGroup>
          <inkml:annotationXML>
            <emma:emma xmlns:emma="http://www.w3.org/2003/04/emma" version="1.0">
              <emma:interpretation id="{51496A17-8478-4210-BF37-72CE9BCA57B8}" emma:medium="tactile" emma:mode="ink">
                <msink:context xmlns:msink="http://schemas.microsoft.com/ink/2010/main" type="inkWord" rotatedBoundingBox="20060,2371 29164,404 29664,2718 20560,4685"/>
              </emma:interpretation>
              <emma:one-of disjunction-type="recognition" id="oneOf0">
                <emma:interpretation id="interp0" emma:lang="" emma:confidence="0">
                  <emma:literal>I'.</emma:literal>
                </emma:interpretation>
                <emma:interpretation id="interp1" emma:lang="" emma:confidence="0">
                  <emma:literal>S.</emma:literal>
                </emma:interpretation>
                <emma:interpretation id="interp2" emma:lang="" emma:confidence="0">
                  <emma:literal>D.</emma:literal>
                </emma:interpretation>
                <emma:interpretation id="interp3" emma:lang="" emma:confidence="0">
                  <emma:literal>I.</emma:literal>
                </emma:interpretation>
                <emma:interpretation id="interp4" emma:lang="" emma:confidence="0">
                  <emma:literal>s.</emma:literal>
                </emma:interpretation>
              </emma:one-of>
            </emma:emma>
          </inkml:annotationXML>
          <inkml:trace contextRef="#ctx0" brushRef="#br0">-3676-1692 0,'0'0'16,"0"0"-16,0 0 16,0 0-1,0 0-15,0 0 16,0 0 0,0 0-1,0 0-15,48 110 16,-1-16-1,-15-31 1,-1-1-16,1-15 16,-1 0-1,32 0-15,16-15 16,0-17 0,0-15-1,15-15-15,-30-17 16,-17 1-1,-16 0 1,-15-1-16,0 1 16,0-47-1,-16 31-15,-16 15 16,0 1 0,0 0-1,1-1-15,15 1 16,0 15-1,0 1 1,0-1-16,15-15 16,49-16-1,30 15 1,80 1-16,15 47 16,-31-1-1,-16 1-15,-63 0 16,-16-1-1,-32 1 1,-15-16-16,0 0 16,-1 16-1,-15-1 1,-15 17-16,-33-1 16,-15 16-1,-16-16 1,1 1-16,30-17 15,17-15 1,15-15-16,0-48 16,32-47-1,31-46 1,32 15-16,16 0 16,31-16-1,63-15 1,1 31-16,-49 47 15,-14 16 1,-17 15-16</inkml:trace>
          <inkml:trace contextRef="#ctx0" brushRef="#br0" timeOffset="-855.6561">-5158-1269 0,'0'0'16,"0"0"0,0 0-16,0 0 15,0 0 1,0 0-1,0 0-15,0 0 16,-111 32 0,1 15-16,15 15 15,1 1 1,-1 15 0,16 1-16,16 15 15,16-16 1,15-15-1,16-1-15,16-30 16,0-17 0,16 1-1,31-16-15,1-16 16,-1 1 0,0-1-16,-15-15 15,-16 15 1,-1 0-1,1 1-15,-16-1 16,0 0 0,0 1-1,0-1-15,0 0 16,0-15 0,0 0-16,0 15 15,0 0 1,16 1-1,0-1-15,-16 16 16,16 0 0,15 16-1,16 31-15,16 31 16,16 16 0,-16-31-1,1-16-15,-17-16 16,0-15-1,0-32-15,1-31 16,-1 0 0,0-31-1,1-1-15,-17 1 16,-15 0 0,-16 46-1,0 1-15,0 15 16,0 1-1,0-1-15,0 0 16,0 1 0,0 15-1,16 0-15,15 0 16,32 31 0,16 16-1,32 0-15,15 0 16,16 0-1,0-31 1,-16-16-16,-16-32 16,-31-15-1</inkml:trace>
          <inkml:trace contextRef="#ctx0" brushRef="#br0" timeOffset="-1894.8919">-6199-2506 0,'0'0'0,"0"0"15,0 0 1,0 0-16,0 0 16,0 0-1,-127-31 1,-30 31-16,-17 15 16,16 1-1,1 31 1,-17 0-16,16 0 15,1 16 1,-1 31 0,0 46-16,-47 64 15,16 47 1,31 15-16,79-62 16,32-16-1,47-32 1,32-15-16,15-47 15,16 0 1,-16-15 0,16-17-16,48 16 15,-1-31 1,32-15-16,-16-17 16,-15-30-1,-17-17 1,1 1-16,-32-16 15,0-15 1,0-1 0,-31 16-16,-1 0 15,-15 16 1,0-1-16,0 1 16,-16 15-1,0 1 1,0-1-16,-16 0 15,0 16 1,0 0 0,1 0-16,-1 0 15,0 0 1,0 0 0,1 0-16,15 0 15,47 0 1,79-15-16,63 15 15,-31 15 1,0 1 0,-32 15-16,-16 16 15,-47 0 1,1 0 0,-17 16-16,-16-16 15,-15 0 1,0-16-1,31 0-15</inkml:trace>
          <inkml:trace contextRef="#ctx0" brushRef="#br0" timeOffset="536.2734">-206-2224 0,'0'0'0,"0"0"15,0 0 1,0 0 0,0 0-16,0 0 15,0 0 1,-173 63-16,15-1 16,16 16-1,32-15 1,15 0-16,32-16 15,16-16 1,-1 0 0,17-15-16,15 0 15,0-16 1,32 0 0,63-32-16,63-30 15,0-17 1,-47-15-16,-32 16 15,0-16 1,-32 16 0,-15 15-16,-16 32 15,-31-32 1</inkml:trace>
          <inkml:trace contextRef="#ctx0" brushRef="#br0" timeOffset="866.9681">-1325-3305 0,'0'0'0,"0"0"15,0 0 1,0 0 0,0 0-16,0 0 15,0 0 1,0 0 0,0 0-16,173 94 15,48 63 1,-32-1-1,-15 32-15,-32-15 16,-32-64 0,-15-15-16,-16-31 15,-16-16 1,-16-16 0,32 1-16,16-17 15,31-30 1,31-48-1,1-15-15,-16-32 16</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1:58.01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D32ED6F0-04E8-42BD-8954-6E87AC9CF195}" emma:medium="tactile" emma:mode="ink">
          <msink:context xmlns:msink="http://schemas.microsoft.com/ink/2010/main" type="inkDrawing" rotatedBoundingBox="17627,16053 20196,14483 20421,14852 17851,16422" semanticType="callout" shapeName="Other">
            <msink:sourceLink direction="with" ref="{3F351D99-CBB8-4045-B9C5-23B1BD8753FE}"/>
          </msink:context>
        </emma:interpretation>
      </emma:emma>
    </inkml:annotationXML>
    <inkml:trace contextRef="#ctx0" brushRef="#br0">0 1362 0,'0'0'0,"0"0"16,0 0-1,0 0-15,0 0 16,0 0 0,126 16-1,-15 0-15,-1-1 16,-15 1 0,-17 0-1,-14-16-15,14-16 16,1-15-1,32-16 1,15-32-16,0-15 16,-16 0-1,17-15-15,15-17 16,15 1 0,33-16-1,-33 31-15,1 16 16,-16 0-1,-16 16 1,-31 31-16,-32 0 16,-16 16-1,-15 15-15,-16 0 16,-1 1 0,1-1-1,-16 1-15,0 15 16,0 0-1,0 0 1,0 0-16</inkml:trace>
  </inkml:traceGroup>
</inkml:ink>
</file>

<file path=ppt/ink/ink2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7:24.848"/>
    </inkml:context>
    <inkml:brush xml:id="br0">
      <inkml:brushProperty name="width" value="0.07" units="cm"/>
      <inkml:brushProperty name="height" value="0.07" units="cm"/>
      <inkml:brushProperty name="color" value="#ED1C24"/>
      <inkml:brushProperty name="fitToCurve" value="1"/>
    </inkml:brush>
    <inkml:brush xml:id="br1">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5DFE989E-BE75-478C-ACF5-BDF17051F031}" emma:medium="tactile" emma:mode="ink">
          <msink:context xmlns:msink="http://schemas.microsoft.com/ink/2010/main" type="inkDrawing" rotatedBoundingBox="19248,2209 30151,-1068 31491,3388 20589,6667" hotPoints="27003,-1481 29357,2014 21968,6989 19614,3493" semanticType="enclosure" shapeName="Rectangle">
            <msink:sourceLink direction="with" ref="{20D2FBD2-1D54-4108-A161-AF1DAF1DD82C}"/>
          </msink:context>
        </emma:interpretation>
      </emma:emma>
    </inkml:annotationXML>
    <inkml:trace contextRef="#ctx0" brushRef="#br0">0 4527 0,'0'0'16,"0"0"-1,0 0-15,189-32 16,190-77 0,110-64-16,79-30 15,-32-1 1,79-62-1,63-47-15,48-32 16,-95 32 0,142-32-1,-237 95-15,79-32 16,-94 31 0,-17 0-16,-62 32 15,0 0 1,-95 62-1,-63 16-15,-32 0 16,-63 47 0,-47 16-1,-47 31-15,-48 16 16,-15 15 0,-16 0-1,-16 1-15,0-1 16</inkml:trace>
    <inkml:trace contextRef="#ctx0" brushRef="#br1" timeOffset="35251.4118">-1562 720 0,'0'0'16,"0"0"-16,142-62 15,48-17 1,62-30-1,32-1-15,47 1 16,127-48 0,-17 0-1,48-15-15,32-16 16,-64 31 0,32-31-1,16 16-15,-48 0 16,48-16-1,-111 63-15,48-16 16,-95 47 0,-16 47-1,-110 31-15,-16 16 16,16 47 0,-63 0-1,-16 0-15,0 16 16,-16 15-1,-16-15-15,16-1 16,16 17 0,-15-1-1,-17 0-15,0 0 16,64 32 0,-32 0-1,0-1-15,-16 17 16,-16 15-1,17 31-15,-17 16 16,-15 0 0,-32-31-1,0-1-15,16 16 16,-16-15 0,16-16-1,0-16-15,15 1 16</inkml:trace>
    <inkml:trace contextRef="#ctx0" brushRef="#br1" timeOffset="34325.5649">-1641 658 0,'0'0'0,"64"219"15,14 32 1,33-16-16,31 78 15,-16-62 1,32 31 0,-1 15-16,1-31 15,16 16 1,-17-15 0,-15-48-16,16 16 15,-16-47 1,-16-32-16,-31-30 15,-16-32 1,0-16 0,-16-15-16,-16-16 15,-15-32 1</inkml:trace>
  </inkml:traceGroup>
</inkml:ink>
</file>

<file path=ppt/ink/ink2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7:13.657"/>
    </inkml:context>
    <inkml:brush xml:id="br0">
      <inkml:brushProperty name="width" value="0.07" units="cm"/>
      <inkml:brushProperty name="height" value="0.07" units="cm"/>
      <inkml:brushProperty name="color" value="#ED1C24"/>
      <inkml:brushProperty name="fitToCurve" value="1"/>
    </inkml:brush>
    <inkml:brush xml:id="br1">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357834EC-9C75-4BE3-A09E-5BC02F7D6C6E}" emma:medium="tactile" emma:mode="ink">
          <msink:context xmlns:msink="http://schemas.microsoft.com/ink/2010/main" type="writingRegion" rotatedBoundingBox="21626,10354 32026,8405 33302,15212 22901,17161"/>
        </emma:interpretation>
      </emma:emma>
    </inkml:annotationXML>
    <inkml:traceGroup>
      <inkml:annotationXML>
        <emma:emma xmlns:emma="http://www.w3.org/2003/04/emma" version="1.0">
          <emma:interpretation id="{849464D7-8290-43F0-9B78-688989DA360E}" emma:medium="tactile" emma:mode="ink">
            <msink:context xmlns:msink="http://schemas.microsoft.com/ink/2010/main" type="paragraph" rotatedBoundingBox="22326,9937 25543,10144 25457,11484 22240,11277" alignmentLevel="1"/>
          </emma:interpretation>
        </emma:emma>
      </inkml:annotationXML>
      <inkml:traceGroup>
        <inkml:annotationXML>
          <emma:emma xmlns:emma="http://www.w3.org/2003/04/emma" version="1.0">
            <emma:interpretation id="{4E47B43D-5A25-49E1-9C68-D8300B9109E2}" emma:medium="tactile" emma:mode="ink">
              <msink:context xmlns:msink="http://schemas.microsoft.com/ink/2010/main" type="line" rotatedBoundingBox="22326,9937 25543,10144 25457,11484 22240,11277"/>
            </emma:interpretation>
          </emma:emma>
        </inkml:annotationXML>
        <inkml:traceGroup>
          <inkml:annotationXML>
            <emma:emma xmlns:emma="http://www.w3.org/2003/04/emma" version="1.0">
              <emma:interpretation id="{E99DE982-8D10-48B4-BED5-36EEB3F5B942}" emma:medium="tactile" emma:mode="ink">
                <msink:context xmlns:msink="http://schemas.microsoft.com/ink/2010/main" type="inkWord" rotatedBoundingBox="22326,9937 25543,10144 25457,11484 22240,11277">
                  <msink:destinationLink direction="with" ref="{EE1282D5-4FE7-4177-86F4-67A37BE9824E}"/>
                </msink:context>
              </emma:interpretation>
              <emma:one-of disjunction-type="recognition" id="oneOf0">
                <emma:interpretation id="interp0" emma:lang="" emma:confidence="0">
                  <emma:literal>o</emma:literal>
                </emma:interpretation>
                <emma:interpretation id="interp1" emma:lang="" emma:confidence="0">
                  <emma:literal>e</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O</emma:literal>
                </emma:interpretation>
              </emma:one-of>
            </emma:emma>
          </inkml:annotationXML>
          <inkml:trace contextRef="#ctx0" brushRef="#br0">2476-3963 0,'0'0'16,"0"0"0,0 0-16,0 0 15,0 0 1,0 0-1,0 0-15,0 0 16,0 0 0,0 0-1,0 0-15,0 0 16,0 0 0,-110 15-1,31 1-15,0 0 16,16-1-1,0 17-15,-16 15 16,0 15 0,0 32-1,0-15-15,16-1 16,0 0 0,16-15-1,15 15-15,16-15 16,16 15-1,0 16 1,16-15-16,16-1 16,15-16-1,16 1-15,16 0 16,16-16 0,31-32-1,16-15-15,16-62 16,-16-17-1,-32 1 1,-15 0-16,-17 0 16,-30 15-1,-1 0-15,-31-15 16,-16 0 0,-32 31-1,-15-16-15,-48 0 16,-78 1-1,15 15 1,16 15-16,-47 32 16,-32 32-1</inkml:trace>
          <inkml:trace contextRef="#ctx0" brushRef="#br0" timeOffset="-1597.8271">741-3979 0,'0'0'16,"0"0"-16,0 0 16,0 0-1,0 0 1,0 0-16,0 0 16,0 0-1,0 0 1,0 0-16,0 0 15,0 0 1,-110-16-16,-1 16 16,17 0-1,-17 16 1,1 15-16,15 16 16,0 0-1,17 0 1,14 0-16,1 16 15,0 0 1,16-16 0,15 0-16,1 15 15,15 1 1,16 0-16,16-1 16,0 1-1,15-16 1,17 0-16,15 0 15,31 0 1,1 0 0,0-16-16,-17-15 15,17 0 1,-16-16-16,0 0 16,0-16-1,0 0 1,31-31-16,-15 0 15,-17-15 1,1-17 0,-16 17-16,-15-17 15,-1 1 1,-15 0 0,-32-1-16,-16 1 15,-32 0 1,-15 15-16,-47 0 15,15 16 1,-15 32 0,-16 15-16,-32 47 15,32 47 1,-16 62 0</inkml:trace>
        </inkml:traceGroup>
      </inkml:traceGroup>
    </inkml:traceGroup>
    <inkml:traceGroup>
      <inkml:annotationXML>
        <emma:emma xmlns:emma="http://www.w3.org/2003/04/emma" version="1.0">
          <emma:interpretation id="{88EC7EE4-16E2-47E1-A843-0CB97AF26ECF}" emma:medium="tactile" emma:mode="ink">
            <msink:context xmlns:msink="http://schemas.microsoft.com/ink/2010/main" type="paragraph" rotatedBoundingBox="22245,13661 32646,11712 33302,15212 22901,17161" alignmentLevel="1"/>
          </emma:interpretation>
        </emma:emma>
      </inkml:annotationXML>
      <inkml:traceGroup>
        <inkml:annotationXML>
          <emma:emma xmlns:emma="http://www.w3.org/2003/04/emma" version="1.0">
            <emma:interpretation id="{D19A6FB4-CA6E-45E2-975A-7BEF64840404}" emma:medium="tactile" emma:mode="ink">
              <msink:context xmlns:msink="http://schemas.microsoft.com/ink/2010/main" type="line" rotatedBoundingBox="22245,13661 32646,11712 33302,15212 22901,17161"/>
            </emma:interpretation>
          </emma:emma>
        </inkml:annotationXML>
        <inkml:traceGroup>
          <inkml:annotationXML>
            <emma:emma xmlns:emma="http://www.w3.org/2003/04/emma" version="1.0">
              <emma:interpretation id="{3F351D99-CBB8-4045-B9C5-23B1BD8753FE}" emma:medium="tactile" emma:mode="ink">
                <msink:context xmlns:msink="http://schemas.microsoft.com/ink/2010/main" type="inkWord" rotatedBoundingBox="22358,14264 26159,13551 26702,16449 22901,17161">
                  <msink:destinationLink direction="with" ref="{D32ED6F0-04E8-42BD-8954-6E87AC9CF195}"/>
                  <msink:destinationLink direction="with" ref="{EE1282D5-4FE7-4177-86F4-67A37BE9824E}"/>
                </msink:context>
              </emma:interpretation>
              <emma:one-of disjunction-type="recognition" id="oneOf1">
                <emma:interpretation id="interp5" emma:lang="" emma:confidence="1">
                  <emma:literal/>
                </emma:interpretation>
              </emma:one-of>
            </emma:emma>
          </inkml:annotationXML>
          <inkml:trace contextRef="#ctx0" brushRef="#br1" timeOffset="27189.4286">1120 47 0,'0'0'16,"0"0"0,0 0-16,0 0 15,0 0 1,0 0 0,0 0-16,0 0 15,-142-47 1,-16 31-1,16 32-15,0 31 16,-16 31 0,32 0-16,47-15 15,16 0 1,16-1 0,31 1-16,48-16 15,31 0 1,79 16-16,126 15 15,0-31 1,-47 0 0,-32 0-16,-31 31 15,-48-15 1,-47-16 0,-15 0-16,-33 15 15,-30 1 1,-33 0-1,-15-16-15,-63 15 16,-95 32 0,-15-15-16,46-17 15,17-15 1,-17 0 0,33 0-16,31-15 15,47-17 1</inkml:trace>
          <inkml:trace contextRef="#ctx0" brushRef="#br1" timeOffset="27554.3684">1940 783 0,'0'0'0,"0"0"16,0 0 0,0 0-16,0 0 15,31 188 1,17 0-1,-1 0-15,16 0 16,16 31 0,0-31-1,15-16-15,1-15 16,0-16 0,-16-32-1,-1-15-15</inkml:trace>
          <inkml:trace contextRef="#ctx0" brushRef="#br1" timeOffset="31390.4607">2918-141 0,'0'0'15,"0"0"1,0 0-16,0 0 16,0 0-1,0 0 1,0 0-16,0 0 15,0 0 1,-126 47-16,31 0 16,16 0-1,32-16 1,-16 32-16,15-1 16,17 17-1,-1-1 1,16 16-16,16-16 15,16-15 1,16 0 0,15-17-16,16 1 15,16-15 1,16-1-16,-1-15 16,17-16-1,-17 0 1,-31-16-16,-15 0 15,-17 1 1,-15 15 0,0 0-16,-16 0 15,0 0 1,-16 0-16,-15 0 16,-1 15-1,0 1 1,1-16-16,15 0 15,0 0 1,1 0 0,15 0-16,0 0 15,31 0 1,32 0 0,32 0-16,0 16 15,-1 15 1,-15 0-16,0 32 15,0 15 1,0 1 0,-16 30-16,0 1 15,-16 15 1</inkml:trace>
        </inkml:traceGroup>
        <inkml:traceGroup>
          <inkml:annotationXML>
            <emma:emma xmlns:emma="http://www.w3.org/2003/04/emma" version="1.0">
              <emma:interpretation id="{2B1211A6-ADD2-4C1E-8284-21CED0DC3FE0}" emma:medium="tactile" emma:mode="ink">
                <msink:context xmlns:msink="http://schemas.microsoft.com/ink/2010/main" type="inkWord" rotatedBoundingBox="26587,12848 32646,11712 33251,14943 27192,16079"/>
              </emma:interpretation>
              <emma:one-of disjunction-type="recognition" id="oneOf2">
                <emma:interpretation id="interp6" emma:lang="" emma:confidence="0">
                  <emma:literal>GL</emma:literal>
                </emma:interpretation>
                <emma:interpretation id="interp7" emma:lang="" emma:confidence="0">
                  <emma:literal>G L</emma:literal>
                </emma:interpretation>
                <emma:interpretation id="interp8" emma:lang="" emma:confidence="0">
                  <emma:literal>a L</emma:literal>
                </emma:interpretation>
                <emma:interpretation id="interp9" emma:lang="" emma:confidence="0">
                  <emma:literal>G</emma:literal>
                </emma:interpretation>
                <emma:interpretation id="interp10" emma:lang="" emma:confidence="0">
                  <emma:literal>6 L</emma:literal>
                </emma:interpretation>
              </emma:one-of>
            </emma:emma>
          </inkml:annotationXML>
          <inkml:trace contextRef="#ctx0" brushRef="#br1" timeOffset="32682.206">6782-1159 0,'0'0'15,"0"0"-15,0 0 16,0 0 0,0 0-1,0 0-15,0 0 16,-126 78 0,16-16-1,-1 17-15,17-17 16,31 1-1,-1-16-15,17 0 16,16 0 0,15 16-1,16-1-15,16 1 16,15-16 0,32 16-1,32-1-15,15 1 16,32-16-1,0-16 1,0-15-16,-47-16 16,-32-16-1,0 1-15,-16-17 16,1 1 0,-33 15-1,1 1-15,0-1 16,-16 0-1,-16 16 1,-15 0-16,-17 16 16,-15 0-1,-16 15-15,32-15 16,15-1 0,1 1-1,15-16-15,0 0 16,1 0-1,15 0 1,15 0-16,48 16 16,64-1-1,-17 1 1,-15 0-16,-1 15 16,-31 0-1,-15 32-15</inkml:trace>
          <inkml:trace contextRef="#ctx0" brushRef="#br1" timeOffset="33093.7356">8028-423 0,'0'0'16,"0"0"-1,0 0 1,0 0-16,0 0 16,0 0-1,0 0 1,0 0-16,0 0 15,48 125 1,-33-15-16,-15 15 16,-15-15-1,-17-16 1,16-32-16,1-15 16,-1-15-1,16-17 1,63 1-16,174-47 15,94-79 1</inkml:trace>
          <inkml:trace contextRef="#ctx0" brushRef="#br1" timeOffset="31631.5484">4385 1143 0,'0'0'16,"0"0"-16,0 0 15,0 0 1,0 0-1,15 141-15,17 16 16,31 46 0,16-30-16,16-17 15</inkml:trace>
          <inkml:trace contextRef="#ctx0" brushRef="#br1" timeOffset="28468.3139">5694-862 0,'0'0'15,"0"0"1,0 0-16,0 0 16,0 0-1,0 0 1,0 0-16,-126-63 16,-16 16-1,-16 32-15,-47 30 16,0 17-1,31 15 1,17 15-16,30 1 16,17 0-1,31-1-15,16 17 16,32-1 0,46 16-1,33 0-15,30-16 16,112 32-1,62-16 1,1-47-16,-1-16 16,-31-15-1,-95 0 1,-47-1-16,-16 1 16,-32 0-1,-15-16-15,-16 15 16,-16 17-1,-31 30 1,-63 48-16,-32 0 16,-16-1-1,0-31 1,32-31-16,31-15 16,32-17-1,16-15 1,15 0-16,17-15 15,30-17 1</inkml:trace>
          <inkml:trace contextRef="#ctx0" brushRef="#br1" timeOffset="28982.1003">6435 235 0,'0'0'16,"0"0"-16,0 0 16,0 0-1,0 0 1,0 0-16,0 0 15,0 0 1,0 0 0,0 0-16,0 0 15,0 0 1,0 0-16,0 0 16,0 0-1,48 94 1,-33 47-16,-30 15 15,-33-15 1,1-31 0,15-48-16,1-15 15,15-31 1,0 0-16,16-16 16,63 0-1,79-32 1,126-62-16,16-15 15,-15-32 1,-17 16 0</inkml:trace>
          <inkml:trace contextRef="#ctx0" brushRef="#br1" timeOffset="29586.3462">8801-2146 0,'0'0'16,"0"0"-16,0 0 15,0 0 1,0 0 0,-126 47-16,-32 31 15,-15 47 1,-1 1 0,32-1-16,32-15 15,31-16 1,32 0-1,31-32-15,32 1 16,47-16 0,79 31-16,94 0 15,17-15 1,-48-32 0,0 1-16,-16-1 15,-47 0 1,-63 1-1,-16-1-15,-31 0 16,-17 32 0,-30 0-1,-17-1-15,-47 17 16,-15-1 0,-64 16-16,-79 16 15,32-16 1,0 0-1,32-32-15</inkml:trace>
          <inkml:trace contextRef="#ctx0" brushRef="#br1" timeOffset="30203.5833">9811-768 0,'0'0'0,"0"0"15,0 0 1,0 0-1,0 0-15,0 0 16,0 0 0,0 0-1,0 0-15,0 0 16,142-16 0,-16 1-1,-31-1-15,-32 16 16,-32 16-1,-15-1-15,-16 17 16,-16 46 0,-15 16-1,-17-16-15,1 1 16,15-17 0,1-15-1,15-15-15,0-17 16,16 1-1,0 15 1,0-15-16,16 15 16,16 16-1,15 0-15,-15 32 16,-17 30 0,-46 32-1,-80 63-15,-62 15 16,-48 32-1</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6:38.49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C2CCDB6-A2BE-441F-8ECC-D89E1947FA8E}" emma:medium="tactile" emma:mode="ink">
          <msink:context xmlns:msink="http://schemas.microsoft.com/ink/2010/main" type="writingRegion" rotatedBoundingBox="28795,3884 33574,3884 33574,6719 28795,6719"/>
        </emma:interpretation>
      </emma:emma>
    </inkml:annotationXML>
    <inkml:traceGroup>
      <inkml:annotationXML>
        <emma:emma xmlns:emma="http://www.w3.org/2003/04/emma" version="1.0">
          <emma:interpretation id="{257C7C2B-A3A7-4646-BAC8-270027C93DC6}" emma:medium="tactile" emma:mode="ink">
            <msink:context xmlns:msink="http://schemas.microsoft.com/ink/2010/main" type="paragraph" rotatedBoundingBox="28795,3884 33574,3884 33574,6719 28795,6719" alignmentLevel="1"/>
          </emma:interpretation>
        </emma:emma>
      </inkml:annotationXML>
      <inkml:traceGroup>
        <inkml:annotationXML>
          <emma:emma xmlns:emma="http://www.w3.org/2003/04/emma" version="1.0">
            <emma:interpretation id="{A9A015DA-6377-4BFE-AEAD-99E0D416CA76}" emma:medium="tactile" emma:mode="ink">
              <msink:context xmlns:msink="http://schemas.microsoft.com/ink/2010/main" type="line" rotatedBoundingBox="28795,3884 33574,3884 33574,6719 28795,6719"/>
            </emma:interpretation>
          </emma:emma>
        </inkml:annotationXML>
        <inkml:traceGroup>
          <inkml:annotationXML>
            <emma:emma xmlns:emma="http://www.w3.org/2003/04/emma" version="1.0">
              <emma:interpretation id="{62095FB5-945F-4E49-AF43-4C737B15A169}" emma:medium="tactile" emma:mode="ink">
                <msink:context xmlns:msink="http://schemas.microsoft.com/ink/2010/main" type="inkWord" rotatedBoundingBox="28795,3884 33574,3884 33574,6719 28795,6719"/>
              </emma:interpretation>
              <emma:one-of disjunction-type="recognition" id="oneOf0">
                <emma:interpretation id="interp0" emma:lang="" emma:confidence="1">
                  <emma:literal/>
                </emma:interpretation>
              </emma:one-of>
            </emma:emma>
          </inkml:annotationXML>
          <inkml:trace contextRef="#ctx0" brushRef="#br0">0 0 0,'0'0'16,"0"0"-1,0 0 1,0 0-16,31 188 16,16 47-1,1 0 1,15 16-16,-16-32 16,-15 0-1,-1-62-15,-15-32 16,0-31-1,-16-16 1,0-15-16,0 0 16,0-1-1,0-30 1,0-1-16,0 0 16,0 16-1,0-15-15,0 15 16,0-16-1,0-15 1</inkml:trace>
          <inkml:trace contextRef="#ctx0" brushRef="#br0" timeOffset="2098.5315">31 16 0,'0'0'0,"0"0"15,0 0 1,0 0 0,0 0-16,0 0 15,0 0 1,0 0-16,126-16 16,16 0-1,16-15 1,31-16-16,1 0 15,-48 0 1,15 16 0,17-16-16,15 0 15,-31 0 1,-32 0 0,-16 16-16,17-16 15,15 15 1,-32 1-16,-15 15 15,-17 16 1,-14-15 0,-33 15-16,1 0 15,-17 0 1,1 0 0,0 0-16,0 0 15,-16 0 1,0 0-16,0 0 15,0 0 1,0 0 0,0 0-16,0 0 15,15 0 1,-15 0 0,0 0-16,16 15 15,0 1 1,0 15-16,0 32 15,15 47 1,1 15 0,-17 16-16,1 0 15,0-16 1,-16 16 0,16 0-16,-16-31 15,0 15 1,16-31-1,-1 16-15,1-1 16,16 32 0,-17-31-16,1 0 15,0-17 1,0-14 0,0-17-16,-1-15 15,-15-15 1,0-1-1,0-15-15,0-1 16,0 1 0,0 0-16,0-1 15,0-15 1,0 0 0,0 0-16,0 0 15,0 0 1,0 0-1,0 0-15,0 0 16,0 0 0,0 0-16,0 0 15,0 0 1,0 16 0,0-16-16,0 16 15,0-1 1,0 17-1,16-1-15,-16 16 16,0-16 0,0-15-16,0 0 15,0-1 1,0 1 0,0 0-16,0-1 15,0-15 1,0 0-1,0 0-15,0 0 16,0 0 0,0 0-16,0 0 15,0 0 1,0 0 0,0 0-16,0 0 15,0 0 1,0 0-1,0 0-15,0 0 16,0 0 0,0 0-1,0 0-15,0 0 16,0 0 0,0 0-16,0 0 15,0 0 1</inkml:trace>
          <inkml:trace contextRef="#ctx0" brushRef="#br0" timeOffset="3422.1131">2997 2083 0,'0'0'15,"0"0"-15,0 0 16,0 0-1,0 0 1,141 0-16,1-15 16,0-1-1,48-15 1,31-16-16,-64 15 16,-31-15-1,1 0-15,-33 16 16,17 0-1,-32-1 1,-16 1-16,0 0 16,0 15-1,0 0 1</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7:55.360"/>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EE1282D5-4FE7-4177-86F4-67A37BE9824E}" emma:medium="tactile" emma:mode="ink">
          <msink:context xmlns:msink="http://schemas.microsoft.com/ink/2010/main" type="inkDrawing" rotatedBoundingBox="22674,13245 22943,8379 23165,8391 22896,13257" semanticType="callout" shapeName="Other">
            <msink:sourceLink direction="with" ref="{3F351D99-CBB8-4045-B9C5-23B1BD8753FE}"/>
            <msink:sourceLink direction="with" ref="{E99DE982-8D10-48B4-BED5-36EEB3F5B942}"/>
          </msink:context>
        </emma:interpretation>
      </emma:emma>
    </inkml:annotationXML>
    <inkml:trace contextRef="#ctx0" brushRef="#br0">192 0 0,'0'0'16,"0"0"-1,0 0-15,0 0 16,0 0 0,0 0-1,15 204-15,-15 78 16,16-32 0,0-30-16,-16 14 15,0-30 1,0-47-1,0-1-15,0 48 16,-16 47 0,16-1-1,-16 1-15,16-1 16,16-77 0,-16-17-16,0-30 15,0-17 1,-16-30-1,1-17-15,-1 1 16,0 31 0,-16-16-1,1 16-15,15 0 16,0-15 0,1-17-1,-1-15-15,0 0 16,16-15-1,-16-1-15,16 0 16,0 16 0,0 0-1,0 16-15,0-1 16,16 1 0,0 0-1,-16-16-15,0-16 16,0-15-1,0-1-15,0 1 16,0 0 0,0-1-1,-16-15-15,16 0 16,0 0 0,-16 0-1,16 0-15,0 0 16,0-15-1</inkml:trace>
  </inkml:traceGroup>
</inkml:ink>
</file>

<file path=ppt/ink/ink2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37.75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ACC0314-1BB1-41AC-89E4-6AEFC37408E3}" emma:medium="tactile" emma:mode="ink">
          <msink:context xmlns:msink="http://schemas.microsoft.com/ink/2010/main" type="inkDrawing" rotatedBoundingBox="4661,7001 7745,5328 8114,6007 5029,7680" semanticType="callout" shapeName="Other"/>
        </emma:interpretation>
      </emma:emma>
    </inkml:annotationXML>
    <inkml:trace contextRef="#ctx0" brushRef="#br0">0 1457 0,'0'0'16,"0"0"-1,0 0-15,0 0 16,126 62-1,-31 1-15,15 0 16,1 15 0,-1-15-1,32-16-15,47-47 16,1-79 0,125-124-1,32-95-15,-16-31 16,64-31-1,-32 47 1,15 62-16</inkml:trace>
  </inkml:traceGroup>
</inkml:ink>
</file>

<file path=ppt/ink/ink2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38.69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BAF4F25-DF09-48B7-AC0F-6B96D4C23BB4}" emma:medium="tactile" emma:mode="ink">
          <msink:context xmlns:msink="http://schemas.microsoft.com/ink/2010/main" type="inkDrawing" rotatedBoundingBox="4330,10697 6726,9048 7102,9596 4706,11244" semanticType="callout" shapeName="Other"/>
        </emma:interpretation>
      </emma:emma>
    </inkml:annotationXML>
    <inkml:trace contextRef="#ctx0" brushRef="#br0">0 1394 0,'0'0'0,"0"0"15,0 0 1,0 0-16,0 0 16,0 0-1,0 0 1,158 94-16,-16-15 16,0-17-1,-48-30 1,1-17-16,15-30 15,48-64 1,79-93-16,31-79 16,79-125-1,-32 32 1,-47 77-16,-31 95 16</inkml:trace>
  </inkml:traceGroup>
</inkml:ink>
</file>

<file path=ppt/ink/ink2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39.22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DAD60F7-FCD3-4AD7-81A1-1AAC84558E35}" emma:medium="tactile" emma:mode="ink">
          <msink:context xmlns:msink="http://schemas.microsoft.com/ink/2010/main" type="inkDrawing" rotatedBoundingBox="4062,14629 7521,11984 8104,12748 4645,15392" semanticType="callout" shapeName="Other"/>
        </emma:interpretation>
      </emma:emma>
    </inkml:annotationXML>
    <inkml:trace contextRef="#ctx0" brushRef="#br0">0 2444 0,'0'0'15,"0"0"1,0 0-16,0 0 16,0 0-1,0 0 1,189 63-16,32-1 15,31 1 1,-63-32 0,48-31-16,0-63 15,-1-77 1,64-127 0,157-234-16,32-126 15,-15-46 1,-143 281-16</inkml:trace>
  </inkml:traceGroup>
</inkml:ink>
</file>

<file path=ppt/ink/ink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38:57.09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AC650C9-FC3C-47DF-9D3C-13CDF77E25FA}" emma:medium="tactile" emma:mode="ink">
          <msink:context xmlns:msink="http://schemas.microsoft.com/ink/2010/main" type="inkDrawing" rotatedBoundingBox="6748,16668 14662,14083 14751,14357 6838,16943" semanticType="callout" shapeName="Other">
            <msink:sourceLink direction="with" ref="{EE9E9C29-00D2-4646-BEE6-32C849416107}"/>
            <msink:sourceLink direction="with" ref="{A983F9EB-E4F1-4488-A43D-F376AA92562A}"/>
          </msink:context>
        </emma:interpretation>
      </emma:emma>
    </inkml:annotationXML>
    <inkml:trace contextRef="#ctx0" brushRef="#br0">0 2651 0,'0'0'16,"0"0"-16,0 0 15,101-50 1,201-50-1,252-67-15,168-33 16,101 16 0,17 1-16,-1-67 15,-16-34 1,-151 1 0,-51 50-16,-201 49 15,-17-16 1,-34 50-1,-67 17-15,-201 83 16</inkml:trace>
  </inkml:traceGroup>
</inkml:ink>
</file>

<file path=ppt/ink/ink3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41.71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F2089D77-32E8-4FA3-B279-DC7450B12F89}" emma:medium="tactile" emma:mode="ink">
          <msink:context xmlns:msink="http://schemas.microsoft.com/ink/2010/main" type="inkDrawing" rotatedBoundingBox="14002,7774 19761,6936 20465,11779 14707,12616" hotPoints="19831,7141 20336,12112 15365,12617 14860,7646" semanticType="enclosure" shapeName="Square"/>
        </emma:interpretation>
      </emma:emma>
    </inkml:annotationXML>
    <inkml:trace contextRef="#ctx0" brushRef="#br0">0 79 0,'0'0'16,"0"0"-16,142-16 16,63 16-1,-16 16 1,64-16-16,15 31 16,-16-15-1,48-16-15,-16 15 16,-16-15-1,63 0 1,-94 0-16,-16-15 16,31-1-1,-63 16 1,-15-16-16,-17 1 16,-15 15-1,-15-16 1,-33 16-16,1 0 15,-32 0 1,0-16-16,-31 1 16,-17-1-1,1 16 1,0 0-16,-16 0 16,0 0-1,0-16 1</inkml:trace>
    <inkml:trace contextRef="#ctx0" brushRef="#br0" timeOffset="936.1502">-126-3634 0,'0'0'15,"0"0"1,-16 157 0,16 31-16,16 47 15,-1 47 1,33 31-16,-1 63 15,16 47 1,0 0 0,-31-47-16,31 16 15,-32-79 1,1-31 0,-16-94-16,0-63 15,-16-47 1,0-46-16,0-17 15,0 1 1,0-16 0,0-16-16</inkml:trace>
    <inkml:trace contextRef="#ctx0" brushRef="#br0" timeOffset="2065.0471">221-3853 0,'0'0'0,"0"0"16,0 0 0,110-47-1,64 0-15,94 0 16,63 32 0,32-1-16,47-47 15,16 48 1,-32-32-1,-15 31-15,-48-31 16,-79 0 0,32 16-1,-63-1-15,-63 17 16,-48-1 0,1 16-1,-1 0-15,-15 16 16,-1 15-1,-15 16-15,0 16 16,0 46 0,16 32-1,-17 16-15,1 78 16,-31 0 0,-17-47-1,1 62-15,-17-15 16,1-31-1,16 47-15,-1-17 16,17 1 0,-17 16-1,17 0-15,-17-32 16,16-31 0,-15 0-1,0 0-15,-32-32 16,0-15-1,-16-31 1,-16-32-16,16-15 16,1-32-1,-1-15-15,0 0 16,0-1 0,1 1-1,-17 0-15,-47-1 16,-63 17-1,-31-1-15,-17 0 16,-15-15 0,-94-16-1,15 0-15,-111 0 16,17 31 0,-17-15-1,1 15-15,-63 1 16,15 15-1,-78-16 1,46-15-16,127-32 16,-47-47-1</inkml:trace>
  </inkml:traceGroup>
</inkml:ink>
</file>

<file path=ppt/ink/ink3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48.73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69A3C5B8-0097-496D-9EDF-7A0F31A05DE9}" emma:medium="tactile" emma:mode="ink">
          <msink:context xmlns:msink="http://schemas.microsoft.com/ink/2010/main" type="inkDrawing" rotatedBoundingBox="24584,3891 30406,3952 30371,7272 24549,7211" hotPoints="30248,6008 27221,7351 24499,5465 27526,4122" semanticType="enclosure" shapeName="Ellipse"/>
        </emma:interpretation>
      </emma:emma>
    </inkml:annotationXML>
    <inkml:trace contextRef="#ctx0" brushRef="#br0">5120 1255 0,'0'0'0,"0"0"16,0 0 0,0 0-16,0 0 15,-111-125 1,1 15 0,-48-31-16,-47-16 15,-16 1 1,-31 15-1,-95-16-15,63 48 16,-110 15 0,47 62-1,-95 1-15,126 62 16,-62 48 0,47 30-16,15 48 15,32 31 1,95-32-1,15 32-15,32 47 16,64 0 0,30 16-1,80 0-15,31-1 16,63-31 0,63 1-16,1-48 15,94 16 1,31-31-1,-63-63-15,80-16 16,-64-31 0,47-31-1,17-16-15,-49-16 16,96-31 0,-95-16-1,79-31-15,-64 16 16,96-32-1,-80-31-15,-94-15 16,-16-1 0,-63 0-1,-16-15-15,-47 0 16,-47 31 0,-32 31-1,-32 16-15,-15 16 16,-32 0-1,-63-16 1,-237-79-16,-157 1 16,142 94-1,-79-1-15,204 48 16,-30-16 0,46 47-1,80 16-15,-1 46 16,-15 64-1</inkml:trace>
  </inkml:traceGroup>
</inkml:ink>
</file>

<file path=ppt/ink/ink3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50.08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AEB67287-5C93-40F2-B82E-1C9C2EAF7F43}" emma:medium="tactile" emma:mode="ink">
          <msink:context xmlns:msink="http://schemas.microsoft.com/ink/2010/main" type="inkDrawing" rotatedBoundingBox="25273,8302 29670,7684 30071,10544 25674,11162" hotPoints="29394,9394 27557,11231 25720,9394 27557,7556" semanticType="enclosure" shapeName="Circle"/>
        </emma:interpretation>
      </emma:emma>
    </inkml:annotationXML>
    <inkml:trace contextRef="#ctx0" brushRef="#br0">4397 909 0,'0'0'0,"0"0"16,0 0-1,0 0 1,0 0-16,0 0 16,0 0-1,-111-141 1,1 15-16,-1 17 15,-46-17 1,-17 17-16,-15-1 16,31 32-1,-63 15 1,-110 16-16,63 47 16,-63 16-1,62 15 1,1 32-16,0 31 15,32 0 1,31-16-16,-1 16 16,17-16-1,31 1 1,48-1-16,15 16 16,1 16-1,15 46 1,32 1-16,31 31 15,32 15 1,31 17 0,32-48-16,47 16 15,0-31 1,16-1-16,0-30 16,47-1-1,1-15 1,-17-32-16,16-47 15,32-15 1,16-32 0,-16-31-16,31-31 15,0-32 1,1 1-16,31-17 16,-32 17-1,-47 15 1,0-32-16,-31 17 15,-17-32 1,-46 31 0,-32 0-16,-32 1 15,-15-17 1,-32 1 0,-32 16-16,-31 15 15,-16 0 1,-16 15-16,-47-15 15,-126-31 1,-63 31 0,-63 31-16,47 63 15,-48 16 1,96 62 0,-64 79-16,47 0 15</inkml:trace>
  </inkml:traceGroup>
</inkml:ink>
</file>

<file path=ppt/ink/ink3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50.97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806E830-304B-4D3C-9E60-741FEF739C66}" emma:medium="tactile" emma:mode="ink">
          <msink:context xmlns:msink="http://schemas.microsoft.com/ink/2010/main" type="inkDrawing" rotatedBoundingBox="25321,12244 29885,11423 30544,15090 25980,15910" hotPoints="29888,13516 27820,15585 25751,13516 27820,11448" semanticType="enclosure" shapeName="Circle"/>
        </emma:interpretation>
      </emma:emma>
    </inkml:annotationXML>
    <inkml:trace contextRef="#ctx0" brushRef="#br0">3325 110 0,'0'0'16,"0"0"-1,0 0-15,0 0 16,-173-47 0,-33 0-1,-62 32-15,48 15 16,-49 15 0,1 17-16,47 15 15,-47 47 1,47 0-1,16 15-15,32 17 16,-16 62 0,-16 62-1,15 32-15,48 16 16,63 15 0,48-62-16,62 46 15,48-46 1,63-16-1,32-16-15,78 0 16,79-15 0,79-47-1,-31-79-15,47-62 16,31-95 0,-15-77-16,-95-17 15,16-77 1,-111-1-1,-31-15-15,-32-63 16,-94 31 0,-79 48-1,-48-17-15,-31 48 16,-47 16 0,-80 15-1,-125-32-15,-363-46 16</inkml:trace>
  </inkml:traceGroup>
</inkml:ink>
</file>

<file path=ppt/ink/ink3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8:52.23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B8C6579-C4CA-41BB-9E61-03AACABF3F2C}" emma:medium="tactile" emma:mode="ink">
          <msink:context xmlns:msink="http://schemas.microsoft.com/ink/2010/main" type="inkDrawing" rotatedBoundingBox="10954,16500 23652,14864 23687,15142 10989,16779" shapeName="Other"/>
        </emma:interpretation>
      </emma:emma>
    </inkml:annotationXML>
    <inkml:trace contextRef="#ctx0" brushRef="#br0">0 1644 0,'0'0'15,"0"0"1,0 0-16,110 0 16,79 0-1,174 0 1,0 0-16,94-15 16,-31-16-1,95-1 1,-16-30-16,78-32 15,1 0 1,15 0-16,32 15 16,-31 1-1,62 31 1,-47-16-16,16 1 16,-16-1-1,-47-15 1,0-1-16,-47 1 15,-17 15 1,-78-31 0,-47 32-16,-80-1 15,-62 0 1,-32 1-16,-16-1 16,-47 16-1,-63 16 1,-16-1-16,0 17 15</inkml:trace>
  </inkml:traceGroup>
</inkml:ink>
</file>

<file path=ppt/ink/ink3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9:15.34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3B082F3-0B4E-4B42-8209-2A132489AF14}" emma:medium="tactile" emma:mode="ink">
          <msink:context xmlns:msink="http://schemas.microsoft.com/ink/2010/main" type="inkDrawing" rotatedBoundingBox="24567,6390 28463,3993 28754,4466 24857,6862" semanticType="callout" shapeName="Other">
            <msink:sourceLink direction="with" ref="{B449D266-0F33-438A-AA31-4DACE3B06FDE}"/>
          </msink:context>
        </emma:interpretation>
      </emma:emma>
    </inkml:annotationXML>
    <inkml:trace contextRef="#ctx0" brushRef="#br0">0 2115 0,'0'0'0,"0"0"16,0 0-16,0 0 15,0 0 1,0 0-16,111 47 16,15 0-1,16-16 1,-48-15-16,1-16 15,0-16 1,15-15 0,48-32-16,47-15 15,0-48 1,32-30 0,94-63-16,-47 15 15,31-31 1,-31 31-16,-31 1 15,-33 30 1,-30 32 0,-33 16-16,-46 31 15,-17 31 1,-15 16 0,-16 16-16,0 0 15,-15 15 1</inkml:trace>
  </inkml:traceGroup>
</inkml:ink>
</file>

<file path=ppt/ink/ink3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9:20.927"/>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48729A0-0BC5-4BCE-84BC-D6B8B9B93023}" emma:medium="tactile" emma:mode="ink">
          <msink:context xmlns:msink="http://schemas.microsoft.com/ink/2010/main" type="inkDrawing" rotatedBoundingBox="27501,7720 30060,5789 30407,6249 27848,8181" semanticType="callout" shapeName="Other">
            <msink:sourceLink direction="with" ref="{B449D266-0F33-438A-AA31-4DACE3B06FDE}"/>
          </msink:context>
        </emma:interpretation>
      </emma:emma>
    </inkml:annotationXML>
    <inkml:trace contextRef="#ctx0" brushRef="#br0">0 1707 0,'0'0'0,"0"0"0,0 0 15,0 0 1,0 0-1,0 0-15,0 0 16,0 0 0,0 0-16,126 0 15,-31 0 1,0 0 0,-17 0-16,17 0 15,0 0 1,15-16-1,-15-15-15,31 0 16,16-16 0,16-31-16,-1-32 15,-15 0 1,-31 1 0,-17 15-16,-15 0 15,0 0 1,0 0-1,0 15-15,0-15 16,15 16 0,-15 0-1,0-1-15,-16 17 16,-31 15 0,-1 0-16,1 0 15,-1 15 1,1 1-1,-16 0-15,0 15 16,-1 0 0,1 1-1,0-1-15,-16 0 16,0 1 0,0 15-16,0 0 15,0 0 1,0 0-1,0 0-15,0 0 16,0 0 0,16 0-1,15 0-15,-15 0 16</inkml:trace>
  </inkml:traceGroup>
</inkml:ink>
</file>

<file path=ppt/ink/ink3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9:42.81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449D266-0F33-438A-AA31-4DACE3B06FDE}" emma:medium="tactile" emma:mode="ink">
          <msink:context xmlns:msink="http://schemas.microsoft.com/ink/2010/main" type="inkDrawing" rotatedBoundingBox="27075,8739 31135,7060 31422,7754 27361,9432" shapeName="Other">
            <msink:destinationLink direction="with" ref="{73B082F3-0B4E-4B42-8209-2A132489AF14}"/>
            <msink:destinationLink direction="with" ref="{E48729A0-0BC5-4BCE-84BC-D6B8B9B93023}"/>
          </msink:context>
        </emma:interpretation>
      </emma:emma>
    </inkml:annotationXML>
    <inkml:trace contextRef="#ctx0" brushRef="#br0">0 1237 0,'0'0'15,"0"0"-15,0 0 16,0 0 0,111 126-1,15-17-15,-16-15 16,-15-31-1,0-16-15,-1-16 16,1-31 0,15-15-1,32-32-15,0-16 16,0-15 0,79-48-1,63-30-15,31-32 16,64-32-1,-64 48 1,48 0-16,-79 46 16,0 1-1,-63 31-15,-32 16 16,-63 31 0</inkml:trace>
  </inkml:traceGroup>
</inkml:ink>
</file>

<file path=ppt/ink/ink3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9:53.00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5A2118CC-F6E7-4898-8577-E09FFFECB20C}" emma:medium="tactile" emma:mode="ink">
          <msink:context xmlns:msink="http://schemas.microsoft.com/ink/2010/main" type="inkDrawing" rotatedBoundingBox="23337,11058 30213,10361 30239,10623 23363,11319" shapeName="Other">
            <msink:destinationLink direction="with" ref="{B5487948-7A44-4284-92BC-1C37F4427D67}"/>
            <msink:destinationLink direction="with" ref="{ED897BD9-4BEA-42E1-88CE-7F6F74B5E3F9}"/>
          </msink:context>
        </emma:interpretation>
      </emma:emma>
    </inkml:annotationXML>
    <inkml:trace contextRef="#ctx0" brushRef="#br0">0 613 0,'0'0'0,"0"0"0,110 0 15,32 0 1,0 0-16,111 15 15,-17-15 1,32 0 0,111 0-16,-79 0 15,94 0 1,-79-15-16,17-17 16,30 1-1,-46-16 1,31 16-16,-47-32 15,15 0 1,-31 1 0,63 30-16,-16-30 15,-63 30 1,-15 17 0,-17-17-16,-78 17 15,-32-1 1,-31 0-16,-16 1 15,-32-1 1,-15 16 0,-16-16-16,-1 1 15,1 15 1,0 0 0,0 0-16,-1 0 15,-15 0 1,0 15-16,0 17 15,32-1 1</inkml:trace>
  </inkml:traceGroup>
</inkml:ink>
</file>

<file path=ppt/ink/ink3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59:53.72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5487948-7A44-4284-92BC-1C37F4427D67}" emma:medium="tactile" emma:mode="ink">
          <msink:context xmlns:msink="http://schemas.microsoft.com/ink/2010/main" type="inkDrawing" rotatedBoundingBox="28173,11042 29214,9652 30083,10302 29042,11693" semanticType="callout" shapeName="Other">
            <msink:sourceLink direction="with" ref="{5A2118CC-F6E7-4898-8577-E09FFFECB20C}"/>
          </msink:context>
        </emma:interpretation>
      </emma:emma>
    </inkml:annotationXML>
    <inkml:trace contextRef="#ctx0" brushRef="#br0">0 0 0,'0'0'16,"0"0"-1,0 0-15,0 0 16,0 0 0,0 0-1,126 15-15,-16 1 16,1-16 0,-1-16-16,32 1 15,0 15 1,-32 0-1,-15 0-15,-16 0 16,-16 0 0,-16 0-1,-15 0-15,-16 15 16,-16 1 0,0 0-16,0 31 15,-32 47 1,-15 15-1,-32 32-15,0-31 16,-16 0 0,16-16-1,-15-16-15,-17 16 16,1 0 0,-16 0-16,-32 15 15,32 1 1</inkml:trace>
  </inkml:traceGroup>
</inkml:ink>
</file>

<file path=ppt/ink/ink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42:31.44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9B22BBE5-934C-4D02-BE06-13C605E02BDA}" emma:medium="tactile" emma:mode="ink">
          <msink:context xmlns:msink="http://schemas.microsoft.com/ink/2010/main" type="inkDrawing" rotatedBoundingBox="31966,10360 32134,15611 31889,15619 31720,10368" semanticType="callout" shapeName="Other"/>
        </emma:interpretation>
      </emma:emma>
    </inkml:annotationXML>
    <inkml:trace contextRef="#ctx0" brushRef="#br0">108 0 0,'0'0'0,"0"0"15,0 0 1,-50 117 0,0 83-16,33 67 15,34 0 1,16-1-1,18 68-15,16-17 16,-17-34 0,0 1-1,-16-18-15,-17-16 16,-17 34 0,-17-1-16,-17-49 15,1 33 1,16 16-1,0-83-15,17 0 16,0-50 0,0 0-1,17-50-15,-17-16 16,0-34 0,0-17-16,0 1 15,0-1 1,17-16-1</inkml:trace>
  </inkml:traceGroup>
</inkml:ink>
</file>

<file path=ppt/ink/ink4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0:05.72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AD20EF39-A70E-4196-851E-205B31D8E390}" emma:medium="tactile" emma:mode="ink">
          <msink:context xmlns:msink="http://schemas.microsoft.com/ink/2010/main" type="inkDrawing" rotatedBoundingBox="27154,14190 31146,11587 31357,11910 27364,14512" semanticType="callout" shapeName="Other"/>
        </emma:interpretation>
      </emma:emma>
    </inkml:annotationXML>
    <inkml:trace contextRef="#ctx0" brushRef="#br0">0 2412 0,'0'0'0,"0"0"16,0 0 0,0 0-16,0 0 15,0 0 1,142 16-1,-32 0-15,1-16 16,-32 0 0,31-16-16,16-31 15,32-16 1,0-31 0,0-31-16,78-47 15,17-1 1,-48-15-1,63-31-15,16 16 16,-63 46 0,15 0-1,1 1-15,-32 15 16,-48 47 0,1 0-16,-32 15 15,-31 17 1,0 15-1,-32 15-15,-16 1 16,-15 15 0,-17 1-1,1-1-15,0 0 16,-16 1 0,0-1-16,0 16 15,0 0 1</inkml:trace>
  </inkml:traceGroup>
</inkml:ink>
</file>

<file path=ppt/ink/ink4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0:13.61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D897BD9-4BEA-42E1-88CE-7F6F74B5E3F9}" emma:medium="tactile" emma:mode="ink">
          <msink:context xmlns:msink="http://schemas.microsoft.com/ink/2010/main" type="inkDrawing" rotatedBoundingBox="22673,13971 26901,11824 27009,12037 22782,14184" semanticType="callout" shapeName="Other">
            <msink:sourceLink direction="with" ref="{5A2118CC-F6E7-4898-8577-E09FFFECB20C}"/>
          </msink:context>
        </emma:interpretation>
      </emma:emma>
    </inkml:annotationXML>
    <inkml:trace contextRef="#ctx0" brushRef="#br0">0 2021 0,'0'0'0,"0"0"15,0 0 1,0 0-16,0 0 16,111-16-1,-1 1-15,16-17 16,32 1 0,31-32-1,-31 1-15,31-17 16,32-15-1,32-15 1,-17-32-16,17-16 16,46-31-1,-46 16 1,110-32-16,-95 48 16,47-1-1,-31 16-15,-32 31 16,1 16-1</inkml:trace>
  </inkml:traceGroup>
</inkml:ink>
</file>

<file path=ppt/ink/ink4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0:16.031"/>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EC50806-1F60-42D3-B0D5-D151ACA3A29C}" emma:medium="tactile" emma:mode="ink">
          <msink:context xmlns:msink="http://schemas.microsoft.com/ink/2010/main" type="inkDrawing" rotatedBoundingBox="12657,16508 17939,16147 17947,16256 12665,16617" shapeName="Other"/>
        </emma:interpretation>
      </emma:emma>
    </inkml:annotationXML>
    <inkml:trace contextRef="#ctx0" brushRef="#br0">0 328 0,'0'0'16,"0"0"-1,0 0-15,0 0 16,142 16-1,95 0 1,63-16-16,15 0 16,64-16-1,-48-15-15,79 0 16,-95 15 0,64-15-1,-64-1-15,32-15 16,32 16-1,-48 15 1,48-15-16,-16 0 16,-1-16-1</inkml:trace>
  </inkml:traceGroup>
</inkml:ink>
</file>

<file path=ppt/ink/ink4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39.050"/>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FCEDD67A-243C-4981-B1C7-CB44AF4C00BA}" emma:medium="tactile" emma:mode="ink">
          <msink:context xmlns:msink="http://schemas.microsoft.com/ink/2010/main" type="inkDrawing" rotatedBoundingBox="1600,7705 5199,5317 5539,5830 1941,8218" semanticType="callout" shapeName="Other"/>
        </emma:interpretation>
      </emma:emma>
    </inkml:annotationXML>
    <inkml:trace contextRef="#ctx0" brushRef="#br0">0 2177 0,'0'0'16,"0"0"0,0 0-16,158 63 15,0-16 1,47-31 0,47-32-16,-15-62 15,78-94 1,16-63-1,1-63-15,62-62 16,-31-1 0,31 17-16,-47 78 15,-95 93 1</inkml:trace>
  </inkml:traceGroup>
</inkml:ink>
</file>

<file path=ppt/ink/ink4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39.791"/>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C85CE19B-A2A3-48F2-8392-219396B012C1}" emma:medium="tactile" emma:mode="ink">
          <msink:context xmlns:msink="http://schemas.microsoft.com/ink/2010/main" type="inkDrawing" rotatedBoundingBox="1064,9945 4995,7862 5361,8553 1430,10635" semanticType="callout" shapeName="Other"/>
        </emma:interpretation>
      </emma:emma>
    </inkml:annotationXML>
    <inkml:trace contextRef="#ctx0" brushRef="#br0">0 1879 0,'0'0'16,"0"0"0,0 0-1,0 0-15,110 16 16,1 0-1,31 31-15,0 0 16,-16 0 0,-16 0-1,32-16-15,63-31 16,47-78 0,17-63-16,109-110 15,-47-31 1,64-47-1,-64 47-15,16 0 16,-31 32 0,-64 77-1,-173 111-15</inkml:trace>
  </inkml:traceGroup>
</inkml:ink>
</file>

<file path=ppt/ink/ink4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40.33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8FA74D78-1B45-4625-B1AC-BAD4F4C1DFA8}" emma:medium="tactile" emma:mode="ink">
          <msink:context xmlns:msink="http://schemas.microsoft.com/ink/2010/main" type="inkDrawing" rotatedBoundingBox="1490,12091 5134,10000 5560,10743 1917,12833" semanticType="callout" shapeName="Other"/>
        </emma:interpretation>
      </emma:emma>
    </inkml:annotationXML>
    <inkml:trace contextRef="#ctx0" brushRef="#br0">0 1926 0,'0'0'0,"0"0"16,0 0-1,0 0-15,0 0 16,0 0 0,63 110-1,16-32-15,15 1 16,17-17 0,15-15-1,32-15-15,15-32 16,16-32-1,1-46 1,46-47-16,48-79 16,0-31-1,63-63-15,-47 16 16,78-62 0,-15-16-1,0-16-15</inkml:trace>
  </inkml:traceGroup>
</inkml:ink>
</file>

<file path=ppt/ink/ink4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45.481"/>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53EDB87C-D9E5-40C9-BD77-2B2AE4EAE46F}" emma:medium="tactile" emma:mode="ink">
          <msink:context xmlns:msink="http://schemas.microsoft.com/ink/2010/main" type="inkDrawing" rotatedBoundingBox="13241,7751 19935,4195 20320,4919 13626,8475" semanticType="callout" shapeName="Other"/>
        </emma:interpretation>
      </emma:emma>
    </inkml:annotationXML>
    <inkml:trace contextRef="#ctx0" brushRef="#br0">0 2944 0,'0'0'0,"0"0"16,0 0-16,0 0 15,0 0 1,126 63-16,32 0 15,47-1 1,95-30 0,-48-48-16,95-62 15,-63-16 1,-32-32 0,16-30-16,1-32 15,62-47 1,79-78-16,-16-1 15,48-30 1,47 15 0,-32 47-16,48 16 15,-253 125 1,48 15 0,-32 48-16,-47 31 15,47 16 1,-47 31-1</inkml:trace>
  </inkml:traceGroup>
</inkml:ink>
</file>

<file path=ppt/ink/ink4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46.75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7391B5A-2494-4524-8B0A-8CBBFC81A473}" emma:medium="tactile" emma:mode="ink">
          <msink:context xmlns:msink="http://schemas.microsoft.com/ink/2010/main" type="inkDrawing" rotatedBoundingBox="23463,6938 27200,5248 27261,5383 23523,7072" semanticType="callout" shapeName="Other">
            <msink:sourceLink direction="with" ref="{BCE6F7DD-B951-4B86-87FC-4318B26A89A7}"/>
          </msink:context>
        </emma:interpretation>
      </emma:emma>
    </inkml:annotationXML>
    <inkml:trace contextRef="#ctx0" brushRef="#br0">0 1582 0,'0'0'15,"0"0"-15,0 0 16,0 0-1,0 0 1,174-16-16,78-31 16,79-78-1,-15-16-15,78-31 16,-47-16 0,32-16-1,-95 47-15,78-15 16,-62 47-1,31-16 1,-15 47-16</inkml:trace>
  </inkml:traceGroup>
</inkml:ink>
</file>

<file path=ppt/ink/ink4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48.09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CE6F7DD-B951-4B86-87FC-4318B26A89A7}" emma:medium="tactile" emma:mode="ink">
          <msink:context xmlns:msink="http://schemas.microsoft.com/ink/2010/main" type="inkDrawing" rotatedBoundingBox="26167,5929 32975,5497 33095,7382 26287,7815" hotPoints="32943,6513 29403,7546 25776,6872 29317,5840" semanticType="enclosure" shapeName="Ellipse">
            <msink:destinationLink direction="with" ref="{E7391B5A-2494-4524-8B0A-8CBBFC81A473}"/>
          </msink:context>
        </emma:interpretation>
      </emma:emma>
    </inkml:annotationXML>
    <inkml:trace contextRef="#ctx0" brushRef="#br0">5237 136 0,'0'0'15,"0"0"1,0 0-16,0 0 16,-142-16-1,-47 1 1,-64 15-16,-15-16 15,95 0 1,-32 1-16,-111-1 16,48 0-1,-16 1 1,-63 15-16,32 47 16,-127 31-1,79 31 1,-63 32-16,127 0 15,-17 16 1,95-16 0,64-31-16,62-16 15,16 0 1,16 0-16,47 0 16,32 0-1,31 0 1,95 0-16,126 47 15,237 0 1,79-95 0,47-46-16,-63-15 15,31-32 1,-31 16-16,-32-63 16,0-47-1,-78-16 1,-95 47-16,-16-15 15,-79-16 1,-110 47 0,-64 31-16,-31 16 15,-31 16 1,-16 0 0,-16 15-16,0-15 15,-63-1 1,-143-30-16,-172-17 15,-64 32 1,-110-15 0,95 30-16,-32 32 15,-63 16 1,63 15 0,0 48-16,-16 46 15,221-15 1</inkml:trace>
  </inkml:traceGroup>
</inkml:ink>
</file>

<file path=ppt/ink/ink4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49.37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99481517-F43E-46D8-AEF0-EDD9964E5179}" emma:medium="tactile" emma:mode="ink">
          <msink:context xmlns:msink="http://schemas.microsoft.com/ink/2010/main" type="inkDrawing" rotatedBoundingBox="26176,8300 31836,8134 31902,10372 26242,10539" hotPoints="31590,9188 28740,10310 25815,9400 28665,8278" semanticType="enclosure" shapeName="Ellipse"/>
        </emma:interpretation>
      </emma:emma>
    </inkml:annotationXML>
    <inkml:trace contextRef="#ctx0" brushRef="#br0">5667 1069 0,'0'0'16,"0"0"-1,0 0-15,0 0 16,0 0 0,0 0-16,0 0 15,0 0 1,0 0-1,-157-141-15,-1 0 16,-16 0 0,1 16-1,31 31-15,-32 0 16,-94-16 0,-31 0-16,-206 16 15,0 94 1,48 0-1,31 63-15,63-16 16,-16 31 0,32 16-1,32 0-15,47 0 16,110-31 0,32 15-16,31-15 15,16 15 1,16 48-1,32 15-15,31 0 16,47 31 0,48 0-1,31-31-15,63 16 16,63-1 0,48-15-1,0-47-15,126-31 16,-48-63-1,127-47-15,-95-47 16,32 16 0,-32-48-1,-16 1-15,-47 0 16,-47-1 0,-95 17-1,-63 30-15,-47 1 16,-32 15-1,-32 17 1,1-17-16,-32 0 16,-16 1-1,-15 15-15,-111-32 16,-190-15 0,-267 47-1,47 79-15,94 15 16,-46 31-1,30-15 1</inkml:trace>
  </inkml:traceGroup>
</inkml:ink>
</file>

<file path=ppt/ink/ink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43:16.68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0107FB9-98B8-4305-AB5F-2B1669C65B11}" emma:medium="tactile" emma:mode="ink">
          <msink:context xmlns:msink="http://schemas.microsoft.com/ink/2010/main" type="writingRegion" rotatedBoundingBox="16666,15664 32553,10394 33976,14683 18088,19954"/>
        </emma:interpretation>
      </emma:emma>
    </inkml:annotationXML>
    <inkml:traceGroup>
      <inkml:annotationXML>
        <emma:emma xmlns:emma="http://www.w3.org/2003/04/emma" version="1.0">
          <emma:interpretation id="{EF1E403F-BB97-4AC3-BE52-F274FC5A5419}" emma:medium="tactile" emma:mode="ink">
            <msink:context xmlns:msink="http://schemas.microsoft.com/ink/2010/main" type="paragraph" rotatedBoundingBox="16666,15664 32553,10394 33976,14683 18088,19954" alignmentLevel="1"/>
          </emma:interpretation>
        </emma:emma>
      </inkml:annotationXML>
      <inkml:traceGroup>
        <inkml:annotationXML>
          <emma:emma xmlns:emma="http://www.w3.org/2003/04/emma" version="1.0">
            <emma:interpretation id="{F2C76EEB-595A-4774-BFDB-08A771D25322}" emma:medium="tactile" emma:mode="ink">
              <msink:context xmlns:msink="http://schemas.microsoft.com/ink/2010/main" type="line" rotatedBoundingBox="16666,15664 32553,10394 33976,14683 18088,19954"/>
            </emma:interpretation>
          </emma:emma>
        </inkml:annotationXML>
        <inkml:traceGroup>
          <inkml:annotationXML>
            <emma:emma xmlns:emma="http://www.w3.org/2003/04/emma" version="1.0">
              <emma:interpretation id="{FCF9EFFD-58F3-4C31-AAB7-47FEF395144E}" emma:medium="tactile" emma:mode="ink">
                <msink:context xmlns:msink="http://schemas.microsoft.com/ink/2010/main" type="inkWord" rotatedBoundingBox="16848,16216 24149,13794 25291,17234 17990,19656"/>
              </emma:interpretation>
              <emma:one-of disjunction-type="recognition" id="oneOf0">
                <emma:interpretation id="interp0" emma:lang="" emma:confidence="0">
                  <emma:literal>m</emma:literal>
                </emma:interpretation>
                <emma:interpretation id="interp1" emma:lang="" emma:confidence="0">
                  <emma:literal>n</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2</emma:literal>
                </emma:interpretation>
              </emma:one-of>
            </emma:emma>
          </inkml:annotationXML>
          <inkml:trace contextRef="#ctx0" brushRef="#br0">-5726 3885 0,'0'0'16,"0"0"-1,0 0-15,0 0 16,0 0 0,33-116-1,18-1-15,-1 0 16,17 0-1,17 1 1,0-1-16,-17 17 16,1 0-1,-18 17 1,0-1-16,1 1 16,-18 16-1,1 17-15,-17 17 16,-1 16-1,1 0 1,0 1-16,0-1 16,0 0-1,-1 17 1,18 0-16,33 17 16,51 16-1,33 17-15,17 17 16,33 16-1,51 18 1,-17-1-16,-33 0 16,66 0-1,1-17 1,-51-16-16,34-1 16,0 1-1,-67-17-15,-17 0 16,-17 0-1,-51 0 1,1-16-16,-34-18 16,-16 1-1,-18 0 1,-16-17-16,0 0 16,0 0-1,-17 0 1,0 0-16,0-17 15,0 0 1,17-49-16,16-68 16,1-33-1,-1 1 1,1-1-16,-17 34 16,16-18-1,18-15 1,-18 16-16,18 16 15,-1 18 1,-17 15-16,1 18 16,0 16-1,-18 17 1,1 0-16,0 17 16,-17 16-1,17 1 1,-17-1-16,17 0 15,-17 1 1,16 16 0,1 0-16,0 16 15,17 18 1,16 32-16,34 34 16,17 17-1,-1 0 1,18 0-16,-1-1 15,35 18 1,15-1 0,18 0-16,-34-16 15,17 17 1,34-1-16,-18-16 16,1-17-1,-34 0 1,17 0-16,-17-17 15,0 1 1,-50-34 0,-17-17-16,-17 0 15,-16-16 1,-1 0-16,-16-1 16,-1-16-1,-16 17 1</inkml:trace>
        </inkml:traceGroup>
        <inkml:traceGroup>
          <inkml:annotationXML>
            <emma:emma xmlns:emma="http://www.w3.org/2003/04/emma" version="1.0">
              <emma:interpretation id="{940FFD92-B4F9-4294-AEE6-D6320C596610}" emma:medium="tactile" emma:mode="ink">
                <msink:context xmlns:msink="http://schemas.microsoft.com/ink/2010/main" type="inkWord" rotatedBoundingBox="23216,13108 27350,12535 27730,15273 23596,15847"/>
              </emma:interpretation>
              <emma:one-of disjunction-type="recognition" id="oneOf1">
                <emma:interpretation id="interp5" emma:lang="" emma:confidence="1">
                  <emma:literal/>
                </emma:interpretation>
              </emma:one-of>
            </emma:emma>
          </inkml:annotationXML>
          <inkml:trace contextRef="#ctx0" brushRef="#br0" timeOffset="-52692.9348">1561 67 0,'0'0'15,"0"0"1,0 0-16,0 0 15,-134 100 1,16 17 0,18 16-16,16-16 15,16-17 1,1 0 0,-17 0-16,0 0 15,0 17 1,0-17-16,34 0 15,0-17 1,33-16 0,17-50-16</inkml:trace>
          <inkml:trace contextRef="#ctx0" brushRef="#br0" timeOffset="-53159.9235">1460 150 0,'0'0'0,"0"0"16,0 0-1,0 0 1,0 0-16,0 0 15,0 0 1,0 0 0,-16 134-16,-1 16 15,17 0 1,0 17-16,0-1 16,17 34-1,-1 0 1,18 17-16,-17 33 15,16-50 1,-16-33 0,0-67-16,0-33 15,0-34 1,-1 1-16</inkml:trace>
          <inkml:trace contextRef="#ctx0" brushRef="#br0" timeOffset="-52430.3192">1544 434 0,'0'0'0,"0"0"15,0 0 1,0 0-1,0 0-15,252 83 16,17 0 0,-51-16-16,84 17 15</inkml:trace>
          <inkml:trace contextRef="#ctx0" brushRef="#br0" timeOffset="-50070.2221">3727-583 0,'0'0'0,"0"0"16,0 0-1,-67 150 1,17 16-16,-17 1 16,16 17-1,1-18 1,16 1-16,17-67 16,1-33-1,-1-34 1,0 0-16,17-16 15,0 0 1,0 0-16,0-17 16</inkml:trace>
          <inkml:trace contextRef="#ctx0" brushRef="#br0" timeOffset="-50515.5622">3744-700 0,'0'0'15,"0"0"1,0 0-16,0 0 16,0 0-1,50 250-15,-16 33 16,0 18 0,-1-1-1,1-17-15,-17-33 16,-17-83-1,16-17 1,1-50-16,0-33 16,0 0-1,-17-1-15,0 1 16,17 0 0,-17-17-1,0 0-15,0 0 16,0-17-1,0 0 1,0-16-16,0-17 16,0 0-1,0 0-15,0 0 16,0-17 0,-17-16-1</inkml:trace>
          <inkml:trace contextRef="#ctx0" brushRef="#br0" timeOffset="-49808.1829">3627-400 0,'0'0'16,"0"0"-1,0 0 1,0 0-16,100 100 15,51 17 1,34 33 0,101 50-16,-35-33 15</inkml:trace>
        </inkml:traceGroup>
        <inkml:traceGroup>
          <inkml:annotationXML>
            <emma:emma xmlns:emma="http://www.w3.org/2003/04/emma" version="1.0">
              <emma:interpretation id="{0E8826AA-ED29-467F-9CAA-8292E7A7C3C8}" emma:medium="tactile" emma:mode="ink">
                <msink:context xmlns:msink="http://schemas.microsoft.com/ink/2010/main" type="inkWord" rotatedBoundingBox="27780,11977 32553,10394 33976,14683 29203,16267"/>
              </emma:interpretation>
              <emma:one-of disjunction-type="recognition" id="oneOf2">
                <emma:interpretation id="interp6" emma:lang="" emma:confidence="1">
                  <emma:literal/>
                </emma:interpretation>
              </emma:one-of>
            </emma:emma>
          </inkml:annotationXML>
          <inkml:trace contextRef="#ctx0" brushRef="#br0" timeOffset="-47356.0838">6246-1584 0,'0'0'0,"0"0"16,0 0-1,0 0-15,0 167 16,0 0 0,17 16-1,16 50-15,1 34 16,-1 0-1,-16 33 1,-17-16-16,0-18 16,-17 1-1,-16 0-15,16-34 16,17 1 0,-17-17-1,17-17-15,0 0 16,0-17-1,0-33 1,0-16-16,0-34 16,0-17-1,0-33-15,0-16 16,0-18 0,0 1-1,0-17-15,0 0 16,0 0-1</inkml:trace>
          <inkml:trace contextRef="#ctx0" brushRef="#br0" timeOffset="-46820.7103">6044-1534 0,'0'0'0,"0"0"15,0 0 1,0 0-16,0 0 16,0 0-1,0 0 1,0 0-16,-67 167 16,17 0-1,0-1 1,-1 1-16,18-17 15,-1 0 1,17-66-16,0-34 16</inkml:trace>
          <inkml:trace contextRef="#ctx0" brushRef="#br0" timeOffset="-46523.6288">6330-1667 0,'0'0'15,"0"0"1,0 0-16,0 0 15,0 0 1,0 0-16,201 167 16,68 16-1,16 17 1,-16-17-16,-17 51 16</inkml:trace>
          <inkml:trace contextRef="#ctx0" brushRef="#br0" timeOffset="-44778.4878">8882-2684 0,'0'0'0,"0"0"16,0 0 0,-50 116-1,-1 84-15,-16 67 16,17 0-1,-1 16-15,1-16 16,17-100 0,-1-50-1,0-34-15,1-16 16,-18-17 0</inkml:trace>
          <inkml:trace contextRef="#ctx0" brushRef="#br0" timeOffset="-44505.1902">8731-2051 0,'0'0'16,"0"0"-16,0 0 16,0 0-1,0 0-15,269 50 16,83 0 0,-33 17-1,34 16-15</inkml:trace>
        </inkml:traceGroup>
      </inkml:traceGroup>
    </inkml:traceGroup>
  </inkml:traceGroup>
</inkml:ink>
</file>

<file path=ppt/ink/ink5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2:50.605"/>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A3ECBCB7-B0FB-4ADF-A888-9376AE604A6A}" emma:medium="tactile" emma:mode="ink">
          <msink:context xmlns:msink="http://schemas.microsoft.com/ink/2010/main" type="inkDrawing" rotatedBoundingBox="25070,10824 32542,10562 32637,13251 25164,13513" semanticType="enclosure" shapeName="Other"/>
        </emma:interpretation>
      </emma:emma>
    </inkml:annotationXML>
    <inkml:trace contextRef="#ctx0" brushRef="#br0">6602 583 0,'0'0'15,"0"0"-15,0 0 16,0 0-1,0 0 1,0 0-16,0 0 16,0 0-1,0 0 1,0 0-16,-174-47 16,16-16-1,32 16 1,16 0-16,-16 0 15,-111-15 1,-78-17-16,-127-15 16,-63 32-1,-110 46 1,-32 16-16,111 31 16,142 32-1,-32 15 1,126 1-16,-79 30 15,64 1 1,47-1-16,79-15 16,62-15-1,49-17 1,14 1-16,17 31 16,16 0-1,46 31 1,48 16-16,16 16 15,47-16 1,111 47-16,31-16 16,79 16-1,32-31 1,47-32-16,31-31 16,111-31-1,-63-32 1,-1-15-16,64-48 15,-126-30 1,0-17 0,-1-62-16,-78-15 15,-16-32 1,-79 16-16,-63-16 16,-47 15-1,-32 17 1,-31-1-16,-48 32 15,-47-1 1,-31 1 0,-32 15-16,-48 1 15,-94-16 1,-47 31-16,-174-16 16,-126 47-1,-253 79 1,-141 109-16</inkml:trace>
  </inkml:traceGroup>
</inkml:ink>
</file>

<file path=ppt/ink/ink5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4:22.820"/>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4468461A-E906-4362-9070-F9F58A682E14}" emma:medium="tactile" emma:mode="ink">
          <msink:context xmlns:msink="http://schemas.microsoft.com/ink/2010/main" type="inkDrawing" rotatedBoundingBox="22375,11277 28683,7948 29243,9009 22934,12337" semanticType="callout" shapeName="Other">
            <msink:sourceLink direction="with" ref="{F4FBE118-3D5F-4771-B059-94115E359488}"/>
          </msink:context>
        </emma:interpretation>
      </emma:emma>
    </inkml:annotationXML>
    <inkml:trace contextRef="#ctx0" brushRef="#br0">0 2820 0,'0'0'16,"0"0"-1,0 0 1,0 0-16,0 0 15,189 15 1,-47 17 0,16 30-16,-16 1 15,0 0 1,0-1-16,-16-15 16,0-15-1,16-17 1,47-15-16,48-31 15,15-47 1,64-63 0,15-47-16,16-16 15,31-46 1,-30-1-16,77-47 16,-46 1-1,31-17 1,-79 33-16,16-1 15,-126 94 1,-32 47 0,-31 31-16,-16 32 15,-47 31 1,-1 31 0,-15 0-16</inkml:trace>
  </inkml:traceGroup>
</inkml:ink>
</file>

<file path=ppt/ink/ink5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4:30.97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F1EAFEBD-8AD1-4073-9317-A27930F3E8F4}" emma:medium="tactile" emma:mode="ink">
          <msink:context xmlns:msink="http://schemas.microsoft.com/ink/2010/main" type="writingRegion" rotatedBoundingBox="22348,13252 31668,7568 34398,12044 25078,17729"/>
        </emma:interpretation>
      </emma:emma>
    </inkml:annotationXML>
    <inkml:traceGroup>
      <inkml:annotationXML>
        <emma:emma xmlns:emma="http://www.w3.org/2003/04/emma" version="1.0">
          <emma:interpretation id="{6C0A5E28-B6F5-4690-A125-9F1C56EF8DAC}" emma:medium="tactile" emma:mode="ink">
            <msink:context xmlns:msink="http://schemas.microsoft.com/ink/2010/main" type="paragraph" rotatedBoundingBox="22588,12820 30402,8860 31943,11900 24129,15861" alignmentLevel="1"/>
          </emma:interpretation>
        </emma:emma>
      </inkml:annotationXML>
      <inkml:traceGroup>
        <inkml:annotationXML>
          <emma:emma xmlns:emma="http://www.w3.org/2003/04/emma" version="1.0">
            <emma:interpretation id="{00ED78EA-15DB-4DAC-A7FC-51FF35D5088D}" emma:medium="tactile" emma:mode="ink">
              <msink:context xmlns:msink="http://schemas.microsoft.com/ink/2010/main" type="line" rotatedBoundingBox="22588,12820 30402,8860 31943,11900 24129,15861">
                <msink:destinationLink direction="with" ref="{3D30B4BA-A4A2-4F83-9C0A-4811FCC2F195}"/>
              </msink:context>
            </emma:interpretation>
          </emma:emma>
        </inkml:annotationXML>
        <inkml:traceGroup>
          <inkml:annotationXML>
            <emma:emma xmlns:emma="http://www.w3.org/2003/04/emma" version="1.0">
              <emma:interpretation id="{F4FBE118-3D5F-4771-B059-94115E359488}" emma:medium="tactile" emma:mode="ink">
                <msink:context xmlns:msink="http://schemas.microsoft.com/ink/2010/main" type="inkWord" rotatedBoundingBox="22588,12820 30402,8860 31943,11900 24129,15861">
                  <msink:destinationLink direction="with" ref="{4468461A-E906-4362-9070-F9F58A682E14}"/>
                </msink:context>
              </emma:interpretation>
              <emma:one-of disjunction-type="recognition" id="oneOf0">
                <emma:interpretation id="interp0" emma:lang="" emma:confidence="1">
                  <emma:literal/>
                </emma:interpretation>
              </emma:one-of>
            </emma:emma>
          </inkml:annotationXML>
          <inkml:trace contextRef="#ctx0" brushRef="#br0">1593 267 0,'0'0'0,"0"0"16,0 0-1,0 0-15,0 0 16,0 0 0,0 0-1,158-94-15,-1 15 16,-31 33 0,-15 14-1,-32 17-15,-16 15 16,-16 15-1,-15 17-15,-17 14 16,-15 33 0,-15-1-1,-33 16-15,-30 16 16,-1-32 0,0-31-1,16-16-15,15-15 16</inkml:trace>
          <inkml:trace contextRef="#ctx0" brushRef="#br0" timeOffset="662.2945">2350-1456 0,'0'0'16,"0"0"-1,0 0-15,0 0 16,31 94 0,1 31-1,31 32-15,0 31 16,0 0-1,0 0 1,16 31-16,-16-47 16,0-15-1,-15-63-15,-17-16 16,1-31 0,-16-31-1,15-1-15,32-15 16,0-47-1,16-31 1,16-31-16,-16-1 16,15-15-1,-31 46-15,-15 32 16,-32 16 0,-1 0-1,1 15-15,0 0 16,0 1-1,-1-1 1,1 16-16,0 0 16,-16 0-1,0 0 1,16 16-16,0-1 16,-1 1-1,1 0 1,16 15-16,-1 0 15,1 1 1,15-17-16</inkml:trace>
          <inkml:trace contextRef="#ctx0" brushRef="#br0" timeOffset="878.5861">3265-908 0,'0'0'16,"0"0"-1,0 0 1,0 0-16,0 0 16,0 0-1,0 0-15,0 0 16</inkml:trace>
          <inkml:trace contextRef="#ctx0" brushRef="#br0" timeOffset="-808.93">0 455 0,'0'0'0,"0"0"15,0 0 1,0 0-16,0 0 15,0 0 1,0 0 0,15 109-16,1 32 15,16 0 1,-1-31 0,17-16-16,15 0 15,16-16 1,-1-15-16,17 0 15,0-32 1,-16-15 0,-1-32-16,1-15 15,32-48 1,-1-30 0,32-32-16,-31 0 15,-33 15 1,-30 32-16,-17-15 15,-31 15 1,0 15 0,-15 1-16,-17 15 15,0 16 1,1 0 0,-1 16-16,1 0 15,-1 0 1,1-1-1,15 17-15,-16 15 16,17 0 0,-1 15-16,16 1 15</inkml:trace>
          <inkml:trace contextRef="#ctx0" brushRef="#br0" timeOffset="-445.3703">1687-46 0,'0'0'16,"0"0"-16,0 0 15,0 0 1,0 109-1,0 16-15,16-15 16,16 47 0,31 15-1,0 16-15,16 0 16,0 16 0,-16-1-16,16 17 15,-16-32 1,0-16-1,-16-31-15,-15-32 16,-17-30 0,-15-48-1</inkml:trace>
          <inkml:trace contextRef="#ctx0" brushRef="#br0" timeOffset="1563.6697">3943-1065 0,'0'0'16,"0"0"-1,0 0 1,0 0-16,0 0 15,0 0 1,0 0-16,0 0 16,0 0-1,0 0 1,95 79-16,-1-17 16,1 1-1,-16-16 1,-16 0-16,-16 0 15,1 0 1,-17-16-16,-15 1 16,0-1-1,-16-15 1,0-1-16,-16 1 16,0 0-1,0-16 1,1-16-16,-17-15 15,-15-32 1,-32-78-16,32 63 16,15-1-1,16 17 1,0-1-16,16-15 16,16 15-1,0 16 1,16 0-16,31 0 15,31 16 1,17 31 0,31 31-16,-16 16 15,-16 31 1,-15 16-16,-16 0 16,-32 0-1,-15-15 1,-17-32-16,-15-16 15,0 0 1,0-15 0,0-16-16,0 0 15</inkml:trace>
          <inkml:trace contextRef="#ctx0" brushRef="#br0" timeOffset="1870.8748">5205-2600 0,'0'0'0,"0"0"15,0 0 1,0 0-16,95 188 15,15 63 1,16 62 0,-15-15-16,-33-1 15,1-46 1,-16-79 0,-15-46-16,-17-48 15,-31-78 1</inkml:trace>
          <inkml:trace contextRef="#ctx0" brushRef="#br0" timeOffset="2281.9144">6609-2835 0,'0'0'15,"0"0"-15,0 0 16,0 0 0,0 0-16,-95 157 15,-31 47 1,-32 31 0,-15-16-16,31-47 15,16-15 1,47-48-1,16-30-15,31-32 16,0-16 0,32-15-16,16-16 15,174-32 1,188-93 0,127-63-16,-63 16 15,-64 31 1,-47 63-1,-78 15-15,-17 63 16</inkml:trace>
        </inkml:traceGroup>
      </inkml:traceGroup>
    </inkml:traceGroup>
    <inkml:traceGroup>
      <inkml:annotationXML>
        <emma:emma xmlns:emma="http://www.w3.org/2003/04/emma" version="1.0">
          <emma:interpretation id="{5A8369CC-FECE-4480-8331-88BB9B4D2F25}" emma:medium="tactile" emma:mode="ink">
            <msink:context xmlns:msink="http://schemas.microsoft.com/ink/2010/main" type="paragraph" rotatedBoundingBox="23537,15202 32857,9518 34398,12044 25078,17729" alignmentLevel="1"/>
          </emma:interpretation>
        </emma:emma>
      </inkml:annotationXML>
      <inkml:traceGroup>
        <inkml:annotationXML>
          <emma:emma xmlns:emma="http://www.w3.org/2003/04/emma" version="1.0">
            <emma:interpretation id="{03657A94-7EF2-4E82-BC4C-513F5925E51F}" emma:medium="tactile" emma:mode="ink">
              <msink:context xmlns:msink="http://schemas.microsoft.com/ink/2010/main" type="line" rotatedBoundingBox="23537,15202 32857,9518 34398,12044 25078,17729">
                <msink:destinationLink direction="with" ref="{95E39052-E9BE-4AC2-8B0A-F4F1A9EBBB22}"/>
              </msink:context>
            </emma:interpretation>
          </emma:emma>
        </inkml:annotationXML>
        <inkml:traceGroup>
          <inkml:annotationXML>
            <emma:emma xmlns:emma="http://www.w3.org/2003/04/emma" version="1.0">
              <emma:interpretation id="{EA3832A8-C0E0-4C75-B0A1-67BC5B0F9549}" emma:medium="tactile" emma:mode="ink">
                <msink:context xmlns:msink="http://schemas.microsoft.com/ink/2010/main" type="inkWord" rotatedBoundingBox="23537,15202 32857,9518 34398,12044 25078,17729"/>
              </emma:interpretation>
              <emma:one-of disjunction-type="recognition" id="oneOf1">
                <emma:interpretation id="interp1" emma:lang="" emma:confidence="0">
                  <emma:literal>Ink</emma:literal>
                </emma:interpretation>
                <emma:interpretation id="interp2" emma:lang="" emma:confidence="0">
                  <emma:literal>ink</emma:literal>
                </emma:interpretation>
                <emma:interpretation id="interp3" emma:lang="" emma:confidence="0">
                  <emma:literal>Link</emma:literal>
                </emma:interpretation>
                <emma:interpretation id="interp4" emma:lang="" emma:confidence="0">
                  <emma:literal>lnk</emma:literal>
                </emma:interpretation>
                <emma:interpretation id="interp5" emma:lang="" emma:confidence="0">
                  <emma:literal>link</emma:literal>
                </emma:interpretation>
              </emma:one-of>
            </emma:emma>
          </inkml:annotationXML>
          <inkml:trace contextRef="#ctx0" brushRef="#br0" timeOffset="7862.1025">7303-1801 0,'0'0'15,"0"0"1,0 0 0,47 172-16,0 1 15,1 15 1,15 31 0,16 32-16,-16-16 15,0 15 1,0 1-1,-16-63-15,-15-63 16,-16-31 0,-1-47-16,-15-16 15,0-15 1,0 0 0,0-1-16,16-15 15,0 0 1,16-15-1,31-17-15,0-15 16,0 0 0,-32 16-16,1 0 15,-16 15 1,-1 0 0,-15 1-16,0-1 15,0 0 1,0 1-1,0-1-15,0 0 16,0 1 0,16 15-1,16 0-15,15 15 16,0 1 0,16 0-16,1-1 15</inkml:trace>
          <inkml:trace contextRef="#ctx0" brushRef="#br0" timeOffset="8057.2227">7950-908 0,'0'0'0,"0"0"15,0 0 1,0 0-1,0 0-15,0 0 16,0 0 0,110 47-1</inkml:trace>
          <inkml:trace contextRef="#ctx0" brushRef="#br0" timeOffset="8603.7999">8565-845 0,'0'0'0,"0"0"16,0 0 0,0 0-1,0 0-15,0 0 16,0 0 0,94 141-1,-15-32-15,-16-15 16,0-15-1,-15-17-15,-17 1 16,-15-32 0,0 1-1,-16-17-15,0 1 16,-16-16 0,0 0-1,-15 0-15,-1-16 16,1 1-1,-1-79-15,32-94 16,79-204 0,47 63-1,-79 204-15,-15 31 16,0 15 0,-17 32-1,1 16-15,-16 0 16,0 15-1,0 0-15,0 1 16,0 15 0,16 31-1,15 94-15,1 32 16,15 141 0,-15-110-1</inkml:trace>
          <inkml:trace contextRef="#ctx0" brushRef="#br0" timeOffset="9379.6461">10189-2803 0,'0'0'15,"0"0"-15,0 0 16,0 0-1,0 0 1,0 0-16,0 0 16,0 0-1,-173 297 1,-16 17-16,15 30 16,48-62-1,63-141 1,31-78-16,1-16 15,15-16 1,16-31-16,79-31 16,79-32-1,15-15 1,-15 15-16,78 0 16,17 16-1,-64 63 1,-47 62-16</inkml:trace>
          <inkml:trace contextRef="#ctx0" brushRef="#br0" timeOffset="8922.9818">9511-2835 0,'0'0'0,"0"0"16,0 0-1,0 0 1,0 0-16,0 0 16,126 188-1,0 47-15,-15 16 16,-1 78-1,-31-16 1,-32 16-16,1-63 16</inkml:trace>
          <inkml:trace contextRef="#ctx0" brushRef="#br0" timeOffset="7108.1793">2571 3008 0,'0'0'16,"0"0"-16,0 0 15,0 0 1,0 0 0,0 0-16,0 0 15,0 0 1,0 0 0,0 0-16,0 0 15,0 0 1,0 0-16,0 0 15,0 0 1,0 0 0,0 0-16,0 0 15,0 0 1,0 0 0,0 0-16,0 0 15,0 0 1,0 0-1,0 0-15,-111 0 16,17-16 0,31 16-16,31 0 15,1-15 1,-1 15 0,16 0-16,0-16 15,1 16 1,-1 0-16,0 0 15,0 0 1,16 0 0,0 0-16,0 0 15,-15 0 1,-1 0 0,0 0-16,0 0 15,-31 16 1,-16 31-1,0 15-15,-16 17 16,0 15 0,16 31-16,16 32 15,15 30 1,48 17 0,15-47-16,17-48 15,31-30 1,31-17-1,32-30-15,-16-64 16,-15-62 0,-17-31-16,-15-47 15,-16-32 1,-31-15 0,-17 47-16,-15 46 15,0 17 1,-15 15-1,-1 15-15,-16-30 16,1-17 0,-1 1-1,1 15-15,15 16 16,0 0 0,0 16-16,1-16 15,-17 16 1,16-1-1,1 17-15,-1 15 16,0 16 0,0-1-1,0 1-15,16 0 16,0 15 0,0 0-16,0 1 15,0 15 1,0 0-1,0 62-15,16 110 16,16 48 0,15 30-1,16-30-15,0-17 16,32 1 0,15-16-1,-31-78-15,-16-48 16,0-15-1,16-15-15,0-32 16,-16-16 0,0-15-1,0-32-15,0-15 16,1-32 0,-17-15-1,0-32-15,-31 32 16,-16 15-1,-16 32-15,0 31 16,1 15 0,-1 1-1,16 15-15,0 1 16,0 15 0,0 47-1,0 62-15,16 1 16,31 31-1,0 0 1,1-47-16,15-31 16,31 15-1,33-15-15,-17-32 16,-15-47 0,-1-31-1,-15-31-15,-16-16 16,-31-31-1,-16-1 1,-32 1-16,-16 31 16,1 16-1,-1 31-15,1 0 16,-1 15 0,0 1-1,1 15-15,-1 1 16,17-1-1,-1 0 1,0 1-16,0-1 16,16 0-1,16 1 1,63-48-16,110 0 16,0 16-1,-15 32-15,-1 30 16,-31 17-1,-47-1 1,-32 0-16,-15 1 16,-17-17-1,-15 17 1,0-1-16,-1-15 16,-15-1-1,0-15-15,0 0 16,16-15-1,31-17 1,32-15-16,16-15 16,0-17-1,-1 1 1,1 0-16,15 0 16,-15 15-1,-16 32 1,0 15-16,0 32 15,-16-1 1,0 17-16,-16-1 16,-15 0-1,-17-15 1,1-1-16,16 1 16,-1 0-1,32-16 1,0-32-16,-47-14 15,-16-33 1,-16-46-16,-31 15 16,-16 16-1,0 16 1,-16 0-16,0 15 16,16 0-1,16 16 1,-1-15-16,1-17 15,31 17 1,16-1 0,32-15-16,15 15 15,48 0 1,31 16-16,32 32 16,15 30-1,-46 17 1,-17 30-16,-15 17 15,-32 30 1,-32-15 0,-31 0-16,-16-15 15,-15-17 1,-16-30-16,-48-17 16,0-30-1,16-48 1,-15-31-16,-1-63 15,32 1 1,31-32 0,32 0-16,16 62 15,16 32 1,15 16-16,48 0 16,47 15-1,0 32 1,47 47-16,-31 46 15,-32 48 1,-16 46 0,-15 79-16,-32 16 15,-47 0 1,-32-1-16,32-93 16,-48-63-1</inkml:trace>
        </inkml:traceGroup>
      </inkml:traceGroup>
    </inkml:traceGroup>
  </inkml:traceGroup>
</inkml:ink>
</file>

<file path=ppt/ink/ink5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4:33.96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D30B4BA-A4A2-4F83-9C0A-4811FCC2F195}" emma:medium="tactile" emma:mode="ink">
          <msink:context xmlns:msink="http://schemas.microsoft.com/ink/2010/main" type="inkDrawing" rotatedBoundingBox="23280,15907 30730,11097 30780,11175 23331,15985" semanticType="underline" shapeName="Other">
            <msink:sourceLink direction="with" ref="{00ED78EA-15DB-4DAC-A7FC-51FF35D5088D}"/>
          </msink:context>
        </emma:interpretation>
      </emma:emma>
    </inkml:annotationXML>
    <inkml:trace contextRef="#ctx0" brushRef="#br0">0 4840 0,'0'0'0,"0"0"16,0 0 0,111-63-1,47-31-15,94-63 16,63-46 0,1-17-16,110-30 15,-48-16 1,80-32-1,-1 0-15,1-15 16,-1 15 0,-31-15-1,110-31-15,-94 62 16,-32 15 0,-31 48-1,-1 15-15,-141 63 16,15 0-1,-94 47-15,-16 0 16,-63 32 0,-16 15-1,-16 0-15,-15 15 16,-17 1 0,1 0-1,16 0-15</inkml:trace>
  </inkml:traceGroup>
</inkml:ink>
</file>

<file path=ppt/ink/ink5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4:40.88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95E39052-E9BE-4AC2-8B0A-F4F1A9EBBB22}" emma:medium="tactile" emma:mode="ink">
          <msink:context xmlns:msink="http://schemas.microsoft.com/ink/2010/main" type="inkDrawing" rotatedBoundingBox="26185,17390 33541,12577 33698,12816 26341,17629" semanticType="underline" shapeName="Other">
            <msink:sourceLink direction="with" ref="{03657A94-7EF2-4E82-BC4C-513F5925E51F}"/>
          </msink:context>
        </emma:interpretation>
      </emma:emma>
    </inkml:annotationXML>
    <inkml:trace contextRef="#ctx0" brushRef="#br0">0 4871 0,'0'0'0,"0"0"15,0 0 1,0 0-16,0 0 16,0 0-1,158-78 1,110-63-16,127-63 15,-1-31 1,79-47 0,-15 1-16,46-1 15,-30-16 1,15-31 0,78-16-16,1-46 15,-47 15 1,47-31-16,-32-1 15,-63 17 1,0-32 0</inkml:trace>
  </inkml:traceGroup>
</inkml:ink>
</file>

<file path=ppt/ink/ink55.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01.836"/>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E7400F77-D40C-4849-A067-F02E84E74C23}" emma:medium="tactile" emma:mode="ink">
          <msink:context xmlns:msink="http://schemas.microsoft.com/ink/2010/main" type="inkDrawing" rotatedBoundingBox="11424,12690 20732,12410 20735,12532 11428,12812" shapeName="Other"/>
        </emma:interpretation>
      </emma:emma>
    </inkml:annotationXML>
    <inkml:trace contextRef="#ctx0" brushRef="#br0">0 345 0,'0'0'16,"0"0"0,0 0-16,0 0 15,221-16 1,63 1 0,142-17-16,-64 1 15,80 0 1,-48 15-1,64 0-15,-111 1 16,110-1 0,-31 0-1,47 1-15,64-17 16,-64 17 0,63-1-16,64 0 15,-127-15 1,0 47-1,-31-16-15,-80 15 16,-62-15 0,-32 0-1,-110 0-15,-32 0 16,-31 0 0,-32-15-16,-16 15 15,-15-16 1,-16 16-1,-1 0-15,-15 0 16,0 0 0,0 0-1,0 0-15,0 0 16,0 0 0,0 0-1,0-16-15</inkml:trace>
  </inkml:traceGroup>
</inkml:ink>
</file>

<file path=ppt/ink/ink5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04.013"/>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1AE959DD-029B-4CBE-A4D0-C3674FDFAFFA}" emma:medium="tactile" emma:mode="ink">
          <msink:context xmlns:msink="http://schemas.microsoft.com/ink/2010/main" type="inkDrawing" rotatedBoundingBox="1743,6766 5684,3831 5901,4123 1960,7057" semanticType="callout" shapeName="Other"/>
        </emma:interpretation>
      </emma:emma>
    </inkml:annotationXML>
    <inkml:trace contextRef="#ctx0" brushRef="#br0">0 2741 0,'0'0'0,"0"0"16,0 0-1,0 0 1,126 31-16,32-31 15,63-63 1,31-62 0,48-63-16,94-94 15,-63 0 1,80-78-16,-33 0 16,-31 78-1,-95 47 1,32 15-16,-15 48 15,-80 47 1,-16 47 0</inkml:trace>
  </inkml:traceGroup>
</inkml:ink>
</file>

<file path=ppt/ink/ink5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04.709"/>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24A620D4-68FD-482F-8806-95341B5E7A60}" emma:medium="tactile" emma:mode="ink">
          <msink:context xmlns:msink="http://schemas.microsoft.com/ink/2010/main" type="inkDrawing" rotatedBoundingBox="1222,9178 4508,7016 4752,7387 1466,9549" semanticType="callout" shapeName="Other"/>
        </emma:interpretation>
      </emma:emma>
    </inkml:annotationXML>
    <inkml:trace contextRef="#ctx0" brushRef="#br0">0 2146 0,'0'0'16,"0"0"0,0 0-16,95-31 15,63-1 1,15-15 0,-15 16-16,16 0 15,15-16 1,0 0-1,-15-32-15,15-30 16,48-48 0,46-94-16,1-15 15,32-47 1,-64 47 0,1 15-16,-80 63 15</inkml:trace>
  </inkml:traceGroup>
</inkml:ink>
</file>

<file path=ppt/ink/ink5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05.360"/>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E4643E90-CF83-4780-B2B8-4523E91B1C4B}" emma:medium="tactile" emma:mode="ink">
          <msink:context xmlns:msink="http://schemas.microsoft.com/ink/2010/main" type="inkDrawing" rotatedBoundingBox="1412,11496 4656,8979 4979,9395 1735,11912" semanticType="callout" shapeName="Other">
            <msink:sourceLink direction="with" ref="{609827FF-8914-4A9C-82F6-6112DFCDF491}"/>
          </msink:context>
        </emma:interpretation>
      </emma:emma>
    </inkml:annotationXML>
    <inkml:trace contextRef="#ctx0" brushRef="#br0">0 2349 0,'0'0'15,"0"0"-15,0 0 16,0 0 0,0 0-1,158-16-15,-1 16 16,-15-15 0,16-1-16,0-15 15,-1-16 1,17-47-1,15-31-15,64-63 16,-1-47 0,0-16-1,1 0-15,-17-15 16,-46 47 0,15 15-1,-16 16-15,-16 47 16,-94 79-1</inkml:trace>
  </inkml:traceGroup>
</inkml:ink>
</file>

<file path=ppt/ink/ink5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06.591"/>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609827FF-8914-4A9C-82F6-6112DFCDF491}" emma:medium="tactile" emma:mode="ink">
          <msink:context xmlns:msink="http://schemas.microsoft.com/ink/2010/main" type="inkDrawing" rotatedBoundingBox="1065,14034 4026,11536 4555,12163 1593,14661" shapeName="Other">
            <msink:destinationLink direction="with" ref="{E4643E90-CF83-4780-B2B8-4523E91B1C4B}"/>
          </msink:context>
        </emma:interpretation>
      </emma:emma>
    </inkml:annotationXML>
    <inkml:trace contextRef="#ctx0" brushRef="#br0">0 2287 0,'0'0'15,"0"0"-15,0 0 16,0 0-1,0 0 1,0 0-16,0 0 16,94 62-1,17 17 1,15-1-16,-16-31 16,1-16-1,-1-15-15,-15-16 16,15-31-1,48-48 1,16-62 0,31-62-16,15-32 15,64-110 1,0-15-16,32-63 16,-1 31-1,1 1 1</inkml:trace>
  </inkml:traceGroup>
</inkml:ink>
</file>

<file path=ppt/ink/ink6.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43:07.95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AD44DF7-2D76-402B-BC06-5DAC856B9F1C}" emma:medium="tactile" emma:mode="ink">
          <msink:context xmlns:msink="http://schemas.microsoft.com/ink/2010/main" type="writingRegion" rotatedBoundingBox="24116,2744 27927,2744 27927,4261 24116,4261"/>
        </emma:interpretation>
      </emma:emma>
    </inkml:annotationXML>
    <inkml:traceGroup>
      <inkml:annotationXML>
        <emma:emma xmlns:emma="http://www.w3.org/2003/04/emma" version="1.0">
          <emma:interpretation id="{239E35A1-B0F6-49E2-8B7F-F3CA0EB75AAD}" emma:medium="tactile" emma:mode="ink">
            <msink:context xmlns:msink="http://schemas.microsoft.com/ink/2010/main" type="paragraph" rotatedBoundingBox="24116,2744 27927,2744 27927,4261 24116,4261" alignmentLevel="1"/>
          </emma:interpretation>
        </emma:emma>
      </inkml:annotationXML>
      <inkml:traceGroup>
        <inkml:annotationXML>
          <emma:emma xmlns:emma="http://www.w3.org/2003/04/emma" version="1.0">
            <emma:interpretation id="{93E6EB91-FEC1-465A-AE2A-D67ADE503D55}" emma:medium="tactile" emma:mode="ink">
              <msink:context xmlns:msink="http://schemas.microsoft.com/ink/2010/main" type="line" rotatedBoundingBox="24116,2744 27927,2744 27927,4261 24116,4261"/>
            </emma:interpretation>
          </emma:emma>
        </inkml:annotationXML>
        <inkml:traceGroup>
          <inkml:annotationXML>
            <emma:emma xmlns:emma="http://www.w3.org/2003/04/emma" version="1.0">
              <emma:interpretation id="{1FB045A0-29FB-44C6-A0B3-75941AE57136}" emma:medium="tactile" emma:mode="ink">
                <msink:context xmlns:msink="http://schemas.microsoft.com/ink/2010/main" type="inkWord" rotatedBoundingBox="24116,2744 26332,2744 26332,4261 24116,4261"/>
              </emma:interpretation>
              <emma:one-of disjunction-type="recognition" id="oneOf0">
                <emma:interpretation id="interp0" emma:lang="" emma:confidence="1">
                  <emma:literal/>
                </emma:interpretation>
              </emma:one-of>
            </emma:emma>
          </inkml:annotationXML>
          <inkml:trace contextRef="#ctx0" brushRef="#br0">324 330 0,'0'0'0,"0"0"0,0 0 16,0 0-1,0 0 1,-17 150-16,0 16 16,17 1-1,17 0-15,16-17 16,1-50 0,0-17-1,-18-16-15,18-34 16,0 1-1,16-1 1,34 0-16,17-33 16,16-16-1,1-18-15,-18-32 16,-16-18 0,-16 1-1,-18 0-15,0-1 16,-33 1-1,0-1 1,-17 1-16,-17-17 16,-50-33-1,-17 16-15,-17 0 16,-16 17 0,16 17-1,17 16-15,0 17 16,17 17-1,-17 16 1,0 34-16,-17 49 16,0 34-1,1 51 1,16 15-16,33 1 16,35-50-1,32-34-15,35-16 16,49-17-1,52-34 1,99-32-16,35-51 16,-17-33-1,66-50 1,-66 17-16,-101 33 16,-50 16-1,-18 34 1,-33 0-16,-33 17 15</inkml:trace>
        </inkml:traceGroup>
        <inkml:traceGroup>
          <inkml:annotationXML>
            <emma:emma xmlns:emma="http://www.w3.org/2003/04/emma" version="1.0">
              <emma:interpretation id="{7DBAB51B-C542-42BE-817F-745BD5668E5C}" emma:medium="tactile" emma:mode="ink">
                <msink:context xmlns:msink="http://schemas.microsoft.com/ink/2010/main" type="inkWord" rotatedBoundingBox="26198,2827 27927,2827 27927,3795 26198,3795"/>
              </emma:interpretation>
              <emma:one-of disjunction-type="recognition" id="oneOf1">
                <emma:interpretation id="interp1" emma:lang="" emma:confidence="1">
                  <emma:literal>.</emma:literal>
                </emma:interpretation>
                <emma:interpretation id="interp2" emma:lang="" emma:confidence="0">
                  <emma:literal>c</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a</emma:literal>
                </emma:interpretation>
              </emma:one-of>
            </emma:emma>
          </inkml:annotationXML>
          <inkml:trace contextRef="#ctx0" brushRef="#br0" timeOffset="512.7379">2775 79 0,'0'0'15,"0"0"1,0 0-16,0 0 16,0 0-1,0 0 1,-151 150-16,33-16 16,18-17-1,-1-1 1,34-32-16,16-18 15,1-16 1,16 0-16,18 0 16,16-16-1,16-1 1,52 17-16,100-16 16,100-34-1,51-67 1,51-67-16,-102 18 15,-16-18 1</inkml:trace>
        </inkml:traceGroup>
      </inkml:traceGroup>
    </inkml:traceGroup>
  </inkml:traceGroup>
</inkml:ink>
</file>

<file path=ppt/ink/ink60.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22.281"/>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DAE3A8DA-DF3A-40F6-A999-C872788BB6C3}" emma:medium="tactile" emma:mode="ink">
          <msink:context xmlns:msink="http://schemas.microsoft.com/ink/2010/main" type="inkDrawing" rotatedBoundingBox="13760,4451 15798,6298 15105,7062 13068,5215" semanticType="callout" shapeName="Other"/>
        </emma:interpretation>
      </emma:emma>
    </inkml:annotationXML>
    <inkml:trace contextRef="#ctx0" brushRef="#br0">0 119 0,'0'0'0,"0"0"0,190-63 16,-1 16 0,63 32-1,1 30-15,-48 17 16,16 30-1,-16 32-15,-16 0 16,-47 16 0,-32 0-1,1 46-15,-17 32 16,-46-31 0,-17 15-1,-15 16-15,-16-47 16,-16-31-1,0-16-15,1-47 16,-1-16 0,0-31-1</inkml:trace>
  </inkml:traceGroup>
</inkml:ink>
</file>

<file path=ppt/ink/ink61.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08:22.793"/>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A70489F0-818D-41EE-A0E7-3754AB1F0EBE}" emma:medium="tactile" emma:mode="ink">
          <msink:context xmlns:msink="http://schemas.microsoft.com/ink/2010/main" type="inkDrawing" rotatedBoundingBox="14125,6343 16476,5589 16796,6588 14445,7341" semanticType="callout" shapeName="Other"/>
        </emma:interpretation>
      </emma:emma>
    </inkml:annotationXML>
    <inkml:trace contextRef="#ctx0" brushRef="#br0">0 658 0,'0'0'16,"0"0"-16,0 0 16,0 0-1,142 62-15,0 17 16,47 30 0,1 1-1,-17-16-15,-31-31 16,-16-16-1,-31-16 1,-16-15-16,-16-1 16,0-15-1,-31 0 1,15 0-16,0-31 16,16-16-1,16-47-15,32-63 16,15-15-1,16-32 1,-32 16-16,1 16 16,-33 31-1,-46 63 1</inkml:trace>
  </inkml:traceGroup>
</inkml:ink>
</file>

<file path=ppt/ink/ink62.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3:02.275"/>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FDCAB100-2633-44C0-BF7A-A56D6909E571}" emma:medium="tactile" emma:mode="ink">
          <msink:context xmlns:msink="http://schemas.microsoft.com/ink/2010/main" type="inkDrawing" rotatedBoundingBox="17263,12734 19677,12975 19673,13015 17259,12774" semanticType="underline" shapeName="Other">
            <msink:sourceLink direction="with" ref="{B22E64B4-E252-4C6D-A00B-A5A66221B50D}"/>
          </msink:context>
        </emma:interpretation>
      </emma:emma>
    </inkml:annotationXML>
    <inkml:trace contextRef="#ctx0" brushRef="#br0">0 0 0,'0'0'0,"0"0"0,0 0 16,158 31-1,31 0 1,0 1-16,1-17 15,-17 1 1,16 0 0,1-1-16,-1 1 15,-31 0 1,-16-1-16,0 1 16,-32-1-1,1 1 1,-33-16-16,-14 0 15,-17 0 1,0 0 0,0 0-16</inkml:trace>
  </inkml:traceGroup>
</inkml:ink>
</file>

<file path=ppt/ink/ink63.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3:19.985"/>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46678019-BA37-46BC-959D-104F62F3E937}" emma:medium="tactile" emma:mode="ink">
          <msink:context xmlns:msink="http://schemas.microsoft.com/ink/2010/main" type="writingRegion" rotatedBoundingBox="1970,14744 2387,4102 20937,4828 20521,15471"/>
        </emma:interpretation>
      </emma:emma>
    </inkml:annotationXML>
    <inkml:traceGroup>
      <inkml:annotationXML>
        <emma:emma xmlns:emma="http://www.w3.org/2003/04/emma" version="1.0">
          <emma:interpretation id="{2CFA033C-B66D-4AEC-8D0F-E6FAF1A8AC6D}" emma:medium="tactile" emma:mode="ink">
            <msink:context xmlns:msink="http://schemas.microsoft.com/ink/2010/main" type="paragraph" rotatedBoundingBox="2574,14771 2210,5031 5680,4901 6045,14641" alignmentLevel="1"/>
          </emma:interpretation>
        </emma:emma>
      </inkml:annotationXML>
      <inkml:traceGroup>
        <inkml:annotationXML>
          <emma:emma xmlns:emma="http://www.w3.org/2003/04/emma" version="1.0">
            <emma:interpretation id="{96BA2C98-43DA-479E-BB9E-649DD0464998}" emma:medium="tactile" emma:mode="ink">
              <msink:context xmlns:msink="http://schemas.microsoft.com/ink/2010/main" type="line" rotatedBoundingBox="2574,14771 2210,5031 5680,4901 6045,14641"/>
            </emma:interpretation>
          </emma:emma>
        </inkml:annotationXML>
        <inkml:traceGroup>
          <inkml:annotationXML>
            <emma:emma xmlns:emma="http://www.w3.org/2003/04/emma" version="1.0">
              <emma:interpretation id="{99690D35-266B-4B4A-B740-1D82BCAE9313}" emma:medium="tactile" emma:mode="ink">
                <msink:context xmlns:msink="http://schemas.microsoft.com/ink/2010/main" type="inkWord" rotatedBoundingBox="2611,14770 2562,13475 3967,13423 4015,14717"/>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I</emma:literal>
                </emma:interpretation>
                <emma:interpretation id="interp4" emma:lang="" emma:confidence="0">
                  <emma:literal>:</emma:literal>
                </emma:interpretation>
              </emma:one-of>
            </emma:emma>
          </inkml:annotationXML>
          <inkml:trace contextRef="#ctx0" brushRef="#br0">-16152 6908 0,'0'0'0,"0"0"16,0 0 0,157-172-1,175-142-15,62-77 16,79-79-1</inkml:trace>
        </inkml:traceGroup>
        <inkml:traceGroup>
          <inkml:annotationXML>
            <emma:emma xmlns:emma="http://www.w3.org/2003/04/emma" version="1.0">
              <emma:interpretation id="{272AFEC4-C129-4EA4-9120-A46E78FB35D7}" emma:medium="tactile" emma:mode="ink">
                <msink:context xmlns:msink="http://schemas.microsoft.com/ink/2010/main" type="inkWord" rotatedBoundingBox="2453,11550 2210,5031 5680,4901 5924,11421"/>
              </emma:interpretation>
              <emma:one-of disjunction-type="recognition" id="oneOf1">
                <emma:interpretation id="interp5" emma:lang="" emma:confidence="1">
                  <emma:literal/>
                </emma:interpretation>
              </emma:one-of>
            </emma:emma>
          </inkml:annotationXML>
          <inkml:trace contextRef="#ctx0" brushRef="#br0" timeOffset="-3342.3315">-15632-1895 0,'0'0'0,"0"0"0,0 0 16,0 0 0,0 0-16,0 0 15,0 0 1,0 0 0,-95 125-16,17 0 15,30 16 1,1 0-16,31 32 15,16-17 1,0 1 0,16-16-16,15 16 15,17-16 1,-1-32 0,16-30-16,16-1 15,16-16 1,-1-15-1,1-15-15,15-32 16,48-47 0,-16-16-16,-31-31 15,-1-15 1,-15-17 0,15-77-16,-31-1 15,-48 0 1,-15 32-1,-32-32-15,-15 16 16,-16 32 0,-17-1-16,-14 1 15,14-1 1,1 0 0,0 32-16,0 15 15,16 32 1,0 15-1,15 32-15,-31 0 16,-47 15 0,-32 47-1,-16 48-15,0 46 16,-15 63 0,-32 63-16,31-17 15,48-14 1,31 30-1,48 1-15,15 15 16,48 63 0</inkml:trace>
          <inkml:trace contextRef="#ctx0" brushRef="#br0" timeOffset="-1552.0447">-15269 3650 0,'158'-173'15,"-158"173"1,110-109-16,142-95 15,64-15 1,31-32 0,-79 32-16,-16 31 15,174-125 1,-189 172-16</inkml:trace>
          <inkml:trace contextRef="#ctx0" brushRef="#br0" timeOffset="-2087.8416">-16074 2021 0,'0'0'16,"0"0"-16,0 0 16,0 0-1,158-126 1,79-30-16,15-32 16,79-63-1,-15 1-15,-1-17 16,17 1-1,-80 62 1,-31 32-16,47 0 16</inkml:trace>
        </inkml:traceGroup>
      </inkml:traceGroup>
    </inkml:traceGroup>
    <inkml:traceGroup>
      <inkml:annotationXML>
        <emma:emma xmlns:emma="http://www.w3.org/2003/04/emma" version="1.0">
          <emma:interpretation id="{78B0A7EB-091D-475C-9059-3BCA20C1384A}" emma:medium="tactile" emma:mode="ink">
            <msink:context xmlns:msink="http://schemas.microsoft.com/ink/2010/main" type="paragraph" rotatedBoundingBox="5089,13668 5459,4222 8379,4336 8010,13782" alignmentLevel="1"/>
          </emma:interpretation>
        </emma:emma>
      </inkml:annotationXML>
      <inkml:traceGroup>
        <inkml:annotationXML>
          <emma:emma xmlns:emma="http://www.w3.org/2003/04/emma" version="1.0">
            <emma:interpretation id="{2E7F7CCB-518B-49BE-B565-5FE60877DD9D}" emma:medium="tactile" emma:mode="ink">
              <msink:context xmlns:msink="http://schemas.microsoft.com/ink/2010/main" type="line" rotatedBoundingBox="5089,13668 5459,4222 8379,4336 8010,13782"/>
            </emma:interpretation>
          </emma:emma>
        </inkml:annotationXML>
        <inkml:traceGroup>
          <inkml:annotationXML>
            <emma:emma xmlns:emma="http://www.w3.org/2003/04/emma" version="1.0">
              <emma:interpretation id="{9E46BBEC-6DF7-4D8D-8AB1-5D929CCE66E0}" emma:medium="tactile" emma:mode="ink">
                <msink:context xmlns:msink="http://schemas.microsoft.com/ink/2010/main" type="inkWord" rotatedBoundingBox="6412,13720 6475,12102 7374,12138 7310,13755"/>
              </emma:interpretation>
              <emma:one-of disjunction-type="recognition" id="oneOf2">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interpretation id="interp10" emma:lang="" emma:confidence="0">
                  <emma:literal>"</emma:literal>
                </emma:interpretation>
              </emma:one-of>
            </emma:emma>
          </inkml:annotationXML>
          <inkml:trace contextRef="#ctx0" brushRef="#br0" timeOffset="-15680.1111">-13250-1801 0,'0'0'0,"0"0"16,0 0-1,0 0-15,142-94 16,-32 15 0,32-14-1,47-33-15,1-30 16,-1-17-1,0 1 1,32-16-16,-16 0 16,-31 0-1,-1 16 1,-15 46-16</inkml:trace>
        </inkml:traceGroup>
        <inkml:traceGroup>
          <inkml:annotationXML>
            <emma:emma xmlns:emma="http://www.w3.org/2003/04/emma" version="1.0">
              <emma:interpretation id="{C0179A95-C670-48F7-BA1D-3AF47EAA3804}" emma:medium="tactile" emma:mode="ink">
                <msink:context xmlns:msink="http://schemas.microsoft.com/ink/2010/main" type="inkWord" rotatedBoundingBox="5214,10492 5459,4222 8379,4336 8134,10607"/>
              </emma:interpretation>
              <emma:one-of disjunction-type="recognition" id="oneOf3">
                <emma:interpretation id="interp11" emma:lang="" emma:confidence="1">
                  <emma:literal/>
                </emma:interpretation>
              </emma:one-of>
            </emma:emma>
          </inkml:annotationXML>
          <inkml:trace contextRef="#ctx0" brushRef="#br0" timeOffset="-14311.4978">-12351 5858 0,'0'0'15,"0"0"1,110-188 0,111-203-16,95-142 15,-1 63 1</inkml:trace>
          <inkml:trace contextRef="#ctx0" brushRef="#br0" timeOffset="-14733.1">-12730 2663 0,'0'0'0,"0"0"15,0 0 1,0 0-16,0 0 16,0 0-1,190-125 1,62-110-16,79-79 15,-15-30 1</inkml:trace>
          <inkml:trace contextRef="#ctx0" brushRef="#br0" timeOffset="-15074.3157">-13471 642 0,'0'0'16,"0"0"-1,0 0 1,189-94-16,64-62 16,157-95-1,0-62 1,47-47-16,-125 78 15,30-16 1,-93 79-16,-112 62 16,17 32-1</inkml:trace>
        </inkml:traceGroup>
      </inkml:traceGroup>
    </inkml:traceGroup>
    <inkml:traceGroup>
      <inkml:annotationXML>
        <emma:emma xmlns:emma="http://www.w3.org/2003/04/emma" version="1.0">
          <emma:interpretation id="{E56FDE3E-96B1-41DC-8F0C-0B0C96832817}" emma:medium="tactile" emma:mode="ink">
            <msink:context xmlns:msink="http://schemas.microsoft.com/ink/2010/main" type="paragraph" rotatedBoundingBox="10932,7582 20136,5501 21025,9437 11822,11518" alignmentLevel="2"/>
          </emma:interpretation>
        </emma:emma>
      </inkml:annotationXML>
      <inkml:traceGroup>
        <inkml:annotationXML>
          <emma:emma xmlns:emma="http://www.w3.org/2003/04/emma" version="1.0">
            <emma:interpretation id="{AF78DE57-FA4E-4001-BA7D-86EFDE63BBC0}" emma:medium="tactile" emma:mode="ink">
              <msink:context xmlns:msink="http://schemas.microsoft.com/ink/2010/main" type="line" rotatedBoundingBox="10932,7582 20136,5501 21025,9437 11822,11518"/>
            </emma:interpretation>
          </emma:emma>
        </inkml:annotationXML>
        <inkml:traceGroup>
          <inkml:annotationXML>
            <emma:emma xmlns:emma="http://www.w3.org/2003/04/emma" version="1.0">
              <emma:interpretation id="{4D7781F6-205F-4974-B8CE-435329A258EF}" emma:medium="tactile" emma:mode="ink">
                <msink:context xmlns:msink="http://schemas.microsoft.com/ink/2010/main" type="inkWord" rotatedBoundingBox="11070,8193 12674,7830 12999,9269 11396,9632"/>
              </emma:interpretation>
              <emma:one-of disjunction-type="recognition" id="oneOf4">
                <emma:interpretation id="interp12" emma:lang="" emma:confidence="0">
                  <emma:literal>.</emma:literal>
                </emma:interpretation>
                <emma:interpretation id="interp13" emma:lang="" emma:confidence="0">
                  <emma:literal>/</emma:literal>
                </emma:interpretation>
                <emma:interpretation id="interp14" emma:lang="" emma:confidence="0">
                  <emma:literal>,</emma:literal>
                </emma:interpretation>
                <emma:interpretation id="interp15" emma:lang="" emma:confidence="0">
                  <emma:literal>-</emma:literal>
                </emma:interpretation>
                <emma:interpretation id="interp16" emma:lang="" emma:confidence="0">
                  <emma:literal>:</emma:literal>
                </emma:interpretation>
              </emma:one-of>
            </emma:emma>
          </inkml:annotationXML>
          <inkml:trace contextRef="#ctx0" brushRef="#br0" timeOffset="10581.2095">-7367 1770 0,'0'0'0,"0"0"16,0 0 0,0 0-1,0 0-15,0 0 16,0 0-1,0 0 1,95-141-16,47-62 16,31-32-1,48-94-15,79-94 16,47-47 0</inkml:trace>
        </inkml:traceGroup>
        <inkml:traceGroup>
          <inkml:annotationXML>
            <emma:emma xmlns:emma="http://www.w3.org/2003/04/emma" version="1.0">
              <emma:interpretation id="{F721BD34-C4AB-4F7D-9236-9A6A818663D5}" emma:medium="tactile" emma:mode="ink">
                <msink:context xmlns:msink="http://schemas.microsoft.com/ink/2010/main" type="inkWord" rotatedBoundingBox="11985,10353 13907,9919 14149,10992 12227,11426"/>
              </emma:interpretation>
              <emma:one-of disjunction-type="recognition" id="oneOf5">
                <emma:interpretation id="interp17" emma:lang="" emma:confidence="1">
                  <emma:literal/>
                </emma:interpretation>
              </emma:one-of>
            </emma:emma>
          </inkml:annotationXML>
          <inkml:trace contextRef="#ctx0" brushRef="#br0" timeOffset="6391.0233">-6736 2569 0,'0'0'15,"0"0"1,0 0 0,0 0-16,0 0 15,0 0 1,190 47-16,30 16 16,-30-1-1,31-15 1,-48 16-16,1-47 15,-127-16 1</inkml:trace>
          <inkml:trace contextRef="#ctx0" brushRef="#br0" timeOffset="6688.2124">-6152 2350 0,'0'0'0,"0"0"16,0 0 0,-158 297-16,16 17 15,0 30 1</inkml:trace>
          <inkml:trace contextRef="#ctx0" brushRef="#br0" timeOffset="5443.7388">-4811 2256 0,'0'0'16,"0"0"0,0 0-1,0 0-15,-95 109 16,0 32-1,1 0 1,-1 16-16,0 0 16,17-1-1,15-15-15,31-78 16</inkml:trace>
          <inkml:trace contextRef="#ctx0" brushRef="#br0" timeOffset="4998.876">-5316 2428 0,'0'0'0,"0"0"15,0 0-15,0 0 16,0 0 0,0 0-1,0 0-15,110 0 16,1 16 0,-1 31-1,1 31-15,-17 16 16,-31-47-1</inkml:trace>
        </inkml:traceGroup>
        <inkml:traceGroup>
          <inkml:annotationXML>
            <emma:emma xmlns:emma="http://www.w3.org/2003/04/emma" version="1.0">
              <emma:interpretation id="{B22E64B4-E252-4C6D-A00B-A5A66221B50D}" emma:medium="tactile" emma:mode="ink">
                <msink:context xmlns:msink="http://schemas.microsoft.com/ink/2010/main" type="inkWord" rotatedBoundingBox="14081,6870 20136,5501 20966,9175 14911,10544">
                  <msink:destinationLink direction="with" ref="{FDCAB100-2633-44C0-BF7A-A56D6909E571}"/>
                </msink:context>
              </emma:interpretation>
              <emma:one-of disjunction-type="recognition" id="oneOf6">
                <emma:interpretation id="interp18" emma:lang="" emma:confidence="1">
                  <emma:literal/>
                </emma:interpretation>
              </emma:one-of>
            </emma:emma>
          </inkml:annotationXML>
          <inkml:trace contextRef="#ctx0" brushRef="#br0" timeOffset="-12624.1607">0 1457 0,'0'0'16,"0"0"-16,0 0 16,0 0-1,126-204-15,-16 32 16,48-32 0,15 1-1,17-48-15,-1 16 16,16 47-1</inkml:trace>
          <inkml:trace contextRef="#ctx0" brushRef="#br0" timeOffset="-13061.5302">1088 1566 0,'0'0'0,"0"0"16,0 0 0,0 0-1,0 0-15,0 0 16,158-156-1,-1-16 1,1 15-16,0 0 16,-16-15-1,31-16-15</inkml:trace>
          <inkml:trace contextRef="#ctx0" brushRef="#br0" timeOffset="-11243.5605">-2508 1739 0,'0'0'0,"0"0"15,252-266 1,95-48-16,32-15 15</inkml:trace>
          <inkml:trace contextRef="#ctx0" brushRef="#br0" timeOffset="-11894.0233">-1452 1911 0,'0'0'15,"0"0"1,0 0-16,142-141 16,79-47-1,32 16 1</inkml:trace>
          <inkml:trace contextRef="#ctx0" brushRef="#br0" timeOffset="8811.4049">-4054 1786 0,'0'0'15,"0"0"1,0 0-16,0 0 15,0 0 1,0 0-16,0 0 16,0 0-1,0 0 1,158-204-16,-16 1 16,-16-32-1,-32-32 1,-15 1-16,-16 15 15,32-15 1,31-63 0,32-62-16,63-32 15,15 0 1</inkml:trace>
        </inkml:traceGroup>
      </inkml:traceGroup>
    </inkml:traceGroup>
  </inkml:traceGroup>
</inkml:ink>
</file>

<file path=ppt/ink/ink64.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3:44.475"/>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5764A227-1C6A-4CD0-9EA8-8A96B6AD9BE0}" emma:medium="tactile" emma:mode="ink">
          <msink:context xmlns:msink="http://schemas.microsoft.com/ink/2010/main" type="inkDrawing" rotatedBoundingBox="28621,6954 32390,4897 32638,5351 28868,7408" shapeName="Other"/>
        </emma:interpretation>
      </emma:emma>
    </inkml:annotationXML>
    <inkml:trace contextRef="#ctx0" brushRef="#br0">0 1911 0,'0'0'0,"0"0"0,0 0 16,0 0 0,0 0-1,0 0-15,0 0 16,0 0-1,0 0 1,0 0-16,110 47 16,-31-16-1,0 0-15,-16-15 16,16 0 0,0-1-1,31-15-15,80-31 16,15-47-1,0-48 1,79-30-16,-32-17 16,16-15-1,32-31-15,0 0 16,-32 15 0,63-15-1,-15 0-15,15-16 16</inkml:trace>
  </inkml:traceGroup>
</inkml:ink>
</file>

<file path=ppt/ink/ink65.xml><?xml version="1.0" encoding="utf-8"?>
<inkml:ink xmlns:inkml="http://www.w3.org/2003/InkML">
  <inkml:definitions/>
  <inkml:traceGroup>
    <inkml:annotationXML>
      <emma:emma xmlns:emma="http://www.w3.org/2003/04/emma" version="1.0">
        <emma:interpretation id="{3CEE6A8E-07C9-4E53-A8D7-EA5C071BAB80}" emma:medium="tactile" emma:mode="ink">
          <msink:context xmlns:msink="http://schemas.microsoft.com/ink/2010/main" type="writingRegion" rotatedBoundingBox="13447,7799 18384,7799 18384,10948 13447,10948"/>
        </emma:interpretation>
      </emma:emma>
    </inkml:annotationXML>
  </inkml:traceGroup>
</inkml:ink>
</file>

<file path=ppt/ink/ink66.xml><?xml version="1.0" encoding="utf-8"?>
<inkml:ink xmlns:inkml="http://www.w3.org/2003/InkML">
  <inkml:definitions/>
  <inkml:traceGroup>
    <inkml:annotationXML>
      <emma:emma xmlns:emma="http://www.w3.org/2003/04/emma" version="1.0">
        <emma:interpretation id="{F513DD08-A867-42DF-9CEE-F706C45DDBFF}" emma:medium="tactile" emma:mode="ink">
          <msink:context xmlns:msink="http://schemas.microsoft.com/ink/2010/main" type="writingRegion" rotatedBoundingBox="13463,10259 20813,10259 20813,14222 13463,14222"/>
        </emma:interpretation>
      </emma:emma>
    </inkml:annotationXML>
  </inkml:traceGroup>
</inkml:ink>
</file>

<file path=ppt/ink/ink6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8:03.09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5C6971D-B7FB-4097-83C3-9B7A00A5E648}" emma:medium="tactile" emma:mode="ink">
          <msink:context xmlns:msink="http://schemas.microsoft.com/ink/2010/main" type="inkDrawing" rotatedBoundingBox="4832,11357 6144,12702 6071,12772 4759,11428" semanticType="callout" shapeName="Other">
            <msink:sourceLink direction="with" ref="{295E5AFA-053B-48E4-B6BD-09FC06529551}"/>
          </msink:context>
        </emma:interpretation>
      </emma:emma>
    </inkml:annotationXML>
    <inkml:trace contextRef="#ctx0" brushRef="#br0">0 0 0,'0'0'16,"0"0"0,0 0-1,0 0-15,0 0 16,0 0 0,126 141-1,-15-15-15,15 15 16,0 0-1,0 0-15,-15 0 16,-17-47 0,1 0-1,-16-16-15,0 0 16,0-15 0,15 0-1,-31-48-15,-31-15 16</inkml:trace>
  </inkml:traceGroup>
</inkml:ink>
</file>

<file path=ppt/ink/ink6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8:33.65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FE1A882-3207-4331-A25A-1BB8D6D5E871}" emma:medium="tactile" emma:mode="ink">
          <msink:context xmlns:msink="http://schemas.microsoft.com/ink/2010/main" type="writingRegion" rotatedBoundingBox="21726,12837 8605,19129 6058,13816 19178,7524"/>
        </emma:interpretation>
      </emma:emma>
    </inkml:annotationXML>
    <inkml:traceGroup>
      <inkml:annotationXML>
        <emma:emma xmlns:emma="http://www.w3.org/2003/04/emma" version="1.0">
          <emma:interpretation id="{DACD6DDF-3552-4556-B62B-EFE73E6B2A04}" emma:medium="tactile" emma:mode="ink">
            <msink:context xmlns:msink="http://schemas.microsoft.com/ink/2010/main" type="paragraph" rotatedBoundingBox="21726,12837 8605,19129 6058,13816 19178,7524" alignmentLevel="1"/>
          </emma:interpretation>
        </emma:emma>
      </inkml:annotationXML>
      <inkml:traceGroup>
        <inkml:annotationXML>
          <emma:emma xmlns:emma="http://www.w3.org/2003/04/emma" version="1.0">
            <emma:interpretation id="{5310D22C-D199-497E-86C2-1F90527E156D}" emma:medium="tactile" emma:mode="ink">
              <msink:context xmlns:msink="http://schemas.microsoft.com/ink/2010/main" type="line" rotatedBoundingBox="21726,12837 8605,19129 6058,13816 19178,7524"/>
            </emma:interpretation>
          </emma:emma>
        </inkml:annotationXML>
        <inkml:traceGroup>
          <inkml:annotationXML>
            <emma:emma xmlns:emma="http://www.w3.org/2003/04/emma" version="1.0">
              <emma:interpretation id="{081B4898-E7E3-43F9-AD7D-CEF00D0E754E}" emma:medium="tactile" emma:mode="ink">
                <msink:context xmlns:msink="http://schemas.microsoft.com/ink/2010/main" type="inkWord" rotatedBoundingBox="10968,13867 17452,7506 21350,11479 14866,17840"/>
              </emma:interpretation>
              <emma:one-of disjunction-type="recognition" id="oneOf0">
                <emma:interpretation id="interp0" emma:lang="" emma:confidence="1">
                  <emma:literal/>
                </emma:interpretation>
              </emma:one-of>
            </emma:emma>
          </inkml:annotationXML>
          <inkml:trace contextRef="#ctx0" brushRef="#br0">-2350 109 0,'0'0'0,"0"0"16,0 0-1,0 0 1,0 0-16,0 0 15,0 0 1,0 0 0,0 0-16,0 0 15,0 0 1,0 0-16,0 0 16,0 0-1,142-78 1,-16 31-16,-16 16 15,-31 31 1,0 15 0,-16 17-16,0 15 15,0 31 1,-15 63-16,-17 0 16,-31 0-1,-31 15 1,-32 1-16,-16-47 15,0-16 1,16-32 0,15-30-16,1-1 15,16-15 1,-1-1 0,16-15-16,0 0 15,16-15 1,16-17-16,63-30 15,32-1 1,15 0 0,-16 16-16,-15 16 15,-16 0 1,-16 15 0,-16 16-16,-15 0 15,-17 16 1,1-1-16,-16 32 15,-16 47 1,-31 16 0,-32 15-16,-15-15 15,-33 0 1,-30-1 0,-17 1-16,-31-16 15,0-47 1,31-16-1,17-31-15,31-31 16,31-16 0,48 16-16</inkml:trace>
          <inkml:trace contextRef="#ctx0" brushRef="#br0" timeOffset="-912.9532">-2508-32 0,'0'0'16,"0"0"-1,0 0 1,0 0-16,0 0 16,0 0-1,0 157-15,0 0 16,16-1-1,0 16 1,-1 16-16,1 0 16,0-31-1,0-47 1,-1-1-16,1-30 16,0-17-1,-16-15 1,0-31-16,0 0 15</inkml:trace>
          <inkml:trace contextRef="#ctx0" brushRef="#br0" timeOffset="-2259.9827">-631 15 0,'0'0'16,"0"0"-16,-31 94 15,-1 63 1,0 0-1,1-1-15,-1-15 16,-15 0 0,0-31-1,-1-1-15,1-30 16,-16-1 0,16-31-16,15-16 15,1-15 1,15 0-1,0-16-15,16-16 16,0 0 0</inkml:trace>
          <inkml:trace contextRef="#ctx0" brushRef="#br0" timeOffset="-1848.9045">-442-251 0,'0'0'16,"0"0"-16,0 0 15,0 0 1,0 0-1,16 94-15,16 47 16,15 16 0,0-16-1,-15-16-15,-16-16 16,-1-15 0,1-15-1,-16-1-15,0-15 16,0-1-1,0 1-15,0 15 16,0-15 0,0-16-1,0-16-15,0-31 16</inkml:trace>
          <inkml:trace contextRef="#ctx0" brushRef="#br0" timeOffset="-1540.4052">-1088 971 0,'0'0'16,"0"0"-1,0 0 1,0 0-16,0 0 16,0 0-1,173-16-15,1 0 16,-1 1 0,-15-17-1,-32 1-15,-31-16 16,62-63-1</inkml:trace>
          <inkml:trace contextRef="#ctx0" brushRef="#br0" timeOffset="-3755.5475">0 0 0,'0'0'0,"0"0"16,0 0-1,0 0-15,0 0 16,0 0-1,0 0 1,0 0-16,0 0 16,47 109-1,-15-15 1,-16 16-16,-1 0 16,1 15-1,-16 16-15,0 31 16,-16-15-1,16-48 1,0 1-16,0-47 16</inkml:trace>
          <inkml:trace contextRef="#ctx0" brushRef="#br0" timeOffset="-3126.7626">32 62 0,'0'0'16,"0"0"-1,0 0 1,0 0-16,0 0 15,0 0 1,0 0-16,126-47 16,31 0-1,1 16 1,-16 15-16,-31 16 16,-17 0-1,1 32 1,-32-1-16,0 16 15,-16 16 1,-15 15 0,-16 32-16,-32-1 15,-31 16 1,-1 1-16,-15-17 16,-31 1-1,-17-32 1,-31 1-16,0-17 15,-16-30 1,32-17 0,0-46-16</inkml:trace>
          <inkml:trace contextRef="#ctx0" brushRef="#br0" timeOffset="-120670.8185">4038-1473 0,'0'0'0,"0"0"0,0 0 15,0 0 1,0 0-16,0 0 15,0 0 1,110-188 0,48-62-16,-16 15 15,-16-63 1,-31 63 0,-32 31-16,-31 48 15,-1-1 1,-31 63-1</inkml:trace>
          <inkml:trace contextRef="#ctx0" brushRef="#br0" timeOffset="-120020.8248">1167-3274 0,'0'0'16,"0"0"-16,0 0 15,158-266 1,126-95-1,63-77-15,63 30 16</inkml:trace>
          <inkml:trace contextRef="#ctx0" brushRef="#br0" timeOffset="-91373.2261">-1498-3838 0,'0'0'16,"0"0"0,0 0-16,0 0 15,252-110 1,-79 16 0,-31-15-16,16-17 15,-16-15 1,-16-15-1,-15-1-15,-17 1 16,-31 46 0,-15 16-16</inkml:trace>
          <inkml:trace contextRef="#ctx0" brushRef="#br0" timeOffset="-110633.4371">-2555-47 0,'0'0'0,"0"0"0,0 0 16,0 0 0,142 15-16,15 1 15,1 0 1,0-16-1,-32 0-15,16 0 16,-32 0 0,17-32-1,-17 17-15,0-17 16,-15 17 0,-32-17-1,0 17-15,-31-1 16,-1 0-1,-15 16-15,0 0 16,0-15 0</inkml:trace>
        </inkml:traceGroup>
        <inkml:traceGroup>
          <inkml:annotationXML>
            <emma:emma xmlns:emma="http://www.w3.org/2003/04/emma" version="1.0">
              <emma:interpretation id="{16622E3C-4D08-4CA5-AA57-8FF9C4855DF2}" emma:medium="tactile" emma:mode="ink">
                <msink:context xmlns:msink="http://schemas.microsoft.com/ink/2010/main" type="inkWord" rotatedBoundingBox="12737,16744 8734,18664 7390,15862 11394,13942"/>
              </emma:interpretation>
              <emma:one-of disjunction-type="recognition" id="oneOf1">
                <emma:interpretation id="interp1" emma:lang="" emma:confidence="1">
                  <emma:literal/>
                </emma:interpretation>
              </emma:one-of>
            </emma:emma>
          </inkml:annotationXML>
          <inkml:trace contextRef="#ctx0" brushRef="#br0" timeOffset="10191.3404">-7981 1331 0,'0'0'16,"0"0"0,0 0-1,0 0-15,0 0 16,0 0-1,0 0 1,0 0-16,0 0 16,0 0-1,157-63-15,64-15 16,32-16 0,-1 0-1,79-16-15,-15 16 16,-17-15-1,48-1 1,-78 32-16,-1 0 16,-32 15-1,-78 32 1,-16 31-16,-32 0 16,-15 15-1,-32 1-15,-16 0 16,1-1-1,-32 1 1,-1-16-16,1 16 16,0-1-1,0 1 1,15 15-16,1 32 16,-1 46-1,17 17-15,-17 30 16,16 1-1,1 0 1,-17-1-16,1 1 16,15 0-1,-15-16 1,-1-32-16,1 1 16,-16 0-1,15-1 1,1-15-16,-17-16 15,1-15 1,-16-16-16,0-16 16,0 1-1,0-17 1,0 1-16,0 0 16,0-1-1,0-15 1,0 0-16,-16 16 15,1 0 1,-48 15 0,-79 32-16,-32-1 15,1-15 1,-32 16-16,-32-16 16,0 0-1,-62 16 1,-96 31-16,1 47 15,15-16 1,127-47 0,47-46-16,31-17 15,17 1 1,31 0-16,15-1 16,17 1-1,15-16 1</inkml:trace>
          <inkml:trace contextRef="#ctx0" brushRef="#br0" timeOffset="7224.3885">-5789 1472 0,'0'0'0,"0"0"16,0 0-1,0 0-15,111-47 16,31-16-1,15 16 1,17 0-16,-1 16 16,-31 31-1,-31 16 1,-32 15-16,-16 0 16,-16 32-1,16 47-15,0 31 16,-47 15-1,-16 1 1,-16-32-16,-15-31 16,15-31-1,-16-16 1,1-16-16,-1-15 16,1-1-1,-48 1 1,-32-16-16,-62-16 15,-95 1 1</inkml:trace>
          <inkml:trace contextRef="#ctx0" brushRef="#br0" timeOffset="6662.3929">-5536 1112 0,'0'0'0,"0"0"15,0 0-15,0 0 16,0 0 0,15 125-1,1 0-15,-16 16 16,16 0-1,0 16 1,-16-32-16,0 1 16,0 15-1,0-32-15,0 1 16,-16-48 0</inkml:trace>
        </inkml:traceGroup>
        <inkml:traceGroup>
          <inkml:annotationXML>
            <emma:emma xmlns:emma="http://www.w3.org/2003/04/emma" version="1.0">
              <emma:interpretation id="{27BE9903-C498-4765-BCB8-75117AFB5948}" emma:medium="tactile" emma:mode="ink">
                <msink:context xmlns:msink="http://schemas.microsoft.com/ink/2010/main" type="inkWord" rotatedBoundingBox="8833,17761 8115,18106 7082,15952 7800,15608"/>
              </emma:interpretation>
              <emma:one-of disjunction-type="recognition" id="oneOf2">
                <emma:interpretation id="interp2" emma:lang="" emma:confidence="1">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0" timeOffset="10704.1256">-8234 1394 0,'0'0'0,"0"0"15,0 0 1,0 0-16,0 0 15,95 156 1,-16 95 0,-32 0-16,-31 77 15,0-46 1,-1 47 0,1-47-16,16-15 15,-17-17 1,-15-156-1</inkml:trace>
        </inkml:traceGroup>
      </inkml:traceGroup>
    </inkml:traceGroup>
  </inkml:traceGroup>
</inkml:ink>
</file>

<file path=ppt/ink/ink6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10:17:55.045"/>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23183A7-7653-4529-B714-B7DA7420C5C5}" emma:medium="tactile" emma:mode="ink">
          <msink:context xmlns:msink="http://schemas.microsoft.com/ink/2010/main" type="writingRegion" rotatedBoundingBox="3531,9420 6168,7770 7430,9787 4793,11437"/>
        </emma:interpretation>
      </emma:emma>
    </inkml:annotationXML>
    <inkml:traceGroup>
      <inkml:annotationXML>
        <emma:emma xmlns:emma="http://www.w3.org/2003/04/emma" version="1.0">
          <emma:interpretation id="{DC5A5426-0093-46FB-BEC7-4880253FB40E}" emma:medium="tactile" emma:mode="ink">
            <msink:context xmlns:msink="http://schemas.microsoft.com/ink/2010/main" type="paragraph" rotatedBoundingBox="3531,9420 6168,7770 7430,9787 4793,11437" alignmentLevel="1"/>
          </emma:interpretation>
        </emma:emma>
      </inkml:annotationXML>
      <inkml:traceGroup>
        <inkml:annotationXML>
          <emma:emma xmlns:emma="http://www.w3.org/2003/04/emma" version="1.0">
            <emma:interpretation id="{29611B4C-7972-48DB-8739-EF79BCBDA4AB}" emma:medium="tactile" emma:mode="ink">
              <msink:context xmlns:msink="http://schemas.microsoft.com/ink/2010/main" type="line" rotatedBoundingBox="3531,9420 6168,7770 7430,9787 4793,11437"/>
            </emma:interpretation>
          </emma:emma>
        </inkml:annotationXML>
        <inkml:traceGroup>
          <inkml:annotationXML>
            <emma:emma xmlns:emma="http://www.w3.org/2003/04/emma" version="1.0">
              <emma:interpretation id="{295E5AFA-053B-48E4-B6BD-09FC06529551}" emma:medium="tactile" emma:mode="ink">
                <msink:context xmlns:msink="http://schemas.microsoft.com/ink/2010/main" type="inkWord" rotatedBoundingBox="3531,9420 6168,7770 7430,9787 4793,11437">
                  <msink:destinationLink direction="with" ref="{25C6971D-B7FB-4097-83C3-9B7A00A5E648}"/>
                </msink:context>
              </emma:interpretation>
              <emma:one-of disjunction-type="recognition" id="oneOf0">
                <emma:interpretation id="interp0" emma:lang="" emma:confidence="1">
                  <emma:literal/>
                </emma:interpretation>
              </emma:one-of>
            </emma:emma>
          </inkml:annotationXML>
          <inkml:trace contextRef="#ctx0" brushRef="#br0">-10647-5733 0,'0'0'16,"0"0"-16,0 0 16,0 0-1,0 0-15,0 0 16,0 0-1,0 0 1,-16 141-16,0-32 16,1 32-1,-1 0 1,0-31-16,0 0 16,-15 31-1,-1 15 1,-15 32-16,15-31 15,1-32 1,15-15-16,0-32 16,16-15-1,0-1 1</inkml:trace>
          <inkml:trace contextRef="#ctx0" brushRef="#br0" timeOffset="1003.7715">-10805-5389 0,'0'0'0,"0"0"16,0 0-1,0 0 1,0 0-16,0 0 15,0 0 1,0 0-16,0 0 16,0 0-1,0 0 1,126-47-16,-15 0 16,-1 16-1,-31 15 1,0 16-16,-16 0 15,-16 16 1,-15 15 0,-1 1-16,1 30 15,0 17 1,-17 15-16,-15 0 16,-15 0-1,-17 0 1,0-16-16,-15 0 15,0-15 1,-1-16 0,17-16-16,-1-15 15,17-1 1,-1 1 0,0-16-16,0 0 15,16 0 1,32-16-16,15-15 15,32-16 1,16 0 0,-1 0-16,17 0 15,-1 32 1,-15 15 0,-32 15-16,0 16 15,-31 1 1,-1-1-16,1 32 15,-17 31 1,-15 0 0,-15 15-16,-17-30 15,-15-1 1,-16-15 0,-16-16-16,-16 15 15,-63-15 1,-31-15-16,-16-17 15,32-15 1,-33-31 0,1 0-16,32-1 15,-1-46 1</inkml:trace>
          <inkml:trace contextRef="#ctx0" brushRef="#br0" timeOffset="4699.3203">-11420-5373 0,'0'0'0,"0"0"16,0 0-1,0 0 1,0 0-16,0 0 15,0 0 1,0 0-16,0 0 16,0 0-1,0 0 1,0 0-16,0 0 16,0 0-1,0 0 1,0 0-16,158-16 15,-1-15 1,1 0-16,47-16 16,32 0-1,-48 15 1,-15 1-16,15 0 16,-31 31-1,-32 0 1,-31 0-16,-17 0 15,-15 15 1,-31-15 0,0 0-16,-17 0 15,1 0 1,0 16-16,0 15 16,-16 16-1,0 16 1,0 15-16,-16 16 15,0 16 1,0 0 0,1 15-16,-1 16 15,-16 0 1,1-16-16,15-15 16,-16-1-1,1-15 1,15-31-16,0 0 15,1-1 1,-1-15 0,16-15-16,0-1 15,0 0 1,0-15 0,0 0-16,0-1 15,0 1 1,0 0-16,0-1 15,0-15 1,0 0 0,-16 0-16,0 0 15,-15 16 1,-32 0 0,-16-1-16,-32 17 15,-46-1 1,-1 16-16,0-16 15,32 1 1,0-17 0,-1 17-16,1-17 15,0 1 1,31 0 0,1-1-16,15-15 15,16 0 1,0 0-16,15 0 15,1 0 1,0 0 0,0 0-16,15 0 15,0-15 1,17-1 0,-1 0-16,0-15 15,0 0 1,16-32-1,16-15-15,0-1 16,0-30 0,15-1-16,1-15 15,-16-1 1,15 1 0,-15 15-16,0 1 15,-1 15 1,-15 15-1,0 17-15,0 15 16,0 16 0,0-1-16,0 1 15,0-16 1,16 0 0,0 0-16,0 16 15,-1-1 1,1-15-1,0 0-15,16 0 16,-1-15 0,1-1-16,15 16 15,0 0 1,-15 16 0,-1-1-16,17 1 15,-1 0 1,16 15-1,32 16-15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42:58.59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A3819731-3981-4D2B-9899-04796B88AFCE}" emma:medium="tactile" emma:mode="ink">
          <msink:context xmlns:msink="http://schemas.microsoft.com/ink/2010/main" type="writingRegion" rotatedBoundingBox="22074,14096 26520,11065 26970,11726 22525,14757"/>
        </emma:interpretation>
      </emma:emma>
    </inkml:annotationXML>
    <inkml:traceGroup>
      <inkml:annotationXML>
        <emma:emma xmlns:emma="http://www.w3.org/2003/04/emma" version="1.0">
          <emma:interpretation id="{50EECBA6-B4D6-48CE-A95D-101026345B46}" emma:medium="tactile" emma:mode="ink">
            <msink:context xmlns:msink="http://schemas.microsoft.com/ink/2010/main" type="paragraph" rotatedBoundingBox="22074,14096 26520,11065 26970,11726 22525,14757" alignmentLevel="1"/>
          </emma:interpretation>
        </emma:emma>
      </inkml:annotationXML>
      <inkml:traceGroup>
        <inkml:annotationXML>
          <emma:emma xmlns:emma="http://www.w3.org/2003/04/emma" version="1.0">
            <emma:interpretation id="{ED2279E0-4C43-41AA-8BA6-69AD53F20FED}" emma:medium="tactile" emma:mode="ink">
              <msink:context xmlns:msink="http://schemas.microsoft.com/ink/2010/main" type="line" rotatedBoundingBox="22074,14096 26520,11065 26970,11726 22525,14757"/>
            </emma:interpretation>
          </emma:emma>
        </inkml:annotationXML>
        <inkml:traceGroup>
          <inkml:annotationXML>
            <emma:emma xmlns:emma="http://www.w3.org/2003/04/emma" version="1.0">
              <emma:interpretation id="{E91AE179-B6E8-412C-94F9-92F7B8D879D5}" emma:medium="tactile" emma:mode="ink">
                <msink:context xmlns:msink="http://schemas.microsoft.com/ink/2010/main" type="inkWord" rotatedBoundingBox="22074,14096 26520,11065 26970,11726 22525,14757"/>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&gt;</emma:literal>
                </emma:interpretation>
                <emma:interpretation id="interp3" emma:lang="" emma:confidence="0">
                  <emma:literal>7</emma:literal>
                </emma:interpretation>
                <emma:interpretation id="interp4" emma:lang="" emma:confidence="0">
                  <emma:literal>?</emma:literal>
                </emma:interpretation>
              </emma:one-of>
            </emma:emma>
          </inkml:annotationXML>
          <inkml:trace contextRef="#ctx0" brushRef="#br0">3341-1917 0,'0'0'15,"0"0"1,0 0 0,0 0-16,0 0 15,0 0 1,0 0-16,0 0 16,134-17-1,-16 0 1,-34 1-16,-34-1 15,-16 0 1,-17 17-16,-1 0 16,-16 0-1,-16 34 1,-18 32-16,-50 51 16,0 0-1,-17-1 1,17 1-16,17-17 15,17-33 1</inkml:trace>
          <inkml:trace contextRef="#ctx0" brushRef="#br0" timeOffset="-22386.4502">0 267 0,'0'0'0,"0"0"15,0 0 1,0 0-16,0 0 16,0 0-1,0 0 1,0 0-16,151-50 15,-34 17 1,1-1-16,-17 1 16,-17 0-1,16-1 1,1 1-16,17 16 16,-1 17-1,1 0 1,-1 0-16,-33 0 15,-17 0 1,-16 0 0,-18 0-16,-16 0 15,0 0 1,0 0-16,-1 0 16,-16 17-1,-16 16 1,-68 67-16,-67 34 15</inkml:trace>
          <inkml:trace contextRef="#ctx0" brushRef="#br0" timeOffset="-1904.6938">1561-867 0,'0'0'0,"0"0"16</inkml:trace>
          <inkml:trace contextRef="#ctx0" brushRef="#br0" timeOffset="-23059.5254">-739 901 0,'0'0'0,"0"0"16,0 0-16,0 0 16,0 0-1,117-50 1,1-17-16,-1 0 16,18-16-1,-1 16-15,51-16 16,-17-1-1,16 1 1,-32 0-16,-1 16 16,17-16-1,-17 16 1,-17 17-16,-16 0 16,-18 16-1,-16 1-15,-17 0 16,-16-1-1,-18 18 1,-16-1-16,0 0 16,0 1-1,0-1 1,-1 17-16,1 0 16</inkml:trace>
          <inkml:trace contextRef="#ctx0" brushRef="#br0" timeOffset="-718.9875">2199-1100 0,'0'0'15,"0"0"-15,0 0 16,0 0-1,0 0 1,0 0-16,0 0 16,0 0-1,0 0-15,101-50 16,17 0 0,-18 0-1,18-17-15,-1 0 16,1 1-1,-1-1 1,1 0-16,0 0 16,33 1-1,-34 16-15,-33 16 16,-17 1 0,-16 16-1,-18 1-15,-16-1 16,0 0-1,0 1 1,-17 16-16,0 0 16,0 0-1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2T03:44:44.33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FADAFC9A-9B20-401C-AC8E-CDB5A188AD41}" emma:medium="tactile" emma:mode="ink">
          <msink:context xmlns:msink="http://schemas.microsoft.com/ink/2010/main" type="inkDrawing" rotatedBoundingBox="31217,11440 32863,11341 32865,11367 31219,11466" shapeName="Other"/>
        </emma:interpretation>
      </emma:emma>
    </inkml:annotationXML>
    <inkml:trace contextRef="#ctx0" brushRef="#br0">0 100 0,'0'0'15,"0"0"-15,0 0 16,0 0 0,0 0-16,0 0 15,0 0 1,0 0-1,135 0-15,-1 0 16,-17 0 0,1-17-1,-34 17-15,17-16 16,-1-1 0,35 17-16,-18 0 15,1 0 1,-17-17-1,-17 17-15,-17 0 16,-17-16 0,-16 16-1,-1 0-15,1 0 16,-17 0 0,-1 0-16,1 0 15,0 0 1,0-17-1,-17 17-15</inkml:trace>
  </inkml:traceGroup>
</inkml:ink>
</file>

<file path=ppt/ink/ink9.xml><?xml version="1.0" encoding="utf-8"?>
<inkml:ink xmlns:inkml="http://www.w3.org/2003/InkML">
  <inkml:definitions>
    <inkml:context xml:id="ctx0">
      <inkml:inkSource xml:id="inkSrc0">
        <inkml:traceFormat>
          <inkml:channel name="X" type="integer" max="3123" units="cm"/>
          <inkml:channel name="Y" type="integer" max="1769" units="cm"/>
          <inkml:channel name="T" type="integer" max="2.14748E9" units="dev"/>
        </inkml:traceFormat>
        <inkml:channelProperties>
          <inkml:channelProperty channel="X" name="resolution" value="100.90469" units="1/cm"/>
          <inkml:channelProperty channel="Y" name="resolution" value="101.60827" units="1/cm"/>
          <inkml:channelProperty channel="T" name="resolution" value="1" units="1/dev"/>
        </inkml:channelProperties>
      </inkml:inkSource>
      <inkml:timestamp xml:id="ts0" timeString="2021-01-13T09:47:32.023"/>
    </inkml:context>
    <inkml:brush xml:id="br0">
      <inkml:brushProperty name="width" value="0.1" units="cm"/>
      <inkml:brushProperty name="height" value="0.1" units="cm"/>
      <inkml:brushProperty name="fitToCurve" value="1"/>
    </inkml:brush>
  </inkml:definitions>
  <inkml:traceGroup>
    <inkml:annotationXML>
      <emma:emma xmlns:emma="http://www.w3.org/2003/04/emma" version="1.0">
        <emma:interpretation id="{93A70162-133F-437F-8182-E8FB19E4696F}" emma:medium="tactile" emma:mode="ink">
          <msink:context xmlns:msink="http://schemas.microsoft.com/ink/2010/main" type="inkDrawing" rotatedBoundingBox="23829,3380 30440,584 31838,3891 25227,6686" hotPoints="30778,1321 31537,4053 24817,5922 24057,3190" semanticType="enclosure" shapeName="Rectangle">
            <msink:sourceLink direction="with" ref="{B15B639D-FA4B-4B41-A5DB-517A586EC5F0}"/>
          </msink:context>
        </emma:interpretation>
      </emma:emma>
    </inkml:annotationXML>
    <inkml:trace contextRef="#ctx0" brushRef="#br0">-252 125 0,'0'0'15,"0"0"-15,0 0 16,0 0 0,0 0-1,110-31-15,48 0 16,47-32 0,63-31-1,0 0-15,0-31 16,64-16-1,-80 15 1,79 1-16,0-16 16,32 16-1,-16 15-15,0 32 16,48 0 0,-143 31-1,16 0-15,-15 15 16,-80 1-1,-15 0 1,0-16-16,15 0 16,-15 15-1,-32 1-15,-16-16 16,32 0 0,-31 0-1,-1 0-15,-15 0 16,-1 16-1,-15-1 1,0 32-16,-16 0 16,-15 16-1,-17 0 1,-15-1-16,0 1 16,-1 0-1,1-1-15,0 1 16,-16 0-1,0-1 1,0 1-16,0 0 16,0-1-1,0 1 1,16 15-16,0 32 16,31 47-1,0 31-15,16 15 16,16 17-1,16 15 1,-1 31-16,-30-31 16,-17-47-1,-16 0 1,-15-32-16,0-15 16,-16-31-1,16 15-15,-1 1 16,-15-17-1,0 1 1,16 0-16,0-1 16,0-15-1,0 0 1,-1-15-16,1-1 16,-16 0-1,0-15 1,0 0-16,0-1 15,0 1 1,0-16-16,0 0 16,0 0-1,-16 16 1,-31 15-16,-79 47 16,-32 0-1,-47 1 1,-63 30-16,16 1 15,15-32 1,-79 16-16,64-31 16,-16 0-1,-16 15 1,47-15-16,-31-1 16,-31 1-1,46-16 1,-15 16-16,-32-1 15,95-15 1,0 0 0,-31 0-16,31 0 15,47-15 1,0-1-16,0 0 16,-15-15-1,31 0 1,31-16-16,17 0 15,-1 0 1,16 0 0,-31 15-16,15-15 15,-15 16 1,15 0-16,16-1 16,16-15-1,16 0 1,15 0-16,1 0 15,15 0 1,0 0 0,1 0-16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128C8-B883-4E3B-ACE6-B7AD7089F7C1}" type="datetimeFigureOut">
              <a:rPr lang="en-IN" smtClean="0"/>
              <a:t>13-01-2021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101E5-6094-4050-AA02-9013AF94AFEB}" type="slidenum">
              <a:rPr lang="en-IN" smtClean="0"/>
              <a:t>‹#›</a:t>
            </a:fld>
            <a:endParaRPr lang="en-IN"/>
          </a:p>
        </p:txBody>
      </p:sp>
    </p:spTree>
    <p:extLst>
      <p:ext uri="{BB962C8B-B14F-4D97-AF65-F5344CB8AC3E}">
        <p14:creationId xmlns:p14="http://schemas.microsoft.com/office/powerpoint/2010/main" val="2243970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Dr. Raja Vara Prasad</a:t>
            </a:r>
            <a:endParaRPr lang="en-IN"/>
          </a:p>
        </p:txBody>
      </p:sp>
      <p:sp>
        <p:nvSpPr>
          <p:cNvPr id="5" name="Footer Placeholder 4"/>
          <p:cNvSpPr>
            <a:spLocks noGrp="1"/>
          </p:cNvSpPr>
          <p:nvPr>
            <p:ph type="ftr" sz="quarter" idx="11"/>
          </p:nvPr>
        </p:nvSpPr>
        <p:spPr/>
        <p:txBody>
          <a:bodyPr/>
          <a:lstStyle/>
          <a:p>
            <a:r>
              <a:rPr lang="en-US" smtClean="0"/>
              <a:t>Indian Institute of Information Technology, Sri City, Chittoor</a:t>
            </a:r>
            <a:endParaRPr lang="en-IN"/>
          </a:p>
        </p:txBody>
      </p:sp>
      <p:sp>
        <p:nvSpPr>
          <p:cNvPr id="6" name="Slide Number Placeholder 5"/>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41300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Dr. Raja Vara Prasad</a:t>
            </a:r>
            <a:endParaRPr lang="en-IN"/>
          </a:p>
        </p:txBody>
      </p:sp>
      <p:sp>
        <p:nvSpPr>
          <p:cNvPr id="5" name="Footer Placeholder 4"/>
          <p:cNvSpPr>
            <a:spLocks noGrp="1"/>
          </p:cNvSpPr>
          <p:nvPr>
            <p:ph type="ftr" sz="quarter" idx="11"/>
          </p:nvPr>
        </p:nvSpPr>
        <p:spPr/>
        <p:txBody>
          <a:bodyPr/>
          <a:lstStyle/>
          <a:p>
            <a:r>
              <a:rPr lang="en-US" smtClean="0"/>
              <a:t>Indian Institute of Information Technology, Sri City, Chittoor</a:t>
            </a:r>
            <a:endParaRPr lang="en-IN"/>
          </a:p>
        </p:txBody>
      </p:sp>
      <p:sp>
        <p:nvSpPr>
          <p:cNvPr id="6" name="Slide Number Placeholder 5"/>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373764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Dr. Raja Vara Prasad</a:t>
            </a:r>
            <a:endParaRPr lang="en-IN"/>
          </a:p>
        </p:txBody>
      </p:sp>
      <p:sp>
        <p:nvSpPr>
          <p:cNvPr id="5" name="Footer Placeholder 4"/>
          <p:cNvSpPr>
            <a:spLocks noGrp="1"/>
          </p:cNvSpPr>
          <p:nvPr>
            <p:ph type="ftr" sz="quarter" idx="11"/>
          </p:nvPr>
        </p:nvSpPr>
        <p:spPr/>
        <p:txBody>
          <a:bodyPr/>
          <a:lstStyle/>
          <a:p>
            <a:r>
              <a:rPr lang="en-US" smtClean="0"/>
              <a:t>Indian Institute of Information Technology, Sri City, Chittoor</a:t>
            </a:r>
            <a:endParaRPr lang="en-IN"/>
          </a:p>
        </p:txBody>
      </p:sp>
      <p:sp>
        <p:nvSpPr>
          <p:cNvPr id="6" name="Slide Number Placeholder 5"/>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95316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Dr. Raja Vara Prasad</a:t>
            </a:r>
            <a:endParaRPr lang="en-IN"/>
          </a:p>
        </p:txBody>
      </p:sp>
      <p:sp>
        <p:nvSpPr>
          <p:cNvPr id="5" name="Footer Placeholder 4"/>
          <p:cNvSpPr>
            <a:spLocks noGrp="1"/>
          </p:cNvSpPr>
          <p:nvPr>
            <p:ph type="ftr" sz="quarter" idx="11"/>
          </p:nvPr>
        </p:nvSpPr>
        <p:spPr/>
        <p:txBody>
          <a:bodyPr/>
          <a:lstStyle/>
          <a:p>
            <a:r>
              <a:rPr lang="en-US" smtClean="0"/>
              <a:t>Indian Institute of Information Technology, Sri City, Chittoor</a:t>
            </a:r>
            <a:endParaRPr lang="en-IN"/>
          </a:p>
        </p:txBody>
      </p:sp>
      <p:sp>
        <p:nvSpPr>
          <p:cNvPr id="6" name="Slide Number Placeholder 5"/>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18556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Dr. Raja Vara Prasad</a:t>
            </a:r>
            <a:endParaRPr lang="en-IN"/>
          </a:p>
        </p:txBody>
      </p:sp>
      <p:sp>
        <p:nvSpPr>
          <p:cNvPr id="5" name="Footer Placeholder 4"/>
          <p:cNvSpPr>
            <a:spLocks noGrp="1"/>
          </p:cNvSpPr>
          <p:nvPr>
            <p:ph type="ftr" sz="quarter" idx="11"/>
          </p:nvPr>
        </p:nvSpPr>
        <p:spPr/>
        <p:txBody>
          <a:bodyPr/>
          <a:lstStyle/>
          <a:p>
            <a:r>
              <a:rPr lang="en-US" smtClean="0"/>
              <a:t>Indian Institute of Information Technology, Sri City, Chittoor</a:t>
            </a:r>
            <a:endParaRPr lang="en-IN"/>
          </a:p>
        </p:txBody>
      </p:sp>
      <p:sp>
        <p:nvSpPr>
          <p:cNvPr id="6" name="Slide Number Placeholder 5"/>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309692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Dr. Raja Vara Prasad</a:t>
            </a:r>
            <a:endParaRPr lang="en-IN"/>
          </a:p>
        </p:txBody>
      </p:sp>
      <p:sp>
        <p:nvSpPr>
          <p:cNvPr id="6" name="Footer Placeholder 5"/>
          <p:cNvSpPr>
            <a:spLocks noGrp="1"/>
          </p:cNvSpPr>
          <p:nvPr>
            <p:ph type="ftr" sz="quarter" idx="11"/>
          </p:nvPr>
        </p:nvSpPr>
        <p:spPr/>
        <p:txBody>
          <a:bodyPr/>
          <a:lstStyle/>
          <a:p>
            <a:r>
              <a:rPr lang="en-US" smtClean="0"/>
              <a:t>Indian Institute of Information Technology, Sri City, Chittoor</a:t>
            </a:r>
            <a:endParaRPr lang="en-IN"/>
          </a:p>
        </p:txBody>
      </p:sp>
      <p:sp>
        <p:nvSpPr>
          <p:cNvPr id="7" name="Slide Number Placeholder 6"/>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345753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Dr. Raja Vara Prasad</a:t>
            </a:r>
            <a:endParaRPr lang="en-IN"/>
          </a:p>
        </p:txBody>
      </p:sp>
      <p:sp>
        <p:nvSpPr>
          <p:cNvPr id="8" name="Footer Placeholder 7"/>
          <p:cNvSpPr>
            <a:spLocks noGrp="1"/>
          </p:cNvSpPr>
          <p:nvPr>
            <p:ph type="ftr" sz="quarter" idx="11"/>
          </p:nvPr>
        </p:nvSpPr>
        <p:spPr/>
        <p:txBody>
          <a:bodyPr/>
          <a:lstStyle/>
          <a:p>
            <a:r>
              <a:rPr lang="en-US" smtClean="0"/>
              <a:t>Indian Institute of Information Technology, Sri City, Chittoor</a:t>
            </a:r>
            <a:endParaRPr lang="en-IN"/>
          </a:p>
        </p:txBody>
      </p:sp>
      <p:sp>
        <p:nvSpPr>
          <p:cNvPr id="9" name="Slide Number Placeholder 8"/>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310026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Dr. Raja Vara Prasad</a:t>
            </a:r>
            <a:endParaRPr lang="en-IN"/>
          </a:p>
        </p:txBody>
      </p:sp>
      <p:sp>
        <p:nvSpPr>
          <p:cNvPr id="4" name="Footer Placeholder 3"/>
          <p:cNvSpPr>
            <a:spLocks noGrp="1"/>
          </p:cNvSpPr>
          <p:nvPr>
            <p:ph type="ftr" sz="quarter" idx="11"/>
          </p:nvPr>
        </p:nvSpPr>
        <p:spPr/>
        <p:txBody>
          <a:bodyPr/>
          <a:lstStyle/>
          <a:p>
            <a:r>
              <a:rPr lang="en-US" smtClean="0"/>
              <a:t>Indian Institute of Information Technology, Sri City, Chittoor</a:t>
            </a:r>
            <a:endParaRPr lang="en-IN"/>
          </a:p>
        </p:txBody>
      </p:sp>
      <p:sp>
        <p:nvSpPr>
          <p:cNvPr id="5" name="Slide Number Placeholder 4"/>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79828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Dr. Raja Vara Prasad</a:t>
            </a:r>
            <a:endParaRPr lang="en-IN"/>
          </a:p>
        </p:txBody>
      </p:sp>
      <p:sp>
        <p:nvSpPr>
          <p:cNvPr id="3" name="Footer Placeholder 2"/>
          <p:cNvSpPr>
            <a:spLocks noGrp="1"/>
          </p:cNvSpPr>
          <p:nvPr>
            <p:ph type="ftr" sz="quarter" idx="11"/>
          </p:nvPr>
        </p:nvSpPr>
        <p:spPr/>
        <p:txBody>
          <a:bodyPr/>
          <a:lstStyle/>
          <a:p>
            <a:r>
              <a:rPr lang="en-US" smtClean="0"/>
              <a:t>Indian Institute of Information Technology, Sri City, Chittoor</a:t>
            </a:r>
            <a:endParaRPr lang="en-IN"/>
          </a:p>
        </p:txBody>
      </p:sp>
      <p:sp>
        <p:nvSpPr>
          <p:cNvPr id="4" name="Slide Number Placeholder 3"/>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79240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Dr. Raja Vara Prasad</a:t>
            </a:r>
            <a:endParaRPr lang="en-IN"/>
          </a:p>
        </p:txBody>
      </p:sp>
      <p:sp>
        <p:nvSpPr>
          <p:cNvPr id="6" name="Footer Placeholder 5"/>
          <p:cNvSpPr>
            <a:spLocks noGrp="1"/>
          </p:cNvSpPr>
          <p:nvPr>
            <p:ph type="ftr" sz="quarter" idx="11"/>
          </p:nvPr>
        </p:nvSpPr>
        <p:spPr/>
        <p:txBody>
          <a:bodyPr/>
          <a:lstStyle/>
          <a:p>
            <a:r>
              <a:rPr lang="en-US" smtClean="0"/>
              <a:t>Indian Institute of Information Technology, Sri City, Chittoor</a:t>
            </a:r>
            <a:endParaRPr lang="en-IN"/>
          </a:p>
        </p:txBody>
      </p:sp>
      <p:sp>
        <p:nvSpPr>
          <p:cNvPr id="7" name="Slide Number Placeholder 6"/>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0511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Dr. Raja Vara Prasad</a:t>
            </a:r>
            <a:endParaRPr lang="en-IN"/>
          </a:p>
        </p:txBody>
      </p:sp>
      <p:sp>
        <p:nvSpPr>
          <p:cNvPr id="6" name="Footer Placeholder 5"/>
          <p:cNvSpPr>
            <a:spLocks noGrp="1"/>
          </p:cNvSpPr>
          <p:nvPr>
            <p:ph type="ftr" sz="quarter" idx="11"/>
          </p:nvPr>
        </p:nvSpPr>
        <p:spPr/>
        <p:txBody>
          <a:bodyPr/>
          <a:lstStyle/>
          <a:p>
            <a:r>
              <a:rPr lang="en-US" smtClean="0"/>
              <a:t>Indian Institute of Information Technology, Sri City, Chittoor</a:t>
            </a:r>
            <a:endParaRPr lang="en-IN"/>
          </a:p>
        </p:txBody>
      </p:sp>
      <p:sp>
        <p:nvSpPr>
          <p:cNvPr id="7" name="Slide Number Placeholder 6"/>
          <p:cNvSpPr>
            <a:spLocks noGrp="1"/>
          </p:cNvSpPr>
          <p:nvPr>
            <p:ph type="sldNum" sz="quarter" idx="12"/>
          </p:nvPr>
        </p:nvSpPr>
        <p:spPr/>
        <p:txBody>
          <a:bodyPr/>
          <a:lstStyle/>
          <a:p>
            <a:fld id="{BAAD69BA-2DFD-422F-91C7-AA8620B09953}" type="slidenum">
              <a:rPr lang="en-IN" smtClean="0"/>
              <a:t>‹#›</a:t>
            </a:fld>
            <a:endParaRPr lang="en-IN"/>
          </a:p>
        </p:txBody>
      </p:sp>
    </p:spTree>
    <p:extLst>
      <p:ext uri="{BB962C8B-B14F-4D97-AF65-F5344CB8AC3E}">
        <p14:creationId xmlns:p14="http://schemas.microsoft.com/office/powerpoint/2010/main" val="176185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Dr. Raja Vara Prasad</a:t>
            </a:r>
            <a:endParaRPr lang="en-IN"/>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Indian Institute of Information Technology, Sri City, Chittoor</a:t>
            </a:r>
            <a:endParaRPr lang="en-IN"/>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D69BA-2DFD-422F-91C7-AA8620B09953}" type="slidenum">
              <a:rPr lang="en-IN" smtClean="0"/>
              <a:t>‹#›</a:t>
            </a:fld>
            <a:endParaRPr lang="en-IN"/>
          </a:p>
        </p:txBody>
      </p:sp>
    </p:spTree>
    <p:extLst>
      <p:ext uri="{BB962C8B-B14F-4D97-AF65-F5344CB8AC3E}">
        <p14:creationId xmlns:p14="http://schemas.microsoft.com/office/powerpoint/2010/main" val="11447645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xml"/><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customXml" Target="../ink/ink5.xml"/><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customXml" Target="../ink/ink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6" Type="http://schemas.openxmlformats.org/officeDocument/2006/relationships/image" Target="../media/image46.emf"/><Relationship Id="rId3" Type="http://schemas.openxmlformats.org/officeDocument/2006/relationships/image" Target="../media/image15.emf"/><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customXml" Target="../ink/ink8.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47.emf"/><Relationship Id="rId3" Type="http://schemas.openxmlformats.org/officeDocument/2006/relationships/image" Target="../media/image41.emf"/><Relationship Id="rId7" Type="http://schemas.openxmlformats.org/officeDocument/2006/relationships/image" Target="../media/image43.emf"/><Relationship Id="rId12" Type="http://schemas.openxmlformats.org/officeDocument/2006/relationships/customXml" Target="../ink/ink14.xml"/><Relationship Id="rId17" Type="http://schemas.openxmlformats.org/officeDocument/2006/relationships/image" Target="../media/image49.emf"/><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45.emf"/><Relationship Id="rId5" Type="http://schemas.openxmlformats.org/officeDocument/2006/relationships/image" Target="../media/image42.emf"/><Relationship Id="rId15" Type="http://schemas.openxmlformats.org/officeDocument/2006/relationships/image" Target="../media/image48.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44.emf"/><Relationship Id="rId14" Type="http://schemas.openxmlformats.org/officeDocument/2006/relationships/customXml" Target="../ink/ink15.xml"/></Relationships>
</file>

<file path=ppt/slides/_rels/slide37.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customXml" Target="../ink/ink22.xml"/><Relationship Id="rId18" Type="http://schemas.openxmlformats.org/officeDocument/2006/relationships/image" Target="../media/image58.emf"/><Relationship Id="rId3" Type="http://schemas.openxmlformats.org/officeDocument/2006/relationships/customXml" Target="../ink/ink17.xml"/><Relationship Id="rId21" Type="http://schemas.openxmlformats.org/officeDocument/2006/relationships/customXml" Target="../ink/ink26.xml"/><Relationship Id="rId7" Type="http://schemas.openxmlformats.org/officeDocument/2006/relationships/customXml" Target="../ink/ink19.xml"/><Relationship Id="rId12" Type="http://schemas.openxmlformats.org/officeDocument/2006/relationships/image" Target="../media/image55.emf"/><Relationship Id="rId17" Type="http://schemas.openxmlformats.org/officeDocument/2006/relationships/customXml" Target="../ink/ink24.xml"/><Relationship Id="rId2" Type="http://schemas.openxmlformats.org/officeDocument/2006/relationships/image" Target="../media/image23.png"/><Relationship Id="rId16" Type="http://schemas.openxmlformats.org/officeDocument/2006/relationships/image" Target="../media/image57.emf"/><Relationship Id="rId20" Type="http://schemas.openxmlformats.org/officeDocument/2006/relationships/image" Target="../media/image59.emf"/><Relationship Id="rId1" Type="http://schemas.openxmlformats.org/officeDocument/2006/relationships/slideLayout" Target="../slideLayouts/slideLayout2.xml"/><Relationship Id="rId6" Type="http://schemas.openxmlformats.org/officeDocument/2006/relationships/image" Target="../media/image52.emf"/><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54.emf"/><Relationship Id="rId19" Type="http://schemas.openxmlformats.org/officeDocument/2006/relationships/customXml" Target="../ink/ink25.xml"/><Relationship Id="rId4" Type="http://schemas.openxmlformats.org/officeDocument/2006/relationships/image" Target="../media/image51.emf"/><Relationship Id="rId9" Type="http://schemas.openxmlformats.org/officeDocument/2006/relationships/customXml" Target="../ink/ink20.xml"/><Relationship Id="rId14" Type="http://schemas.openxmlformats.org/officeDocument/2006/relationships/image" Target="../media/image56.emf"/><Relationship Id="rId22" Type="http://schemas.openxmlformats.org/officeDocument/2006/relationships/image" Target="../media/image60.emf"/></Relationships>
</file>

<file path=ppt/slides/_rels/slide38.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customXml" Target="../ink/ink32.xml"/><Relationship Id="rId18" Type="http://schemas.openxmlformats.org/officeDocument/2006/relationships/image" Target="../media/image69.emf"/><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66.emf"/><Relationship Id="rId17" Type="http://schemas.openxmlformats.org/officeDocument/2006/relationships/customXml" Target="../ink/ink34.xml"/><Relationship Id="rId2" Type="http://schemas.openxmlformats.org/officeDocument/2006/relationships/image" Target="../media/image24.png"/><Relationship Id="rId16" Type="http://schemas.openxmlformats.org/officeDocument/2006/relationships/image" Target="../media/image68.emf"/><Relationship Id="rId1" Type="http://schemas.openxmlformats.org/officeDocument/2006/relationships/slideLayout" Target="../slideLayouts/slideLayout2.xml"/><Relationship Id="rId6" Type="http://schemas.openxmlformats.org/officeDocument/2006/relationships/image" Target="../media/image63.emf"/><Relationship Id="rId11" Type="http://schemas.openxmlformats.org/officeDocument/2006/relationships/customXml" Target="../ink/ink31.xml"/><Relationship Id="rId5" Type="http://schemas.openxmlformats.org/officeDocument/2006/relationships/customXml" Target="../ink/ink28.xml"/><Relationship Id="rId15" Type="http://schemas.openxmlformats.org/officeDocument/2006/relationships/customXml" Target="../ink/ink33.xml"/><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customXml" Target="../ink/ink30.xml"/><Relationship Id="rId14" Type="http://schemas.openxmlformats.org/officeDocument/2006/relationships/image" Target="../media/image67.emf"/></Relationships>
</file>

<file path=ppt/slides/_rels/slide39.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75.emf"/><Relationship Id="rId3" Type="http://schemas.openxmlformats.org/officeDocument/2006/relationships/image" Target="../media/image70.emf"/><Relationship Id="rId7" Type="http://schemas.openxmlformats.org/officeDocument/2006/relationships/image" Target="../media/image72.emf"/><Relationship Id="rId12" Type="http://schemas.openxmlformats.org/officeDocument/2006/relationships/customXml" Target="../ink/ink40.xml"/><Relationship Id="rId17" Type="http://schemas.openxmlformats.org/officeDocument/2006/relationships/image" Target="../media/image77.emf"/><Relationship Id="rId2" Type="http://schemas.openxmlformats.org/officeDocument/2006/relationships/customXml" Target="../ink/ink35.xml"/><Relationship Id="rId16"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74.emf"/><Relationship Id="rId5" Type="http://schemas.openxmlformats.org/officeDocument/2006/relationships/image" Target="../media/image71.emf"/><Relationship Id="rId15" Type="http://schemas.openxmlformats.org/officeDocument/2006/relationships/image" Target="../media/image76.emf"/><Relationship Id="rId10" Type="http://schemas.openxmlformats.org/officeDocument/2006/relationships/customXml" Target="../ink/ink39.xml"/><Relationship Id="rId4" Type="http://schemas.openxmlformats.org/officeDocument/2006/relationships/customXml" Target="../ink/ink36.xml"/><Relationship Id="rId9" Type="http://schemas.openxmlformats.org/officeDocument/2006/relationships/image" Target="../media/image73.emf"/><Relationship Id="rId14" Type="http://schemas.openxmlformats.org/officeDocument/2006/relationships/customXml" Target="../ink/ink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customXml" Target="../ink/ink48.xml"/><Relationship Id="rId18" Type="http://schemas.openxmlformats.org/officeDocument/2006/relationships/image" Target="../media/image86.emf"/><Relationship Id="rId3" Type="http://schemas.openxmlformats.org/officeDocument/2006/relationships/customXml" Target="../ink/ink43.xml"/><Relationship Id="rId7" Type="http://schemas.openxmlformats.org/officeDocument/2006/relationships/customXml" Target="../ink/ink45.xml"/><Relationship Id="rId12" Type="http://schemas.openxmlformats.org/officeDocument/2006/relationships/image" Target="../media/image83.emf"/><Relationship Id="rId17" Type="http://schemas.openxmlformats.org/officeDocument/2006/relationships/customXml" Target="../ink/ink50.xml"/><Relationship Id="rId2" Type="http://schemas.openxmlformats.org/officeDocument/2006/relationships/image" Target="../media/image25.png"/><Relationship Id="rId16" Type="http://schemas.openxmlformats.org/officeDocument/2006/relationships/image" Target="../media/image85.emf"/><Relationship Id="rId1" Type="http://schemas.openxmlformats.org/officeDocument/2006/relationships/slideLayout" Target="../slideLayouts/slideLayout2.xml"/><Relationship Id="rId6" Type="http://schemas.openxmlformats.org/officeDocument/2006/relationships/image" Target="../media/image80.emf"/><Relationship Id="rId11" Type="http://schemas.openxmlformats.org/officeDocument/2006/relationships/customXml" Target="../ink/ink47.xml"/><Relationship Id="rId5" Type="http://schemas.openxmlformats.org/officeDocument/2006/relationships/customXml" Target="../ink/ink44.xml"/><Relationship Id="rId15" Type="http://schemas.openxmlformats.org/officeDocument/2006/relationships/customXml" Target="../ink/ink49.xml"/><Relationship Id="rId10" Type="http://schemas.openxmlformats.org/officeDocument/2006/relationships/image" Target="../media/image82.emf"/><Relationship Id="rId4" Type="http://schemas.openxmlformats.org/officeDocument/2006/relationships/image" Target="../media/image79.emf"/><Relationship Id="rId9" Type="http://schemas.openxmlformats.org/officeDocument/2006/relationships/customXml" Target="../ink/ink46.xml"/><Relationship Id="rId14" Type="http://schemas.openxmlformats.org/officeDocument/2006/relationships/image" Target="../media/image84.emf"/></Relationships>
</file>

<file path=ppt/slides/_rels/slide42.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image" Target="../media/image87.emf"/><Relationship Id="rId7" Type="http://schemas.openxmlformats.org/officeDocument/2006/relationships/image" Target="../media/image89.emf"/><Relationship Id="rId2"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customXml" Target="../ink/ink53.xml"/><Relationship Id="rId5" Type="http://schemas.openxmlformats.org/officeDocument/2006/relationships/image" Target="../media/image88.emf"/><Relationship Id="rId4" Type="http://schemas.openxmlformats.org/officeDocument/2006/relationships/customXml" Target="../ink/ink52.xml"/><Relationship Id="rId9" Type="http://schemas.openxmlformats.org/officeDocument/2006/relationships/image" Target="../media/image9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customXml" Target="../ink/ink60.xml"/><Relationship Id="rId3" Type="http://schemas.openxmlformats.org/officeDocument/2006/relationships/customXml" Target="../ink/ink55.xml"/><Relationship Id="rId7" Type="http://schemas.openxmlformats.org/officeDocument/2006/relationships/customXml" Target="../ink/ink57.xml"/><Relationship Id="rId12" Type="http://schemas.openxmlformats.org/officeDocument/2006/relationships/image" Target="../media/image96.emf"/><Relationship Id="rId2" Type="http://schemas.openxmlformats.org/officeDocument/2006/relationships/image" Target="../media/image26.png"/><Relationship Id="rId16"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93.emf"/><Relationship Id="rId11" Type="http://schemas.openxmlformats.org/officeDocument/2006/relationships/customXml" Target="../ink/ink59.xml"/><Relationship Id="rId5" Type="http://schemas.openxmlformats.org/officeDocument/2006/relationships/customXml" Target="../ink/ink56.xml"/><Relationship Id="rId15" Type="http://schemas.openxmlformats.org/officeDocument/2006/relationships/customXml" Target="../ink/ink61.xml"/><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customXml" Target="../ink/ink58.xml"/><Relationship Id="rId14" Type="http://schemas.openxmlformats.org/officeDocument/2006/relationships/image" Target="../media/image9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customXml" Target="../ink/ink62.xml"/><Relationship Id="rId7" Type="http://schemas.openxmlformats.org/officeDocument/2006/relationships/customXml" Target="../ink/ink64.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customXml" Target="../ink/ink63.xml"/><Relationship Id="rId4" Type="http://schemas.openxmlformats.org/officeDocument/2006/relationships/image" Target="../media/image100.emf"/></Relationships>
</file>

<file path=ppt/slides/_rels/slide47.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108.em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05.emf"/><Relationship Id="rId11" Type="http://schemas.openxmlformats.org/officeDocument/2006/relationships/customXml" Target="../ink/ink69.xml"/><Relationship Id="rId5" Type="http://schemas.openxmlformats.org/officeDocument/2006/relationships/customXml" Target="../ink/ink66.xml"/><Relationship Id="rId10" Type="http://schemas.openxmlformats.org/officeDocument/2006/relationships/image" Target="../media/image107.emf"/><Relationship Id="rId4" Type="http://schemas.openxmlformats.org/officeDocument/2006/relationships/image" Target="../media/image104.emf"/><Relationship Id="rId9" Type="http://schemas.openxmlformats.org/officeDocument/2006/relationships/customXml" Target="../ink/ink6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4289"/>
            <a:ext cx="9144000" cy="2387600"/>
          </a:xfrm>
        </p:spPr>
        <p:txBody>
          <a:bodyPr/>
          <a:lstStyle/>
          <a:p>
            <a:r>
              <a:rPr lang="en-US" dirty="0" smtClean="0"/>
              <a:t>Computer Communication Networks</a:t>
            </a:r>
            <a:endParaRPr lang="en-IN" dirty="0"/>
          </a:p>
        </p:txBody>
      </p:sp>
      <p:sp>
        <p:nvSpPr>
          <p:cNvPr id="3" name="Subtitle 2"/>
          <p:cNvSpPr>
            <a:spLocks noGrp="1"/>
          </p:cNvSpPr>
          <p:nvPr>
            <p:ph type="subTitle" idx="1"/>
          </p:nvPr>
        </p:nvSpPr>
        <p:spPr>
          <a:xfrm>
            <a:off x="1524000" y="4669770"/>
            <a:ext cx="9144000" cy="1655762"/>
          </a:xfrm>
        </p:spPr>
        <p:txBody>
          <a:bodyPr/>
          <a:lstStyle/>
          <a:p>
            <a:r>
              <a:rPr lang="en-US" dirty="0" smtClean="0"/>
              <a:t>Dr. Raja </a:t>
            </a:r>
            <a:r>
              <a:rPr lang="en-US" dirty="0" err="1" smtClean="0"/>
              <a:t>Vara</a:t>
            </a:r>
            <a:r>
              <a:rPr lang="en-US" dirty="0" smtClean="0"/>
              <a:t> Prasad</a:t>
            </a:r>
          </a:p>
          <a:p>
            <a:r>
              <a:rPr lang="en-US" dirty="0" smtClean="0"/>
              <a:t>Assistant Professor</a:t>
            </a:r>
          </a:p>
          <a:p>
            <a:r>
              <a:rPr lang="en-US" dirty="0" smtClean="0"/>
              <a:t>IIIT Sri City</a:t>
            </a:r>
          </a:p>
          <a:p>
            <a:endParaRPr lang="en-IN" dirty="0"/>
          </a:p>
        </p:txBody>
      </p:sp>
      <p:cxnSp>
        <p:nvCxnSpPr>
          <p:cNvPr id="4" name="Straight Connector 3"/>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a:off x="0" y="1241843"/>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65" y="33136"/>
            <a:ext cx="10058400" cy="1158163"/>
          </a:xfrm>
          <a:prstGeom prst="rect">
            <a:avLst/>
          </a:prstGeom>
        </p:spPr>
      </p:pic>
      <p:sp>
        <p:nvSpPr>
          <p:cNvPr id="7" name="TextBox 6"/>
          <p:cNvSpPr txBox="1"/>
          <p:nvPr/>
        </p:nvSpPr>
        <p:spPr>
          <a:xfrm flipH="1">
            <a:off x="3537976" y="4071163"/>
            <a:ext cx="5148581" cy="369332"/>
          </a:xfrm>
          <a:prstGeom prst="rect">
            <a:avLst/>
          </a:prstGeom>
          <a:noFill/>
        </p:spPr>
        <p:txBody>
          <a:bodyPr wrap="square" rtlCol="0">
            <a:spAutoFit/>
          </a:bodyPr>
          <a:lstStyle/>
          <a:p>
            <a:r>
              <a:rPr lang="en-IN" dirty="0" smtClean="0"/>
              <a:t>Introduction, Communication link, Multiplexing</a:t>
            </a:r>
            <a:endParaRPr lang="en-IN" dirty="0"/>
          </a:p>
        </p:txBody>
      </p:sp>
      <p:sp>
        <p:nvSpPr>
          <p:cNvPr id="8" name="Date Placeholder 7"/>
          <p:cNvSpPr>
            <a:spLocks noGrp="1"/>
          </p:cNvSpPr>
          <p:nvPr>
            <p:ph type="dt" sz="half" idx="10"/>
          </p:nvPr>
        </p:nvSpPr>
        <p:spPr/>
        <p:txBody>
          <a:bodyPr/>
          <a:lstStyle/>
          <a:p>
            <a:r>
              <a:rPr lang="en-US" smtClean="0"/>
              <a:t>Dr. Raja Vara Prasad</a:t>
            </a:r>
            <a:endParaRPr lang="en-IN"/>
          </a:p>
        </p:txBody>
      </p:sp>
      <p:sp>
        <p:nvSpPr>
          <p:cNvPr id="9" name="Footer Placeholder 8"/>
          <p:cNvSpPr>
            <a:spLocks noGrp="1"/>
          </p:cNvSpPr>
          <p:nvPr>
            <p:ph type="ftr" sz="quarter" idx="11"/>
          </p:nvPr>
        </p:nvSpPr>
        <p:spPr/>
        <p:txBody>
          <a:bodyPr/>
          <a:lstStyle/>
          <a:p>
            <a:r>
              <a:rPr lang="en-US" smtClean="0"/>
              <a:t>Indian Institute of Information Technology, Sri City, Chittoor</a:t>
            </a:r>
            <a:endParaRPr lang="en-IN"/>
          </a:p>
        </p:txBody>
      </p:sp>
      <p:sp>
        <p:nvSpPr>
          <p:cNvPr id="10" name="Slide Number Placeholder 9"/>
          <p:cNvSpPr>
            <a:spLocks noGrp="1"/>
          </p:cNvSpPr>
          <p:nvPr>
            <p:ph type="sldNum" sz="quarter" idx="12"/>
          </p:nvPr>
        </p:nvSpPr>
        <p:spPr/>
        <p:txBody>
          <a:bodyPr/>
          <a:lstStyle/>
          <a:p>
            <a:fld id="{BAAD69BA-2DFD-422F-91C7-AA8620B09953}" type="slidenum">
              <a:rPr lang="en-IN" smtClean="0"/>
              <a:t>1</a:t>
            </a:fld>
            <a:endParaRPr lang="en-IN"/>
          </a:p>
        </p:txBody>
      </p:sp>
    </p:spTree>
    <p:extLst>
      <p:ext uri="{BB962C8B-B14F-4D97-AF65-F5344CB8AC3E}">
        <p14:creationId xmlns:p14="http://schemas.microsoft.com/office/powerpoint/2010/main" val="3669066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UTP cabling </a:t>
            </a:r>
            <a:endParaRPr lang="en-IN" dirty="0"/>
          </a:p>
        </p:txBody>
      </p:sp>
      <p:sp>
        <p:nvSpPr>
          <p:cNvPr id="9" name="Content Placeholder 8"/>
          <p:cNvSpPr>
            <a:spLocks noGrp="1"/>
          </p:cNvSpPr>
          <p:nvPr>
            <p:ph idx="1"/>
          </p:nvPr>
        </p:nvSpPr>
        <p:spPr>
          <a:xfrm>
            <a:off x="410967" y="1356852"/>
            <a:ext cx="11435136" cy="4603555"/>
          </a:xfrm>
        </p:spPr>
        <p:txBody>
          <a:bodyPr>
            <a:normAutofit fontScale="85000" lnSpcReduction="20000"/>
          </a:bodyPr>
          <a:lstStyle/>
          <a:p>
            <a:r>
              <a:rPr lang="en-US" b="1" dirty="0"/>
              <a:t>Category </a:t>
            </a:r>
            <a:r>
              <a:rPr lang="en-US" b="1" dirty="0" smtClean="0"/>
              <a:t>1 (1 pair)</a:t>
            </a:r>
            <a:r>
              <a:rPr lang="en-US" dirty="0" smtClean="0"/>
              <a:t>—Used </a:t>
            </a:r>
            <a:r>
              <a:rPr lang="en-US" dirty="0"/>
              <a:t>for telephone communications. Not suitable for transmitting data.</a:t>
            </a:r>
          </a:p>
          <a:p>
            <a:r>
              <a:rPr lang="en-US" b="1" dirty="0"/>
              <a:t>Category </a:t>
            </a:r>
            <a:r>
              <a:rPr lang="en-US" b="1" dirty="0" smtClean="0"/>
              <a:t>2 (2 pairs)</a:t>
            </a:r>
            <a:r>
              <a:rPr lang="en-US" dirty="0" smtClean="0"/>
              <a:t>—Capable </a:t>
            </a:r>
            <a:r>
              <a:rPr lang="en-US" dirty="0"/>
              <a:t>of transmitting data at speeds up to 4 megabits per second (Mbps).</a:t>
            </a:r>
          </a:p>
          <a:p>
            <a:r>
              <a:rPr lang="en-US" b="1" dirty="0"/>
              <a:t>Category </a:t>
            </a:r>
            <a:r>
              <a:rPr lang="en-US" b="1" dirty="0" smtClean="0"/>
              <a:t>3 (4 pairs)</a:t>
            </a:r>
            <a:r>
              <a:rPr lang="en-US" dirty="0" smtClean="0"/>
              <a:t>—Used </a:t>
            </a:r>
            <a:r>
              <a:rPr lang="en-US" dirty="0"/>
              <a:t>in 10BASE-T </a:t>
            </a:r>
            <a:r>
              <a:rPr lang="en-US" dirty="0" smtClean="0"/>
              <a:t>networks, </a:t>
            </a:r>
            <a:r>
              <a:rPr lang="en-US" dirty="0"/>
              <a:t>Can transmit data at speeds up to 10 Mbps.</a:t>
            </a:r>
          </a:p>
          <a:p>
            <a:r>
              <a:rPr lang="en-US" b="1" dirty="0"/>
              <a:t>Category </a:t>
            </a:r>
            <a:r>
              <a:rPr lang="en-US" b="1" dirty="0" smtClean="0"/>
              <a:t>4 </a:t>
            </a:r>
            <a:r>
              <a:rPr lang="en-US" b="1" dirty="0"/>
              <a:t>(4 pairs)</a:t>
            </a:r>
            <a:r>
              <a:rPr lang="en-US" dirty="0" smtClean="0"/>
              <a:t>—</a:t>
            </a:r>
            <a:r>
              <a:rPr lang="en-US" dirty="0"/>
              <a:t>Used in Token Ring </a:t>
            </a:r>
            <a:r>
              <a:rPr lang="en-US" dirty="0" smtClean="0"/>
              <a:t>networks, </a:t>
            </a:r>
            <a:r>
              <a:rPr lang="en-US" dirty="0"/>
              <a:t>Can transmit data at speeds up to 16 Mbps.</a:t>
            </a:r>
          </a:p>
          <a:p>
            <a:r>
              <a:rPr lang="en-US" b="1" dirty="0"/>
              <a:t>Category </a:t>
            </a:r>
            <a:r>
              <a:rPr lang="en-US" b="1" dirty="0" smtClean="0"/>
              <a:t>5 </a:t>
            </a:r>
            <a:r>
              <a:rPr lang="en-US" b="1" dirty="0"/>
              <a:t>(4 pairs)</a:t>
            </a:r>
            <a:r>
              <a:rPr lang="en-US" dirty="0" smtClean="0"/>
              <a:t>—</a:t>
            </a:r>
            <a:r>
              <a:rPr lang="en-US" dirty="0"/>
              <a:t>Can transmit data at speeds up to 100 Mbps.</a:t>
            </a:r>
          </a:p>
          <a:p>
            <a:r>
              <a:rPr lang="en-US" b="1" dirty="0"/>
              <a:t>Category </a:t>
            </a:r>
            <a:r>
              <a:rPr lang="en-US" b="1" dirty="0" smtClean="0"/>
              <a:t>5e </a:t>
            </a:r>
            <a:r>
              <a:rPr lang="en-US" b="1" dirty="0"/>
              <a:t>(4 pairs) </a:t>
            </a:r>
            <a:r>
              <a:rPr lang="en-US" dirty="0"/>
              <a:t>—Used in networks running at speeds up to 1000 Mbps (1 gigabit per second [</a:t>
            </a:r>
            <a:r>
              <a:rPr lang="en-US" dirty="0" err="1"/>
              <a:t>Gbps</a:t>
            </a:r>
            <a:r>
              <a:rPr lang="en-US" dirty="0"/>
              <a:t>]).</a:t>
            </a:r>
          </a:p>
          <a:p>
            <a:r>
              <a:rPr lang="en-US" b="1" dirty="0"/>
              <a:t>Category </a:t>
            </a:r>
            <a:r>
              <a:rPr lang="en-US" b="1" dirty="0" smtClean="0"/>
              <a:t>6 </a:t>
            </a:r>
            <a:r>
              <a:rPr lang="en-US" b="1" dirty="0"/>
              <a:t>(4 pairs)</a:t>
            </a:r>
            <a:r>
              <a:rPr lang="en-US" dirty="0" smtClean="0"/>
              <a:t>—</a:t>
            </a:r>
            <a:r>
              <a:rPr lang="en-US" dirty="0"/>
              <a:t>Typically, Category 6 cable consists of four pairs of 24 American Wire Gauge (AWG) copper wires. Category 6 cable is currently the fastest standard for UTP</a:t>
            </a:r>
            <a:r>
              <a:rPr lang="en-US" dirty="0" smtClean="0"/>
              <a:t>.</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10</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225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STP (Shielded Twisted Pair)</a:t>
            </a:r>
            <a:endParaRPr lang="en-IN" dirty="0"/>
          </a:p>
        </p:txBody>
      </p:sp>
      <p:sp>
        <p:nvSpPr>
          <p:cNvPr id="9" name="Content Placeholder 8"/>
          <p:cNvSpPr>
            <a:spLocks noGrp="1"/>
          </p:cNvSpPr>
          <p:nvPr>
            <p:ph idx="1"/>
          </p:nvPr>
        </p:nvSpPr>
        <p:spPr>
          <a:xfrm>
            <a:off x="410967" y="1733797"/>
            <a:ext cx="11435136" cy="4215500"/>
          </a:xfrm>
        </p:spPr>
        <p:txBody>
          <a:bodyPr/>
          <a:lstStyle/>
          <a:p>
            <a:r>
              <a:rPr lang="en-US" dirty="0"/>
              <a:t>C</a:t>
            </a:r>
            <a:r>
              <a:rPr lang="en-US" dirty="0" smtClean="0"/>
              <a:t>ombines </a:t>
            </a:r>
            <a:r>
              <a:rPr lang="en-US" dirty="0"/>
              <a:t>the techniques of shielding, cancellation, and wire </a:t>
            </a:r>
            <a:r>
              <a:rPr lang="en-US" dirty="0" smtClean="0"/>
              <a:t>twisting.</a:t>
            </a:r>
          </a:p>
          <a:p>
            <a:r>
              <a:rPr lang="en-US" dirty="0"/>
              <a:t>Each pair of wires is wrapped in a metallic </a:t>
            </a:r>
            <a:r>
              <a:rPr lang="en-US" dirty="0" smtClean="0"/>
              <a:t>foil. </a:t>
            </a:r>
            <a:r>
              <a:rPr lang="en-US" dirty="0"/>
              <a:t>The four pairs of wires then are wrapped in an overall metallic braid or </a:t>
            </a:r>
            <a:r>
              <a:rPr lang="en-US" dirty="0" smtClean="0"/>
              <a:t>foil.</a:t>
            </a:r>
          </a:p>
          <a:p>
            <a:r>
              <a:rPr lang="en-US" dirty="0"/>
              <a:t>R</a:t>
            </a:r>
            <a:r>
              <a:rPr lang="en-US" dirty="0" smtClean="0"/>
              <a:t>educes </a:t>
            </a:r>
            <a:r>
              <a:rPr lang="en-US" dirty="0"/>
              <a:t>electrical noise both within the cable (pair-to-pair coupling, or crosstalk) and from outside the cable (EMI and RFI)</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11</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16" y="3943982"/>
            <a:ext cx="4698745" cy="227472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507" t="70276" r="21074" b="14410"/>
          <a:stretch/>
        </p:blipFill>
        <p:spPr>
          <a:xfrm>
            <a:off x="6096000" y="4703872"/>
            <a:ext cx="5551215" cy="1091381"/>
          </a:xfrm>
          <a:prstGeom prst="rect">
            <a:avLst/>
          </a:prstGeom>
        </p:spPr>
      </p:pic>
    </p:spTree>
    <p:extLst>
      <p:ext uri="{BB962C8B-B14F-4D97-AF65-F5344CB8AC3E}">
        <p14:creationId xmlns:p14="http://schemas.microsoft.com/office/powerpoint/2010/main" val="98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STP comparison with UTP</a:t>
            </a:r>
            <a:endParaRPr lang="en-IN" dirty="0"/>
          </a:p>
        </p:txBody>
      </p:sp>
      <p:sp>
        <p:nvSpPr>
          <p:cNvPr id="9" name="Content Placeholder 8"/>
          <p:cNvSpPr>
            <a:spLocks noGrp="1"/>
          </p:cNvSpPr>
          <p:nvPr>
            <p:ph idx="1"/>
          </p:nvPr>
        </p:nvSpPr>
        <p:spPr>
          <a:xfrm>
            <a:off x="410967" y="1415845"/>
            <a:ext cx="11435136" cy="4522839"/>
          </a:xfrm>
        </p:spPr>
        <p:txBody>
          <a:bodyPr>
            <a:normAutofit/>
          </a:bodyPr>
          <a:lstStyle/>
          <a:p>
            <a:r>
              <a:rPr lang="en-US" dirty="0" smtClean="0"/>
              <a:t>Although </a:t>
            </a:r>
            <a:r>
              <a:rPr lang="en-US" dirty="0"/>
              <a:t>STP prevents interference better than UTP, it is more expensive and difficult to </a:t>
            </a:r>
            <a:r>
              <a:rPr lang="en-US" dirty="0" smtClean="0"/>
              <a:t>install.</a:t>
            </a:r>
          </a:p>
          <a:p>
            <a:r>
              <a:rPr lang="en-US" dirty="0"/>
              <a:t>the metallic shielding must be grounded at both ends. If it is improperly grounded, the shield acts like an antenna and picks up unwanted </a:t>
            </a:r>
            <a:r>
              <a:rPr lang="en-US" dirty="0" smtClean="0"/>
              <a:t>signals.</a:t>
            </a:r>
          </a:p>
          <a:p>
            <a:r>
              <a:rPr lang="en-US" dirty="0"/>
              <a:t>Because of its cost and difficulty with termination, STP is rarely used in Ethernet </a:t>
            </a:r>
            <a:r>
              <a:rPr lang="en-US" dirty="0" smtClean="0"/>
              <a:t>networks.</a:t>
            </a:r>
          </a:p>
          <a:p>
            <a:r>
              <a:rPr lang="en-US" dirty="0" smtClean="0"/>
              <a:t>The </a:t>
            </a:r>
            <a:r>
              <a:rPr lang="en-US" dirty="0"/>
              <a:t>speed of both types of cable is usually satisfactory for local-area </a:t>
            </a:r>
            <a:r>
              <a:rPr lang="en-US" dirty="0" smtClean="0"/>
              <a:t>distances.</a:t>
            </a:r>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12</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433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Coaxial Cable</a:t>
            </a:r>
            <a:endParaRPr lang="en-IN" dirty="0"/>
          </a:p>
        </p:txBody>
      </p:sp>
      <p:sp>
        <p:nvSpPr>
          <p:cNvPr id="9" name="Content Placeholder 8"/>
          <p:cNvSpPr>
            <a:spLocks noGrp="1"/>
          </p:cNvSpPr>
          <p:nvPr>
            <p:ph idx="1"/>
          </p:nvPr>
        </p:nvSpPr>
        <p:spPr>
          <a:xfrm>
            <a:off x="346370" y="1365807"/>
            <a:ext cx="11435136" cy="1946264"/>
          </a:xfrm>
        </p:spPr>
        <p:txBody>
          <a:bodyPr>
            <a:normAutofit fontScale="85000" lnSpcReduction="20000"/>
          </a:bodyPr>
          <a:lstStyle/>
          <a:p>
            <a:r>
              <a:rPr lang="en-US" dirty="0"/>
              <a:t>Coaxial cabling has a single copper conductor at its center. A plastic layer provides insulation between the center conductor and a braided metal </a:t>
            </a:r>
            <a:r>
              <a:rPr lang="en-US" dirty="0" smtClean="0"/>
              <a:t>shield. </a:t>
            </a:r>
          </a:p>
          <a:p>
            <a:r>
              <a:rPr lang="en-US" dirty="0" smtClean="0"/>
              <a:t>The </a:t>
            </a:r>
            <a:r>
              <a:rPr lang="en-US" dirty="0"/>
              <a:t>metal shield helps to block any outside interference from fluorescent lights, motors, and other </a:t>
            </a:r>
            <a:r>
              <a:rPr lang="en-US" dirty="0" smtClean="0"/>
              <a:t>computers.</a:t>
            </a:r>
          </a:p>
          <a:p>
            <a:r>
              <a:rPr lang="en-US" dirty="0"/>
              <a:t>The most common type of connector used </a:t>
            </a:r>
            <a:r>
              <a:rPr lang="en-US" dirty="0" smtClean="0"/>
              <a:t>the </a:t>
            </a:r>
            <a:r>
              <a:rPr lang="en-US" dirty="0"/>
              <a:t>Bayonet Neill-</a:t>
            </a:r>
            <a:r>
              <a:rPr lang="en-US" dirty="0" err="1"/>
              <a:t>Concelman</a:t>
            </a:r>
            <a:r>
              <a:rPr lang="en-US" dirty="0"/>
              <a:t> (BNC) </a:t>
            </a:r>
            <a:r>
              <a:rPr lang="en-US" dirty="0" smtClean="0"/>
              <a:t>connector</a:t>
            </a:r>
            <a:r>
              <a:rPr lang="en-US" dirty="0"/>
              <a:t> </a:t>
            </a:r>
            <a:endParaRPr lang="en-US" dirty="0" smtClean="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13</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535" y="3623563"/>
            <a:ext cx="5720369" cy="21919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6" y="3312071"/>
            <a:ext cx="5591175" cy="2981325"/>
          </a:xfrm>
          <a:prstGeom prst="rect">
            <a:avLst/>
          </a:prstGeom>
        </p:spPr>
      </p:pic>
    </p:spTree>
    <p:extLst>
      <p:ext uri="{BB962C8B-B14F-4D97-AF65-F5344CB8AC3E}">
        <p14:creationId xmlns:p14="http://schemas.microsoft.com/office/powerpoint/2010/main" val="421705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Categories of Coax.</a:t>
            </a:r>
            <a:endParaRPr lang="en-IN" dirty="0"/>
          </a:p>
        </p:txBody>
      </p:sp>
      <p:sp>
        <p:nvSpPr>
          <p:cNvPr id="9" name="Content Placeholder 8"/>
          <p:cNvSpPr>
            <a:spLocks noGrp="1"/>
          </p:cNvSpPr>
          <p:nvPr>
            <p:ph idx="1"/>
          </p:nvPr>
        </p:nvSpPr>
        <p:spPr>
          <a:xfrm>
            <a:off x="410967" y="1733797"/>
            <a:ext cx="11435136" cy="4215500"/>
          </a:xfrm>
        </p:spPr>
        <p:txBody>
          <a:bodyPr/>
          <a:lstStyle/>
          <a:p>
            <a:r>
              <a:rPr lang="en-IN" dirty="0" smtClean="0"/>
              <a:t>Base band</a:t>
            </a:r>
          </a:p>
          <a:p>
            <a:r>
              <a:rPr lang="en-US" dirty="0"/>
              <a:t>For digital transmission, a 50 ohm (Ω) coaxial cable is used. It defines a process of transmitting a single signal at a time with a very high speed. It is generally used for LAN's. </a:t>
            </a:r>
            <a:endParaRPr lang="en-US" dirty="0" smtClean="0"/>
          </a:p>
          <a:p>
            <a:r>
              <a:rPr lang="en-US" dirty="0" smtClean="0"/>
              <a:t>Broadband</a:t>
            </a:r>
          </a:p>
          <a:p>
            <a:r>
              <a:rPr lang="en-US" dirty="0"/>
              <a:t>Analog transmission on standard cable </a:t>
            </a:r>
            <a:r>
              <a:rPr lang="en-US" dirty="0" smtClean="0"/>
              <a:t>television 75 ohm (</a:t>
            </a:r>
            <a:r>
              <a:rPr lang="el-GR" dirty="0" smtClean="0"/>
              <a:t>Ω</a:t>
            </a:r>
            <a:r>
              <a:rPr lang="en-US" dirty="0" smtClean="0"/>
              <a:t>) </a:t>
            </a:r>
            <a:r>
              <a:rPr lang="en-US" dirty="0"/>
              <a:t>cabling is used by this. It defines a process of transmitting multiple signals simultaneously with very high speed. It covers a large area as compared to Baseband Coaxial Cable.</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14</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58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Advantages and Disadvantages</a:t>
            </a:r>
            <a:endParaRPr lang="en-IN" dirty="0"/>
          </a:p>
        </p:txBody>
      </p:sp>
      <p:sp>
        <p:nvSpPr>
          <p:cNvPr id="9" name="Content Placeholder 8"/>
          <p:cNvSpPr>
            <a:spLocks noGrp="1"/>
          </p:cNvSpPr>
          <p:nvPr>
            <p:ph idx="1"/>
          </p:nvPr>
        </p:nvSpPr>
        <p:spPr>
          <a:xfrm>
            <a:off x="410967" y="1516566"/>
            <a:ext cx="11435136" cy="4432731"/>
          </a:xfrm>
        </p:spPr>
        <p:txBody>
          <a:bodyPr>
            <a:normAutofit fontScale="92500" lnSpcReduction="10000"/>
          </a:bodyPr>
          <a:lstStyle/>
          <a:p>
            <a:r>
              <a:rPr lang="en-US" dirty="0" smtClean="0"/>
              <a:t>It </a:t>
            </a:r>
            <a:r>
              <a:rPr lang="en-US" dirty="0"/>
              <a:t>can be used for both analog and digital transmission</a:t>
            </a:r>
            <a:r>
              <a:rPr lang="en-US" dirty="0" smtClean="0"/>
              <a:t>.</a:t>
            </a:r>
          </a:p>
          <a:p>
            <a:r>
              <a:rPr lang="en-US" dirty="0" smtClean="0"/>
              <a:t>It </a:t>
            </a:r>
            <a:r>
              <a:rPr lang="en-US" dirty="0"/>
              <a:t>offers higher bandwidth as compared to twisted pair cable and can span longer distances</a:t>
            </a:r>
            <a:r>
              <a:rPr lang="en-US" dirty="0" smtClean="0"/>
              <a:t>.</a:t>
            </a:r>
          </a:p>
          <a:p>
            <a:r>
              <a:rPr lang="en-US" dirty="0" smtClean="0"/>
              <a:t>Because </a:t>
            </a:r>
            <a:r>
              <a:rPr lang="en-US" dirty="0"/>
              <a:t>of better shielding in coaxial cable, loss of signal or attenuation is less</a:t>
            </a:r>
            <a:r>
              <a:rPr lang="en-US" dirty="0" smtClean="0"/>
              <a:t>.</a:t>
            </a:r>
          </a:p>
          <a:p>
            <a:r>
              <a:rPr lang="en-US" dirty="0" smtClean="0"/>
              <a:t>Better </a:t>
            </a:r>
            <a:r>
              <a:rPr lang="en-US" dirty="0"/>
              <a:t>shielding also offers good noise immunity</a:t>
            </a:r>
            <a:r>
              <a:rPr lang="en-US" dirty="0" smtClean="0"/>
              <a:t>.</a:t>
            </a:r>
          </a:p>
          <a:p>
            <a:r>
              <a:rPr lang="en-US" dirty="0" smtClean="0"/>
              <a:t>It </a:t>
            </a:r>
            <a:r>
              <a:rPr lang="en-US" dirty="0"/>
              <a:t>is relatively inexpensive as compared to optical fibers</a:t>
            </a:r>
            <a:r>
              <a:rPr lang="en-US" dirty="0" smtClean="0"/>
              <a:t>.</a:t>
            </a:r>
          </a:p>
          <a:p>
            <a:r>
              <a:rPr lang="en-US" dirty="0" smtClean="0"/>
              <a:t>It </a:t>
            </a:r>
            <a:r>
              <a:rPr lang="en-US" dirty="0"/>
              <a:t>has lower error rates as compared to twisted pair</a:t>
            </a:r>
            <a:r>
              <a:rPr lang="en-US" dirty="0" smtClean="0"/>
              <a:t>.</a:t>
            </a:r>
          </a:p>
          <a:p>
            <a:r>
              <a:rPr lang="en-US" dirty="0" smtClean="0"/>
              <a:t>It </a:t>
            </a:r>
            <a:r>
              <a:rPr lang="en-US" dirty="0"/>
              <a:t>is not as easy to tap as twisted pair because copper wire is contained in plastic jacket</a:t>
            </a:r>
            <a:r>
              <a:rPr lang="en-US" dirty="0" smtClean="0"/>
              <a:t>.</a:t>
            </a:r>
          </a:p>
          <a:p>
            <a:r>
              <a:rPr lang="en-US" dirty="0"/>
              <a:t> It is usually more expensive than twisted pair.</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15</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20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err="1" smtClean="0"/>
              <a:t>Fiber</a:t>
            </a:r>
            <a:r>
              <a:rPr lang="en-IN" dirty="0" smtClean="0"/>
              <a:t> optics</a:t>
            </a:r>
            <a:endParaRPr lang="en-IN" dirty="0"/>
          </a:p>
        </p:txBody>
      </p:sp>
      <p:sp>
        <p:nvSpPr>
          <p:cNvPr id="9" name="Content Placeholder 8"/>
          <p:cNvSpPr>
            <a:spLocks noGrp="1"/>
          </p:cNvSpPr>
          <p:nvPr>
            <p:ph idx="1"/>
          </p:nvPr>
        </p:nvSpPr>
        <p:spPr>
          <a:xfrm>
            <a:off x="410967" y="1733797"/>
            <a:ext cx="5341734" cy="4215500"/>
          </a:xfrm>
        </p:spPr>
        <p:txBody>
          <a:bodyPr/>
          <a:lstStyle/>
          <a:p>
            <a:r>
              <a:rPr lang="en-US" dirty="0"/>
              <a:t>An optical transmission system has three key components: </a:t>
            </a:r>
            <a:endParaRPr lang="en-US" dirty="0" smtClean="0"/>
          </a:p>
          <a:p>
            <a:r>
              <a:rPr lang="en-US" dirty="0" smtClean="0"/>
              <a:t>the </a:t>
            </a:r>
            <a:r>
              <a:rPr lang="en-US" dirty="0"/>
              <a:t>light source, </a:t>
            </a:r>
            <a:endParaRPr lang="en-US" dirty="0" smtClean="0"/>
          </a:p>
          <a:p>
            <a:r>
              <a:rPr lang="en-US" dirty="0" smtClean="0"/>
              <a:t>the </a:t>
            </a:r>
            <a:r>
              <a:rPr lang="en-US" dirty="0"/>
              <a:t>transmission medium, and </a:t>
            </a:r>
            <a:endParaRPr lang="en-US" dirty="0" smtClean="0"/>
          </a:p>
          <a:p>
            <a:r>
              <a:rPr lang="en-US" dirty="0" smtClean="0"/>
              <a:t>the </a:t>
            </a:r>
            <a:r>
              <a:rPr lang="en-IN" dirty="0" smtClean="0"/>
              <a:t>detector</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16</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66" y="1579023"/>
            <a:ext cx="6349067" cy="4370274"/>
          </a:xfrm>
          <a:prstGeom prst="rect">
            <a:avLst/>
          </a:prstGeom>
        </p:spPr>
      </p:pic>
      <mc:AlternateContent xmlns:mc="http://schemas.openxmlformats.org/markup-compatibility/2006" xmlns:p14="http://schemas.microsoft.com/office/powerpoint/2010/main">
        <mc:Choice Requires="p14">
          <p:contentPart p14:bwMode="auto" r:id="rId3">
            <p14:nvContentPartPr>
              <p14:cNvPr id="41" name="Ink 40"/>
              <p14:cNvContentPartPr/>
              <p14:nvPr/>
            </p14:nvContentPartPr>
            <p14:xfrm>
              <a:off x="5520372" y="1330517"/>
              <a:ext cx="6359400" cy="4922280"/>
            </p14:xfrm>
          </p:contentPart>
        </mc:Choice>
        <mc:Fallback xmlns="">
          <p:pic>
            <p:nvPicPr>
              <p:cNvPr id="41" name="Ink 40"/>
              <p:cNvPicPr/>
              <p:nvPr/>
            </p:nvPicPr>
            <p:blipFill>
              <a:blip r:embed="rId4"/>
              <a:stretch>
                <a:fillRect/>
              </a:stretch>
            </p:blipFill>
            <p:spPr>
              <a:xfrm>
                <a:off x="5507772" y="1317917"/>
                <a:ext cx="6384600" cy="494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7" name="Ink 46"/>
              <p14:cNvContentPartPr/>
              <p14:nvPr/>
            </p14:nvContentPartPr>
            <p14:xfrm>
              <a:off x="2256252" y="4448477"/>
              <a:ext cx="2224800" cy="1000080"/>
            </p14:xfrm>
          </p:contentPart>
        </mc:Choice>
        <mc:Fallback xmlns="">
          <p:pic>
            <p:nvPicPr>
              <p:cNvPr id="47" name="Ink 46"/>
              <p:cNvPicPr/>
              <p:nvPr/>
            </p:nvPicPr>
            <p:blipFill>
              <a:blip r:embed="rId6"/>
              <a:stretch>
                <a:fillRect/>
              </a:stretch>
            </p:blipFill>
            <p:spPr>
              <a:xfrm>
                <a:off x="2243652" y="4435877"/>
                <a:ext cx="2250000" cy="102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p14:cNvContentPartPr/>
              <p14:nvPr/>
            </p14:nvContentPartPr>
            <p14:xfrm>
              <a:off x="2437332" y="5070197"/>
              <a:ext cx="2841480" cy="954720"/>
            </p14:xfrm>
          </p:contentPart>
        </mc:Choice>
        <mc:Fallback xmlns="">
          <p:pic>
            <p:nvPicPr>
              <p:cNvPr id="51" name="Ink 50"/>
              <p:cNvPicPr/>
              <p:nvPr/>
            </p:nvPicPr>
            <p:blipFill>
              <a:blip r:embed="rId8"/>
              <a:stretch>
                <a:fillRect/>
              </a:stretch>
            </p:blipFill>
            <p:spPr>
              <a:xfrm>
                <a:off x="2424732" y="5057597"/>
                <a:ext cx="2866680" cy="979920"/>
              </a:xfrm>
              <a:prstGeom prst="rect">
                <a:avLst/>
              </a:prstGeom>
            </p:spPr>
          </p:pic>
        </mc:Fallback>
      </mc:AlternateContent>
    </p:spTree>
    <p:extLst>
      <p:ext uri="{BB962C8B-B14F-4D97-AF65-F5344CB8AC3E}">
        <p14:creationId xmlns:p14="http://schemas.microsoft.com/office/powerpoint/2010/main" val="37586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err="1" smtClean="0"/>
              <a:t>Fiber</a:t>
            </a:r>
            <a:r>
              <a:rPr lang="en-IN" dirty="0" smtClean="0"/>
              <a:t> Optics: Construction</a:t>
            </a:r>
            <a:endParaRPr lang="en-IN" dirty="0"/>
          </a:p>
        </p:txBody>
      </p:sp>
      <p:sp>
        <p:nvSpPr>
          <p:cNvPr id="9" name="Content Placeholder 8"/>
          <p:cNvSpPr>
            <a:spLocks noGrp="1"/>
          </p:cNvSpPr>
          <p:nvPr>
            <p:ph idx="1"/>
          </p:nvPr>
        </p:nvSpPr>
        <p:spPr>
          <a:xfrm>
            <a:off x="410967" y="1733797"/>
            <a:ext cx="7742433" cy="4215500"/>
          </a:xfrm>
        </p:spPr>
        <p:txBody>
          <a:bodyPr>
            <a:normAutofit fontScale="92500" lnSpcReduction="10000"/>
          </a:bodyPr>
          <a:lstStyle/>
          <a:p>
            <a:r>
              <a:rPr lang="en-IN" dirty="0" smtClean="0"/>
              <a:t>Core: </a:t>
            </a:r>
            <a:r>
              <a:rPr lang="en-US" dirty="0"/>
              <a:t>The core of a fiber cable is a cylinder of plastic that runs all along the fiber cable’s </a:t>
            </a:r>
            <a:r>
              <a:rPr lang="en-US" dirty="0" smtClean="0"/>
              <a:t>length. </a:t>
            </a:r>
            <a:r>
              <a:rPr lang="en-US" dirty="0"/>
              <a:t>The diameter of the core depends on the application used. </a:t>
            </a:r>
            <a:endParaRPr lang="en-US" dirty="0" smtClean="0"/>
          </a:p>
          <a:p>
            <a:r>
              <a:rPr lang="en-US" dirty="0" smtClean="0"/>
              <a:t>Cladding: </a:t>
            </a:r>
            <a:r>
              <a:rPr lang="en-US" dirty="0"/>
              <a:t>Cladding is an outer optical material that protects the core. The main function of the cladding is that it reflects the light back into the core</a:t>
            </a:r>
            <a:r>
              <a:rPr lang="en-US" dirty="0" smtClean="0"/>
              <a:t>.</a:t>
            </a:r>
          </a:p>
          <a:p>
            <a:r>
              <a:rPr lang="en-US" dirty="0" smtClean="0"/>
              <a:t>Buffer: </a:t>
            </a:r>
            <a:r>
              <a:rPr lang="en-US" dirty="0"/>
              <a:t>The main function of the buffer is to protect the fiber from damage and thousands of optical fibers arranged in hundreds of optical </a:t>
            </a:r>
            <a:r>
              <a:rPr lang="en-US" dirty="0" smtClean="0"/>
              <a:t>cables.</a:t>
            </a:r>
          </a:p>
          <a:p>
            <a:r>
              <a:rPr lang="en-US" dirty="0" smtClean="0"/>
              <a:t>Jacket: </a:t>
            </a:r>
            <a:r>
              <a:rPr lang="en-US" dirty="0"/>
              <a:t>These bundles are protected by the cable’s outer covering that is called jacket.</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17</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stretch>
            <a:fillRect/>
          </a:stretch>
        </p:blipFill>
        <p:spPr>
          <a:xfrm>
            <a:off x="8294313" y="2057382"/>
            <a:ext cx="3551790" cy="3083329"/>
          </a:xfrm>
          <a:prstGeom prst="rect">
            <a:avLst/>
          </a:prstGeom>
        </p:spPr>
      </p:pic>
      <mc:AlternateContent xmlns:mc="http://schemas.openxmlformats.org/markup-compatibility/2006" xmlns:p14="http://schemas.microsoft.com/office/powerpoint/2010/main">
        <mc:Choice Requires="p14">
          <p:contentPart p14:bwMode="auto" r:id="rId3">
            <p14:nvContentPartPr>
              <p14:cNvPr id="35" name="Ink 34"/>
              <p14:cNvContentPartPr/>
              <p14:nvPr/>
            </p14:nvContentPartPr>
            <p14:xfrm>
              <a:off x="11429412" y="3731357"/>
              <a:ext cx="111240" cy="1891440"/>
            </p14:xfrm>
          </p:contentPart>
        </mc:Choice>
        <mc:Fallback xmlns="">
          <p:pic>
            <p:nvPicPr>
              <p:cNvPr id="35" name="Ink 34"/>
              <p:cNvPicPr/>
              <p:nvPr/>
            </p:nvPicPr>
            <p:blipFill>
              <a:blip r:embed="rId4"/>
              <a:stretch>
                <a:fillRect/>
              </a:stretch>
            </p:blipFill>
            <p:spPr>
              <a:xfrm>
                <a:off x="11416812" y="3718757"/>
                <a:ext cx="136440" cy="191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 name="Ink 50"/>
              <p14:cNvContentPartPr/>
              <p14:nvPr/>
            </p14:nvContentPartPr>
            <p14:xfrm>
              <a:off x="6185292" y="3833597"/>
              <a:ext cx="5670360" cy="2371320"/>
            </p14:xfrm>
          </p:contentPart>
        </mc:Choice>
        <mc:Fallback xmlns="">
          <p:pic>
            <p:nvPicPr>
              <p:cNvPr id="51" name="Ink 50"/>
              <p:cNvPicPr/>
              <p:nvPr/>
            </p:nvPicPr>
            <p:blipFill>
              <a:blip r:embed="rId6"/>
              <a:stretch>
                <a:fillRect/>
              </a:stretch>
            </p:blipFill>
            <p:spPr>
              <a:xfrm>
                <a:off x="6172692" y="3820997"/>
                <a:ext cx="5695560" cy="239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6" name="Ink 55"/>
              <p14:cNvContentPartPr/>
              <p14:nvPr/>
            </p14:nvContentPartPr>
            <p14:xfrm>
              <a:off x="8680092" y="989597"/>
              <a:ext cx="1374120" cy="547200"/>
            </p14:xfrm>
          </p:contentPart>
        </mc:Choice>
        <mc:Fallback xmlns="">
          <p:pic>
            <p:nvPicPr>
              <p:cNvPr id="56" name="Ink 55"/>
              <p:cNvPicPr/>
              <p:nvPr/>
            </p:nvPicPr>
            <p:blipFill>
              <a:blip r:embed="rId8"/>
              <a:stretch>
                <a:fillRect/>
              </a:stretch>
            </p:blipFill>
            <p:spPr>
              <a:xfrm>
                <a:off x="8667492" y="976997"/>
                <a:ext cx="139932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p14:cNvContentPartPr/>
              <p14:nvPr/>
            </p14:nvContentPartPr>
            <p14:xfrm>
              <a:off x="7980612" y="4079477"/>
              <a:ext cx="1632240" cy="1045080"/>
            </p14:xfrm>
          </p:contentPart>
        </mc:Choice>
        <mc:Fallback xmlns="">
          <p:pic>
            <p:nvPicPr>
              <p:cNvPr id="58" name="Ink 57"/>
              <p:cNvPicPr/>
              <p:nvPr/>
            </p:nvPicPr>
            <p:blipFill>
              <a:blip r:embed="rId10"/>
              <a:stretch>
                <a:fillRect/>
              </a:stretch>
            </p:blipFill>
            <p:spPr>
              <a:xfrm>
                <a:off x="7968012" y="4066877"/>
                <a:ext cx="1657440" cy="1070280"/>
              </a:xfrm>
              <a:prstGeom prst="rect">
                <a:avLst/>
              </a:prstGeom>
            </p:spPr>
          </p:pic>
        </mc:Fallback>
      </mc:AlternateContent>
    </p:spTree>
    <p:extLst>
      <p:ext uri="{BB962C8B-B14F-4D97-AF65-F5344CB8AC3E}">
        <p14:creationId xmlns:p14="http://schemas.microsoft.com/office/powerpoint/2010/main" val="9981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err="1" smtClean="0"/>
              <a:t>Fiber</a:t>
            </a:r>
            <a:r>
              <a:rPr lang="en-IN" dirty="0" smtClean="0"/>
              <a:t> Optics: Working Principle</a:t>
            </a:r>
            <a:endParaRPr lang="en-IN" dirty="0"/>
          </a:p>
        </p:txBody>
      </p:sp>
      <p:sp>
        <p:nvSpPr>
          <p:cNvPr id="9" name="Content Placeholder 8"/>
          <p:cNvSpPr>
            <a:spLocks noGrp="1"/>
          </p:cNvSpPr>
          <p:nvPr>
            <p:ph idx="1"/>
          </p:nvPr>
        </p:nvSpPr>
        <p:spPr>
          <a:xfrm>
            <a:off x="410967" y="1733797"/>
            <a:ext cx="11435136" cy="4215500"/>
          </a:xfrm>
        </p:spPr>
        <p:txBody>
          <a:bodyPr/>
          <a:lstStyle/>
          <a:p>
            <a:r>
              <a:rPr lang="en-US" dirty="0"/>
              <a:t>A hair-thin Fiber consist of two concentric layers of high-purity silica glass the core and the cladding, which are enclosed by a protective </a:t>
            </a:r>
            <a:r>
              <a:rPr lang="en-US" dirty="0" smtClean="0"/>
              <a:t>sheath.</a:t>
            </a:r>
          </a:p>
          <a:p>
            <a:r>
              <a:rPr lang="en-US" dirty="0"/>
              <a:t>Core and cladding have different refractive indices, with the core having a refractive index, n1, which is slightly higher than that of the cladding, n2. </a:t>
            </a:r>
            <a:endParaRPr lang="en-US" dirty="0" smtClean="0"/>
          </a:p>
          <a:p>
            <a:r>
              <a:rPr lang="en-US" dirty="0"/>
              <a:t>When light enters the fiber made of material with higher refractive index than the cladding surrounding it, it stays inside the material due to total internal reflection and is thus transmitted forward</a:t>
            </a:r>
            <a:r>
              <a:rPr lang="en-US" dirty="0" smtClean="0"/>
              <a:t>.</a:t>
            </a:r>
          </a:p>
          <a:p>
            <a:r>
              <a:rPr lang="en-US" b="1" dirty="0"/>
              <a:t>Index of </a:t>
            </a:r>
            <a:r>
              <a:rPr lang="en-US" b="1" dirty="0" smtClean="0"/>
              <a:t>refraction: </a:t>
            </a:r>
            <a:r>
              <a:rPr lang="en-US" dirty="0" smtClean="0"/>
              <a:t>Index </a:t>
            </a:r>
            <a:r>
              <a:rPr lang="en-US" dirty="0"/>
              <a:t>of refraction is a measurement of speed of light in material. </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18</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854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normAutofit fontScale="90000"/>
          </a:bodyPr>
          <a:lstStyle/>
          <a:p>
            <a:r>
              <a:rPr lang="en-IN" dirty="0" smtClean="0"/>
              <a:t>Snell’s Law: Law of Refraction, Critical Angle, total internal Reflection</a:t>
            </a:r>
            <a:endParaRPr lang="en-IN" dirty="0"/>
          </a:p>
        </p:txBody>
      </p:sp>
      <p:sp>
        <p:nvSpPr>
          <p:cNvPr id="9" name="Content Placeholder 8"/>
          <p:cNvSpPr>
            <a:spLocks noGrp="1"/>
          </p:cNvSpPr>
          <p:nvPr>
            <p:ph idx="1"/>
          </p:nvPr>
        </p:nvSpPr>
        <p:spPr>
          <a:xfrm>
            <a:off x="410967" y="1733797"/>
            <a:ext cx="5488028" cy="4215500"/>
          </a:xfrm>
        </p:spPr>
        <p:txBody>
          <a:bodyPr/>
          <a:lstStyle/>
          <a:p>
            <a:r>
              <a:rPr lang="en-IN" dirty="0" smtClean="0"/>
              <a:t>Critical angle </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19</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35" y="1408215"/>
            <a:ext cx="4807804" cy="2636904"/>
          </a:xfrm>
          <a:prstGeom prst="rect">
            <a:avLst/>
          </a:prstGeom>
        </p:spPr>
      </p:pic>
      <p:pic>
        <p:nvPicPr>
          <p:cNvPr id="5" name="Picture 4"/>
          <p:cNvPicPr>
            <a:picLocks noChangeAspect="1"/>
          </p:cNvPicPr>
          <p:nvPr/>
        </p:nvPicPr>
        <p:blipFill>
          <a:blip r:embed="rId3"/>
          <a:stretch>
            <a:fillRect/>
          </a:stretch>
        </p:blipFill>
        <p:spPr>
          <a:xfrm>
            <a:off x="8341995" y="1733797"/>
            <a:ext cx="3504108" cy="3730441"/>
          </a:xfrm>
          <a:prstGeom prst="rect">
            <a:avLst/>
          </a:prstGeom>
        </p:spPr>
      </p:pic>
      <p:pic>
        <p:nvPicPr>
          <p:cNvPr id="6" name="Picture 5"/>
          <p:cNvPicPr>
            <a:picLocks noChangeAspect="1"/>
          </p:cNvPicPr>
          <p:nvPr/>
        </p:nvPicPr>
        <p:blipFill>
          <a:blip r:embed="rId4"/>
          <a:stretch>
            <a:fillRect/>
          </a:stretch>
        </p:blipFill>
        <p:spPr>
          <a:xfrm>
            <a:off x="390116" y="4421354"/>
            <a:ext cx="7296968" cy="1820105"/>
          </a:xfrm>
          <a:prstGeom prst="rect">
            <a:avLst/>
          </a:prstGeom>
        </p:spPr>
      </p:pic>
      <mc:AlternateContent xmlns:mc="http://schemas.openxmlformats.org/markup-compatibility/2006" xmlns:p14="http://schemas.microsoft.com/office/powerpoint/2010/main">
        <mc:Choice Requires="p14">
          <p:contentPart p14:bwMode="auto" r:id="rId5">
            <p14:nvContentPartPr>
              <p14:cNvPr id="48" name="Ink 47"/>
              <p14:cNvContentPartPr/>
              <p14:nvPr/>
            </p14:nvContentPartPr>
            <p14:xfrm>
              <a:off x="11238612" y="4083778"/>
              <a:ext cx="592920" cy="36360"/>
            </p14:xfrm>
          </p:contentPart>
        </mc:Choice>
        <mc:Fallback xmlns="">
          <p:pic>
            <p:nvPicPr>
              <p:cNvPr id="48" name="Ink 47"/>
              <p:cNvPicPr/>
              <p:nvPr/>
            </p:nvPicPr>
            <p:blipFill>
              <a:blip r:embed="rId26"/>
              <a:stretch>
                <a:fillRect/>
              </a:stretch>
            </p:blipFill>
            <p:spPr>
              <a:xfrm>
                <a:off x="11226012" y="4071178"/>
                <a:ext cx="618120" cy="61560"/>
              </a:xfrm>
              <a:prstGeom prst="rect">
                <a:avLst/>
              </a:prstGeom>
            </p:spPr>
          </p:pic>
        </mc:Fallback>
      </mc:AlternateContent>
    </p:spTree>
    <p:extLst>
      <p:ext uri="{BB962C8B-B14F-4D97-AF65-F5344CB8AC3E}">
        <p14:creationId xmlns:p14="http://schemas.microsoft.com/office/powerpoint/2010/main" val="375764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Network Software</a:t>
            </a:r>
            <a:endParaRPr lang="en-IN" dirty="0"/>
          </a:p>
        </p:txBody>
      </p:sp>
      <p:sp>
        <p:nvSpPr>
          <p:cNvPr id="9" name="Content Placeholder 8"/>
          <p:cNvSpPr>
            <a:spLocks noGrp="1"/>
          </p:cNvSpPr>
          <p:nvPr>
            <p:ph idx="1"/>
          </p:nvPr>
        </p:nvSpPr>
        <p:spPr>
          <a:xfrm>
            <a:off x="410967" y="1733797"/>
            <a:ext cx="11435136" cy="4215500"/>
          </a:xfrm>
        </p:spPr>
        <p:txBody>
          <a:bodyPr/>
          <a:lstStyle/>
          <a:p>
            <a:r>
              <a:rPr lang="en-IN" dirty="0" smtClean="0"/>
              <a:t>Protocol</a:t>
            </a:r>
          </a:p>
          <a:p>
            <a:pPr lvl="1">
              <a:buFont typeface="Wingdings" panose="05000000000000000000" pitchFamily="2" charset="2"/>
              <a:buChar char="Ø"/>
            </a:pPr>
            <a:r>
              <a:rPr lang="en-IN" dirty="0" smtClean="0"/>
              <a:t>Is an agreement between the communicating parties on how communication is to proceed. </a:t>
            </a:r>
          </a:p>
          <a:p>
            <a:pPr lvl="1">
              <a:buFont typeface="Wingdings" panose="05000000000000000000" pitchFamily="2" charset="2"/>
              <a:buChar char="Ø"/>
            </a:pPr>
            <a:r>
              <a:rPr lang="en-IN" dirty="0" smtClean="0"/>
              <a:t>Violation of protocol will make communication more difficult, if not completely impossible.  </a:t>
            </a:r>
          </a:p>
          <a:p>
            <a:endParaRPr lang="en-IN" dirty="0" smtClean="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0092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err="1" smtClean="0"/>
              <a:t>Fiber</a:t>
            </a:r>
            <a:r>
              <a:rPr lang="en-IN" dirty="0" smtClean="0"/>
              <a:t> Optics: Modes</a:t>
            </a:r>
            <a:endParaRPr lang="en-IN" dirty="0"/>
          </a:p>
        </p:txBody>
      </p:sp>
      <p:sp>
        <p:nvSpPr>
          <p:cNvPr id="9" name="Content Placeholder 8"/>
          <p:cNvSpPr>
            <a:spLocks noGrp="1"/>
          </p:cNvSpPr>
          <p:nvPr>
            <p:ph idx="1"/>
          </p:nvPr>
        </p:nvSpPr>
        <p:spPr>
          <a:xfrm>
            <a:off x="410966" y="1733797"/>
            <a:ext cx="6837327" cy="4042535"/>
          </a:xfrm>
        </p:spPr>
        <p:txBody>
          <a:bodyPr>
            <a:normAutofit fontScale="85000" lnSpcReduction="10000"/>
          </a:bodyPr>
          <a:lstStyle/>
          <a:p>
            <a:r>
              <a:rPr lang="en-US" dirty="0"/>
              <a:t>Mode is the one which describes the nature </a:t>
            </a:r>
            <a:r>
              <a:rPr lang="en-US" dirty="0" smtClean="0"/>
              <a:t>of propagation </a:t>
            </a:r>
            <a:r>
              <a:rPr lang="en-US" dirty="0"/>
              <a:t>of </a:t>
            </a:r>
            <a:r>
              <a:rPr lang="en-US" dirty="0" smtClean="0"/>
              <a:t>electromagnetic waves (light) </a:t>
            </a:r>
            <a:r>
              <a:rPr lang="en-US" dirty="0"/>
              <a:t>in a </a:t>
            </a:r>
            <a:r>
              <a:rPr lang="en-US" dirty="0" smtClean="0"/>
              <a:t>wave </a:t>
            </a:r>
            <a:r>
              <a:rPr lang="en-IN" dirty="0" smtClean="0"/>
              <a:t>guide (</a:t>
            </a:r>
            <a:r>
              <a:rPr lang="en-IN" dirty="0" err="1" smtClean="0"/>
              <a:t>Fiber</a:t>
            </a:r>
            <a:r>
              <a:rPr lang="en-IN" dirty="0" smtClean="0"/>
              <a:t>).</a:t>
            </a:r>
          </a:p>
          <a:p>
            <a:r>
              <a:rPr lang="en-IN" dirty="0" smtClean="0"/>
              <a:t>Single mode </a:t>
            </a:r>
            <a:r>
              <a:rPr lang="en-IN" dirty="0" err="1" smtClean="0"/>
              <a:t>fiber</a:t>
            </a:r>
            <a:r>
              <a:rPr lang="en-IN" dirty="0" smtClean="0"/>
              <a:t>: </a:t>
            </a:r>
            <a:r>
              <a:rPr lang="en-US" dirty="0"/>
              <a:t>In a fiber, if only one mode is transmitted through it, then it is said to be a single mode fiber</a:t>
            </a:r>
            <a:r>
              <a:rPr lang="en-US" dirty="0" smtClean="0"/>
              <a:t>.</a:t>
            </a:r>
          </a:p>
          <a:p>
            <a:r>
              <a:rPr lang="en-US" dirty="0"/>
              <a:t>If more than one mode is transmitted through </a:t>
            </a:r>
            <a:r>
              <a:rPr lang="en-US" dirty="0" smtClean="0"/>
              <a:t>optical fiber</a:t>
            </a:r>
            <a:r>
              <a:rPr lang="en-US" dirty="0"/>
              <a:t>, then it is said to be a multimode fiber.</a:t>
            </a:r>
          </a:p>
          <a:p>
            <a:r>
              <a:rPr lang="en-US" dirty="0" smtClean="0"/>
              <a:t>The </a:t>
            </a:r>
            <a:r>
              <a:rPr lang="en-US" dirty="0"/>
              <a:t>larger core radii of multimode fibers make </a:t>
            </a:r>
            <a:r>
              <a:rPr lang="en-US" dirty="0" smtClean="0"/>
              <a:t>it easier </a:t>
            </a:r>
            <a:r>
              <a:rPr lang="en-US" dirty="0"/>
              <a:t>to launch optical power into the fiber </a:t>
            </a:r>
            <a:r>
              <a:rPr lang="en-US" dirty="0" smtClean="0"/>
              <a:t>and facilitate </a:t>
            </a:r>
            <a:r>
              <a:rPr lang="en-US" dirty="0"/>
              <a:t>the end to end connection of similar powers.</a:t>
            </a:r>
            <a:endParaRPr lang="en-US" dirty="0" smtClean="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20</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stretch>
            <a:fillRect/>
          </a:stretch>
        </p:blipFill>
        <p:spPr>
          <a:xfrm>
            <a:off x="8153400" y="1870895"/>
            <a:ext cx="3200400" cy="1568188"/>
          </a:xfrm>
          <a:prstGeom prst="rect">
            <a:avLst/>
          </a:prstGeom>
        </p:spPr>
      </p:pic>
      <p:pic>
        <p:nvPicPr>
          <p:cNvPr id="4" name="Picture 3"/>
          <p:cNvPicPr>
            <a:picLocks noChangeAspect="1"/>
          </p:cNvPicPr>
          <p:nvPr/>
        </p:nvPicPr>
        <p:blipFill>
          <a:blip r:embed="rId3"/>
          <a:stretch>
            <a:fillRect/>
          </a:stretch>
        </p:blipFill>
        <p:spPr>
          <a:xfrm>
            <a:off x="7471318" y="4238912"/>
            <a:ext cx="4025287" cy="2054484"/>
          </a:xfrm>
          <a:prstGeom prst="rect">
            <a:avLst/>
          </a:prstGeom>
        </p:spPr>
      </p:pic>
    </p:spTree>
    <p:extLst>
      <p:ext uri="{BB962C8B-B14F-4D97-AF65-F5344CB8AC3E}">
        <p14:creationId xmlns:p14="http://schemas.microsoft.com/office/powerpoint/2010/main" val="427743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Types of </a:t>
            </a:r>
            <a:r>
              <a:rPr lang="en-IN" dirty="0" err="1" smtClean="0"/>
              <a:t>Fibers</a:t>
            </a:r>
            <a:endParaRPr lang="en-IN" dirty="0"/>
          </a:p>
        </p:txBody>
      </p:sp>
      <p:sp>
        <p:nvSpPr>
          <p:cNvPr id="9" name="Content Placeholder 8"/>
          <p:cNvSpPr>
            <a:spLocks noGrp="1"/>
          </p:cNvSpPr>
          <p:nvPr>
            <p:ph idx="1"/>
          </p:nvPr>
        </p:nvSpPr>
        <p:spPr>
          <a:xfrm>
            <a:off x="410967" y="1453178"/>
            <a:ext cx="11435136" cy="2548271"/>
          </a:xfrm>
        </p:spPr>
        <p:txBody>
          <a:bodyPr>
            <a:normAutofit fontScale="92500" lnSpcReduction="20000"/>
          </a:bodyPr>
          <a:lstStyle/>
          <a:p>
            <a:r>
              <a:rPr lang="en-US" b="1" dirty="0"/>
              <a:t>Step-index fiber</a:t>
            </a:r>
            <a:r>
              <a:rPr lang="en-US" dirty="0"/>
              <a:t> − The refractive index of the core is uniform throughout and undergoes an abrupt change (or step) at the cladding boundary.</a:t>
            </a:r>
          </a:p>
          <a:p>
            <a:r>
              <a:rPr lang="en-US" b="1" dirty="0"/>
              <a:t>Graded-index fiber</a:t>
            </a:r>
            <a:r>
              <a:rPr lang="en-US" dirty="0"/>
              <a:t> − The core refractive index is made to vary as a function of the radial distance from the center of the fiber</a:t>
            </a:r>
            <a:r>
              <a:rPr lang="en-US" dirty="0" smtClean="0"/>
              <a:t>.</a:t>
            </a:r>
          </a:p>
          <a:p>
            <a:r>
              <a:rPr lang="en-US" dirty="0" smtClean="0"/>
              <a:t>Further divided into:</a:t>
            </a:r>
            <a:endParaRPr lang="en-US" dirty="0"/>
          </a:p>
          <a:p>
            <a:r>
              <a:rPr lang="en-US" b="1" dirty="0" smtClean="0"/>
              <a:t>Single-mode </a:t>
            </a:r>
            <a:r>
              <a:rPr lang="en-US" b="1" dirty="0"/>
              <a:t>fiber</a:t>
            </a:r>
            <a:r>
              <a:rPr lang="en-US" dirty="0"/>
              <a:t> − These are excited with laser.</a:t>
            </a:r>
          </a:p>
          <a:p>
            <a:r>
              <a:rPr lang="en-US" b="1" dirty="0"/>
              <a:t>Multi-mode fiber</a:t>
            </a:r>
            <a:r>
              <a:rPr lang="en-US" dirty="0"/>
              <a:t> − These are excited with LED.</a:t>
            </a:r>
          </a:p>
          <a:p>
            <a:endParaRPr lang="en-US"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21</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stretch>
            <a:fillRect/>
          </a:stretch>
        </p:blipFill>
        <p:spPr>
          <a:xfrm>
            <a:off x="3581400" y="4124006"/>
            <a:ext cx="5476528" cy="1978670"/>
          </a:xfrm>
          <a:prstGeom prst="rect">
            <a:avLst/>
          </a:prstGeom>
        </p:spPr>
      </p:pic>
    </p:spTree>
    <p:extLst>
      <p:ext uri="{BB962C8B-B14F-4D97-AF65-F5344CB8AC3E}">
        <p14:creationId xmlns:p14="http://schemas.microsoft.com/office/powerpoint/2010/main" val="344346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err="1" smtClean="0"/>
              <a:t>Fiber</a:t>
            </a:r>
            <a:r>
              <a:rPr lang="en-IN" dirty="0" smtClean="0"/>
              <a:t> Optics: Advantages and Disadvantages</a:t>
            </a:r>
            <a:endParaRPr lang="en-IN" dirty="0"/>
          </a:p>
        </p:txBody>
      </p:sp>
      <p:sp>
        <p:nvSpPr>
          <p:cNvPr id="9" name="Content Placeholder 8"/>
          <p:cNvSpPr>
            <a:spLocks noGrp="1"/>
          </p:cNvSpPr>
          <p:nvPr>
            <p:ph idx="1"/>
          </p:nvPr>
        </p:nvSpPr>
        <p:spPr>
          <a:xfrm>
            <a:off x="410967" y="1269975"/>
            <a:ext cx="11435136" cy="4679322"/>
          </a:xfrm>
        </p:spPr>
        <p:txBody>
          <a:bodyPr>
            <a:normAutofit fontScale="77500" lnSpcReduction="20000"/>
          </a:bodyPr>
          <a:lstStyle/>
          <a:p>
            <a:r>
              <a:rPr lang="en-IN" b="1" dirty="0" smtClean="0"/>
              <a:t>Advantages:</a:t>
            </a:r>
          </a:p>
          <a:p>
            <a:r>
              <a:rPr lang="en-US" dirty="0"/>
              <a:t>The transmission bandwidth of the fiber optic cables is higher than the metal cables.</a:t>
            </a:r>
          </a:p>
          <a:p>
            <a:r>
              <a:rPr lang="en-US" dirty="0"/>
              <a:t>The amount of data transmission is higher in fiber optic cables.</a:t>
            </a:r>
          </a:p>
          <a:p>
            <a:r>
              <a:rPr lang="en-US" dirty="0"/>
              <a:t>The power loss is very low and hence helpful in long-distance transmissions.</a:t>
            </a:r>
          </a:p>
          <a:p>
            <a:r>
              <a:rPr lang="en-US" dirty="0"/>
              <a:t>Fiber optic cables provide high security and cannot be tapped.</a:t>
            </a:r>
          </a:p>
          <a:p>
            <a:r>
              <a:rPr lang="en-US" dirty="0"/>
              <a:t>Fiber optic cables are the most secure way for data transmission.</a:t>
            </a:r>
          </a:p>
          <a:p>
            <a:r>
              <a:rPr lang="en-US" dirty="0"/>
              <a:t>Fiber optic cables are immune to electromagnetic interference.</a:t>
            </a:r>
          </a:p>
          <a:p>
            <a:r>
              <a:rPr lang="en-US" dirty="0"/>
              <a:t>These are not affected by electrical noise.</a:t>
            </a:r>
          </a:p>
          <a:p>
            <a:r>
              <a:rPr lang="en-IN" b="1" dirty="0" smtClean="0"/>
              <a:t>Disadvantages:</a:t>
            </a:r>
          </a:p>
          <a:p>
            <a:r>
              <a:rPr lang="en-US" dirty="0"/>
              <a:t>Though fiber optic cables last longer, the installation cost is high.</a:t>
            </a:r>
          </a:p>
          <a:p>
            <a:r>
              <a:rPr lang="en-US" dirty="0"/>
              <a:t>The number of repeaters are to be increased with distance.</a:t>
            </a:r>
          </a:p>
          <a:p>
            <a:r>
              <a:rPr lang="en-US" dirty="0"/>
              <a:t>They are fragile if not enclosed in a plastic sheath. Hence, more protection is needed than copper ones</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22</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249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971249189"/>
              </p:ext>
            </p:extLst>
          </p:nvPr>
        </p:nvGraphicFramePr>
        <p:xfrm>
          <a:off x="490656" y="791737"/>
          <a:ext cx="10863144" cy="5929742"/>
        </p:xfrm>
        <a:graphic>
          <a:graphicData uri="http://schemas.openxmlformats.org/drawingml/2006/table">
            <a:tbl>
              <a:tblPr/>
              <a:tblGrid>
                <a:gridCol w="1810524">
                  <a:extLst>
                    <a:ext uri="{9D8B030D-6E8A-4147-A177-3AD203B41FA5}">
                      <a16:colId xmlns:a16="http://schemas.microsoft.com/office/drawing/2014/main" xmlns="" val="1241427909"/>
                    </a:ext>
                  </a:extLst>
                </a:gridCol>
                <a:gridCol w="1810524">
                  <a:extLst>
                    <a:ext uri="{9D8B030D-6E8A-4147-A177-3AD203B41FA5}">
                      <a16:colId xmlns:a16="http://schemas.microsoft.com/office/drawing/2014/main" xmlns="" val="3816476026"/>
                    </a:ext>
                  </a:extLst>
                </a:gridCol>
                <a:gridCol w="1810524">
                  <a:extLst>
                    <a:ext uri="{9D8B030D-6E8A-4147-A177-3AD203B41FA5}">
                      <a16:colId xmlns:a16="http://schemas.microsoft.com/office/drawing/2014/main" xmlns="" val="1450951598"/>
                    </a:ext>
                  </a:extLst>
                </a:gridCol>
                <a:gridCol w="1810524">
                  <a:extLst>
                    <a:ext uri="{9D8B030D-6E8A-4147-A177-3AD203B41FA5}">
                      <a16:colId xmlns:a16="http://schemas.microsoft.com/office/drawing/2014/main" xmlns="" val="3376439902"/>
                    </a:ext>
                  </a:extLst>
                </a:gridCol>
                <a:gridCol w="1810524">
                  <a:extLst>
                    <a:ext uri="{9D8B030D-6E8A-4147-A177-3AD203B41FA5}">
                      <a16:colId xmlns:a16="http://schemas.microsoft.com/office/drawing/2014/main" xmlns="" val="1343348418"/>
                    </a:ext>
                  </a:extLst>
                </a:gridCol>
                <a:gridCol w="1810524">
                  <a:extLst>
                    <a:ext uri="{9D8B030D-6E8A-4147-A177-3AD203B41FA5}">
                      <a16:colId xmlns:a16="http://schemas.microsoft.com/office/drawing/2014/main" xmlns="" val="1258402129"/>
                    </a:ext>
                  </a:extLst>
                </a:gridCol>
              </a:tblGrid>
              <a:tr h="532116">
                <a:tc>
                  <a:txBody>
                    <a:bodyPr/>
                    <a:lstStyle/>
                    <a:p>
                      <a:r>
                        <a:rPr lang="en-IN" sz="800" b="1">
                          <a:effectLst/>
                          <a:latin typeface="Arial" panose="020B0604020202020204" pitchFamily="34" charset="0"/>
                        </a:rPr>
                        <a:t>Media Type</a:t>
                      </a:r>
                      <a:endParaRPr lang="en-IN" sz="800">
                        <a:effectLst/>
                        <a:latin typeface="Arial" panose="020B0604020202020204" pitchFamily="34" charset="0"/>
                      </a:endParaRPr>
                    </a:p>
                  </a:txBody>
                  <a:tcPr marL="5664" marR="5664" marT="5664" marB="5664">
                    <a:lnL>
                      <a:noFill/>
                    </a:lnL>
                    <a:lnR>
                      <a:noFill/>
                    </a:lnR>
                    <a:lnT>
                      <a:noFill/>
                    </a:lnT>
                    <a:lnB>
                      <a:noFill/>
                    </a:lnB>
                  </a:tcPr>
                </a:tc>
                <a:tc>
                  <a:txBody>
                    <a:bodyPr/>
                    <a:lstStyle/>
                    <a:p>
                      <a:r>
                        <a:rPr lang="en-IN" sz="800" b="1">
                          <a:effectLst/>
                          <a:latin typeface="Arial" panose="020B0604020202020204" pitchFamily="34" charset="0"/>
                        </a:rPr>
                        <a:t>Maximum Segment Length</a:t>
                      </a:r>
                      <a:endParaRPr lang="en-IN" sz="800">
                        <a:effectLst/>
                        <a:latin typeface="Arial" panose="020B0604020202020204" pitchFamily="34" charset="0"/>
                      </a:endParaRPr>
                    </a:p>
                  </a:txBody>
                  <a:tcPr marL="5664" marR="5664" marT="5664" marB="5664">
                    <a:lnL>
                      <a:noFill/>
                    </a:lnL>
                    <a:lnR>
                      <a:noFill/>
                    </a:lnR>
                    <a:lnT>
                      <a:noFill/>
                    </a:lnT>
                    <a:lnB>
                      <a:noFill/>
                    </a:lnB>
                  </a:tcPr>
                </a:tc>
                <a:tc>
                  <a:txBody>
                    <a:bodyPr/>
                    <a:lstStyle/>
                    <a:p>
                      <a:r>
                        <a:rPr lang="en-IN" sz="800" b="1">
                          <a:effectLst/>
                          <a:latin typeface="Arial" panose="020B0604020202020204" pitchFamily="34" charset="0"/>
                        </a:rPr>
                        <a:t>Speed</a:t>
                      </a:r>
                      <a:endParaRPr lang="en-IN" sz="800">
                        <a:effectLst/>
                        <a:latin typeface="Arial" panose="020B0604020202020204" pitchFamily="34" charset="0"/>
                      </a:endParaRPr>
                    </a:p>
                  </a:txBody>
                  <a:tcPr marL="5664" marR="5664" marT="5664" marB="5664">
                    <a:lnL>
                      <a:noFill/>
                    </a:lnL>
                    <a:lnR>
                      <a:noFill/>
                    </a:lnR>
                    <a:lnT>
                      <a:noFill/>
                    </a:lnT>
                    <a:lnB>
                      <a:noFill/>
                    </a:lnB>
                  </a:tcPr>
                </a:tc>
                <a:tc>
                  <a:txBody>
                    <a:bodyPr/>
                    <a:lstStyle/>
                    <a:p>
                      <a:r>
                        <a:rPr lang="en-IN" sz="800" b="1">
                          <a:effectLst/>
                          <a:latin typeface="Arial" panose="020B0604020202020204" pitchFamily="34" charset="0"/>
                        </a:rPr>
                        <a:t>Cost</a:t>
                      </a:r>
                      <a:endParaRPr lang="en-IN" sz="800">
                        <a:effectLst/>
                        <a:latin typeface="Arial" panose="020B0604020202020204" pitchFamily="34" charset="0"/>
                      </a:endParaRPr>
                    </a:p>
                  </a:txBody>
                  <a:tcPr marL="5664" marR="5664" marT="5664" marB="5664">
                    <a:lnL>
                      <a:noFill/>
                    </a:lnL>
                    <a:lnR>
                      <a:noFill/>
                    </a:lnR>
                    <a:lnT>
                      <a:noFill/>
                    </a:lnT>
                    <a:lnB>
                      <a:noFill/>
                    </a:lnB>
                  </a:tcPr>
                </a:tc>
                <a:tc>
                  <a:txBody>
                    <a:bodyPr/>
                    <a:lstStyle/>
                    <a:p>
                      <a:r>
                        <a:rPr lang="en-IN" sz="800" b="1">
                          <a:effectLst/>
                          <a:latin typeface="Arial" panose="020B0604020202020204" pitchFamily="34" charset="0"/>
                        </a:rPr>
                        <a:t>Advantages</a:t>
                      </a:r>
                      <a:endParaRPr lang="en-IN" sz="800">
                        <a:effectLst/>
                        <a:latin typeface="Arial" panose="020B0604020202020204" pitchFamily="34" charset="0"/>
                      </a:endParaRPr>
                    </a:p>
                  </a:txBody>
                  <a:tcPr marL="5664" marR="5664" marT="5664" marB="5664">
                    <a:lnL>
                      <a:noFill/>
                    </a:lnL>
                    <a:lnR>
                      <a:noFill/>
                    </a:lnR>
                    <a:lnT>
                      <a:noFill/>
                    </a:lnT>
                    <a:lnB>
                      <a:noFill/>
                    </a:lnB>
                  </a:tcPr>
                </a:tc>
                <a:tc>
                  <a:txBody>
                    <a:bodyPr/>
                    <a:lstStyle/>
                    <a:p>
                      <a:r>
                        <a:rPr lang="en-IN" sz="800" b="1">
                          <a:effectLst/>
                          <a:latin typeface="Arial" panose="020B0604020202020204" pitchFamily="34" charset="0"/>
                        </a:rPr>
                        <a:t>Disadvantages</a:t>
                      </a:r>
                      <a:endParaRPr lang="en-IN" sz="800">
                        <a:effectLst/>
                        <a:latin typeface="Arial" panose="020B0604020202020204" pitchFamily="34" charset="0"/>
                      </a:endParaRPr>
                    </a:p>
                  </a:txBody>
                  <a:tcPr marL="5664" marR="5664" marT="5664" marB="5664">
                    <a:lnL>
                      <a:noFill/>
                    </a:lnL>
                    <a:lnR>
                      <a:noFill/>
                    </a:lnR>
                    <a:lnT>
                      <a:noFill/>
                    </a:lnT>
                    <a:lnB>
                      <a:noFill/>
                    </a:lnB>
                  </a:tcPr>
                </a:tc>
                <a:extLst>
                  <a:ext uri="{0D108BD9-81ED-4DB2-BD59-A6C34878D82A}">
                    <a16:rowId xmlns:a16="http://schemas.microsoft.com/office/drawing/2014/main" xmlns="" val="1697875455"/>
                  </a:ext>
                </a:extLst>
              </a:tr>
              <a:tr h="704177">
                <a:tc>
                  <a:txBody>
                    <a:bodyPr/>
                    <a:lstStyle/>
                    <a:p>
                      <a:r>
                        <a:rPr lang="en-IN" sz="800">
                          <a:effectLst/>
                          <a:latin typeface="Arial" panose="020B0604020202020204" pitchFamily="34" charset="0"/>
                        </a:rPr>
                        <a:t>UTP</a:t>
                      </a:r>
                    </a:p>
                  </a:txBody>
                  <a:tcPr marL="5664" marR="5664" marT="5664" marB="5664">
                    <a:lnL>
                      <a:noFill/>
                    </a:lnL>
                    <a:lnR>
                      <a:noFill/>
                    </a:lnR>
                    <a:lnT>
                      <a:noFill/>
                    </a:lnT>
                    <a:lnB>
                      <a:noFill/>
                    </a:lnB>
                  </a:tcPr>
                </a:tc>
                <a:tc>
                  <a:txBody>
                    <a:bodyPr/>
                    <a:lstStyle/>
                    <a:p>
                      <a:r>
                        <a:rPr lang="en-IN" sz="800">
                          <a:effectLst/>
                          <a:latin typeface="Arial" panose="020B0604020202020204" pitchFamily="34" charset="0"/>
                        </a:rPr>
                        <a:t>100 m</a:t>
                      </a:r>
                    </a:p>
                  </a:txBody>
                  <a:tcPr marL="5664" marR="5664" marT="5664" marB="5664">
                    <a:lnL>
                      <a:noFill/>
                    </a:lnL>
                    <a:lnR>
                      <a:noFill/>
                    </a:lnR>
                    <a:lnT>
                      <a:noFill/>
                    </a:lnT>
                    <a:lnB>
                      <a:noFill/>
                    </a:lnB>
                  </a:tcPr>
                </a:tc>
                <a:tc>
                  <a:txBody>
                    <a:bodyPr/>
                    <a:lstStyle/>
                    <a:p>
                      <a:r>
                        <a:rPr lang="en-US" sz="800" dirty="0">
                          <a:effectLst/>
                          <a:latin typeface="Arial" panose="020B0604020202020204" pitchFamily="34" charset="0"/>
                        </a:rPr>
                        <a:t>10 Mbps to 1000 Mbps</a:t>
                      </a:r>
                    </a:p>
                  </a:txBody>
                  <a:tcPr marL="5664" marR="5664" marT="5664" marB="5664">
                    <a:lnL>
                      <a:noFill/>
                    </a:lnL>
                    <a:lnR>
                      <a:noFill/>
                    </a:lnR>
                    <a:lnT>
                      <a:noFill/>
                    </a:lnT>
                    <a:lnB>
                      <a:noFill/>
                    </a:lnB>
                  </a:tcPr>
                </a:tc>
                <a:tc>
                  <a:txBody>
                    <a:bodyPr/>
                    <a:lstStyle/>
                    <a:p>
                      <a:r>
                        <a:rPr lang="en-IN" sz="800">
                          <a:effectLst/>
                          <a:latin typeface="Arial" panose="020B0604020202020204" pitchFamily="34" charset="0"/>
                        </a:rPr>
                        <a:t>Least expensive</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Easy to install; widely available and widely used</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Susceptible to interference; can cover only a limited distance</a:t>
                      </a:r>
                    </a:p>
                  </a:txBody>
                  <a:tcPr marL="5664" marR="5664" marT="5664" marB="5664">
                    <a:lnL>
                      <a:noFill/>
                    </a:lnL>
                    <a:lnR>
                      <a:noFill/>
                    </a:lnR>
                    <a:lnT>
                      <a:noFill/>
                    </a:lnT>
                    <a:lnB>
                      <a:noFill/>
                    </a:lnB>
                  </a:tcPr>
                </a:tc>
                <a:extLst>
                  <a:ext uri="{0D108BD9-81ED-4DB2-BD59-A6C34878D82A}">
                    <a16:rowId xmlns:a16="http://schemas.microsoft.com/office/drawing/2014/main" xmlns="" val="903927735"/>
                  </a:ext>
                </a:extLst>
              </a:tr>
              <a:tr h="876237">
                <a:tc>
                  <a:txBody>
                    <a:bodyPr/>
                    <a:lstStyle/>
                    <a:p>
                      <a:r>
                        <a:rPr lang="en-IN" sz="800">
                          <a:effectLst/>
                          <a:latin typeface="Arial" panose="020B0604020202020204" pitchFamily="34" charset="0"/>
                        </a:rPr>
                        <a:t>STP</a:t>
                      </a:r>
                    </a:p>
                  </a:txBody>
                  <a:tcPr marL="5664" marR="5664" marT="5664" marB="5664">
                    <a:lnL>
                      <a:noFill/>
                    </a:lnL>
                    <a:lnR>
                      <a:noFill/>
                    </a:lnR>
                    <a:lnT>
                      <a:noFill/>
                    </a:lnT>
                    <a:lnB>
                      <a:noFill/>
                    </a:lnB>
                  </a:tcPr>
                </a:tc>
                <a:tc>
                  <a:txBody>
                    <a:bodyPr/>
                    <a:lstStyle/>
                    <a:p>
                      <a:r>
                        <a:rPr lang="en-IN" sz="800">
                          <a:effectLst/>
                          <a:latin typeface="Arial" panose="020B0604020202020204" pitchFamily="34" charset="0"/>
                        </a:rPr>
                        <a:t>100 m</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10 Mbps to 100 Mbps</a:t>
                      </a:r>
                    </a:p>
                  </a:txBody>
                  <a:tcPr marL="5664" marR="5664" marT="5664" marB="5664">
                    <a:lnL>
                      <a:noFill/>
                    </a:lnL>
                    <a:lnR>
                      <a:noFill/>
                    </a:lnR>
                    <a:lnT>
                      <a:noFill/>
                    </a:lnT>
                    <a:lnB>
                      <a:noFill/>
                    </a:lnB>
                  </a:tcPr>
                </a:tc>
                <a:tc>
                  <a:txBody>
                    <a:bodyPr/>
                    <a:lstStyle/>
                    <a:p>
                      <a:r>
                        <a:rPr lang="en-IN" sz="800">
                          <a:effectLst/>
                          <a:latin typeface="Arial" panose="020B0604020202020204" pitchFamily="34" charset="0"/>
                        </a:rPr>
                        <a:t>More expensive than UTP</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Reduced crosstalk; more resistant to EMI than Thinnet or UTP</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Difficult to work with; can cover only a limited distance</a:t>
                      </a:r>
                    </a:p>
                  </a:txBody>
                  <a:tcPr marL="5664" marR="5664" marT="5664" marB="5664">
                    <a:lnL>
                      <a:noFill/>
                    </a:lnL>
                    <a:lnR>
                      <a:noFill/>
                    </a:lnR>
                    <a:lnT>
                      <a:noFill/>
                    </a:lnT>
                    <a:lnB>
                      <a:noFill/>
                    </a:lnB>
                  </a:tcPr>
                </a:tc>
                <a:extLst>
                  <a:ext uri="{0D108BD9-81ED-4DB2-BD59-A6C34878D82A}">
                    <a16:rowId xmlns:a16="http://schemas.microsoft.com/office/drawing/2014/main" xmlns="" val="2073141380"/>
                  </a:ext>
                </a:extLst>
              </a:tr>
              <a:tr h="1736546">
                <a:tc>
                  <a:txBody>
                    <a:bodyPr/>
                    <a:lstStyle/>
                    <a:p>
                      <a:r>
                        <a:rPr lang="en-IN" sz="800">
                          <a:effectLst/>
                          <a:latin typeface="Arial" panose="020B0604020202020204" pitchFamily="34" charset="0"/>
                        </a:rPr>
                        <a:t>Coaxial</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500 m (Thicknet)</a:t>
                      </a:r>
                    </a:p>
                    <a:p>
                      <a:r>
                        <a:rPr lang="en-US" sz="800">
                          <a:effectLst/>
                          <a:latin typeface="Arial" panose="020B0604020202020204" pitchFamily="34" charset="0"/>
                        </a:rPr>
                        <a:t>185 m (Thinnet)</a:t>
                      </a:r>
                    </a:p>
                  </a:txBody>
                  <a:tcPr marL="5664" marR="5664" marT="5664" marB="5664">
                    <a:lnL>
                      <a:noFill/>
                    </a:lnL>
                    <a:lnR>
                      <a:noFill/>
                    </a:lnR>
                    <a:lnT>
                      <a:noFill/>
                    </a:lnT>
                    <a:lnB>
                      <a:noFill/>
                    </a:lnB>
                  </a:tcPr>
                </a:tc>
                <a:tc>
                  <a:txBody>
                    <a:bodyPr/>
                    <a:lstStyle/>
                    <a:p>
                      <a:r>
                        <a:rPr lang="en-US" sz="800" dirty="0">
                          <a:effectLst/>
                          <a:latin typeface="Arial" panose="020B0604020202020204" pitchFamily="34" charset="0"/>
                        </a:rPr>
                        <a:t>10 Mbps to 100 Mbps</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Relatively inexpensive, but more costly than UTP</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Less susceptible to EMI interference than other types of copper media</a:t>
                      </a:r>
                    </a:p>
                  </a:txBody>
                  <a:tcPr marL="5664" marR="5664" marT="5664" marB="5664">
                    <a:lnL>
                      <a:noFill/>
                    </a:lnL>
                    <a:lnR>
                      <a:noFill/>
                    </a:lnR>
                    <a:lnT>
                      <a:noFill/>
                    </a:lnT>
                    <a:lnB>
                      <a:noFill/>
                    </a:lnB>
                  </a:tcPr>
                </a:tc>
                <a:tc>
                  <a:txBody>
                    <a:bodyPr/>
                    <a:lstStyle/>
                    <a:p>
                      <a:r>
                        <a:rPr lang="en-US" sz="800" dirty="0">
                          <a:effectLst/>
                          <a:latin typeface="Arial" panose="020B0604020202020204" pitchFamily="34" charset="0"/>
                        </a:rPr>
                        <a:t>Difficult to work with (</a:t>
                      </a:r>
                      <a:r>
                        <a:rPr lang="en-US" sz="800" dirty="0" err="1">
                          <a:effectLst/>
                          <a:latin typeface="Arial" panose="020B0604020202020204" pitchFamily="34" charset="0"/>
                        </a:rPr>
                        <a:t>Thicknet</a:t>
                      </a:r>
                      <a:r>
                        <a:rPr lang="en-US" sz="800" dirty="0">
                          <a:effectLst/>
                          <a:latin typeface="Arial" panose="020B0604020202020204" pitchFamily="34" charset="0"/>
                        </a:rPr>
                        <a:t>); limited bandwidth; limited application (</a:t>
                      </a:r>
                      <a:r>
                        <a:rPr lang="en-US" sz="800" dirty="0" err="1">
                          <a:effectLst/>
                          <a:latin typeface="Arial" panose="020B0604020202020204" pitchFamily="34" charset="0"/>
                        </a:rPr>
                        <a:t>Thinnet</a:t>
                      </a:r>
                      <a:r>
                        <a:rPr lang="en-US" sz="800" dirty="0">
                          <a:effectLst/>
                          <a:latin typeface="Arial" panose="020B0604020202020204" pitchFamily="34" charset="0"/>
                        </a:rPr>
                        <a:t>); damage to cable can bring down entire network</a:t>
                      </a:r>
                    </a:p>
                  </a:txBody>
                  <a:tcPr marL="5664" marR="5664" marT="5664" marB="5664">
                    <a:lnL>
                      <a:noFill/>
                    </a:lnL>
                    <a:lnR>
                      <a:noFill/>
                    </a:lnR>
                    <a:lnT>
                      <a:noFill/>
                    </a:lnT>
                    <a:lnB>
                      <a:noFill/>
                    </a:lnB>
                  </a:tcPr>
                </a:tc>
                <a:extLst>
                  <a:ext uri="{0D108BD9-81ED-4DB2-BD59-A6C34878D82A}">
                    <a16:rowId xmlns:a16="http://schemas.microsoft.com/office/drawing/2014/main" xmlns="" val="2057607196"/>
                  </a:ext>
                </a:extLst>
              </a:tr>
              <a:tr h="2080666">
                <a:tc>
                  <a:txBody>
                    <a:bodyPr/>
                    <a:lstStyle/>
                    <a:p>
                      <a:r>
                        <a:rPr lang="en-IN" sz="800">
                          <a:effectLst/>
                          <a:latin typeface="Arial" panose="020B0604020202020204" pitchFamily="34" charset="0"/>
                        </a:rPr>
                        <a:t>Fiber-Optic</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10 km and farther (single-mode)</a:t>
                      </a:r>
                    </a:p>
                    <a:p>
                      <a:r>
                        <a:rPr lang="en-US" sz="800">
                          <a:effectLst/>
                          <a:latin typeface="Arial" panose="020B0604020202020204" pitchFamily="34" charset="0"/>
                        </a:rPr>
                        <a:t>2 km and farther (multimode)</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100 Mbps to 100 Gbps (single mode)</a:t>
                      </a:r>
                    </a:p>
                    <a:p>
                      <a:r>
                        <a:rPr lang="en-US" sz="800">
                          <a:effectLst/>
                          <a:latin typeface="Arial" panose="020B0604020202020204" pitchFamily="34" charset="0"/>
                        </a:rPr>
                        <a:t>100 Mbps to 9.92 Gbps (multimode)</a:t>
                      </a:r>
                    </a:p>
                  </a:txBody>
                  <a:tcPr marL="5664" marR="5664" marT="5664" marB="5664">
                    <a:lnL>
                      <a:noFill/>
                    </a:lnL>
                    <a:lnR>
                      <a:noFill/>
                    </a:lnR>
                    <a:lnT>
                      <a:noFill/>
                    </a:lnT>
                    <a:lnB>
                      <a:noFill/>
                    </a:lnB>
                  </a:tcPr>
                </a:tc>
                <a:tc>
                  <a:txBody>
                    <a:bodyPr/>
                    <a:lstStyle/>
                    <a:p>
                      <a:r>
                        <a:rPr lang="en-IN" sz="800">
                          <a:effectLst/>
                          <a:latin typeface="Arial" panose="020B0604020202020204" pitchFamily="34" charset="0"/>
                        </a:rPr>
                        <a:t>Expensive</a:t>
                      </a:r>
                    </a:p>
                  </a:txBody>
                  <a:tcPr marL="5664" marR="5664" marT="5664" marB="5664">
                    <a:lnL>
                      <a:noFill/>
                    </a:lnL>
                    <a:lnR>
                      <a:noFill/>
                    </a:lnR>
                    <a:lnT>
                      <a:noFill/>
                    </a:lnT>
                    <a:lnB>
                      <a:noFill/>
                    </a:lnB>
                  </a:tcPr>
                </a:tc>
                <a:tc>
                  <a:txBody>
                    <a:bodyPr/>
                    <a:lstStyle/>
                    <a:p>
                      <a:r>
                        <a:rPr lang="en-US" sz="800">
                          <a:effectLst/>
                          <a:latin typeface="Arial" panose="020B0604020202020204" pitchFamily="34" charset="0"/>
                        </a:rPr>
                        <a:t>Cannot be tapped, so security is better; can be used over great distances; is not susceptible to EMI; has a higher data rate than coaxial and twisted-pair cable</a:t>
                      </a:r>
                    </a:p>
                  </a:txBody>
                  <a:tcPr marL="5664" marR="5664" marT="5664" marB="5664">
                    <a:lnL>
                      <a:noFill/>
                    </a:lnL>
                    <a:lnR>
                      <a:noFill/>
                    </a:lnR>
                    <a:lnT>
                      <a:noFill/>
                    </a:lnT>
                    <a:lnB>
                      <a:noFill/>
                    </a:lnB>
                  </a:tcPr>
                </a:tc>
                <a:tc>
                  <a:txBody>
                    <a:bodyPr/>
                    <a:lstStyle/>
                    <a:p>
                      <a:r>
                        <a:rPr lang="en-IN" sz="800" dirty="0">
                          <a:effectLst/>
                          <a:latin typeface="Arial" panose="020B0604020202020204" pitchFamily="34" charset="0"/>
                        </a:rPr>
                        <a:t>Difficult to terminate</a:t>
                      </a:r>
                    </a:p>
                  </a:txBody>
                  <a:tcPr marL="5664" marR="5664" marT="5664" marB="5664">
                    <a:lnL>
                      <a:noFill/>
                    </a:lnL>
                    <a:lnR>
                      <a:noFill/>
                    </a:lnR>
                    <a:lnT>
                      <a:noFill/>
                    </a:lnT>
                    <a:lnB>
                      <a:noFill/>
                    </a:lnB>
                  </a:tcPr>
                </a:tc>
                <a:extLst>
                  <a:ext uri="{0D108BD9-81ED-4DB2-BD59-A6C34878D82A}">
                    <a16:rowId xmlns:a16="http://schemas.microsoft.com/office/drawing/2014/main" xmlns="" val="3773123084"/>
                  </a:ext>
                </a:extLst>
              </a:tr>
            </a:tbl>
          </a:graphicData>
        </a:graphic>
      </p:graphicFrame>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23</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6994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Unguided Media: Wireless Transmission</a:t>
            </a:r>
            <a:endParaRPr lang="en-IN" dirty="0"/>
          </a:p>
        </p:txBody>
      </p:sp>
      <p:sp>
        <p:nvSpPr>
          <p:cNvPr id="9" name="Content Placeholder 8"/>
          <p:cNvSpPr>
            <a:spLocks noGrp="1"/>
          </p:cNvSpPr>
          <p:nvPr>
            <p:ph idx="1"/>
          </p:nvPr>
        </p:nvSpPr>
        <p:spPr>
          <a:xfrm>
            <a:off x="410967" y="1733797"/>
            <a:ext cx="11435136" cy="4215500"/>
          </a:xfrm>
        </p:spPr>
        <p:txBody>
          <a:bodyPr/>
          <a:lstStyle/>
          <a:p>
            <a:r>
              <a:rPr lang="en-IN" dirty="0" smtClean="0"/>
              <a:t>Electromagnetic Spectrum</a:t>
            </a:r>
          </a:p>
          <a:p>
            <a:r>
              <a:rPr lang="en-IN" dirty="0" smtClean="0"/>
              <a:t>Radio transmission</a:t>
            </a:r>
          </a:p>
          <a:p>
            <a:r>
              <a:rPr lang="en-IN" dirty="0" smtClean="0"/>
              <a:t>Microwave Transmission</a:t>
            </a:r>
          </a:p>
          <a:p>
            <a:r>
              <a:rPr lang="en-IN" dirty="0" smtClean="0"/>
              <a:t>Infrared Transmission</a:t>
            </a:r>
          </a:p>
          <a:p>
            <a:r>
              <a:rPr lang="en-IN" dirty="0" smtClean="0"/>
              <a:t>Light Transmission</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24</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0374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Electromagnetic Spectrum</a:t>
            </a:r>
            <a:endParaRPr lang="en-IN" dirty="0"/>
          </a:p>
        </p:txBody>
      </p:sp>
      <p:sp>
        <p:nvSpPr>
          <p:cNvPr id="9" name="Content Placeholder 8"/>
          <p:cNvSpPr>
            <a:spLocks noGrp="1"/>
          </p:cNvSpPr>
          <p:nvPr>
            <p:ph idx="1"/>
          </p:nvPr>
        </p:nvSpPr>
        <p:spPr>
          <a:xfrm>
            <a:off x="410967" y="1733797"/>
            <a:ext cx="11435136" cy="4215500"/>
          </a:xfrm>
        </p:spPr>
        <p:txBody>
          <a:bodyPr>
            <a:normAutofit/>
          </a:bodyPr>
          <a:lstStyle/>
          <a:p>
            <a:r>
              <a:rPr lang="en-IN" dirty="0" smtClean="0"/>
              <a:t>Electromagnetic waves, can propagate through space, </a:t>
            </a:r>
            <a:r>
              <a:rPr lang="en-IN" dirty="0" smtClean="0">
                <a:solidFill>
                  <a:schemeClr val="accent1">
                    <a:lumMod val="75000"/>
                  </a:schemeClr>
                </a:solidFill>
              </a:rPr>
              <a:t>were predicted by J C Maxwell in 1865 </a:t>
            </a:r>
            <a:r>
              <a:rPr lang="en-IN" dirty="0" smtClean="0"/>
              <a:t>and </a:t>
            </a:r>
            <a:r>
              <a:rPr lang="en-IN" dirty="0" smtClean="0">
                <a:solidFill>
                  <a:srgbClr val="FF0000"/>
                </a:solidFill>
              </a:rPr>
              <a:t>observed by Heinrich Hertz in 1887</a:t>
            </a:r>
            <a:r>
              <a:rPr lang="en-IN" dirty="0" smtClean="0"/>
              <a:t>.</a:t>
            </a:r>
          </a:p>
          <a:p>
            <a:r>
              <a:rPr lang="en-US" dirty="0"/>
              <a:t>When an </a:t>
            </a:r>
            <a:r>
              <a:rPr lang="en-US" dirty="0">
                <a:solidFill>
                  <a:srgbClr val="FF0000"/>
                </a:solidFill>
              </a:rPr>
              <a:t>antenna </a:t>
            </a:r>
            <a:r>
              <a:rPr lang="en-US" dirty="0"/>
              <a:t>of the appropriate size is attached to an electrical circuit, the </a:t>
            </a:r>
            <a:r>
              <a:rPr lang="en-US" dirty="0">
                <a:solidFill>
                  <a:schemeClr val="accent1"/>
                </a:solidFill>
              </a:rPr>
              <a:t>electromagnetic waves can </a:t>
            </a:r>
            <a:r>
              <a:rPr lang="en-US" dirty="0" smtClean="0">
                <a:solidFill>
                  <a:schemeClr val="accent1"/>
                </a:solidFill>
              </a:rPr>
              <a:t>be broadcast </a:t>
            </a:r>
            <a:r>
              <a:rPr lang="en-US" dirty="0"/>
              <a:t>efficiently and received by a receiver some distance away</a:t>
            </a:r>
            <a:r>
              <a:rPr lang="en-US" dirty="0" smtClean="0"/>
              <a:t>.</a:t>
            </a:r>
            <a:endParaRPr lang="en-IN" dirty="0" smtClean="0"/>
          </a:p>
          <a:p>
            <a:r>
              <a:rPr lang="en-US" dirty="0"/>
              <a:t>In </a:t>
            </a:r>
            <a:r>
              <a:rPr lang="en-US" dirty="0">
                <a:solidFill>
                  <a:srgbClr val="FF0000"/>
                </a:solidFill>
              </a:rPr>
              <a:t>vacuum</a:t>
            </a:r>
            <a:r>
              <a:rPr lang="en-US" dirty="0"/>
              <a:t>, </a:t>
            </a:r>
            <a:r>
              <a:rPr lang="en-US" dirty="0">
                <a:solidFill>
                  <a:schemeClr val="accent1">
                    <a:lumMod val="75000"/>
                  </a:schemeClr>
                </a:solidFill>
              </a:rPr>
              <a:t>all electromagnetic waves travel at the same speed</a:t>
            </a:r>
            <a:r>
              <a:rPr lang="en-US" dirty="0"/>
              <a:t>, no matter what their frequency. </a:t>
            </a:r>
            <a:endParaRPr lang="en-US" dirty="0" smtClean="0"/>
          </a:p>
          <a:p>
            <a:r>
              <a:rPr lang="en-US" dirty="0" smtClean="0"/>
              <a:t>In </a:t>
            </a:r>
            <a:r>
              <a:rPr lang="en-US" dirty="0">
                <a:solidFill>
                  <a:srgbClr val="FF0000"/>
                </a:solidFill>
              </a:rPr>
              <a:t>copper or fiber </a:t>
            </a:r>
            <a:r>
              <a:rPr lang="en-US" dirty="0"/>
              <a:t>the </a:t>
            </a:r>
            <a:r>
              <a:rPr lang="en-US" dirty="0">
                <a:solidFill>
                  <a:schemeClr val="accent1"/>
                </a:solidFill>
              </a:rPr>
              <a:t>speed</a:t>
            </a:r>
            <a:r>
              <a:rPr lang="en-US" dirty="0"/>
              <a:t> slows to about 2/3 of this value </a:t>
            </a:r>
            <a:r>
              <a:rPr lang="en-US" dirty="0" smtClean="0"/>
              <a:t>and </a:t>
            </a:r>
            <a:r>
              <a:rPr lang="en-IN" dirty="0" smtClean="0"/>
              <a:t>becomes </a:t>
            </a:r>
            <a:r>
              <a:rPr lang="en-IN" dirty="0"/>
              <a:t>slightly </a:t>
            </a:r>
            <a:r>
              <a:rPr lang="en-IN" dirty="0">
                <a:solidFill>
                  <a:srgbClr val="FFC000"/>
                </a:solidFill>
              </a:rPr>
              <a:t>frequency dependent</a:t>
            </a:r>
            <a:r>
              <a:rPr lang="en-IN" dirty="0"/>
              <a:t>.</a:t>
            </a:r>
            <a:endParaRPr lang="en-IN" dirty="0" smtClean="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25</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135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normAutofit fontScale="90000"/>
          </a:bodyPr>
          <a:lstStyle/>
          <a:p>
            <a:r>
              <a:rPr lang="en-IN" dirty="0" smtClean="0"/>
              <a:t>Electromagnetic spectrum and its uses for communication</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26</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2"/>
          <a:stretch>
            <a:fillRect/>
          </a:stretch>
        </p:blipFill>
        <p:spPr>
          <a:xfrm>
            <a:off x="943384" y="1366942"/>
            <a:ext cx="9331325" cy="4926454"/>
          </a:xfrm>
          <a:prstGeom prst="rect">
            <a:avLst/>
          </a:prstGeom>
        </p:spPr>
      </p:pic>
    </p:spTree>
    <p:extLst>
      <p:ext uri="{BB962C8B-B14F-4D97-AF65-F5344CB8AC3E}">
        <p14:creationId xmlns:p14="http://schemas.microsoft.com/office/powerpoint/2010/main" val="3166122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normAutofit fontScale="90000"/>
          </a:bodyPr>
          <a:lstStyle/>
          <a:p>
            <a:r>
              <a:rPr lang="en-IN" dirty="0" smtClean="0"/>
              <a:t>Electromagnetic spectrum and its uses for communication</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27</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6165" b="20360"/>
          <a:stretch/>
        </p:blipFill>
        <p:spPr>
          <a:xfrm>
            <a:off x="671051" y="1867910"/>
            <a:ext cx="10014031" cy="3828865"/>
          </a:xfrm>
          <a:prstGeom prst="rect">
            <a:avLst/>
          </a:prstGeom>
        </p:spPr>
      </p:pic>
    </p:spTree>
    <p:extLst>
      <p:ext uri="{BB962C8B-B14F-4D97-AF65-F5344CB8AC3E}">
        <p14:creationId xmlns:p14="http://schemas.microsoft.com/office/powerpoint/2010/main" val="1883164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normAutofit fontScale="90000"/>
          </a:bodyPr>
          <a:lstStyle/>
          <a:p>
            <a:r>
              <a:rPr lang="en-IN" dirty="0" smtClean="0"/>
              <a:t>Electromagnetic spectrum and its uses for communication</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28</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1257" y="1381884"/>
            <a:ext cx="7450394" cy="4736644"/>
          </a:xfrm>
          <a:prstGeom prst="rect">
            <a:avLst/>
          </a:prstGeom>
        </p:spPr>
      </p:pic>
    </p:spTree>
    <p:extLst>
      <p:ext uri="{BB962C8B-B14F-4D97-AF65-F5344CB8AC3E}">
        <p14:creationId xmlns:p14="http://schemas.microsoft.com/office/powerpoint/2010/main" val="3316057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normAutofit fontScale="90000"/>
          </a:bodyPr>
          <a:lstStyle/>
          <a:p>
            <a:r>
              <a:rPr lang="en-IN" dirty="0"/>
              <a:t>Electromagnetic spectrum and its uses for communication</a:t>
            </a:r>
          </a:p>
        </p:txBody>
      </p:sp>
      <p:sp>
        <p:nvSpPr>
          <p:cNvPr id="9" name="Content Placeholder 8"/>
          <p:cNvSpPr>
            <a:spLocks noGrp="1"/>
          </p:cNvSpPr>
          <p:nvPr>
            <p:ph idx="1"/>
          </p:nvPr>
        </p:nvSpPr>
        <p:spPr>
          <a:xfrm>
            <a:off x="410967" y="1733797"/>
            <a:ext cx="11435136" cy="4215500"/>
          </a:xfrm>
        </p:spPr>
        <p:txBody>
          <a:bodyPr>
            <a:normAutofit/>
          </a:bodyPr>
          <a:lstStyle/>
          <a:p>
            <a:r>
              <a:rPr lang="en-US" dirty="0"/>
              <a:t>The </a:t>
            </a:r>
            <a:r>
              <a:rPr lang="en-US" dirty="0">
                <a:solidFill>
                  <a:schemeClr val="accent2">
                    <a:lumMod val="75000"/>
                  </a:schemeClr>
                </a:solidFill>
              </a:rPr>
              <a:t>radio</a:t>
            </a:r>
            <a:r>
              <a:rPr lang="en-US" dirty="0"/>
              <a:t>, </a:t>
            </a:r>
            <a:r>
              <a:rPr lang="en-US" dirty="0">
                <a:solidFill>
                  <a:srgbClr val="FFC000"/>
                </a:solidFill>
              </a:rPr>
              <a:t>microwave</a:t>
            </a:r>
            <a:r>
              <a:rPr lang="en-US" dirty="0"/>
              <a:t>, </a:t>
            </a:r>
            <a:r>
              <a:rPr lang="en-US" dirty="0">
                <a:solidFill>
                  <a:srgbClr val="FF0000"/>
                </a:solidFill>
              </a:rPr>
              <a:t>infrared</a:t>
            </a:r>
            <a:r>
              <a:rPr lang="en-US" dirty="0"/>
              <a:t>, and </a:t>
            </a:r>
            <a:r>
              <a:rPr lang="en-US" dirty="0">
                <a:solidFill>
                  <a:srgbClr val="0070C0"/>
                </a:solidFill>
              </a:rPr>
              <a:t>visible light </a:t>
            </a:r>
            <a:r>
              <a:rPr lang="en-US" dirty="0"/>
              <a:t>portions </a:t>
            </a:r>
            <a:r>
              <a:rPr lang="en-US" dirty="0" smtClean="0"/>
              <a:t>of the </a:t>
            </a:r>
            <a:r>
              <a:rPr lang="en-US" dirty="0"/>
              <a:t>spectrum can all be </a:t>
            </a:r>
            <a:r>
              <a:rPr lang="en-US" dirty="0">
                <a:solidFill>
                  <a:srgbClr val="7030A0"/>
                </a:solidFill>
              </a:rPr>
              <a:t>used for transmitting information </a:t>
            </a:r>
            <a:endParaRPr lang="en-US" dirty="0" smtClean="0">
              <a:solidFill>
                <a:srgbClr val="7030A0"/>
              </a:solidFill>
            </a:endParaRPr>
          </a:p>
          <a:p>
            <a:r>
              <a:rPr lang="en-US" dirty="0" smtClean="0"/>
              <a:t>by </a:t>
            </a:r>
            <a:r>
              <a:rPr lang="en-US" dirty="0"/>
              <a:t>modulating the amplitude, frequency, or phase </a:t>
            </a:r>
            <a:r>
              <a:rPr lang="en-US" dirty="0" smtClean="0"/>
              <a:t>of </a:t>
            </a:r>
            <a:r>
              <a:rPr lang="en-IN" dirty="0" smtClean="0"/>
              <a:t>the waves.</a:t>
            </a:r>
          </a:p>
          <a:p>
            <a:r>
              <a:rPr lang="en-US" dirty="0">
                <a:solidFill>
                  <a:schemeClr val="accent5"/>
                </a:solidFill>
              </a:rPr>
              <a:t>Ultraviolet light</a:t>
            </a:r>
            <a:r>
              <a:rPr lang="en-US" dirty="0"/>
              <a:t>, </a:t>
            </a:r>
            <a:r>
              <a:rPr lang="en-US" dirty="0">
                <a:solidFill>
                  <a:schemeClr val="accent6"/>
                </a:solidFill>
              </a:rPr>
              <a:t>X-rays</a:t>
            </a:r>
            <a:r>
              <a:rPr lang="en-US" dirty="0"/>
              <a:t>, and </a:t>
            </a:r>
            <a:r>
              <a:rPr lang="en-US" dirty="0">
                <a:solidFill>
                  <a:schemeClr val="accent4">
                    <a:lumMod val="75000"/>
                  </a:schemeClr>
                </a:solidFill>
              </a:rPr>
              <a:t>gamma rays </a:t>
            </a:r>
            <a:r>
              <a:rPr lang="en-US" dirty="0"/>
              <a:t>would be even better, due to their higher </a:t>
            </a:r>
            <a:r>
              <a:rPr lang="en-US" dirty="0" smtClean="0"/>
              <a:t>frequencies</a:t>
            </a:r>
            <a:r>
              <a:rPr lang="en-US" dirty="0"/>
              <a:t>.</a:t>
            </a:r>
            <a:endParaRPr lang="en-US" dirty="0" smtClean="0"/>
          </a:p>
          <a:p>
            <a:r>
              <a:rPr lang="en-US" dirty="0" smtClean="0"/>
              <a:t>but they </a:t>
            </a:r>
            <a:r>
              <a:rPr lang="en-US" dirty="0"/>
              <a:t>are </a:t>
            </a:r>
            <a:r>
              <a:rPr lang="en-US" dirty="0">
                <a:solidFill>
                  <a:srgbClr val="FF0000"/>
                </a:solidFill>
              </a:rPr>
              <a:t>hard to produce and modulate</a:t>
            </a:r>
            <a:r>
              <a:rPr lang="en-US" dirty="0"/>
              <a:t>, do not propagate well through buildings, and are </a:t>
            </a:r>
            <a:r>
              <a:rPr lang="en-US" dirty="0">
                <a:solidFill>
                  <a:srgbClr val="002060"/>
                </a:solidFill>
              </a:rPr>
              <a:t>dangerous to </a:t>
            </a:r>
            <a:r>
              <a:rPr lang="en-US" dirty="0" smtClean="0">
                <a:solidFill>
                  <a:srgbClr val="002060"/>
                </a:solidFill>
              </a:rPr>
              <a:t>living </a:t>
            </a:r>
            <a:r>
              <a:rPr lang="en-IN" dirty="0" smtClean="0">
                <a:solidFill>
                  <a:srgbClr val="002060"/>
                </a:solidFill>
              </a:rPr>
              <a:t>things</a:t>
            </a:r>
            <a:r>
              <a:rPr lang="en-IN" dirty="0" smtClean="0"/>
              <a:t>.</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29</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8077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Layers, protocols, and interfaces</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3139357" y="164100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5</a:t>
            </a:r>
            <a:endParaRPr lang="en-IN" dirty="0"/>
          </a:p>
        </p:txBody>
      </p:sp>
      <p:sp>
        <p:nvSpPr>
          <p:cNvPr id="10" name="Rectangle 9"/>
          <p:cNvSpPr/>
          <p:nvPr/>
        </p:nvSpPr>
        <p:spPr>
          <a:xfrm>
            <a:off x="8571680" y="164100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5</a:t>
            </a:r>
            <a:endParaRPr lang="en-IN" dirty="0"/>
          </a:p>
        </p:txBody>
      </p:sp>
      <p:cxnSp>
        <p:nvCxnSpPr>
          <p:cNvPr id="5" name="Straight Arrow Connector 4"/>
          <p:cNvCxnSpPr/>
          <p:nvPr/>
        </p:nvCxnSpPr>
        <p:spPr>
          <a:xfrm>
            <a:off x="4889500" y="1886808"/>
            <a:ext cx="3510116" cy="0"/>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32780" y="1595120"/>
            <a:ext cx="1808480" cy="369332"/>
          </a:xfrm>
          <a:prstGeom prst="rect">
            <a:avLst/>
          </a:prstGeom>
          <a:noFill/>
        </p:spPr>
        <p:txBody>
          <a:bodyPr wrap="square" rtlCol="0">
            <a:spAutoFit/>
          </a:bodyPr>
          <a:lstStyle/>
          <a:p>
            <a:r>
              <a:rPr lang="en-IN" dirty="0" smtClean="0"/>
              <a:t>Layer 5 protocol</a:t>
            </a:r>
            <a:endParaRPr lang="en-IN" dirty="0"/>
          </a:p>
        </p:txBody>
      </p:sp>
      <p:sp>
        <p:nvSpPr>
          <p:cNvPr id="14" name="TextBox 13"/>
          <p:cNvSpPr txBox="1"/>
          <p:nvPr/>
        </p:nvSpPr>
        <p:spPr>
          <a:xfrm>
            <a:off x="3441700" y="1271670"/>
            <a:ext cx="939636" cy="369332"/>
          </a:xfrm>
          <a:prstGeom prst="rect">
            <a:avLst/>
          </a:prstGeom>
          <a:noFill/>
        </p:spPr>
        <p:txBody>
          <a:bodyPr wrap="square" rtlCol="0">
            <a:spAutoFit/>
          </a:bodyPr>
          <a:lstStyle/>
          <a:p>
            <a:r>
              <a:rPr lang="en-IN" dirty="0" smtClean="0"/>
              <a:t>Host 1</a:t>
            </a:r>
            <a:endParaRPr lang="en-IN" dirty="0"/>
          </a:p>
        </p:txBody>
      </p:sp>
      <p:sp>
        <p:nvSpPr>
          <p:cNvPr id="15" name="TextBox 14"/>
          <p:cNvSpPr txBox="1"/>
          <p:nvPr/>
        </p:nvSpPr>
        <p:spPr>
          <a:xfrm>
            <a:off x="8915482" y="1271670"/>
            <a:ext cx="939636" cy="369332"/>
          </a:xfrm>
          <a:prstGeom prst="rect">
            <a:avLst/>
          </a:prstGeom>
          <a:noFill/>
        </p:spPr>
        <p:txBody>
          <a:bodyPr wrap="square" rtlCol="0">
            <a:spAutoFit/>
          </a:bodyPr>
          <a:lstStyle/>
          <a:p>
            <a:r>
              <a:rPr lang="en-IN" dirty="0" smtClean="0"/>
              <a:t>Host 2</a:t>
            </a:r>
            <a:endParaRPr lang="en-IN" dirty="0"/>
          </a:p>
        </p:txBody>
      </p:sp>
      <p:sp>
        <p:nvSpPr>
          <p:cNvPr id="18" name="Rectangle 17"/>
          <p:cNvSpPr/>
          <p:nvPr/>
        </p:nvSpPr>
        <p:spPr>
          <a:xfrm>
            <a:off x="3129197" y="242332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4</a:t>
            </a:r>
            <a:endParaRPr lang="en-IN" dirty="0"/>
          </a:p>
        </p:txBody>
      </p:sp>
      <p:sp>
        <p:nvSpPr>
          <p:cNvPr id="19" name="Rectangle 18"/>
          <p:cNvSpPr/>
          <p:nvPr/>
        </p:nvSpPr>
        <p:spPr>
          <a:xfrm>
            <a:off x="8561520" y="242332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4</a:t>
            </a:r>
            <a:endParaRPr lang="en-IN" dirty="0"/>
          </a:p>
        </p:txBody>
      </p:sp>
      <p:cxnSp>
        <p:nvCxnSpPr>
          <p:cNvPr id="20" name="Straight Arrow Connector 19"/>
          <p:cNvCxnSpPr/>
          <p:nvPr/>
        </p:nvCxnSpPr>
        <p:spPr>
          <a:xfrm>
            <a:off x="4879340" y="2669128"/>
            <a:ext cx="3510116" cy="0"/>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39357" y="3255708"/>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3</a:t>
            </a:r>
            <a:endParaRPr lang="en-IN" dirty="0"/>
          </a:p>
        </p:txBody>
      </p:sp>
      <p:sp>
        <p:nvSpPr>
          <p:cNvPr id="22" name="Rectangle 21"/>
          <p:cNvSpPr/>
          <p:nvPr/>
        </p:nvSpPr>
        <p:spPr>
          <a:xfrm>
            <a:off x="8571680" y="3255708"/>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3</a:t>
            </a:r>
            <a:endParaRPr lang="en-IN" dirty="0"/>
          </a:p>
        </p:txBody>
      </p:sp>
      <p:cxnSp>
        <p:nvCxnSpPr>
          <p:cNvPr id="23" name="Straight Arrow Connector 22"/>
          <p:cNvCxnSpPr/>
          <p:nvPr/>
        </p:nvCxnSpPr>
        <p:spPr>
          <a:xfrm>
            <a:off x="4889500" y="3501514"/>
            <a:ext cx="3510116" cy="0"/>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39357" y="412584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2</a:t>
            </a:r>
            <a:endParaRPr lang="en-IN" dirty="0"/>
          </a:p>
        </p:txBody>
      </p:sp>
      <p:sp>
        <p:nvSpPr>
          <p:cNvPr id="25" name="Rectangle 24"/>
          <p:cNvSpPr/>
          <p:nvPr/>
        </p:nvSpPr>
        <p:spPr>
          <a:xfrm>
            <a:off x="8571680" y="4125842"/>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2</a:t>
            </a:r>
            <a:endParaRPr lang="en-IN" dirty="0"/>
          </a:p>
        </p:txBody>
      </p:sp>
      <p:cxnSp>
        <p:nvCxnSpPr>
          <p:cNvPr id="26" name="Straight Arrow Connector 25"/>
          <p:cNvCxnSpPr/>
          <p:nvPr/>
        </p:nvCxnSpPr>
        <p:spPr>
          <a:xfrm>
            <a:off x="4889500" y="4371648"/>
            <a:ext cx="3510116" cy="0"/>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139357" y="4899597"/>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1</a:t>
            </a:r>
            <a:endParaRPr lang="en-IN" dirty="0"/>
          </a:p>
        </p:txBody>
      </p:sp>
      <p:sp>
        <p:nvSpPr>
          <p:cNvPr id="28" name="Rectangle 27"/>
          <p:cNvSpPr/>
          <p:nvPr/>
        </p:nvSpPr>
        <p:spPr>
          <a:xfrm>
            <a:off x="8571680" y="4899597"/>
            <a:ext cx="1465007"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Layer 1</a:t>
            </a:r>
            <a:endParaRPr lang="en-IN" dirty="0"/>
          </a:p>
        </p:txBody>
      </p:sp>
      <p:cxnSp>
        <p:nvCxnSpPr>
          <p:cNvPr id="29" name="Straight Arrow Connector 28"/>
          <p:cNvCxnSpPr/>
          <p:nvPr/>
        </p:nvCxnSpPr>
        <p:spPr>
          <a:xfrm>
            <a:off x="4889500" y="5145403"/>
            <a:ext cx="3510116" cy="0"/>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9197" y="5701204"/>
            <a:ext cx="6897330"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Physical Medium</a:t>
            </a:r>
            <a:endParaRPr lang="en-IN" dirty="0"/>
          </a:p>
        </p:txBody>
      </p:sp>
      <p:sp>
        <p:nvSpPr>
          <p:cNvPr id="31" name="TextBox 30"/>
          <p:cNvSpPr txBox="1"/>
          <p:nvPr/>
        </p:nvSpPr>
        <p:spPr>
          <a:xfrm>
            <a:off x="5673622" y="2324829"/>
            <a:ext cx="1808480" cy="369332"/>
          </a:xfrm>
          <a:prstGeom prst="rect">
            <a:avLst/>
          </a:prstGeom>
          <a:noFill/>
        </p:spPr>
        <p:txBody>
          <a:bodyPr wrap="square" rtlCol="0">
            <a:spAutoFit/>
          </a:bodyPr>
          <a:lstStyle/>
          <a:p>
            <a:r>
              <a:rPr lang="en-IN" dirty="0" smtClean="0"/>
              <a:t>Layer 4 protocol</a:t>
            </a:r>
            <a:endParaRPr lang="en-IN" dirty="0"/>
          </a:p>
        </p:txBody>
      </p:sp>
      <p:sp>
        <p:nvSpPr>
          <p:cNvPr id="32" name="TextBox 31"/>
          <p:cNvSpPr txBox="1"/>
          <p:nvPr/>
        </p:nvSpPr>
        <p:spPr>
          <a:xfrm>
            <a:off x="5673622" y="3087138"/>
            <a:ext cx="1808480" cy="369332"/>
          </a:xfrm>
          <a:prstGeom prst="rect">
            <a:avLst/>
          </a:prstGeom>
          <a:noFill/>
        </p:spPr>
        <p:txBody>
          <a:bodyPr wrap="square" rtlCol="0">
            <a:spAutoFit/>
          </a:bodyPr>
          <a:lstStyle/>
          <a:p>
            <a:r>
              <a:rPr lang="en-IN" dirty="0" smtClean="0"/>
              <a:t>Layer 3 protocol</a:t>
            </a:r>
            <a:endParaRPr lang="en-IN" dirty="0"/>
          </a:p>
        </p:txBody>
      </p:sp>
      <p:sp>
        <p:nvSpPr>
          <p:cNvPr id="33" name="TextBox 32"/>
          <p:cNvSpPr txBox="1"/>
          <p:nvPr/>
        </p:nvSpPr>
        <p:spPr>
          <a:xfrm>
            <a:off x="5673622" y="4032906"/>
            <a:ext cx="1808480" cy="369332"/>
          </a:xfrm>
          <a:prstGeom prst="rect">
            <a:avLst/>
          </a:prstGeom>
          <a:noFill/>
        </p:spPr>
        <p:txBody>
          <a:bodyPr wrap="square" rtlCol="0">
            <a:spAutoFit/>
          </a:bodyPr>
          <a:lstStyle/>
          <a:p>
            <a:r>
              <a:rPr lang="en-IN" dirty="0" smtClean="0"/>
              <a:t>Layer 2 protocol</a:t>
            </a:r>
            <a:endParaRPr lang="en-IN" dirty="0"/>
          </a:p>
        </p:txBody>
      </p:sp>
      <p:sp>
        <p:nvSpPr>
          <p:cNvPr id="34" name="TextBox 33"/>
          <p:cNvSpPr txBox="1"/>
          <p:nvPr/>
        </p:nvSpPr>
        <p:spPr>
          <a:xfrm>
            <a:off x="5730158" y="4760660"/>
            <a:ext cx="1808480" cy="369332"/>
          </a:xfrm>
          <a:prstGeom prst="rect">
            <a:avLst/>
          </a:prstGeom>
          <a:noFill/>
        </p:spPr>
        <p:txBody>
          <a:bodyPr wrap="square" rtlCol="0">
            <a:spAutoFit/>
          </a:bodyPr>
          <a:lstStyle/>
          <a:p>
            <a:r>
              <a:rPr lang="en-IN" dirty="0" smtClean="0"/>
              <a:t>Layer 1 protocol</a:t>
            </a:r>
            <a:endParaRPr lang="en-IN" dirty="0"/>
          </a:p>
        </p:txBody>
      </p:sp>
      <p:cxnSp>
        <p:nvCxnSpPr>
          <p:cNvPr id="36" name="Straight Arrow Connector 35"/>
          <p:cNvCxnSpPr>
            <a:endCxn id="18" idx="0"/>
          </p:cNvCxnSpPr>
          <p:nvPr/>
        </p:nvCxnSpPr>
        <p:spPr>
          <a:xfrm flipH="1">
            <a:off x="3861701" y="2120644"/>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851541" y="2929543"/>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3841382" y="3796426"/>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9304183" y="2117280"/>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294024" y="2934489"/>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9283864" y="3807753"/>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9273705" y="4589603"/>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9277277" y="5417150"/>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841382" y="4612059"/>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831223" y="5431828"/>
            <a:ext cx="10159" cy="30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76677" y="2051507"/>
            <a:ext cx="2312959" cy="369332"/>
          </a:xfrm>
          <a:prstGeom prst="rect">
            <a:avLst/>
          </a:prstGeom>
          <a:noFill/>
        </p:spPr>
        <p:txBody>
          <a:bodyPr wrap="square" rtlCol="0">
            <a:spAutoFit/>
          </a:bodyPr>
          <a:lstStyle/>
          <a:p>
            <a:r>
              <a:rPr lang="en-IN" dirty="0" smtClean="0"/>
              <a:t>Layer 4/5 interface</a:t>
            </a:r>
            <a:endParaRPr lang="en-IN" dirty="0"/>
          </a:p>
        </p:txBody>
      </p:sp>
      <p:sp>
        <p:nvSpPr>
          <p:cNvPr id="51" name="TextBox 50"/>
          <p:cNvSpPr txBox="1"/>
          <p:nvPr/>
        </p:nvSpPr>
        <p:spPr>
          <a:xfrm>
            <a:off x="1328294" y="2902472"/>
            <a:ext cx="2312959" cy="369332"/>
          </a:xfrm>
          <a:prstGeom prst="rect">
            <a:avLst/>
          </a:prstGeom>
          <a:noFill/>
        </p:spPr>
        <p:txBody>
          <a:bodyPr wrap="square" rtlCol="0">
            <a:spAutoFit/>
          </a:bodyPr>
          <a:lstStyle/>
          <a:p>
            <a:r>
              <a:rPr lang="en-IN" dirty="0" smtClean="0"/>
              <a:t>Layer 3/4 interface</a:t>
            </a:r>
            <a:endParaRPr lang="en-IN" dirty="0"/>
          </a:p>
        </p:txBody>
      </p:sp>
      <p:sp>
        <p:nvSpPr>
          <p:cNvPr id="52" name="TextBox 51"/>
          <p:cNvSpPr txBox="1"/>
          <p:nvPr/>
        </p:nvSpPr>
        <p:spPr>
          <a:xfrm>
            <a:off x="1376676" y="3754072"/>
            <a:ext cx="2312959" cy="369332"/>
          </a:xfrm>
          <a:prstGeom prst="rect">
            <a:avLst/>
          </a:prstGeom>
          <a:noFill/>
        </p:spPr>
        <p:txBody>
          <a:bodyPr wrap="square" rtlCol="0">
            <a:spAutoFit/>
          </a:bodyPr>
          <a:lstStyle/>
          <a:p>
            <a:r>
              <a:rPr lang="en-IN" dirty="0" smtClean="0"/>
              <a:t>Layer 2/3 interface</a:t>
            </a:r>
            <a:endParaRPr lang="en-IN" dirty="0"/>
          </a:p>
        </p:txBody>
      </p:sp>
      <p:sp>
        <p:nvSpPr>
          <p:cNvPr id="53" name="TextBox 52"/>
          <p:cNvSpPr txBox="1"/>
          <p:nvPr/>
        </p:nvSpPr>
        <p:spPr>
          <a:xfrm>
            <a:off x="1376676" y="4590940"/>
            <a:ext cx="2312959" cy="369332"/>
          </a:xfrm>
          <a:prstGeom prst="rect">
            <a:avLst/>
          </a:prstGeom>
          <a:noFill/>
        </p:spPr>
        <p:txBody>
          <a:bodyPr wrap="square" rtlCol="0">
            <a:spAutoFit/>
          </a:bodyPr>
          <a:lstStyle/>
          <a:p>
            <a:r>
              <a:rPr lang="en-IN" dirty="0" smtClean="0"/>
              <a:t>Layer 1/2 interface</a:t>
            </a:r>
            <a:endParaRPr lang="en-IN" dirty="0"/>
          </a:p>
        </p:txBody>
      </p:sp>
    </p:spTree>
    <p:extLst>
      <p:ext uri="{BB962C8B-B14F-4D97-AF65-F5344CB8AC3E}">
        <p14:creationId xmlns:p14="http://schemas.microsoft.com/office/powerpoint/2010/main" val="1365994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Radio Transmission (10 kHz – 300 MHz)</a:t>
            </a:r>
            <a:endParaRPr lang="en-IN" dirty="0"/>
          </a:p>
        </p:txBody>
      </p:sp>
      <p:sp>
        <p:nvSpPr>
          <p:cNvPr id="9" name="Content Placeholder 8"/>
          <p:cNvSpPr>
            <a:spLocks noGrp="1"/>
          </p:cNvSpPr>
          <p:nvPr>
            <p:ph idx="1"/>
          </p:nvPr>
        </p:nvSpPr>
        <p:spPr>
          <a:xfrm>
            <a:off x="410967" y="1733797"/>
            <a:ext cx="11435136" cy="4215500"/>
          </a:xfrm>
        </p:spPr>
        <p:txBody>
          <a:bodyPr>
            <a:normAutofit fontScale="92500"/>
          </a:bodyPr>
          <a:lstStyle/>
          <a:p>
            <a:r>
              <a:rPr lang="en-US" dirty="0" smtClean="0"/>
              <a:t>easy </a:t>
            </a:r>
            <a:r>
              <a:rPr lang="en-US" dirty="0"/>
              <a:t>to generate, can travel long distances, and can penetrate buildings easily, so they </a:t>
            </a:r>
            <a:r>
              <a:rPr lang="en-US" dirty="0" smtClean="0"/>
              <a:t>are widely </a:t>
            </a:r>
            <a:r>
              <a:rPr lang="en-US" dirty="0"/>
              <a:t>used for communication, both indoors and outdoors. </a:t>
            </a:r>
            <a:endParaRPr lang="en-US" dirty="0" smtClean="0"/>
          </a:p>
          <a:p>
            <a:r>
              <a:rPr lang="en-US" dirty="0" smtClean="0"/>
              <a:t>Radio </a:t>
            </a:r>
            <a:r>
              <a:rPr lang="en-US" dirty="0"/>
              <a:t>waves also are omnidirectional, meaning </a:t>
            </a:r>
            <a:r>
              <a:rPr lang="en-US" dirty="0" smtClean="0"/>
              <a:t>that they </a:t>
            </a:r>
            <a:r>
              <a:rPr lang="en-US" dirty="0"/>
              <a:t>travel in all directions from the source, so the transmitter and receiver do not have to be carefully </a:t>
            </a:r>
            <a:r>
              <a:rPr lang="en-US" dirty="0" smtClean="0"/>
              <a:t>aligned </a:t>
            </a:r>
            <a:r>
              <a:rPr lang="en-IN" dirty="0" smtClean="0"/>
              <a:t>physically.</a:t>
            </a:r>
          </a:p>
          <a:p>
            <a:r>
              <a:rPr lang="en-US" dirty="0"/>
              <a:t>Due to radio's ability to travel long distances, interference between users is a problem. For this reason, </a:t>
            </a:r>
            <a:r>
              <a:rPr lang="en-US" dirty="0" smtClean="0"/>
              <a:t>all governments </a:t>
            </a:r>
            <a:r>
              <a:rPr lang="en-US" dirty="0"/>
              <a:t>tightly license the use of radio </a:t>
            </a:r>
            <a:r>
              <a:rPr lang="en-US" dirty="0" smtClean="0"/>
              <a:t>transmitters.</a:t>
            </a:r>
          </a:p>
          <a:p>
            <a:r>
              <a:rPr lang="en-US" dirty="0"/>
              <a:t>There is a wide range of subcategories contained within radio including AM and FM radio</a:t>
            </a:r>
            <a:endParaRPr lang="en-US" dirty="0" smtClean="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30</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783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Radio Transmission</a:t>
            </a:r>
            <a:endParaRPr lang="en-IN" dirty="0"/>
          </a:p>
        </p:txBody>
      </p:sp>
      <p:sp>
        <p:nvSpPr>
          <p:cNvPr id="9" name="Content Placeholder 8"/>
          <p:cNvSpPr>
            <a:spLocks noGrp="1"/>
          </p:cNvSpPr>
          <p:nvPr>
            <p:ph idx="1"/>
          </p:nvPr>
        </p:nvSpPr>
        <p:spPr>
          <a:xfrm>
            <a:off x="410967" y="1733797"/>
            <a:ext cx="11435136" cy="4215500"/>
          </a:xfrm>
        </p:spPr>
        <p:txBody>
          <a:bodyPr/>
          <a:lstStyle/>
          <a:p>
            <a:r>
              <a:rPr lang="en-US" b="1" dirty="0"/>
              <a:t>AM radio </a:t>
            </a:r>
            <a:r>
              <a:rPr lang="en-US" b="1" dirty="0" smtClean="0"/>
              <a:t>waves</a:t>
            </a:r>
            <a:r>
              <a:rPr lang="en-US" dirty="0" smtClean="0"/>
              <a:t>: commercial </a:t>
            </a:r>
            <a:r>
              <a:rPr lang="en-US" dirty="0"/>
              <a:t>radio signals </a:t>
            </a:r>
            <a:r>
              <a:rPr lang="en-US" dirty="0" smtClean="0"/>
              <a:t>( </a:t>
            </a:r>
            <a:r>
              <a:rPr lang="en-US" dirty="0">
                <a:solidFill>
                  <a:srgbClr val="00B0F0"/>
                </a:solidFill>
              </a:rPr>
              <a:t>540 and 1600 </a:t>
            </a:r>
            <a:r>
              <a:rPr lang="en-US" dirty="0" smtClean="0">
                <a:solidFill>
                  <a:srgbClr val="00B0F0"/>
                </a:solidFill>
              </a:rPr>
              <a:t>kHz</a:t>
            </a:r>
            <a:r>
              <a:rPr lang="en-US" dirty="0" smtClean="0"/>
              <a:t>), information </a:t>
            </a:r>
            <a:r>
              <a:rPr lang="en-US" dirty="0"/>
              <a:t>is carried by amplitude variation, while the frequency remains constant</a:t>
            </a:r>
            <a:r>
              <a:rPr lang="en-US" dirty="0" smtClean="0"/>
              <a:t>.</a:t>
            </a:r>
          </a:p>
          <a:p>
            <a:r>
              <a:rPr lang="en-US" b="1" dirty="0"/>
              <a:t>FM radio </a:t>
            </a:r>
            <a:r>
              <a:rPr lang="en-US" b="1" dirty="0" smtClean="0"/>
              <a:t>waves</a:t>
            </a:r>
            <a:r>
              <a:rPr lang="en-US" dirty="0" smtClean="0"/>
              <a:t>: commercial </a:t>
            </a:r>
            <a:r>
              <a:rPr lang="en-US" dirty="0"/>
              <a:t>radio signals </a:t>
            </a:r>
            <a:r>
              <a:rPr lang="en-US" dirty="0" smtClean="0"/>
              <a:t>( </a:t>
            </a:r>
            <a:r>
              <a:rPr lang="en-US" dirty="0" smtClean="0">
                <a:solidFill>
                  <a:srgbClr val="FF0000"/>
                </a:solidFill>
              </a:rPr>
              <a:t>88 </a:t>
            </a:r>
            <a:r>
              <a:rPr lang="en-US" dirty="0">
                <a:solidFill>
                  <a:srgbClr val="FF0000"/>
                </a:solidFill>
              </a:rPr>
              <a:t>and 108 </a:t>
            </a:r>
            <a:r>
              <a:rPr lang="en-US" dirty="0" smtClean="0">
                <a:solidFill>
                  <a:srgbClr val="FF0000"/>
                </a:solidFill>
              </a:rPr>
              <a:t>MHz</a:t>
            </a:r>
            <a:r>
              <a:rPr lang="en-US" dirty="0" smtClean="0"/>
              <a:t>), information </a:t>
            </a:r>
            <a:r>
              <a:rPr lang="en-US" dirty="0"/>
              <a:t>is carried by frequency modulation, while the signal amplitude remains constant</a:t>
            </a:r>
            <a:r>
              <a:rPr lang="en-US" dirty="0" smtClean="0"/>
              <a:t>.</a:t>
            </a:r>
            <a:endParaRPr lang="en-US" dirty="0"/>
          </a:p>
          <a:p>
            <a:r>
              <a:rPr lang="en-US" dirty="0" smtClean="0"/>
              <a:t>TV broadcast: (174 – 216 MHz).</a:t>
            </a:r>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31</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0312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Microwave Transmission (300 MHz – 300 GHz)</a:t>
            </a:r>
            <a:endParaRPr lang="en-IN" dirty="0"/>
          </a:p>
        </p:txBody>
      </p:sp>
      <p:sp>
        <p:nvSpPr>
          <p:cNvPr id="9" name="Content Placeholder 8"/>
          <p:cNvSpPr>
            <a:spLocks noGrp="1"/>
          </p:cNvSpPr>
          <p:nvPr>
            <p:ph idx="1"/>
          </p:nvPr>
        </p:nvSpPr>
        <p:spPr>
          <a:xfrm>
            <a:off x="410967" y="1733797"/>
            <a:ext cx="11435136" cy="4215500"/>
          </a:xfrm>
        </p:spPr>
        <p:txBody>
          <a:bodyPr>
            <a:normAutofit lnSpcReduction="10000"/>
          </a:bodyPr>
          <a:lstStyle/>
          <a:p>
            <a:pPr fontAlgn="base"/>
            <a:r>
              <a:rPr lang="en-US" dirty="0" smtClean="0"/>
              <a:t>Microwaves </a:t>
            </a:r>
            <a:r>
              <a:rPr lang="en-US" dirty="0"/>
              <a:t>are “small” compared to waves used in typical radio </a:t>
            </a:r>
            <a:r>
              <a:rPr lang="en-US" dirty="0" smtClean="0"/>
              <a:t>broadcasting.</a:t>
            </a:r>
            <a:endParaRPr lang="en-US" dirty="0"/>
          </a:p>
          <a:p>
            <a:pPr fontAlgn="base"/>
            <a:r>
              <a:rPr lang="en-US" dirty="0"/>
              <a:t>The microwave portion of the electromagnetic spectrum can be subdivided </a:t>
            </a:r>
            <a:r>
              <a:rPr lang="en-US" dirty="0" smtClean="0"/>
              <a:t>into: </a:t>
            </a:r>
          </a:p>
          <a:p>
            <a:pPr lvl="1" fontAlgn="base"/>
            <a:r>
              <a:rPr lang="en-US" b="1" dirty="0"/>
              <a:t>E</a:t>
            </a:r>
            <a:r>
              <a:rPr lang="en-US" b="1" dirty="0" smtClean="0"/>
              <a:t>xtremely High Frequency </a:t>
            </a:r>
            <a:r>
              <a:rPr lang="en-US" b="1" dirty="0"/>
              <a:t>(30 to 300 GHz): </a:t>
            </a:r>
            <a:r>
              <a:rPr lang="en-US" dirty="0"/>
              <a:t>wavelength range of 10 to 1 </a:t>
            </a:r>
            <a:r>
              <a:rPr lang="en-US" dirty="0" smtClean="0"/>
              <a:t>mm, </a:t>
            </a:r>
            <a:r>
              <a:rPr lang="en-US" dirty="0"/>
              <a:t>so it is sometimes called the millimeter band. </a:t>
            </a:r>
            <a:endParaRPr lang="en-US" dirty="0" smtClean="0"/>
          </a:p>
          <a:p>
            <a:pPr lvl="1" fontAlgn="base"/>
            <a:r>
              <a:rPr lang="en-US" b="1" dirty="0"/>
              <a:t>S</a:t>
            </a:r>
            <a:r>
              <a:rPr lang="en-US" b="1" dirty="0" smtClean="0"/>
              <a:t>uper High </a:t>
            </a:r>
            <a:r>
              <a:rPr lang="en-US" b="1" dirty="0"/>
              <a:t>F</a:t>
            </a:r>
            <a:r>
              <a:rPr lang="en-US" b="1" dirty="0" smtClean="0"/>
              <a:t>requency </a:t>
            </a:r>
            <a:r>
              <a:rPr lang="en-US" b="1" dirty="0"/>
              <a:t>(3 to 30 GHz): </a:t>
            </a:r>
            <a:r>
              <a:rPr lang="en-US" dirty="0" smtClean="0"/>
              <a:t>ten </a:t>
            </a:r>
            <a:r>
              <a:rPr lang="en-US" dirty="0"/>
              <a:t>to one </a:t>
            </a:r>
            <a:r>
              <a:rPr lang="en-US" dirty="0" smtClean="0"/>
              <a:t>centimeters, used for wireless </a:t>
            </a:r>
            <a:r>
              <a:rPr lang="en-US" dirty="0"/>
              <a:t>LANs, cell phones, satellite communication, microwave radio relay links, and numerous short range terrestrial data links</a:t>
            </a:r>
            <a:endParaRPr lang="en-US" dirty="0" smtClean="0"/>
          </a:p>
          <a:p>
            <a:pPr lvl="1" fontAlgn="base"/>
            <a:r>
              <a:rPr lang="en-US" b="1" dirty="0" smtClean="0"/>
              <a:t>Ultra-High Frequency </a:t>
            </a:r>
            <a:r>
              <a:rPr lang="en-US" b="1" dirty="0"/>
              <a:t>(300 MHz to 3 GHz): </a:t>
            </a:r>
            <a:r>
              <a:rPr lang="en-US" dirty="0"/>
              <a:t>10 centimeters to 1 </a:t>
            </a:r>
            <a:r>
              <a:rPr lang="en-US" dirty="0" smtClean="0"/>
              <a:t>meter, used </a:t>
            </a:r>
            <a:r>
              <a:rPr lang="en-US" dirty="0"/>
              <a:t>for television broadcasting, cordless phones, walkie-talkies, satellite communication, and numerous other applications</a:t>
            </a:r>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32</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59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Infrared and Millimeter Wave</a:t>
            </a:r>
            <a:endParaRPr lang="en-IN" dirty="0"/>
          </a:p>
        </p:txBody>
      </p:sp>
      <p:sp>
        <p:nvSpPr>
          <p:cNvPr id="9" name="Content Placeholder 8"/>
          <p:cNvSpPr>
            <a:spLocks noGrp="1"/>
          </p:cNvSpPr>
          <p:nvPr>
            <p:ph idx="1"/>
          </p:nvPr>
        </p:nvSpPr>
        <p:spPr>
          <a:xfrm>
            <a:off x="410967" y="1733797"/>
            <a:ext cx="11435136" cy="4215500"/>
          </a:xfrm>
        </p:spPr>
        <p:txBody>
          <a:bodyPr>
            <a:normAutofit fontScale="92500" lnSpcReduction="10000"/>
          </a:bodyPr>
          <a:lstStyle/>
          <a:p>
            <a:pPr algn="just"/>
            <a:r>
              <a:rPr lang="en-US" dirty="0"/>
              <a:t>Unguided infrared and millimeter waves are widely used for short-range </a:t>
            </a:r>
            <a:r>
              <a:rPr lang="en-US" dirty="0" smtClean="0"/>
              <a:t>communication (The </a:t>
            </a:r>
            <a:r>
              <a:rPr lang="en-US" dirty="0"/>
              <a:t>remote </a:t>
            </a:r>
            <a:r>
              <a:rPr lang="en-US" dirty="0" smtClean="0"/>
              <a:t>controls used </a:t>
            </a:r>
            <a:r>
              <a:rPr lang="en-US" dirty="0"/>
              <a:t>on televisions, VCRs, and stereos all use infrared </a:t>
            </a:r>
            <a:r>
              <a:rPr lang="en-US" dirty="0" smtClean="0"/>
              <a:t>communication). </a:t>
            </a:r>
          </a:p>
          <a:p>
            <a:pPr algn="just"/>
            <a:r>
              <a:rPr lang="en-US" dirty="0" smtClean="0"/>
              <a:t>They </a:t>
            </a:r>
            <a:r>
              <a:rPr lang="en-US" dirty="0"/>
              <a:t>are relatively directional, </a:t>
            </a:r>
            <a:r>
              <a:rPr lang="en-US" dirty="0" smtClean="0"/>
              <a:t>cheap, and </a:t>
            </a:r>
            <a:r>
              <a:rPr lang="en-US" dirty="0"/>
              <a:t>easy to build but have a major drawback: they do not pass through solid </a:t>
            </a:r>
            <a:r>
              <a:rPr lang="en-US" dirty="0" smtClean="0"/>
              <a:t>objects.</a:t>
            </a:r>
          </a:p>
          <a:p>
            <a:pPr algn="just"/>
            <a:r>
              <a:rPr lang="en-US" dirty="0" smtClean="0"/>
              <a:t>In </a:t>
            </a:r>
            <a:r>
              <a:rPr lang="en-US" dirty="0"/>
              <a:t>general, as we go from long-wave radio </a:t>
            </a:r>
            <a:r>
              <a:rPr lang="en-US" dirty="0" smtClean="0"/>
              <a:t>toward visible </a:t>
            </a:r>
            <a:r>
              <a:rPr lang="en-US" dirty="0"/>
              <a:t>light, the waves behave more and more like light and less and less like radio.</a:t>
            </a:r>
          </a:p>
          <a:p>
            <a:pPr algn="just"/>
            <a:r>
              <a:rPr lang="en-US" dirty="0"/>
              <a:t>On the other hand, </a:t>
            </a:r>
            <a:r>
              <a:rPr lang="en-US" dirty="0" smtClean="0"/>
              <a:t>infrared </a:t>
            </a:r>
            <a:r>
              <a:rPr lang="en-US" dirty="0"/>
              <a:t>system in one room of a </a:t>
            </a:r>
            <a:r>
              <a:rPr lang="en-US" dirty="0" smtClean="0"/>
              <a:t>building </a:t>
            </a:r>
            <a:r>
              <a:rPr lang="en-US" dirty="0"/>
              <a:t>will not interfere with a similar system in adjacent rooms </a:t>
            </a:r>
            <a:r>
              <a:rPr lang="en-US" dirty="0" smtClean="0"/>
              <a:t>or buildings. </a:t>
            </a:r>
          </a:p>
          <a:p>
            <a:pPr algn="just"/>
            <a:r>
              <a:rPr lang="en-US" dirty="0" smtClean="0"/>
              <a:t>Infrared communication has a limited use on the desktop, for example, connecting notebook computers and printers, it is not a major player in the communication.</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33</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8436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Light Wave Transmission</a:t>
            </a:r>
            <a:endParaRPr lang="en-IN" dirty="0"/>
          </a:p>
        </p:txBody>
      </p:sp>
      <p:sp>
        <p:nvSpPr>
          <p:cNvPr id="9" name="Content Placeholder 8"/>
          <p:cNvSpPr>
            <a:spLocks noGrp="1"/>
          </p:cNvSpPr>
          <p:nvPr>
            <p:ph idx="1"/>
          </p:nvPr>
        </p:nvSpPr>
        <p:spPr>
          <a:xfrm>
            <a:off x="410967" y="1733797"/>
            <a:ext cx="11435136" cy="4215500"/>
          </a:xfrm>
        </p:spPr>
        <p:txBody>
          <a:bodyPr/>
          <a:lstStyle/>
          <a:p>
            <a:pPr algn="just"/>
            <a:r>
              <a:rPr lang="en-US" dirty="0"/>
              <a:t>A more modern application is to connect the LANs in two </a:t>
            </a:r>
            <a:r>
              <a:rPr lang="en-US" dirty="0" smtClean="0"/>
              <a:t>buildings  lasers </a:t>
            </a:r>
            <a:r>
              <a:rPr lang="en-US" dirty="0"/>
              <a:t>mounted on their rooftops. </a:t>
            </a:r>
            <a:endParaRPr lang="en-US" dirty="0" smtClean="0"/>
          </a:p>
          <a:p>
            <a:pPr algn="just"/>
            <a:r>
              <a:rPr lang="en-US" dirty="0" smtClean="0"/>
              <a:t>Coherent </a:t>
            </a:r>
            <a:r>
              <a:rPr lang="en-US" dirty="0"/>
              <a:t>optical signaling using lasers is inherently unidirectional, so </a:t>
            </a:r>
            <a:r>
              <a:rPr lang="en-US" dirty="0" smtClean="0"/>
              <a:t>each building </a:t>
            </a:r>
            <a:r>
              <a:rPr lang="en-US" dirty="0"/>
              <a:t>needs its own laser and its own photodetector. This scheme offers very high bandwidth and very </a:t>
            </a:r>
            <a:r>
              <a:rPr lang="en-US" dirty="0" smtClean="0"/>
              <a:t>low cost</a:t>
            </a:r>
            <a:r>
              <a:rPr lang="en-US" dirty="0"/>
              <a:t>. </a:t>
            </a:r>
            <a:endParaRPr lang="en-US" dirty="0" smtClean="0"/>
          </a:p>
          <a:p>
            <a:pPr algn="just"/>
            <a:r>
              <a:rPr lang="en-US" dirty="0" smtClean="0"/>
              <a:t>It </a:t>
            </a:r>
            <a:r>
              <a:rPr lang="en-US" dirty="0"/>
              <a:t>is also relatively easy to install and, unlike microwave, does not require an FCC </a:t>
            </a:r>
            <a:r>
              <a:rPr lang="en-US" dirty="0" smtClean="0"/>
              <a:t>license.</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34</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45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Multiplexing</a:t>
            </a:r>
            <a:endParaRPr lang="en-IN" dirty="0"/>
          </a:p>
        </p:txBody>
      </p:sp>
      <p:sp>
        <p:nvSpPr>
          <p:cNvPr id="9" name="Content Placeholder 8"/>
          <p:cNvSpPr>
            <a:spLocks noGrp="1"/>
          </p:cNvSpPr>
          <p:nvPr>
            <p:ph idx="1"/>
          </p:nvPr>
        </p:nvSpPr>
        <p:spPr>
          <a:xfrm>
            <a:off x="410967" y="1733797"/>
            <a:ext cx="11435136" cy="4215500"/>
          </a:xfrm>
        </p:spPr>
        <p:txBody>
          <a:bodyPr>
            <a:normAutofit fontScale="92500" lnSpcReduction="20000"/>
          </a:bodyPr>
          <a:lstStyle/>
          <a:p>
            <a:pPr algn="just"/>
            <a:r>
              <a:rPr lang="en-IN" b="1" dirty="0" smtClean="0"/>
              <a:t>Definition</a:t>
            </a:r>
            <a:r>
              <a:rPr lang="en-IN" dirty="0" smtClean="0"/>
              <a:t>: </a:t>
            </a:r>
            <a:r>
              <a:rPr lang="en-US" dirty="0"/>
              <a:t>Multiplexing is a technique which combines multiple signals into one signal, suitable for transmission over a communication channel such as coaxial cable or optical fiber.</a:t>
            </a:r>
            <a:endParaRPr lang="en-IN" dirty="0" smtClean="0"/>
          </a:p>
          <a:p>
            <a:pPr algn="just"/>
            <a:endParaRPr lang="en-IN" dirty="0" smtClean="0"/>
          </a:p>
          <a:p>
            <a:pPr algn="just"/>
            <a:r>
              <a:rPr lang="en-IN" b="1" dirty="0" smtClean="0"/>
              <a:t>By doing multiplexing</a:t>
            </a:r>
            <a:r>
              <a:rPr lang="en-IN" dirty="0" smtClean="0"/>
              <a:t>, large amount bandwidth can be saved, cost can be reduced, circuit complexity can be reduced and </a:t>
            </a:r>
            <a:r>
              <a:rPr lang="en-US" dirty="0" smtClean="0"/>
              <a:t>multiple </a:t>
            </a:r>
            <a:r>
              <a:rPr lang="en-US" dirty="0"/>
              <a:t>signals can be sent simultaneously over a single communication channel</a:t>
            </a:r>
            <a:r>
              <a:rPr lang="en-IN" dirty="0" smtClean="0"/>
              <a:t>.</a:t>
            </a:r>
            <a:endParaRPr lang="en-IN" dirty="0"/>
          </a:p>
          <a:p>
            <a:pPr algn="just"/>
            <a:endParaRPr lang="en-IN" dirty="0" smtClean="0"/>
          </a:p>
          <a:p>
            <a:pPr algn="just"/>
            <a:r>
              <a:rPr lang="en-IN" b="1" dirty="0" smtClean="0"/>
              <a:t>Analog</a:t>
            </a:r>
            <a:r>
              <a:rPr lang="en-IN" dirty="0" smtClean="0"/>
              <a:t>: Frequency Division Multiplexing and Wavelength Division Multiplexing</a:t>
            </a:r>
          </a:p>
          <a:p>
            <a:pPr algn="just"/>
            <a:endParaRPr lang="en-IN" dirty="0"/>
          </a:p>
          <a:p>
            <a:pPr algn="just"/>
            <a:r>
              <a:rPr lang="en-IN" b="1" dirty="0" smtClean="0"/>
              <a:t>Digital</a:t>
            </a:r>
            <a:r>
              <a:rPr lang="en-IN" dirty="0" smtClean="0"/>
              <a:t>: Time Division Multiplexing</a:t>
            </a:r>
            <a:endParaRPr lang="en-IN" dirty="0"/>
          </a:p>
          <a:p>
            <a:endParaRPr lang="en-IN" dirty="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35</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7529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Frequency Division Multiplexing (FDM)</a:t>
            </a:r>
            <a:endParaRPr lang="en-IN" dirty="0"/>
          </a:p>
        </p:txBody>
      </p:sp>
      <p:sp>
        <p:nvSpPr>
          <p:cNvPr id="9" name="Content Placeholder 8"/>
          <p:cNvSpPr>
            <a:spLocks noGrp="1"/>
          </p:cNvSpPr>
          <p:nvPr>
            <p:ph idx="1"/>
          </p:nvPr>
        </p:nvSpPr>
        <p:spPr>
          <a:xfrm>
            <a:off x="410967" y="1733797"/>
            <a:ext cx="11435136" cy="4215500"/>
          </a:xfrm>
        </p:spPr>
        <p:txBody>
          <a:bodyPr>
            <a:normAutofit lnSpcReduction="10000"/>
          </a:bodyPr>
          <a:lstStyle/>
          <a:p>
            <a:pPr algn="just"/>
            <a:r>
              <a:rPr lang="en-US" dirty="0" smtClean="0"/>
              <a:t>popular </a:t>
            </a:r>
            <a:r>
              <a:rPr lang="en-US" dirty="0"/>
              <a:t>multiplexing </a:t>
            </a:r>
            <a:r>
              <a:rPr lang="en-US" dirty="0" smtClean="0"/>
              <a:t>technique </a:t>
            </a:r>
            <a:r>
              <a:rPr lang="en-US" dirty="0"/>
              <a:t>in TV and </a:t>
            </a:r>
            <a:r>
              <a:rPr lang="en-US" dirty="0" smtClean="0"/>
              <a:t>radio.</a:t>
            </a:r>
          </a:p>
          <a:p>
            <a:pPr algn="just"/>
            <a:r>
              <a:rPr lang="en-US" dirty="0" smtClean="0"/>
              <a:t> combines </a:t>
            </a:r>
            <a:r>
              <a:rPr lang="en-US" dirty="0"/>
              <a:t>multiple signals into one signal </a:t>
            </a:r>
            <a:r>
              <a:rPr lang="en-US" dirty="0" smtClean="0">
                <a:sym typeface="Wingdings" panose="05000000000000000000" pitchFamily="2" charset="2"/>
              </a:rPr>
              <a:t></a:t>
            </a:r>
            <a:r>
              <a:rPr lang="en-US" dirty="0" smtClean="0"/>
              <a:t> </a:t>
            </a:r>
            <a:r>
              <a:rPr lang="en-US" dirty="0"/>
              <a:t>transmitted over the communication channel</a:t>
            </a:r>
            <a:r>
              <a:rPr lang="en-US" dirty="0" smtClean="0"/>
              <a:t>.</a:t>
            </a:r>
          </a:p>
          <a:p>
            <a:pPr algn="just"/>
            <a:r>
              <a:rPr lang="en-US" dirty="0" smtClean="0"/>
              <a:t>bandwidth </a:t>
            </a:r>
            <a:r>
              <a:rPr lang="en-US" dirty="0"/>
              <a:t>of the communication channel should be greater than the combined bandwidth of individual signals</a:t>
            </a:r>
            <a:r>
              <a:rPr lang="en-US" dirty="0" smtClean="0"/>
              <a:t>.</a:t>
            </a:r>
          </a:p>
          <a:p>
            <a:pPr algn="just"/>
            <a:r>
              <a:rPr lang="en-US" dirty="0" smtClean="0"/>
              <a:t>divides </a:t>
            </a:r>
            <a:r>
              <a:rPr lang="en-US" dirty="0"/>
              <a:t>the bandwidth of a </a:t>
            </a:r>
            <a:r>
              <a:rPr lang="en-US" dirty="0">
                <a:solidFill>
                  <a:srgbClr val="FF0000"/>
                </a:solidFill>
              </a:rPr>
              <a:t>channel into several logical </a:t>
            </a:r>
            <a:r>
              <a:rPr lang="en-US" dirty="0" smtClean="0">
                <a:solidFill>
                  <a:srgbClr val="FF0000"/>
                </a:solidFill>
              </a:rPr>
              <a:t>sub-channels </a:t>
            </a:r>
            <a:r>
              <a:rPr lang="en-US" dirty="0" smtClean="0"/>
              <a:t>and </a:t>
            </a:r>
            <a:r>
              <a:rPr lang="en-US" dirty="0"/>
              <a:t>e</a:t>
            </a:r>
            <a:r>
              <a:rPr lang="en-US" dirty="0" smtClean="0"/>
              <a:t>ach </a:t>
            </a:r>
            <a:r>
              <a:rPr lang="en-US" dirty="0"/>
              <a:t>logical sub-channel is separated by an unused bandwidth called Guard Band to prevent overlapping of </a:t>
            </a:r>
            <a:r>
              <a:rPr lang="en-US" dirty="0" smtClean="0"/>
              <a:t>signals.</a:t>
            </a:r>
          </a:p>
          <a:p>
            <a:pPr algn="just"/>
            <a:r>
              <a:rPr lang="en-US" dirty="0"/>
              <a:t>A guard band is a narrow frequency range that separates two signal frequencies.</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36</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657244" y="462160"/>
              <a:ext cx="2699640" cy="1545840"/>
            </p14:xfrm>
          </p:contentPart>
        </mc:Choice>
        <mc:Fallback xmlns="">
          <p:pic>
            <p:nvPicPr>
              <p:cNvPr id="4" name="Ink 3"/>
              <p:cNvPicPr/>
              <p:nvPr/>
            </p:nvPicPr>
            <p:blipFill>
              <a:blip r:embed="rId3"/>
              <a:stretch>
                <a:fillRect/>
              </a:stretch>
            </p:blipFill>
            <p:spPr>
              <a:xfrm>
                <a:off x="8639244" y="444160"/>
                <a:ext cx="2735640" cy="158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 28"/>
              <p14:cNvContentPartPr/>
              <p14:nvPr/>
            </p14:nvContentPartPr>
            <p14:xfrm>
              <a:off x="8747964" y="33760"/>
              <a:ext cx="3202920" cy="2701440"/>
            </p14:xfrm>
          </p:contentPart>
        </mc:Choice>
        <mc:Fallback xmlns="">
          <p:pic>
            <p:nvPicPr>
              <p:cNvPr id="29" name="Ink 28"/>
              <p:cNvPicPr/>
              <p:nvPr/>
            </p:nvPicPr>
            <p:blipFill>
              <a:blip r:embed="rId5"/>
              <a:stretch>
                <a:fillRect/>
              </a:stretch>
            </p:blipFill>
            <p:spPr>
              <a:xfrm>
                <a:off x="8729964" y="15760"/>
                <a:ext cx="3238920" cy="273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p14:cNvContentPartPr/>
              <p14:nvPr/>
            </p14:nvContentPartPr>
            <p14:xfrm>
              <a:off x="2138364" y="4736440"/>
              <a:ext cx="9108720" cy="1911960"/>
            </p14:xfrm>
          </p:contentPart>
        </mc:Choice>
        <mc:Fallback xmlns="">
          <p:pic>
            <p:nvPicPr>
              <p:cNvPr id="54" name="Ink 53"/>
              <p:cNvPicPr/>
              <p:nvPr/>
            </p:nvPicPr>
            <p:blipFill>
              <a:blip r:embed="rId7"/>
              <a:stretch>
                <a:fillRect/>
              </a:stretch>
            </p:blipFill>
            <p:spPr>
              <a:xfrm>
                <a:off x="2125764" y="4723840"/>
                <a:ext cx="9139320" cy="193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p14:cNvContentPartPr/>
              <p14:nvPr/>
            </p14:nvContentPartPr>
            <p14:xfrm>
              <a:off x="7055964" y="4578760"/>
              <a:ext cx="2657880" cy="299160"/>
            </p14:xfrm>
          </p:contentPart>
        </mc:Choice>
        <mc:Fallback xmlns="">
          <p:pic>
            <p:nvPicPr>
              <p:cNvPr id="71" name="Ink 70"/>
              <p:cNvPicPr/>
              <p:nvPr/>
            </p:nvPicPr>
            <p:blipFill>
              <a:blip r:embed="rId9"/>
              <a:stretch>
                <a:fillRect/>
              </a:stretch>
            </p:blipFill>
            <p:spPr>
              <a:xfrm>
                <a:off x="7043364" y="4566160"/>
                <a:ext cx="26830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6" name="Ink 75"/>
              <p14:cNvContentPartPr/>
              <p14:nvPr/>
            </p14:nvContentPartPr>
            <p14:xfrm>
              <a:off x="491364" y="3756880"/>
              <a:ext cx="6286680" cy="109800"/>
            </p14:xfrm>
          </p:contentPart>
        </mc:Choice>
        <mc:Fallback xmlns="">
          <p:pic>
            <p:nvPicPr>
              <p:cNvPr id="76" name="Ink 75"/>
              <p:cNvPicPr/>
              <p:nvPr/>
            </p:nvPicPr>
            <p:blipFill>
              <a:blip r:embed="rId11"/>
              <a:stretch>
                <a:fillRect/>
              </a:stretch>
            </p:blipFill>
            <p:spPr>
              <a:xfrm>
                <a:off x="478764" y="3744280"/>
                <a:ext cx="63118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7" name="Ink 76"/>
              <p14:cNvContentPartPr/>
              <p14:nvPr/>
            </p14:nvContentPartPr>
            <p14:xfrm>
              <a:off x="7527204" y="3507400"/>
              <a:ext cx="4321440" cy="124560"/>
            </p14:xfrm>
          </p:contentPart>
        </mc:Choice>
        <mc:Fallback xmlns="">
          <p:pic>
            <p:nvPicPr>
              <p:cNvPr id="77" name="Ink 76"/>
              <p:cNvPicPr/>
              <p:nvPr/>
            </p:nvPicPr>
            <p:blipFill>
              <a:blip r:embed="rId13"/>
              <a:stretch>
                <a:fillRect/>
              </a:stretch>
            </p:blipFill>
            <p:spPr>
              <a:xfrm>
                <a:off x="7514604" y="3494800"/>
                <a:ext cx="4346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5" name="Ink 84"/>
              <p14:cNvContentPartPr/>
              <p14:nvPr/>
            </p14:nvContentPartPr>
            <p14:xfrm>
              <a:off x="8980884" y="4769920"/>
              <a:ext cx="2493000" cy="1049760"/>
            </p14:xfrm>
          </p:contentPart>
        </mc:Choice>
        <mc:Fallback xmlns="">
          <p:pic>
            <p:nvPicPr>
              <p:cNvPr id="85" name="Ink 84"/>
              <p:cNvPicPr/>
              <p:nvPr/>
            </p:nvPicPr>
            <p:blipFill>
              <a:blip r:embed="rId15"/>
              <a:stretch>
                <a:fillRect/>
              </a:stretch>
            </p:blipFill>
            <p:spPr>
              <a:xfrm>
                <a:off x="8968284" y="4757320"/>
                <a:ext cx="2518200" cy="1074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1" name="Ink 90"/>
              <p14:cNvContentPartPr/>
              <p14:nvPr/>
            </p14:nvContentPartPr>
            <p14:xfrm>
              <a:off x="2132604" y="4996000"/>
              <a:ext cx="4389840" cy="81720"/>
            </p14:xfrm>
          </p:contentPart>
        </mc:Choice>
        <mc:Fallback xmlns="">
          <p:pic>
            <p:nvPicPr>
              <p:cNvPr id="91" name="Ink 90"/>
              <p:cNvPicPr/>
              <p:nvPr/>
            </p:nvPicPr>
            <p:blipFill>
              <a:blip r:embed="rId17"/>
              <a:stretch>
                <a:fillRect/>
              </a:stretch>
            </p:blipFill>
            <p:spPr>
              <a:xfrm>
                <a:off x="2120004" y="4983400"/>
                <a:ext cx="4415040" cy="106920"/>
              </a:xfrm>
              <a:prstGeom prst="rect">
                <a:avLst/>
              </a:prstGeom>
            </p:spPr>
          </p:pic>
        </mc:Fallback>
      </mc:AlternateContent>
    </p:spTree>
    <p:extLst>
      <p:ext uri="{BB962C8B-B14F-4D97-AF65-F5344CB8AC3E}">
        <p14:creationId xmlns:p14="http://schemas.microsoft.com/office/powerpoint/2010/main" val="382931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FDM Operation</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37</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2"/>
          <a:stretch>
            <a:fillRect/>
          </a:stretch>
        </p:blipFill>
        <p:spPr>
          <a:xfrm>
            <a:off x="2209799" y="1348788"/>
            <a:ext cx="7867073" cy="4789352"/>
          </a:xfrm>
          <a:prstGeom prst="rect">
            <a:avLst/>
          </a:prstGeom>
        </p:spPr>
      </p:pic>
      <mc:AlternateContent xmlns:mc="http://schemas.openxmlformats.org/markup-compatibility/2006" xmlns:p14="http://schemas.microsoft.com/office/powerpoint/2010/main">
        <mc:Choice Requires="p14">
          <p:contentPart p14:bwMode="auto" r:id="rId3">
            <p14:nvContentPartPr>
              <p14:cNvPr id="25" name="Ink 24"/>
              <p14:cNvContentPartPr/>
              <p14:nvPr/>
            </p14:nvContentPartPr>
            <p14:xfrm>
              <a:off x="4188204" y="5317480"/>
              <a:ext cx="766800" cy="248400"/>
            </p14:xfrm>
          </p:contentPart>
        </mc:Choice>
        <mc:Fallback xmlns="">
          <p:pic>
            <p:nvPicPr>
              <p:cNvPr id="25" name="Ink 24"/>
              <p:cNvPicPr/>
              <p:nvPr/>
            </p:nvPicPr>
            <p:blipFill>
              <a:blip r:embed="rId4"/>
              <a:stretch>
                <a:fillRect/>
              </a:stretch>
            </p:blipFill>
            <p:spPr>
              <a:xfrm>
                <a:off x="4175604" y="5304880"/>
                <a:ext cx="792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p14:cNvContentPartPr/>
              <p14:nvPr/>
            </p14:nvContentPartPr>
            <p14:xfrm>
              <a:off x="3166164" y="2035720"/>
              <a:ext cx="880560" cy="840240"/>
            </p14:xfrm>
          </p:contentPart>
        </mc:Choice>
        <mc:Fallback xmlns="">
          <p:pic>
            <p:nvPicPr>
              <p:cNvPr id="29" name="Ink 28"/>
              <p:cNvPicPr/>
              <p:nvPr/>
            </p:nvPicPr>
            <p:blipFill>
              <a:blip r:embed="rId6"/>
              <a:stretch>
                <a:fillRect/>
              </a:stretch>
            </p:blipFill>
            <p:spPr>
              <a:xfrm>
                <a:off x="3153564" y="2023120"/>
                <a:ext cx="905760" cy="86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p14:cNvContentPartPr/>
              <p14:nvPr/>
            </p14:nvContentPartPr>
            <p14:xfrm>
              <a:off x="3330684" y="3620080"/>
              <a:ext cx="1170360" cy="1811880"/>
            </p14:xfrm>
          </p:contentPart>
        </mc:Choice>
        <mc:Fallback xmlns="">
          <p:pic>
            <p:nvPicPr>
              <p:cNvPr id="31" name="Ink 30"/>
              <p:cNvPicPr/>
              <p:nvPr/>
            </p:nvPicPr>
            <p:blipFill>
              <a:blip r:embed="rId8"/>
              <a:stretch>
                <a:fillRect/>
              </a:stretch>
            </p:blipFill>
            <p:spPr>
              <a:xfrm>
                <a:off x="3318084" y="3607480"/>
                <a:ext cx="1195560" cy="183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Ink 35"/>
              <p14:cNvContentPartPr/>
              <p14:nvPr/>
            </p14:nvContentPartPr>
            <p14:xfrm>
              <a:off x="4609764" y="761320"/>
              <a:ext cx="987120" cy="2718000"/>
            </p14:xfrm>
          </p:contentPart>
        </mc:Choice>
        <mc:Fallback xmlns="">
          <p:pic>
            <p:nvPicPr>
              <p:cNvPr id="36" name="Ink 35"/>
              <p:cNvPicPr/>
              <p:nvPr/>
            </p:nvPicPr>
            <p:blipFill>
              <a:blip r:embed="rId10"/>
              <a:stretch>
                <a:fillRect/>
              </a:stretch>
            </p:blipFill>
            <p:spPr>
              <a:xfrm>
                <a:off x="4597164" y="748720"/>
                <a:ext cx="1012320" cy="274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8" name="Ink 67"/>
              <p14:cNvContentPartPr/>
              <p14:nvPr/>
            </p14:nvContentPartPr>
            <p14:xfrm>
              <a:off x="7323444" y="417160"/>
              <a:ext cx="3304440" cy="1133640"/>
            </p14:xfrm>
          </p:contentPart>
        </mc:Choice>
        <mc:Fallback xmlns="">
          <p:pic>
            <p:nvPicPr>
              <p:cNvPr id="68" name="Ink 67"/>
              <p:cNvPicPr/>
              <p:nvPr/>
            </p:nvPicPr>
            <p:blipFill>
              <a:blip r:embed="rId12"/>
              <a:stretch>
                <a:fillRect/>
              </a:stretch>
            </p:blipFill>
            <p:spPr>
              <a:xfrm>
                <a:off x="7310844" y="404560"/>
                <a:ext cx="332964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8" name="Ink 77"/>
              <p14:cNvContentPartPr/>
              <p14:nvPr/>
            </p14:nvContentPartPr>
            <p14:xfrm>
              <a:off x="6346044" y="5289400"/>
              <a:ext cx="971640" cy="520200"/>
            </p14:xfrm>
          </p:contentPart>
        </mc:Choice>
        <mc:Fallback xmlns="">
          <p:pic>
            <p:nvPicPr>
              <p:cNvPr id="78" name="Ink 77"/>
              <p:cNvPicPr/>
              <p:nvPr/>
            </p:nvPicPr>
            <p:blipFill>
              <a:blip r:embed="rId14"/>
              <a:stretch>
                <a:fillRect/>
              </a:stretch>
            </p:blipFill>
            <p:spPr>
              <a:xfrm>
                <a:off x="6333444" y="5276800"/>
                <a:ext cx="99684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8" name="Ink 87"/>
              <p14:cNvContentPartPr/>
              <p14:nvPr/>
            </p14:nvContentPartPr>
            <p14:xfrm>
              <a:off x="6959124" y="33040"/>
              <a:ext cx="4208400" cy="2256480"/>
            </p14:xfrm>
          </p:contentPart>
        </mc:Choice>
        <mc:Fallback xmlns="">
          <p:pic>
            <p:nvPicPr>
              <p:cNvPr id="88" name="Ink 87"/>
              <p:cNvPicPr/>
              <p:nvPr/>
            </p:nvPicPr>
            <p:blipFill>
              <a:blip r:embed="rId16"/>
              <a:stretch>
                <a:fillRect/>
              </a:stretch>
            </p:blipFill>
            <p:spPr>
              <a:xfrm>
                <a:off x="6941124" y="15040"/>
                <a:ext cx="4239000" cy="229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2" name="Ink 91"/>
              <p14:cNvContentPartPr/>
              <p14:nvPr/>
            </p14:nvContentPartPr>
            <p14:xfrm>
              <a:off x="8021124" y="3630880"/>
              <a:ext cx="3839040" cy="2380320"/>
            </p14:xfrm>
          </p:contentPart>
        </mc:Choice>
        <mc:Fallback xmlns="">
          <p:pic>
            <p:nvPicPr>
              <p:cNvPr id="92" name="Ink 91"/>
              <p:cNvPicPr/>
              <p:nvPr/>
            </p:nvPicPr>
            <p:blipFill>
              <a:blip r:embed="rId18"/>
              <a:stretch>
                <a:fillRect/>
              </a:stretch>
            </p:blipFill>
            <p:spPr>
              <a:xfrm>
                <a:off x="8008524" y="3618280"/>
                <a:ext cx="3869640" cy="2410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2" name="Ink 101"/>
              <p14:cNvContentPartPr/>
              <p14:nvPr/>
            </p14:nvContentPartPr>
            <p14:xfrm>
              <a:off x="10366524" y="1398520"/>
              <a:ext cx="1720800" cy="1020960"/>
            </p14:xfrm>
          </p:contentPart>
        </mc:Choice>
        <mc:Fallback xmlns="">
          <p:pic>
            <p:nvPicPr>
              <p:cNvPr id="102" name="Ink 101"/>
              <p:cNvPicPr/>
              <p:nvPr/>
            </p:nvPicPr>
            <p:blipFill>
              <a:blip r:embed="rId20"/>
              <a:stretch>
                <a:fillRect/>
              </a:stretch>
            </p:blipFill>
            <p:spPr>
              <a:xfrm>
                <a:off x="10353924" y="1385920"/>
                <a:ext cx="1746000" cy="104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 name="Ink 102"/>
              <p14:cNvContentPartPr/>
              <p14:nvPr/>
            </p14:nvContentPartPr>
            <p14:xfrm>
              <a:off x="8190684" y="3016720"/>
              <a:ext cx="87840" cy="1753920"/>
            </p14:xfrm>
          </p:contentPart>
        </mc:Choice>
        <mc:Fallback xmlns="">
          <p:pic>
            <p:nvPicPr>
              <p:cNvPr id="103" name="Ink 102"/>
              <p:cNvPicPr/>
              <p:nvPr/>
            </p:nvPicPr>
            <p:blipFill>
              <a:blip r:embed="rId22"/>
              <a:stretch>
                <a:fillRect/>
              </a:stretch>
            </p:blipFill>
            <p:spPr>
              <a:xfrm>
                <a:off x="8172684" y="2998720"/>
                <a:ext cx="123840" cy="1789920"/>
              </a:xfrm>
              <a:prstGeom prst="rect">
                <a:avLst/>
              </a:prstGeom>
            </p:spPr>
          </p:pic>
        </mc:Fallback>
      </mc:AlternateContent>
    </p:spTree>
    <p:extLst>
      <p:ext uri="{BB962C8B-B14F-4D97-AF65-F5344CB8AC3E}">
        <p14:creationId xmlns:p14="http://schemas.microsoft.com/office/powerpoint/2010/main" val="566021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FDM Operation</a:t>
            </a:r>
            <a:endParaRPr lang="en-IN" dirty="0"/>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b="7715"/>
          <a:stretch/>
        </p:blipFill>
        <p:spPr>
          <a:xfrm>
            <a:off x="1948158" y="1672712"/>
            <a:ext cx="8617017" cy="3956907"/>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38</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678284" y="1996120"/>
              <a:ext cx="1153080" cy="660600"/>
            </p14:xfrm>
          </p:contentPart>
        </mc:Choice>
        <mc:Fallback xmlns="">
          <p:pic>
            <p:nvPicPr>
              <p:cNvPr id="6" name="Ink 5"/>
              <p:cNvPicPr/>
              <p:nvPr/>
            </p:nvPicPr>
            <p:blipFill>
              <a:blip r:embed="rId4"/>
              <a:stretch>
                <a:fillRect/>
              </a:stretch>
            </p:blipFill>
            <p:spPr>
              <a:xfrm>
                <a:off x="1665684" y="1983520"/>
                <a:ext cx="117828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1559124" y="3349360"/>
              <a:ext cx="925920" cy="604800"/>
            </p14:xfrm>
          </p:contentPart>
        </mc:Choice>
        <mc:Fallback xmlns="">
          <p:pic>
            <p:nvPicPr>
              <p:cNvPr id="8" name="Ink 7"/>
              <p:cNvPicPr/>
              <p:nvPr/>
            </p:nvPicPr>
            <p:blipFill>
              <a:blip r:embed="rId6"/>
              <a:stretch>
                <a:fillRect/>
              </a:stretch>
            </p:blipFill>
            <p:spPr>
              <a:xfrm>
                <a:off x="1546524" y="3336760"/>
                <a:ext cx="95112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462644" y="4386880"/>
              <a:ext cx="1300680" cy="962280"/>
            </p14:xfrm>
          </p:contentPart>
        </mc:Choice>
        <mc:Fallback xmlns="">
          <p:pic>
            <p:nvPicPr>
              <p:cNvPr id="9" name="Ink 8"/>
              <p:cNvPicPr/>
              <p:nvPr/>
            </p:nvPicPr>
            <p:blipFill>
              <a:blip r:embed="rId8"/>
              <a:stretch>
                <a:fillRect/>
              </a:stretch>
            </p:blipFill>
            <p:spPr>
              <a:xfrm>
                <a:off x="1450044" y="4374280"/>
                <a:ext cx="1325880" cy="98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p14:cNvContentPartPr/>
              <p14:nvPr/>
            </p14:nvContentPartPr>
            <p14:xfrm>
              <a:off x="5195484" y="2599480"/>
              <a:ext cx="2141280" cy="1770840"/>
            </p14:xfrm>
          </p:contentPart>
        </mc:Choice>
        <mc:Fallback xmlns="">
          <p:pic>
            <p:nvPicPr>
              <p:cNvPr id="15" name="Ink 14"/>
              <p:cNvPicPr/>
              <p:nvPr/>
            </p:nvPicPr>
            <p:blipFill>
              <a:blip r:embed="rId10"/>
              <a:stretch>
                <a:fillRect/>
              </a:stretch>
            </p:blipFill>
            <p:spPr>
              <a:xfrm>
                <a:off x="5182884" y="2586880"/>
                <a:ext cx="2166480" cy="1796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p14:cNvContentPartPr/>
              <p14:nvPr/>
            </p14:nvContentPartPr>
            <p14:xfrm>
              <a:off x="8846964" y="1408960"/>
              <a:ext cx="2091960" cy="1200600"/>
            </p14:xfrm>
          </p:contentPart>
        </mc:Choice>
        <mc:Fallback xmlns="">
          <p:pic>
            <p:nvPicPr>
              <p:cNvPr id="20" name="Ink 19"/>
              <p:cNvPicPr/>
              <p:nvPr/>
            </p:nvPicPr>
            <p:blipFill>
              <a:blip r:embed="rId12"/>
              <a:stretch>
                <a:fillRect/>
              </a:stretch>
            </p:blipFill>
            <p:spPr>
              <a:xfrm>
                <a:off x="8834364" y="1396360"/>
                <a:ext cx="2117160" cy="122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p14:cNvContentPartPr/>
              <p14:nvPr/>
            </p14:nvContentPartPr>
            <p14:xfrm>
              <a:off x="9158364" y="2864440"/>
              <a:ext cx="1583280" cy="1076760"/>
            </p14:xfrm>
          </p:contentPart>
        </mc:Choice>
        <mc:Fallback xmlns="">
          <p:pic>
            <p:nvPicPr>
              <p:cNvPr id="23" name="Ink 22"/>
              <p:cNvPicPr/>
              <p:nvPr/>
            </p:nvPicPr>
            <p:blipFill>
              <a:blip r:embed="rId14"/>
              <a:stretch>
                <a:fillRect/>
              </a:stretch>
            </p:blipFill>
            <p:spPr>
              <a:xfrm>
                <a:off x="9145764" y="2851840"/>
                <a:ext cx="1608480" cy="1101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p14:cNvContentPartPr/>
              <p14:nvPr/>
            </p14:nvContentPartPr>
            <p14:xfrm>
              <a:off x="9231804" y="4245760"/>
              <a:ext cx="1655280" cy="1356120"/>
            </p14:xfrm>
          </p:contentPart>
        </mc:Choice>
        <mc:Fallback xmlns="">
          <p:pic>
            <p:nvPicPr>
              <p:cNvPr id="25" name="Ink 24"/>
              <p:cNvPicPr/>
              <p:nvPr/>
            </p:nvPicPr>
            <p:blipFill>
              <a:blip r:embed="rId16"/>
              <a:stretch>
                <a:fillRect/>
              </a:stretch>
            </p:blipFill>
            <p:spPr>
              <a:xfrm>
                <a:off x="9219204" y="4233160"/>
                <a:ext cx="1680480" cy="138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p14:cNvContentPartPr/>
              <p14:nvPr/>
            </p14:nvContentPartPr>
            <p14:xfrm>
              <a:off x="3944124" y="5351320"/>
              <a:ext cx="4571280" cy="592200"/>
            </p14:xfrm>
          </p:contentPart>
        </mc:Choice>
        <mc:Fallback xmlns="">
          <p:pic>
            <p:nvPicPr>
              <p:cNvPr id="26" name="Ink 25"/>
              <p:cNvPicPr/>
              <p:nvPr/>
            </p:nvPicPr>
            <p:blipFill>
              <a:blip r:embed="rId18"/>
              <a:stretch>
                <a:fillRect/>
              </a:stretch>
            </p:blipFill>
            <p:spPr>
              <a:xfrm>
                <a:off x="3931524" y="5338720"/>
                <a:ext cx="4596480" cy="617400"/>
              </a:xfrm>
              <a:prstGeom prst="rect">
                <a:avLst/>
              </a:prstGeom>
            </p:spPr>
          </p:pic>
        </mc:Fallback>
      </mc:AlternateContent>
    </p:spTree>
    <p:extLst>
      <p:ext uri="{BB962C8B-B14F-4D97-AF65-F5344CB8AC3E}">
        <p14:creationId xmlns:p14="http://schemas.microsoft.com/office/powerpoint/2010/main" val="3216880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FDM</a:t>
            </a:r>
            <a:endParaRPr lang="en-IN" dirty="0"/>
          </a:p>
        </p:txBody>
      </p:sp>
      <p:sp>
        <p:nvSpPr>
          <p:cNvPr id="9" name="Content Placeholder 8"/>
          <p:cNvSpPr>
            <a:spLocks noGrp="1"/>
          </p:cNvSpPr>
          <p:nvPr>
            <p:ph idx="1"/>
          </p:nvPr>
        </p:nvSpPr>
        <p:spPr>
          <a:xfrm>
            <a:off x="410967" y="1733797"/>
            <a:ext cx="11435136" cy="4215500"/>
          </a:xfrm>
        </p:spPr>
        <p:txBody>
          <a:bodyPr>
            <a:normAutofit lnSpcReduction="10000"/>
          </a:bodyPr>
          <a:lstStyle/>
          <a:p>
            <a:pPr fontAlgn="base"/>
            <a:r>
              <a:rPr lang="en-US" b="1" dirty="0"/>
              <a:t>Advantages of Frequency Division Multiplexing (FDM)</a:t>
            </a:r>
            <a:endParaRPr lang="en-US" dirty="0"/>
          </a:p>
          <a:p>
            <a:pPr lvl="1" fontAlgn="base"/>
            <a:r>
              <a:rPr lang="en-US" dirty="0" smtClean="0"/>
              <a:t> </a:t>
            </a:r>
            <a:r>
              <a:rPr lang="en-US" dirty="0"/>
              <a:t>It transmits multiple signals simultaneously.</a:t>
            </a:r>
          </a:p>
          <a:p>
            <a:pPr lvl="1" fontAlgn="base"/>
            <a:r>
              <a:rPr lang="en-US" dirty="0" smtClean="0"/>
              <a:t> </a:t>
            </a:r>
            <a:r>
              <a:rPr lang="en-US" dirty="0"/>
              <a:t>In frequency division multiplexing, the demodulation process is easy.</a:t>
            </a:r>
          </a:p>
          <a:p>
            <a:pPr lvl="1" fontAlgn="base"/>
            <a:r>
              <a:rPr lang="en-US" dirty="0" smtClean="0"/>
              <a:t> </a:t>
            </a:r>
            <a:r>
              <a:rPr lang="en-US" dirty="0"/>
              <a:t>It does not need Synchronization between transmitter and receiver</a:t>
            </a:r>
            <a:r>
              <a:rPr lang="en-US" dirty="0" smtClean="0"/>
              <a:t>.</a:t>
            </a:r>
            <a:endParaRPr lang="en-US" dirty="0"/>
          </a:p>
          <a:p>
            <a:pPr fontAlgn="base"/>
            <a:r>
              <a:rPr lang="en-US" b="1" dirty="0"/>
              <a:t>Disadvantages of Frequency Division Multiplexing (FDM)</a:t>
            </a:r>
            <a:endParaRPr lang="en-US" dirty="0"/>
          </a:p>
          <a:p>
            <a:pPr lvl="1" fontAlgn="base"/>
            <a:r>
              <a:rPr lang="en-US" dirty="0"/>
              <a:t>It needs a large bandwidth communication channel.</a:t>
            </a:r>
          </a:p>
          <a:p>
            <a:pPr fontAlgn="base"/>
            <a:r>
              <a:rPr lang="en-US" b="1" dirty="0"/>
              <a:t>Applications of Frequency Division Multiplexing (FDM)</a:t>
            </a:r>
            <a:endParaRPr lang="en-US" dirty="0"/>
          </a:p>
          <a:p>
            <a:pPr lvl="1" fontAlgn="base"/>
            <a:r>
              <a:rPr lang="en-US" dirty="0" smtClean="0"/>
              <a:t>Frequency </a:t>
            </a:r>
            <a:r>
              <a:rPr lang="en-US" dirty="0"/>
              <a:t>division multiplexing is used for FM and AM radio broadcasting.</a:t>
            </a:r>
          </a:p>
          <a:p>
            <a:pPr lvl="1" fontAlgn="base"/>
            <a:r>
              <a:rPr lang="en-US" dirty="0" smtClean="0"/>
              <a:t>It </a:t>
            </a:r>
            <a:r>
              <a:rPr lang="en-US" dirty="0"/>
              <a:t>is used in first generation cellular telephone.</a:t>
            </a:r>
          </a:p>
          <a:p>
            <a:pPr lvl="1" fontAlgn="base"/>
            <a:r>
              <a:rPr lang="en-US" dirty="0" smtClean="0"/>
              <a:t>It </a:t>
            </a:r>
            <a:r>
              <a:rPr lang="en-US" dirty="0"/>
              <a:t>is used in television broadcasting.</a:t>
            </a:r>
          </a:p>
          <a:p>
            <a:pPr fontAlgn="base"/>
            <a:endParaRPr lang="en-US"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39</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844444" y="1539280"/>
              <a:ext cx="1465560" cy="813240"/>
            </p14:xfrm>
          </p:contentPart>
        </mc:Choice>
        <mc:Fallback xmlns="">
          <p:pic>
            <p:nvPicPr>
              <p:cNvPr id="4" name="Ink 3"/>
              <p:cNvPicPr/>
              <p:nvPr/>
            </p:nvPicPr>
            <p:blipFill>
              <a:blip r:embed="rId3"/>
              <a:stretch>
                <a:fillRect/>
              </a:stretch>
            </p:blipFill>
            <p:spPr>
              <a:xfrm>
                <a:off x="8831844" y="1526680"/>
                <a:ext cx="1490760" cy="83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9900684" y="2165320"/>
              <a:ext cx="982800" cy="618840"/>
            </p14:xfrm>
          </p:contentPart>
        </mc:Choice>
        <mc:Fallback xmlns="">
          <p:pic>
            <p:nvPicPr>
              <p:cNvPr id="6" name="Ink 5"/>
              <p:cNvPicPr/>
              <p:nvPr/>
            </p:nvPicPr>
            <p:blipFill>
              <a:blip r:embed="rId5"/>
              <a:stretch>
                <a:fillRect/>
              </a:stretch>
            </p:blipFill>
            <p:spPr>
              <a:xfrm>
                <a:off x="9888084" y="2152720"/>
                <a:ext cx="1008000" cy="64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9747324" y="2701000"/>
              <a:ext cx="1527840" cy="615240"/>
            </p14:xfrm>
          </p:contentPart>
        </mc:Choice>
        <mc:Fallback xmlns="">
          <p:pic>
            <p:nvPicPr>
              <p:cNvPr id="8" name="Ink 7"/>
              <p:cNvPicPr/>
              <p:nvPr/>
            </p:nvPicPr>
            <p:blipFill>
              <a:blip r:embed="rId7"/>
              <a:stretch>
                <a:fillRect/>
              </a:stretch>
            </p:blipFill>
            <p:spPr>
              <a:xfrm>
                <a:off x="9734724" y="2688400"/>
                <a:ext cx="155304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p14:cNvContentPartPr/>
              <p14:nvPr/>
            </p14:nvContentPartPr>
            <p14:xfrm>
              <a:off x="8401644" y="3760480"/>
              <a:ext cx="2481840" cy="226440"/>
            </p14:xfrm>
          </p:contentPart>
        </mc:Choice>
        <mc:Fallback xmlns="">
          <p:pic>
            <p:nvPicPr>
              <p:cNvPr id="15" name="Ink 14"/>
              <p:cNvPicPr/>
              <p:nvPr/>
            </p:nvPicPr>
            <p:blipFill>
              <a:blip r:embed="rId9"/>
              <a:stretch>
                <a:fillRect/>
              </a:stretch>
            </p:blipFill>
            <p:spPr>
              <a:xfrm>
                <a:off x="8389044" y="3747880"/>
                <a:ext cx="250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p14:cNvContentPartPr/>
              <p14:nvPr/>
            </p14:nvContentPartPr>
            <p14:xfrm>
              <a:off x="10366524" y="3676600"/>
              <a:ext cx="426240" cy="479520"/>
            </p14:xfrm>
          </p:contentPart>
        </mc:Choice>
        <mc:Fallback xmlns="">
          <p:pic>
            <p:nvPicPr>
              <p:cNvPr id="18" name="Ink 17"/>
              <p:cNvPicPr/>
              <p:nvPr/>
            </p:nvPicPr>
            <p:blipFill>
              <a:blip r:embed="rId11"/>
              <a:stretch>
                <a:fillRect/>
              </a:stretch>
            </p:blipFill>
            <p:spPr>
              <a:xfrm>
                <a:off x="10353924" y="3664000"/>
                <a:ext cx="4514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p14:cNvContentPartPr/>
              <p14:nvPr/>
            </p14:nvContentPartPr>
            <p14:xfrm>
              <a:off x="9775764" y="4240360"/>
              <a:ext cx="1482480" cy="880920"/>
            </p14:xfrm>
          </p:contentPart>
        </mc:Choice>
        <mc:Fallback xmlns="">
          <p:pic>
            <p:nvPicPr>
              <p:cNvPr id="20" name="Ink 19"/>
              <p:cNvPicPr/>
              <p:nvPr/>
            </p:nvPicPr>
            <p:blipFill>
              <a:blip r:embed="rId13"/>
              <a:stretch>
                <a:fillRect/>
              </a:stretch>
            </p:blipFill>
            <p:spPr>
              <a:xfrm>
                <a:off x="9763164" y="4227760"/>
                <a:ext cx="1507680" cy="90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p14:cNvContentPartPr/>
              <p14:nvPr/>
            </p14:nvContentPartPr>
            <p14:xfrm>
              <a:off x="8162964" y="4302280"/>
              <a:ext cx="1545120" cy="727920"/>
            </p14:xfrm>
          </p:contentPart>
        </mc:Choice>
        <mc:Fallback xmlns="">
          <p:pic>
            <p:nvPicPr>
              <p:cNvPr id="22" name="Ink 21"/>
              <p:cNvPicPr/>
              <p:nvPr/>
            </p:nvPicPr>
            <p:blipFill>
              <a:blip r:embed="rId15"/>
              <a:stretch>
                <a:fillRect/>
              </a:stretch>
            </p:blipFill>
            <p:spPr>
              <a:xfrm>
                <a:off x="8150364" y="4289680"/>
                <a:ext cx="157032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p14:cNvContentPartPr/>
              <p14:nvPr/>
            </p14:nvContentPartPr>
            <p14:xfrm>
              <a:off x="4557204" y="5825080"/>
              <a:ext cx="1902600" cy="129600"/>
            </p14:xfrm>
          </p:contentPart>
        </mc:Choice>
        <mc:Fallback xmlns="">
          <p:pic>
            <p:nvPicPr>
              <p:cNvPr id="24" name="Ink 23"/>
              <p:cNvPicPr/>
              <p:nvPr/>
            </p:nvPicPr>
            <p:blipFill>
              <a:blip r:embed="rId17"/>
              <a:stretch>
                <a:fillRect/>
              </a:stretch>
            </p:blipFill>
            <p:spPr>
              <a:xfrm>
                <a:off x="4544604" y="5812480"/>
                <a:ext cx="1927800" cy="154800"/>
              </a:xfrm>
              <a:prstGeom prst="rect">
                <a:avLst/>
              </a:prstGeom>
            </p:spPr>
          </p:pic>
        </mc:Fallback>
      </mc:AlternateContent>
    </p:spTree>
    <p:extLst>
      <p:ext uri="{BB962C8B-B14F-4D97-AF65-F5344CB8AC3E}">
        <p14:creationId xmlns:p14="http://schemas.microsoft.com/office/powerpoint/2010/main" val="228794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pPr algn="ctr"/>
            <a:r>
              <a:rPr lang="en-IN" dirty="0" smtClean="0"/>
              <a:t>The Physical Layer</a:t>
            </a:r>
            <a:endParaRPr lang="en-IN" dirty="0"/>
          </a:p>
        </p:txBody>
      </p:sp>
      <p:sp>
        <p:nvSpPr>
          <p:cNvPr id="9" name="Content Placeholder 8"/>
          <p:cNvSpPr>
            <a:spLocks noGrp="1"/>
          </p:cNvSpPr>
          <p:nvPr>
            <p:ph idx="1"/>
          </p:nvPr>
        </p:nvSpPr>
        <p:spPr>
          <a:xfrm>
            <a:off x="410967" y="1733797"/>
            <a:ext cx="11435136" cy="4215500"/>
          </a:xfrm>
        </p:spPr>
        <p:txBody>
          <a:bodyPr/>
          <a:lstStyle/>
          <a:p>
            <a:r>
              <a:rPr lang="en-IN" dirty="0" smtClean="0"/>
              <a:t>Lowest of our protocol model</a:t>
            </a:r>
          </a:p>
          <a:p>
            <a:r>
              <a:rPr lang="en-IN" dirty="0" smtClean="0"/>
              <a:t>Defines the electrical, timing and other interfaces by which bits are sent as signals over channels.</a:t>
            </a:r>
          </a:p>
          <a:p>
            <a:r>
              <a:rPr lang="en-IN" dirty="0" smtClean="0"/>
              <a:t>The properties of different kinds of physical channels determine the performance. </a:t>
            </a:r>
          </a:p>
          <a:p>
            <a:r>
              <a:rPr lang="en-IN" dirty="0" smtClean="0"/>
              <a:t>Kinds of transmission media: Guided and Unguided.</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6285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Wavelength Division Multiplexing (WDM)</a:t>
            </a:r>
            <a:endParaRPr lang="en-IN" dirty="0"/>
          </a:p>
        </p:txBody>
      </p:sp>
      <p:sp>
        <p:nvSpPr>
          <p:cNvPr id="9" name="Content Placeholder 8"/>
          <p:cNvSpPr>
            <a:spLocks noGrp="1"/>
          </p:cNvSpPr>
          <p:nvPr>
            <p:ph idx="1"/>
          </p:nvPr>
        </p:nvSpPr>
        <p:spPr>
          <a:xfrm>
            <a:off x="410967" y="1733797"/>
            <a:ext cx="11435136" cy="4215500"/>
          </a:xfrm>
        </p:spPr>
        <p:txBody>
          <a:bodyPr/>
          <a:lstStyle/>
          <a:p>
            <a:pPr algn="just"/>
            <a:r>
              <a:rPr lang="en-US" dirty="0"/>
              <a:t>Wavelength division multiplexing is a technology that increases the bandwidth of a communication channel (optical fiber) by simultaneously allowing multiple optical signals through it</a:t>
            </a:r>
            <a:r>
              <a:rPr lang="en-US" dirty="0" smtClean="0"/>
              <a:t>.</a:t>
            </a:r>
          </a:p>
          <a:p>
            <a:pPr algn="just"/>
            <a:r>
              <a:rPr lang="en-US" dirty="0"/>
              <a:t>the working principle of wavelength division multiplexing is similar to frequency division multiplexing. The only difference is in wavelength division multiplexing optical signals are used instead of electrical signals</a:t>
            </a:r>
            <a:r>
              <a:rPr lang="en-US" dirty="0" smtClean="0"/>
              <a:t>.</a:t>
            </a:r>
          </a:p>
          <a:p>
            <a:pPr algn="just"/>
            <a:r>
              <a:rPr lang="en-US" dirty="0"/>
              <a:t>The main advantage of WDM system is that </a:t>
            </a:r>
            <a:r>
              <a:rPr lang="en-US" dirty="0" smtClean="0"/>
              <a:t>only </a:t>
            </a:r>
            <a:r>
              <a:rPr lang="en-US" dirty="0"/>
              <a:t>need to upgrade the multiplexer and </a:t>
            </a:r>
            <a:r>
              <a:rPr lang="en-US" dirty="0" err="1"/>
              <a:t>demultiplexer</a:t>
            </a:r>
            <a:r>
              <a:rPr lang="en-US" dirty="0"/>
              <a:t> at each end; </a:t>
            </a:r>
            <a:r>
              <a:rPr lang="en-US" dirty="0" smtClean="0"/>
              <a:t>no </a:t>
            </a:r>
            <a:r>
              <a:rPr lang="en-US" dirty="0"/>
              <a:t>need to buy more fibers which are more expensive.</a:t>
            </a:r>
          </a:p>
          <a:p>
            <a:pPr algn="just"/>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40</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3226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WDM</a:t>
            </a:r>
            <a:endParaRPr lang="en-IN" dirty="0"/>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b="9157"/>
          <a:stretch/>
        </p:blipFill>
        <p:spPr>
          <a:xfrm>
            <a:off x="1015569" y="1843910"/>
            <a:ext cx="10231899" cy="3785710"/>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41</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76684" y="1990360"/>
              <a:ext cx="1346040" cy="830880"/>
            </p14:xfrm>
          </p:contentPart>
        </mc:Choice>
        <mc:Fallback xmlns="">
          <p:pic>
            <p:nvPicPr>
              <p:cNvPr id="6" name="Ink 5"/>
              <p:cNvPicPr/>
              <p:nvPr/>
            </p:nvPicPr>
            <p:blipFill>
              <a:blip r:embed="rId4"/>
              <a:stretch>
                <a:fillRect/>
              </a:stretch>
            </p:blipFill>
            <p:spPr>
              <a:xfrm>
                <a:off x="564084" y="1977760"/>
                <a:ext cx="1371240" cy="85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83724" y="2904040"/>
              <a:ext cx="1454040" cy="770400"/>
            </p14:xfrm>
          </p:contentPart>
        </mc:Choice>
        <mc:Fallback xmlns="">
          <p:pic>
            <p:nvPicPr>
              <p:cNvPr id="8" name="Ink 7"/>
              <p:cNvPicPr/>
              <p:nvPr/>
            </p:nvPicPr>
            <p:blipFill>
              <a:blip r:embed="rId6"/>
              <a:stretch>
                <a:fillRect/>
              </a:stretch>
            </p:blipFill>
            <p:spPr>
              <a:xfrm>
                <a:off x="371124" y="2891440"/>
                <a:ext cx="147924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537084" y="3659680"/>
              <a:ext cx="1346040" cy="841320"/>
            </p14:xfrm>
          </p:contentPart>
        </mc:Choice>
        <mc:Fallback xmlns="">
          <p:pic>
            <p:nvPicPr>
              <p:cNvPr id="9" name="Ink 8"/>
              <p:cNvPicPr/>
              <p:nvPr/>
            </p:nvPicPr>
            <p:blipFill>
              <a:blip r:embed="rId8"/>
              <a:stretch>
                <a:fillRect/>
              </a:stretch>
            </p:blipFill>
            <p:spPr>
              <a:xfrm>
                <a:off x="524484" y="3647080"/>
                <a:ext cx="137124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p14:cNvContentPartPr/>
              <p14:nvPr/>
            </p14:nvContentPartPr>
            <p14:xfrm>
              <a:off x="4767444" y="1731160"/>
              <a:ext cx="2527200" cy="1132200"/>
            </p14:xfrm>
          </p:contentPart>
        </mc:Choice>
        <mc:Fallback xmlns="">
          <p:pic>
            <p:nvPicPr>
              <p:cNvPr id="14" name="Ink 13"/>
              <p:cNvPicPr/>
              <p:nvPr/>
            </p:nvPicPr>
            <p:blipFill>
              <a:blip r:embed="rId10"/>
              <a:stretch>
                <a:fillRect/>
              </a:stretch>
            </p:blipFill>
            <p:spPr>
              <a:xfrm>
                <a:off x="4754844" y="1718560"/>
                <a:ext cx="2552400" cy="115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p14:cNvContentPartPr/>
              <p14:nvPr/>
            </p14:nvContentPartPr>
            <p14:xfrm>
              <a:off x="8447004" y="1928440"/>
              <a:ext cx="1363320" cy="569880"/>
            </p14:xfrm>
          </p:contentPart>
        </mc:Choice>
        <mc:Fallback xmlns="">
          <p:pic>
            <p:nvPicPr>
              <p:cNvPr id="18" name="Ink 17"/>
              <p:cNvPicPr/>
              <p:nvPr/>
            </p:nvPicPr>
            <p:blipFill>
              <a:blip r:embed="rId12"/>
              <a:stretch>
                <a:fillRect/>
              </a:stretch>
            </p:blipFill>
            <p:spPr>
              <a:xfrm>
                <a:off x="8434404" y="1915840"/>
                <a:ext cx="138852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p14:cNvContentPartPr/>
              <p14:nvPr/>
            </p14:nvContentPartPr>
            <p14:xfrm>
              <a:off x="9446364" y="2065600"/>
              <a:ext cx="2448000" cy="697680"/>
            </p14:xfrm>
          </p:contentPart>
        </mc:Choice>
        <mc:Fallback xmlns="">
          <p:pic>
            <p:nvPicPr>
              <p:cNvPr id="21" name="Ink 20"/>
              <p:cNvPicPr/>
              <p:nvPr/>
            </p:nvPicPr>
            <p:blipFill>
              <a:blip r:embed="rId14"/>
              <a:stretch>
                <a:fillRect/>
              </a:stretch>
            </p:blipFill>
            <p:spPr>
              <a:xfrm>
                <a:off x="9433764" y="2053000"/>
                <a:ext cx="247320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p14:cNvContentPartPr/>
              <p14:nvPr/>
            </p14:nvContentPartPr>
            <p14:xfrm>
              <a:off x="9433404" y="2953360"/>
              <a:ext cx="2040480" cy="820800"/>
            </p14:xfrm>
          </p:contentPart>
        </mc:Choice>
        <mc:Fallback xmlns="">
          <p:pic>
            <p:nvPicPr>
              <p:cNvPr id="23" name="Ink 22"/>
              <p:cNvPicPr/>
              <p:nvPr/>
            </p:nvPicPr>
            <p:blipFill>
              <a:blip r:embed="rId16"/>
              <a:stretch>
                <a:fillRect/>
              </a:stretch>
            </p:blipFill>
            <p:spPr>
              <a:xfrm>
                <a:off x="9420804" y="2940760"/>
                <a:ext cx="2065680" cy="84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p14:cNvContentPartPr/>
              <p14:nvPr/>
            </p14:nvContentPartPr>
            <p14:xfrm>
              <a:off x="9040284" y="3850120"/>
              <a:ext cx="2690280" cy="968040"/>
            </p14:xfrm>
          </p:contentPart>
        </mc:Choice>
        <mc:Fallback xmlns="">
          <p:pic>
            <p:nvPicPr>
              <p:cNvPr id="24" name="Ink 23"/>
              <p:cNvPicPr/>
              <p:nvPr/>
            </p:nvPicPr>
            <p:blipFill>
              <a:blip r:embed="rId18"/>
              <a:stretch>
                <a:fillRect/>
              </a:stretch>
            </p:blipFill>
            <p:spPr>
              <a:xfrm>
                <a:off x="9027684" y="3837520"/>
                <a:ext cx="2715480" cy="993240"/>
              </a:xfrm>
              <a:prstGeom prst="rect">
                <a:avLst/>
              </a:prstGeom>
            </p:spPr>
          </p:pic>
        </mc:Fallback>
      </mc:AlternateContent>
    </p:spTree>
    <p:extLst>
      <p:ext uri="{BB962C8B-B14F-4D97-AF65-F5344CB8AC3E}">
        <p14:creationId xmlns:p14="http://schemas.microsoft.com/office/powerpoint/2010/main" val="1031689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WDM</a:t>
            </a:r>
            <a:endParaRPr lang="en-IN" dirty="0"/>
          </a:p>
        </p:txBody>
      </p:sp>
      <p:sp>
        <p:nvSpPr>
          <p:cNvPr id="9" name="Content Placeholder 8"/>
          <p:cNvSpPr>
            <a:spLocks noGrp="1"/>
          </p:cNvSpPr>
          <p:nvPr>
            <p:ph idx="1"/>
          </p:nvPr>
        </p:nvSpPr>
        <p:spPr>
          <a:xfrm>
            <a:off x="410967" y="1733797"/>
            <a:ext cx="11435136" cy="4215500"/>
          </a:xfrm>
        </p:spPr>
        <p:txBody>
          <a:bodyPr>
            <a:normAutofit/>
          </a:bodyPr>
          <a:lstStyle/>
          <a:p>
            <a:pPr fontAlgn="base"/>
            <a:r>
              <a:rPr lang="en-US" dirty="0" smtClean="0"/>
              <a:t>WDM </a:t>
            </a:r>
            <a:r>
              <a:rPr lang="en-US" dirty="0"/>
              <a:t>techniques are of two types:</a:t>
            </a:r>
          </a:p>
          <a:p>
            <a:pPr lvl="1" fontAlgn="base"/>
            <a:r>
              <a:rPr lang="en-US" dirty="0"/>
              <a:t>Dense Wavelength Division </a:t>
            </a:r>
            <a:r>
              <a:rPr lang="en-US" dirty="0" smtClean="0"/>
              <a:t>Multiplexing (longer distances)</a:t>
            </a:r>
            <a:endParaRPr lang="en-US" dirty="0"/>
          </a:p>
          <a:p>
            <a:pPr lvl="1" fontAlgn="base"/>
            <a:r>
              <a:rPr lang="en-US" dirty="0"/>
              <a:t>Coarse Wavelength Division </a:t>
            </a:r>
            <a:r>
              <a:rPr lang="en-US" dirty="0" smtClean="0"/>
              <a:t>Multiplexing (Shorter distances)</a:t>
            </a:r>
          </a:p>
          <a:p>
            <a:pPr fontAlgn="base"/>
            <a:r>
              <a:rPr lang="en-US" b="1" dirty="0"/>
              <a:t>Advantages of Wavelength Division Multiplexing (WDM)</a:t>
            </a:r>
            <a:endParaRPr lang="en-US" dirty="0"/>
          </a:p>
          <a:p>
            <a:pPr lvl="1" fontAlgn="base"/>
            <a:r>
              <a:rPr lang="en-US" dirty="0" smtClean="0"/>
              <a:t>WDM </a:t>
            </a:r>
            <a:r>
              <a:rPr lang="en-US" dirty="0"/>
              <a:t>allows transmission of data in two directions simultaneously</a:t>
            </a:r>
          </a:p>
          <a:p>
            <a:pPr lvl="1" fontAlgn="base"/>
            <a:r>
              <a:rPr lang="en-US" dirty="0" smtClean="0"/>
              <a:t>Low </a:t>
            </a:r>
            <a:r>
              <a:rPr lang="en-US" dirty="0"/>
              <a:t>cost</a:t>
            </a:r>
          </a:p>
          <a:p>
            <a:pPr lvl="1" fontAlgn="base"/>
            <a:r>
              <a:rPr lang="en-US" dirty="0" smtClean="0"/>
              <a:t>Greater </a:t>
            </a:r>
            <a:r>
              <a:rPr lang="en-US" dirty="0"/>
              <a:t>transmission capacity</a:t>
            </a:r>
          </a:p>
          <a:p>
            <a:pPr lvl="1" fontAlgn="base"/>
            <a:r>
              <a:rPr lang="en-US" dirty="0" smtClean="0"/>
              <a:t>High </a:t>
            </a:r>
            <a:r>
              <a:rPr lang="en-US" dirty="0"/>
              <a:t>security</a:t>
            </a:r>
          </a:p>
          <a:p>
            <a:pPr lvl="1" fontAlgn="base"/>
            <a:r>
              <a:rPr lang="en-US" dirty="0" smtClean="0"/>
              <a:t>Long </a:t>
            </a:r>
            <a:r>
              <a:rPr lang="en-US" dirty="0"/>
              <a:t>distance communication with low signal loss</a:t>
            </a:r>
          </a:p>
          <a:p>
            <a:pPr fontAlgn="base"/>
            <a:endParaRPr lang="en-US" dirty="0"/>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42</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055324" y="3044800"/>
              <a:ext cx="2368080" cy="1155600"/>
            </p14:xfrm>
          </p:contentPart>
        </mc:Choice>
        <mc:Fallback xmlns="">
          <p:pic>
            <p:nvPicPr>
              <p:cNvPr id="4" name="Ink 3"/>
              <p:cNvPicPr/>
              <p:nvPr/>
            </p:nvPicPr>
            <p:blipFill>
              <a:blip r:embed="rId3"/>
              <a:stretch>
                <a:fillRect/>
              </a:stretch>
            </p:blipFill>
            <p:spPr>
              <a:xfrm>
                <a:off x="8042724" y="3032200"/>
                <a:ext cx="2393280" cy="11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8282484" y="3614320"/>
              <a:ext cx="3878640" cy="2592000"/>
            </p14:xfrm>
          </p:contentPart>
        </mc:Choice>
        <mc:Fallback xmlns="">
          <p:pic>
            <p:nvPicPr>
              <p:cNvPr id="19" name="Ink 18"/>
              <p:cNvPicPr/>
              <p:nvPr/>
            </p:nvPicPr>
            <p:blipFill>
              <a:blip r:embed="rId5"/>
              <a:stretch>
                <a:fillRect/>
              </a:stretch>
            </p:blipFill>
            <p:spPr>
              <a:xfrm>
                <a:off x="8269884" y="3601720"/>
                <a:ext cx="3903840" cy="261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p14:cNvContentPartPr/>
              <p14:nvPr/>
            </p14:nvContentPartPr>
            <p14:xfrm>
              <a:off x="8390124" y="3998080"/>
              <a:ext cx="2675160" cy="1742760"/>
            </p14:xfrm>
          </p:contentPart>
        </mc:Choice>
        <mc:Fallback xmlns="">
          <p:pic>
            <p:nvPicPr>
              <p:cNvPr id="23" name="Ink 22"/>
              <p:cNvPicPr/>
              <p:nvPr/>
            </p:nvPicPr>
            <p:blipFill>
              <a:blip r:embed="rId7"/>
              <a:stretch>
                <a:fillRect/>
              </a:stretch>
            </p:blipFill>
            <p:spPr>
              <a:xfrm>
                <a:off x="8377524" y="3985480"/>
                <a:ext cx="2700360" cy="176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p14:cNvContentPartPr/>
              <p14:nvPr/>
            </p14:nvContentPartPr>
            <p14:xfrm>
              <a:off x="9440604" y="4528000"/>
              <a:ext cx="2635200" cy="1753920"/>
            </p14:xfrm>
          </p:contentPart>
        </mc:Choice>
        <mc:Fallback xmlns="">
          <p:pic>
            <p:nvPicPr>
              <p:cNvPr id="31" name="Ink 30"/>
              <p:cNvPicPr/>
              <p:nvPr/>
            </p:nvPicPr>
            <p:blipFill>
              <a:blip r:embed="rId9"/>
              <a:stretch>
                <a:fillRect/>
              </a:stretch>
            </p:blipFill>
            <p:spPr>
              <a:xfrm>
                <a:off x="9428004" y="4515400"/>
                <a:ext cx="2660400" cy="1779120"/>
              </a:xfrm>
              <a:prstGeom prst="rect">
                <a:avLst/>
              </a:prstGeom>
            </p:spPr>
          </p:pic>
        </mc:Fallback>
      </mc:AlternateContent>
    </p:spTree>
    <p:extLst>
      <p:ext uri="{BB962C8B-B14F-4D97-AF65-F5344CB8AC3E}">
        <p14:creationId xmlns:p14="http://schemas.microsoft.com/office/powerpoint/2010/main" val="2913458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182403"/>
            <a:ext cx="11435136" cy="1186269"/>
          </a:xfrm>
        </p:spPr>
        <p:txBody>
          <a:bodyPr/>
          <a:lstStyle/>
          <a:p>
            <a:r>
              <a:rPr lang="en-IN" dirty="0" smtClean="0"/>
              <a:t>Time Division Multiplexing (digital)</a:t>
            </a:r>
            <a:endParaRPr lang="en-IN" dirty="0"/>
          </a:p>
        </p:txBody>
      </p:sp>
      <p:sp>
        <p:nvSpPr>
          <p:cNvPr id="9" name="Content Placeholder 8"/>
          <p:cNvSpPr>
            <a:spLocks noGrp="1"/>
          </p:cNvSpPr>
          <p:nvPr>
            <p:ph idx="1"/>
          </p:nvPr>
        </p:nvSpPr>
        <p:spPr>
          <a:xfrm>
            <a:off x="410967" y="1733797"/>
            <a:ext cx="11435136" cy="4215500"/>
          </a:xfrm>
        </p:spPr>
        <p:txBody>
          <a:bodyPr/>
          <a:lstStyle/>
          <a:p>
            <a:r>
              <a:rPr lang="en-US" dirty="0"/>
              <a:t>multiple signals are combined and transmitted one after another on the same communication channel</a:t>
            </a:r>
            <a:r>
              <a:rPr lang="en-US" dirty="0" smtClean="0"/>
              <a:t>.</a:t>
            </a:r>
          </a:p>
          <a:p>
            <a:r>
              <a:rPr lang="en-US" dirty="0"/>
              <a:t>in time division multiplexing, all signals operate with the same frequency are transmitted at different </a:t>
            </a:r>
            <a:r>
              <a:rPr lang="en-US" dirty="0" smtClean="0"/>
              <a:t>times.</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43</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10378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TDM</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668" y="2008530"/>
            <a:ext cx="9397096" cy="3521937"/>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44</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114404" y="4488400"/>
              <a:ext cx="3350520" cy="124560"/>
            </p14:xfrm>
          </p:contentPart>
        </mc:Choice>
        <mc:Fallback xmlns="">
          <p:pic>
            <p:nvPicPr>
              <p:cNvPr id="5" name="Ink 4"/>
              <p:cNvPicPr/>
              <p:nvPr/>
            </p:nvPicPr>
            <p:blipFill>
              <a:blip r:embed="rId4"/>
              <a:stretch>
                <a:fillRect/>
              </a:stretch>
            </p:blipFill>
            <p:spPr>
              <a:xfrm>
                <a:off x="4096404" y="4470400"/>
                <a:ext cx="33865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627804" y="1449280"/>
              <a:ext cx="1470960" cy="993600"/>
            </p14:xfrm>
          </p:contentPart>
        </mc:Choice>
        <mc:Fallback xmlns="">
          <p:pic>
            <p:nvPicPr>
              <p:cNvPr id="8" name="Ink 7"/>
              <p:cNvPicPr/>
              <p:nvPr/>
            </p:nvPicPr>
            <p:blipFill>
              <a:blip r:embed="rId6"/>
              <a:stretch>
                <a:fillRect/>
              </a:stretch>
            </p:blipFill>
            <p:spPr>
              <a:xfrm>
                <a:off x="609804" y="1431280"/>
                <a:ext cx="1506960" cy="102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p14:cNvContentPartPr/>
              <p14:nvPr/>
            </p14:nvContentPartPr>
            <p14:xfrm>
              <a:off x="440244" y="2531800"/>
              <a:ext cx="1187280" cy="772920"/>
            </p14:xfrm>
          </p:contentPart>
        </mc:Choice>
        <mc:Fallback xmlns="">
          <p:pic>
            <p:nvPicPr>
              <p:cNvPr id="10" name="Ink 9"/>
              <p:cNvPicPr/>
              <p:nvPr/>
            </p:nvPicPr>
            <p:blipFill>
              <a:blip r:embed="rId8"/>
              <a:stretch>
                <a:fillRect/>
              </a:stretch>
            </p:blipFill>
            <p:spPr>
              <a:xfrm>
                <a:off x="422244" y="2513800"/>
                <a:ext cx="1223280" cy="80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p14:cNvContentPartPr/>
              <p14:nvPr/>
            </p14:nvContentPartPr>
            <p14:xfrm>
              <a:off x="508644" y="3293200"/>
              <a:ext cx="1215360" cy="846000"/>
            </p14:xfrm>
          </p:contentPart>
        </mc:Choice>
        <mc:Fallback xmlns="">
          <p:pic>
            <p:nvPicPr>
              <p:cNvPr id="14" name="Ink 13"/>
              <p:cNvPicPr/>
              <p:nvPr/>
            </p:nvPicPr>
            <p:blipFill>
              <a:blip r:embed="rId10"/>
              <a:stretch>
                <a:fillRect/>
              </a:stretch>
            </p:blipFill>
            <p:spPr>
              <a:xfrm>
                <a:off x="490644" y="3275200"/>
                <a:ext cx="1251360" cy="88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p14:cNvContentPartPr/>
              <p14:nvPr/>
            </p14:nvContentPartPr>
            <p14:xfrm>
              <a:off x="383724" y="4229200"/>
              <a:ext cx="1130400" cy="937080"/>
            </p14:xfrm>
          </p:contentPart>
        </mc:Choice>
        <mc:Fallback xmlns="">
          <p:pic>
            <p:nvPicPr>
              <p:cNvPr id="18" name="Ink 17"/>
              <p:cNvPicPr/>
              <p:nvPr/>
            </p:nvPicPr>
            <p:blipFill>
              <a:blip r:embed="rId12"/>
              <a:stretch>
                <a:fillRect/>
              </a:stretch>
            </p:blipFill>
            <p:spPr>
              <a:xfrm>
                <a:off x="365724" y="4211200"/>
                <a:ext cx="1166400" cy="97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p14:cNvContentPartPr/>
              <p14:nvPr/>
            </p14:nvContentPartPr>
            <p14:xfrm>
              <a:off x="4704804" y="1834840"/>
              <a:ext cx="812880" cy="646560"/>
            </p14:xfrm>
          </p:contentPart>
        </mc:Choice>
        <mc:Fallback xmlns="">
          <p:pic>
            <p:nvPicPr>
              <p:cNvPr id="21" name="Ink 20"/>
              <p:cNvPicPr/>
              <p:nvPr/>
            </p:nvPicPr>
            <p:blipFill>
              <a:blip r:embed="rId14"/>
              <a:stretch>
                <a:fillRect/>
              </a:stretch>
            </p:blipFill>
            <p:spPr>
              <a:xfrm>
                <a:off x="4686804" y="1816840"/>
                <a:ext cx="848880" cy="68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p14:cNvContentPartPr/>
              <p14:nvPr/>
            </p14:nvContentPartPr>
            <p14:xfrm>
              <a:off x="5085324" y="2046880"/>
              <a:ext cx="857880" cy="463320"/>
            </p14:xfrm>
          </p:contentPart>
        </mc:Choice>
        <mc:Fallback xmlns="">
          <p:pic>
            <p:nvPicPr>
              <p:cNvPr id="22" name="Ink 21"/>
              <p:cNvPicPr/>
              <p:nvPr/>
            </p:nvPicPr>
            <p:blipFill>
              <a:blip r:embed="rId16"/>
              <a:stretch>
                <a:fillRect/>
              </a:stretch>
            </p:blipFill>
            <p:spPr>
              <a:xfrm>
                <a:off x="5067324" y="2028880"/>
                <a:ext cx="893880" cy="499320"/>
              </a:xfrm>
              <a:prstGeom prst="rect">
                <a:avLst/>
              </a:prstGeom>
            </p:spPr>
          </p:pic>
        </mc:Fallback>
      </mc:AlternateContent>
    </p:spTree>
    <p:extLst>
      <p:ext uri="{BB962C8B-B14F-4D97-AF65-F5344CB8AC3E}">
        <p14:creationId xmlns:p14="http://schemas.microsoft.com/office/powerpoint/2010/main" val="2378076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TDM</a:t>
            </a:r>
            <a:endParaRPr lang="en-IN" dirty="0"/>
          </a:p>
        </p:txBody>
      </p:sp>
      <p:sp>
        <p:nvSpPr>
          <p:cNvPr id="9" name="Content Placeholder 8"/>
          <p:cNvSpPr>
            <a:spLocks noGrp="1"/>
          </p:cNvSpPr>
          <p:nvPr>
            <p:ph idx="1"/>
          </p:nvPr>
        </p:nvSpPr>
        <p:spPr>
          <a:xfrm>
            <a:off x="410967" y="1733797"/>
            <a:ext cx="11435136" cy="4215500"/>
          </a:xfrm>
        </p:spPr>
        <p:txBody>
          <a:bodyPr>
            <a:normAutofit/>
          </a:bodyPr>
          <a:lstStyle/>
          <a:p>
            <a:pPr fontAlgn="base"/>
            <a:r>
              <a:rPr lang="en-US" dirty="0"/>
              <a:t>Time Division Multiplexing is mainly classified into two types:</a:t>
            </a:r>
          </a:p>
          <a:p>
            <a:pPr lvl="1" fontAlgn="base"/>
            <a:r>
              <a:rPr lang="en-US" dirty="0">
                <a:solidFill>
                  <a:srgbClr val="FF0000"/>
                </a:solidFill>
              </a:rPr>
              <a:t>Synchronous TDM </a:t>
            </a:r>
            <a:r>
              <a:rPr lang="en-US" dirty="0" smtClean="0">
                <a:solidFill>
                  <a:srgbClr val="FF0000"/>
                </a:solidFill>
              </a:rPr>
              <a:t>(fixed time slots)</a:t>
            </a:r>
          </a:p>
          <a:p>
            <a:pPr lvl="1" fontAlgn="base"/>
            <a:r>
              <a:rPr lang="en-US" dirty="0" smtClean="0">
                <a:solidFill>
                  <a:srgbClr val="FF0000"/>
                </a:solidFill>
              </a:rPr>
              <a:t>Asynchronous </a:t>
            </a:r>
            <a:r>
              <a:rPr lang="en-US" dirty="0">
                <a:solidFill>
                  <a:srgbClr val="FF0000"/>
                </a:solidFill>
              </a:rPr>
              <a:t>TDM </a:t>
            </a:r>
            <a:r>
              <a:rPr lang="en-US" dirty="0" smtClean="0">
                <a:solidFill>
                  <a:srgbClr val="FF0000"/>
                </a:solidFill>
              </a:rPr>
              <a:t>(no fixed time slots they are flexible).</a:t>
            </a:r>
          </a:p>
          <a:p>
            <a:pPr fontAlgn="base"/>
            <a:r>
              <a:rPr lang="en-US" b="1" dirty="0"/>
              <a:t>Advantages of Time Division Multiplexing (TDM)</a:t>
            </a:r>
            <a:endParaRPr lang="en-US" dirty="0"/>
          </a:p>
          <a:p>
            <a:pPr lvl="1" fontAlgn="base"/>
            <a:r>
              <a:rPr lang="en-US" dirty="0" smtClean="0"/>
              <a:t>Full </a:t>
            </a:r>
            <a:r>
              <a:rPr lang="en-US" dirty="0"/>
              <a:t>bandwidth is utilized by a user at a particular time.</a:t>
            </a:r>
          </a:p>
          <a:p>
            <a:pPr lvl="1" fontAlgn="base"/>
            <a:r>
              <a:rPr lang="en-US" dirty="0" smtClean="0"/>
              <a:t>The </a:t>
            </a:r>
            <a:r>
              <a:rPr lang="en-US" dirty="0"/>
              <a:t>time division multiplexing technique is more flexible than frequency division multiplexing.</a:t>
            </a:r>
          </a:p>
          <a:p>
            <a:pPr lvl="1" fontAlgn="base"/>
            <a:r>
              <a:rPr lang="en-US" dirty="0" smtClean="0"/>
              <a:t>In </a:t>
            </a:r>
            <a:r>
              <a:rPr lang="en-US" dirty="0"/>
              <a:t>time division multiplexing, the problem of crosstalk is very less.</a:t>
            </a:r>
          </a:p>
          <a:p>
            <a:pPr fontAlgn="base"/>
            <a:r>
              <a:rPr lang="en-US" dirty="0"/>
              <a:t> </a:t>
            </a:r>
            <a:r>
              <a:rPr lang="en-US" b="1" dirty="0"/>
              <a:t>Disadvantages of Time Division Multiplexing (TDM)</a:t>
            </a:r>
            <a:endParaRPr lang="en-US" dirty="0"/>
          </a:p>
          <a:p>
            <a:pPr lvl="1" fontAlgn="base"/>
            <a:r>
              <a:rPr lang="en-US" dirty="0"/>
              <a:t>In time division multiplexing, synchronization is required.</a:t>
            </a:r>
          </a:p>
          <a:p>
            <a:pPr fontAlgn="base"/>
            <a:endParaRPr lang="en-US"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45</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0593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US" dirty="0"/>
              <a:t>Synchronous TDM</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500" y="2060632"/>
            <a:ext cx="9007914" cy="3271531"/>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46</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838200" y="1398890"/>
            <a:ext cx="10266802" cy="369332"/>
          </a:xfrm>
          <a:prstGeom prst="rect">
            <a:avLst/>
          </a:prstGeom>
        </p:spPr>
        <p:txBody>
          <a:bodyPr wrap="square">
            <a:spAutoFit/>
          </a:bodyPr>
          <a:lstStyle/>
          <a:p>
            <a:r>
              <a:rPr lang="en-US" dirty="0">
                <a:solidFill>
                  <a:srgbClr val="666666"/>
                </a:solidFill>
                <a:latin typeface="arial" panose="020B0604020202020204" pitchFamily="34" charset="0"/>
              </a:rPr>
              <a:t>synchronous TDM, the number of time slots is equal to the number of </a:t>
            </a:r>
            <a:r>
              <a:rPr lang="en-US" dirty="0" smtClean="0">
                <a:solidFill>
                  <a:srgbClr val="666666"/>
                </a:solidFill>
                <a:latin typeface="arial" panose="020B0604020202020204" pitchFamily="34" charset="0"/>
              </a:rPr>
              <a:t>transmitters.</a:t>
            </a:r>
            <a:endParaRPr lang="en-IN"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6215364" y="4584520"/>
              <a:ext cx="869040" cy="90720"/>
            </p14:xfrm>
          </p:contentPart>
        </mc:Choice>
        <mc:Fallback xmlns="">
          <p:pic>
            <p:nvPicPr>
              <p:cNvPr id="6" name="Ink 5"/>
              <p:cNvPicPr/>
              <p:nvPr/>
            </p:nvPicPr>
            <p:blipFill>
              <a:blip r:embed="rId4"/>
              <a:stretch>
                <a:fillRect/>
              </a:stretch>
            </p:blipFill>
            <p:spPr>
              <a:xfrm>
                <a:off x="6197364" y="4566520"/>
                <a:ext cx="9050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p14:cNvContentPartPr/>
              <p14:nvPr/>
            </p14:nvContentPartPr>
            <p14:xfrm>
              <a:off x="820764" y="1550440"/>
              <a:ext cx="6666840" cy="3767400"/>
            </p14:xfrm>
          </p:contentPart>
        </mc:Choice>
        <mc:Fallback xmlns="">
          <p:pic>
            <p:nvPicPr>
              <p:cNvPr id="20" name="Ink 19"/>
              <p:cNvPicPr/>
              <p:nvPr/>
            </p:nvPicPr>
            <p:blipFill>
              <a:blip r:embed="rId6"/>
              <a:stretch>
                <a:fillRect/>
              </a:stretch>
            </p:blipFill>
            <p:spPr>
              <a:xfrm>
                <a:off x="802764" y="1532440"/>
                <a:ext cx="6702840" cy="380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p14:cNvContentPartPr/>
              <p14:nvPr/>
            </p14:nvContentPartPr>
            <p14:xfrm>
              <a:off x="10303884" y="1815760"/>
              <a:ext cx="1386000" cy="744840"/>
            </p14:xfrm>
          </p:contentPart>
        </mc:Choice>
        <mc:Fallback xmlns="">
          <p:pic>
            <p:nvPicPr>
              <p:cNvPr id="34" name="Ink 33"/>
              <p:cNvPicPr/>
              <p:nvPr/>
            </p:nvPicPr>
            <p:blipFill>
              <a:blip r:embed="rId8"/>
              <a:stretch>
                <a:fillRect/>
              </a:stretch>
            </p:blipFill>
            <p:spPr>
              <a:xfrm>
                <a:off x="10285884" y="1797760"/>
                <a:ext cx="1422000" cy="780840"/>
              </a:xfrm>
              <a:prstGeom prst="rect">
                <a:avLst/>
              </a:prstGeom>
            </p:spPr>
          </p:pic>
        </mc:Fallback>
      </mc:AlternateContent>
    </p:spTree>
    <p:extLst>
      <p:ext uri="{BB962C8B-B14F-4D97-AF65-F5344CB8AC3E}">
        <p14:creationId xmlns:p14="http://schemas.microsoft.com/office/powerpoint/2010/main" val="3412005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US" dirty="0"/>
              <a:t>Asynchronous TDM</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07" y="2397736"/>
            <a:ext cx="8477177" cy="3474253"/>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47</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410967" y="1344028"/>
            <a:ext cx="11435136" cy="646331"/>
          </a:xfrm>
          <a:prstGeom prst="rect">
            <a:avLst/>
          </a:prstGeom>
        </p:spPr>
        <p:txBody>
          <a:bodyPr wrap="square">
            <a:spAutoFit/>
          </a:bodyPr>
          <a:lstStyle/>
          <a:p>
            <a:r>
              <a:rPr lang="en-US" dirty="0">
                <a:solidFill>
                  <a:srgbClr val="666666"/>
                </a:solidFill>
                <a:latin typeface="arial" panose="020B0604020202020204" pitchFamily="34" charset="0"/>
              </a:rPr>
              <a:t>in Asynchronous TDM, the number of time slots is not equal to the number of devices (transmitters). The time slots in asynchronous TDM are always less than the number of devices (transmitter)</a:t>
            </a:r>
            <a:endParaRPr lang="en-IN" dirty="0"/>
          </a:p>
        </p:txBody>
      </p:sp>
      <mc:AlternateContent xmlns:mc="http://schemas.openxmlformats.org/markup-compatibility/2006" xmlns:p14="http://schemas.microsoft.com/office/powerpoint/2010/main">
        <mc:Choice Requires="p14">
          <p:contentPart p14:bwMode="auto" r:id="rId3">
            <p14:nvContentPartPr>
              <p14:cNvPr id="45" name="Ink 44"/>
              <p14:cNvContentPartPr/>
              <p14:nvPr/>
            </p14:nvContentPartPr>
            <p14:xfrm>
              <a:off x="4841244" y="2807920"/>
              <a:ext cx="1153080" cy="970560"/>
            </p14:xfrm>
          </p:contentPart>
        </mc:Choice>
        <mc:Fallback xmlns="">
          <p:pic>
            <p:nvPicPr>
              <p:cNvPr id="45" name="Ink 44"/>
              <p:cNvPicPr/>
              <p:nvPr/>
            </p:nvPicPr>
            <p:blipFill>
              <a:blip r:embed="rId4"/>
              <a:stretch>
                <a:fillRect/>
              </a:stretch>
            </p:blipFill>
            <p:spPr>
              <a:xfrm>
                <a:off x="4828644" y="2795320"/>
                <a:ext cx="117828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6" name="Ink 45"/>
              <p14:cNvContentPartPr/>
              <p14:nvPr/>
            </p14:nvContentPartPr>
            <p14:xfrm>
              <a:off x="6578964" y="3693520"/>
              <a:ext cx="528480" cy="620640"/>
            </p14:xfrm>
          </p:contentPart>
        </mc:Choice>
        <mc:Fallback xmlns="">
          <p:pic>
            <p:nvPicPr>
              <p:cNvPr id="46" name="Ink 45"/>
              <p:cNvPicPr/>
              <p:nvPr/>
            </p:nvPicPr>
            <p:blipFill>
              <a:blip r:embed="rId6"/>
              <a:stretch>
                <a:fillRect/>
              </a:stretch>
            </p:blipFill>
            <p:spPr>
              <a:xfrm>
                <a:off x="6566364" y="3680920"/>
                <a:ext cx="55368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p14:cNvContentPartPr/>
              <p14:nvPr/>
            </p14:nvContentPartPr>
            <p14:xfrm>
              <a:off x="1729404" y="4099240"/>
              <a:ext cx="483120" cy="474120"/>
            </p14:xfrm>
          </p:contentPart>
        </mc:Choice>
        <mc:Fallback xmlns="">
          <p:pic>
            <p:nvPicPr>
              <p:cNvPr id="51" name="Ink 50"/>
              <p:cNvPicPr/>
              <p:nvPr/>
            </p:nvPicPr>
            <p:blipFill>
              <a:blip r:embed="rId8"/>
              <a:stretch>
                <a:fillRect/>
              </a:stretch>
            </p:blipFill>
            <p:spPr>
              <a:xfrm>
                <a:off x="1716804" y="4086640"/>
                <a:ext cx="50832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9" name="Ink 78"/>
              <p14:cNvContentPartPr/>
              <p14:nvPr/>
            </p14:nvContentPartPr>
            <p14:xfrm>
              <a:off x="2802564" y="3287440"/>
              <a:ext cx="4690800" cy="3231360"/>
            </p14:xfrm>
          </p:contentPart>
        </mc:Choice>
        <mc:Fallback xmlns="">
          <p:pic>
            <p:nvPicPr>
              <p:cNvPr id="79" name="Ink 78"/>
              <p:cNvPicPr/>
              <p:nvPr/>
            </p:nvPicPr>
            <p:blipFill>
              <a:blip r:embed="rId10"/>
              <a:stretch>
                <a:fillRect/>
              </a:stretch>
            </p:blipFill>
            <p:spPr>
              <a:xfrm>
                <a:off x="2789964" y="3274840"/>
                <a:ext cx="4716000" cy="325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6" name="Ink 85"/>
              <p14:cNvContentPartPr/>
              <p14:nvPr/>
            </p14:nvContentPartPr>
            <p14:xfrm>
              <a:off x="1547244" y="3056320"/>
              <a:ext cx="872640" cy="816480"/>
            </p14:xfrm>
          </p:contentPart>
        </mc:Choice>
        <mc:Fallback xmlns="">
          <p:pic>
            <p:nvPicPr>
              <p:cNvPr id="86" name="Ink 85"/>
              <p:cNvPicPr/>
              <p:nvPr/>
            </p:nvPicPr>
            <p:blipFill>
              <a:blip r:embed="rId12"/>
              <a:stretch>
                <a:fillRect/>
              </a:stretch>
            </p:blipFill>
            <p:spPr>
              <a:xfrm>
                <a:off x="1534644" y="3043720"/>
                <a:ext cx="897840" cy="841680"/>
              </a:xfrm>
              <a:prstGeom prst="rect">
                <a:avLst/>
              </a:prstGeom>
            </p:spPr>
          </p:pic>
        </mc:Fallback>
      </mc:AlternateContent>
    </p:spTree>
    <p:extLst>
      <p:ext uri="{BB962C8B-B14F-4D97-AF65-F5344CB8AC3E}">
        <p14:creationId xmlns:p14="http://schemas.microsoft.com/office/powerpoint/2010/main" val="456601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Communication Link?</a:t>
            </a:r>
            <a:endParaRPr lang="en-IN"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6298" y="2241755"/>
            <a:ext cx="10289297" cy="3545457"/>
          </a:xfrm>
        </p:spPr>
      </p:pic>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5</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410966" y="1630960"/>
            <a:ext cx="10942833" cy="369332"/>
          </a:xfrm>
          <a:prstGeom prst="rect">
            <a:avLst/>
          </a:prstGeom>
        </p:spPr>
        <p:txBody>
          <a:bodyPr wrap="square">
            <a:spAutoFit/>
          </a:bodyPr>
          <a:lstStyle/>
          <a:p>
            <a:r>
              <a:rPr lang="en-US" dirty="0"/>
              <a:t>Communication link :  provides a way for information to move between physically separated components</a:t>
            </a:r>
          </a:p>
        </p:txBody>
      </p:sp>
    </p:spTree>
    <p:extLst>
      <p:ext uri="{BB962C8B-B14F-4D97-AF65-F5344CB8AC3E}">
        <p14:creationId xmlns:p14="http://schemas.microsoft.com/office/powerpoint/2010/main" val="1334100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30580"/>
            <a:ext cx="11435136" cy="1186269"/>
          </a:xfrm>
        </p:spPr>
        <p:txBody>
          <a:bodyPr/>
          <a:lstStyle/>
          <a:p>
            <a:r>
              <a:rPr lang="en-IN" dirty="0" smtClean="0"/>
              <a:t>Magnetic Media</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6</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016" y="356189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9962" y="3126256"/>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489" y="3529346"/>
            <a:ext cx="2143125" cy="2143125"/>
          </a:xfrm>
          <a:prstGeom prst="rect">
            <a:avLst/>
          </a:prstGeom>
        </p:spPr>
      </p:pic>
      <p:sp>
        <p:nvSpPr>
          <p:cNvPr id="7" name="Content Placeholder 6"/>
          <p:cNvSpPr>
            <a:spLocks noGrp="1"/>
          </p:cNvSpPr>
          <p:nvPr>
            <p:ph idx="1"/>
          </p:nvPr>
        </p:nvSpPr>
        <p:spPr>
          <a:xfrm>
            <a:off x="838200" y="1353677"/>
            <a:ext cx="10515600" cy="4351338"/>
          </a:xfrm>
        </p:spPr>
        <p:txBody>
          <a:bodyPr/>
          <a:lstStyle/>
          <a:p>
            <a:pPr algn="just"/>
            <a:r>
              <a:rPr lang="en-US" dirty="0"/>
              <a:t>One of the most common ways to transport data from one computer to another is to write them onto </a:t>
            </a:r>
            <a:r>
              <a:rPr lang="en-US" dirty="0" smtClean="0"/>
              <a:t>magnetic </a:t>
            </a:r>
            <a:r>
              <a:rPr lang="en-IN" dirty="0" smtClean="0"/>
              <a:t>tape </a:t>
            </a:r>
            <a:r>
              <a:rPr lang="en-IN" dirty="0"/>
              <a:t>or removable </a:t>
            </a:r>
            <a:r>
              <a:rPr lang="en-IN" dirty="0" smtClean="0"/>
              <a:t>media.</a:t>
            </a:r>
          </a:p>
          <a:p>
            <a:pPr algn="just"/>
            <a:r>
              <a:rPr lang="en-US" dirty="0" smtClean="0"/>
              <a:t>It </a:t>
            </a:r>
            <a:r>
              <a:rPr lang="en-US" dirty="0"/>
              <a:t>is often more cost effective, especially for applications in which high bandwidth or </a:t>
            </a:r>
            <a:r>
              <a:rPr lang="en-US" dirty="0" smtClean="0"/>
              <a:t>cost per </a:t>
            </a:r>
            <a:r>
              <a:rPr lang="en-US" dirty="0"/>
              <a:t>bit transported is the key factor.</a:t>
            </a:r>
            <a:endParaRPr lang="en-IN" dirty="0"/>
          </a:p>
        </p:txBody>
      </p:sp>
      <p:sp>
        <p:nvSpPr>
          <p:cNvPr id="14" name="TextBox 13"/>
          <p:cNvSpPr txBox="1"/>
          <p:nvPr/>
        </p:nvSpPr>
        <p:spPr>
          <a:xfrm>
            <a:off x="1509636" y="5735837"/>
            <a:ext cx="1351552" cy="369332"/>
          </a:xfrm>
          <a:prstGeom prst="rect">
            <a:avLst/>
          </a:prstGeom>
          <a:noFill/>
        </p:spPr>
        <p:txBody>
          <a:bodyPr wrap="square" rtlCol="0">
            <a:spAutoFit/>
          </a:bodyPr>
          <a:lstStyle/>
          <a:p>
            <a:r>
              <a:rPr lang="en-IN" dirty="0" smtClean="0"/>
              <a:t>Floppy disc.</a:t>
            </a:r>
            <a:endParaRPr lang="en-IN" dirty="0"/>
          </a:p>
        </p:txBody>
      </p:sp>
      <p:sp>
        <p:nvSpPr>
          <p:cNvPr id="15" name="TextBox 14"/>
          <p:cNvSpPr txBox="1"/>
          <p:nvPr/>
        </p:nvSpPr>
        <p:spPr>
          <a:xfrm>
            <a:off x="5452759" y="5819539"/>
            <a:ext cx="1351552" cy="369332"/>
          </a:xfrm>
          <a:prstGeom prst="rect">
            <a:avLst/>
          </a:prstGeom>
          <a:noFill/>
        </p:spPr>
        <p:txBody>
          <a:bodyPr wrap="square" rtlCol="0">
            <a:spAutoFit/>
          </a:bodyPr>
          <a:lstStyle/>
          <a:p>
            <a:r>
              <a:rPr lang="en-IN" dirty="0" smtClean="0"/>
              <a:t>Hard Disc</a:t>
            </a:r>
            <a:endParaRPr lang="en-IN" dirty="0"/>
          </a:p>
        </p:txBody>
      </p:sp>
      <p:sp>
        <p:nvSpPr>
          <p:cNvPr id="18" name="TextBox 17"/>
          <p:cNvSpPr txBox="1"/>
          <p:nvPr/>
        </p:nvSpPr>
        <p:spPr>
          <a:xfrm>
            <a:off x="9306424" y="5645941"/>
            <a:ext cx="2047376" cy="369332"/>
          </a:xfrm>
          <a:prstGeom prst="rect">
            <a:avLst/>
          </a:prstGeom>
          <a:noFill/>
        </p:spPr>
        <p:txBody>
          <a:bodyPr wrap="square" rtlCol="0">
            <a:spAutoFit/>
          </a:bodyPr>
          <a:lstStyle/>
          <a:p>
            <a:r>
              <a:rPr lang="en-IN" dirty="0" smtClean="0"/>
              <a:t>External hard Disc</a:t>
            </a:r>
            <a:endParaRPr lang="en-IN" dirty="0"/>
          </a:p>
        </p:txBody>
      </p:sp>
    </p:spTree>
    <p:extLst>
      <p:ext uri="{BB962C8B-B14F-4D97-AF65-F5344CB8AC3E}">
        <p14:creationId xmlns:p14="http://schemas.microsoft.com/office/powerpoint/2010/main" val="11631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Twisted pair</a:t>
            </a:r>
            <a:endParaRPr lang="en-IN" dirty="0"/>
          </a:p>
        </p:txBody>
      </p:sp>
      <p:sp>
        <p:nvSpPr>
          <p:cNvPr id="9" name="Content Placeholder 8"/>
          <p:cNvSpPr>
            <a:spLocks noGrp="1"/>
          </p:cNvSpPr>
          <p:nvPr>
            <p:ph idx="1"/>
          </p:nvPr>
        </p:nvSpPr>
        <p:spPr>
          <a:xfrm>
            <a:off x="410967" y="1533832"/>
            <a:ext cx="11435136" cy="4660491"/>
          </a:xfrm>
        </p:spPr>
        <p:txBody>
          <a:bodyPr>
            <a:normAutofit lnSpcReduction="10000"/>
          </a:bodyPr>
          <a:lstStyle/>
          <a:p>
            <a:pPr algn="just"/>
            <a:r>
              <a:rPr lang="en-US" dirty="0"/>
              <a:t>U</a:t>
            </a:r>
            <a:r>
              <a:rPr lang="en-US" dirty="0" smtClean="0"/>
              <a:t>sed </a:t>
            </a:r>
            <a:r>
              <a:rPr lang="en-US" dirty="0"/>
              <a:t>for telephone communications and most modern Ethernet </a:t>
            </a:r>
            <a:r>
              <a:rPr lang="en-US" dirty="0" smtClean="0"/>
              <a:t>networks.</a:t>
            </a:r>
          </a:p>
          <a:p>
            <a:pPr algn="just"/>
            <a:r>
              <a:rPr lang="en-US" dirty="0"/>
              <a:t>A pair of wires forms a circuit that can transmit data. </a:t>
            </a:r>
            <a:endParaRPr lang="en-US" dirty="0" smtClean="0"/>
          </a:p>
          <a:p>
            <a:pPr algn="just"/>
            <a:r>
              <a:rPr lang="en-US" dirty="0" smtClean="0"/>
              <a:t>The </a:t>
            </a:r>
            <a:r>
              <a:rPr lang="en-US" dirty="0"/>
              <a:t>pairs are twisted to provide protection against </a:t>
            </a:r>
            <a:r>
              <a:rPr lang="en-US" i="1" dirty="0"/>
              <a:t>crosstalk</a:t>
            </a:r>
            <a:r>
              <a:rPr lang="en-US" dirty="0"/>
              <a:t>, the noise generated by adjacent </a:t>
            </a:r>
            <a:r>
              <a:rPr lang="en-US" dirty="0" smtClean="0"/>
              <a:t>pairs.</a:t>
            </a:r>
          </a:p>
          <a:p>
            <a:pPr algn="just"/>
            <a:r>
              <a:rPr lang="en-US" dirty="0"/>
              <a:t>When electrical current flows through a wire, it creates a small, circular magnetic field around the </a:t>
            </a:r>
            <a:r>
              <a:rPr lang="en-US" dirty="0" smtClean="0"/>
              <a:t>wire (Ampere’s Law). </a:t>
            </a:r>
          </a:p>
          <a:p>
            <a:pPr algn="just"/>
            <a:r>
              <a:rPr lang="en-US" dirty="0" smtClean="0"/>
              <a:t>When </a:t>
            </a:r>
            <a:r>
              <a:rPr lang="en-US" dirty="0"/>
              <a:t>two wires in an electrical circuit are placed close together, their magnetic fields are the exact opposite of each other. Thus, the two magnetic fields cancel each other </a:t>
            </a:r>
            <a:r>
              <a:rPr lang="en-US" dirty="0" smtClean="0"/>
              <a:t>out.</a:t>
            </a:r>
          </a:p>
          <a:p>
            <a:pPr algn="just"/>
            <a:r>
              <a:rPr lang="en-US" dirty="0"/>
              <a:t>Twisting the wires can enhance this </a:t>
            </a:r>
            <a:r>
              <a:rPr lang="en-US" i="1" dirty="0"/>
              <a:t>cancellation </a:t>
            </a:r>
            <a:r>
              <a:rPr lang="en-US" i="1" dirty="0" smtClean="0"/>
              <a:t>effect.</a:t>
            </a:r>
          </a:p>
          <a:p>
            <a:pPr algn="just"/>
            <a:r>
              <a:rPr lang="en-US" i="1" dirty="0" smtClean="0"/>
              <a:t>Two types: Unshielded, and shielded. </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7</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00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UTP (unshielded)</a:t>
            </a:r>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8</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4" name="Content Placeholder 3"/>
          <p:cNvSpPr>
            <a:spLocks noGrp="1"/>
          </p:cNvSpPr>
          <p:nvPr>
            <p:ph idx="1"/>
          </p:nvPr>
        </p:nvSpPr>
        <p:spPr>
          <a:xfrm>
            <a:off x="494071" y="1434945"/>
            <a:ext cx="5926394" cy="4385751"/>
          </a:xfrm>
        </p:spPr>
        <p:txBody>
          <a:bodyPr/>
          <a:lstStyle/>
          <a:p>
            <a:r>
              <a:rPr lang="en-US" dirty="0"/>
              <a:t>is a medium that is composed of pairs of </a:t>
            </a:r>
            <a:r>
              <a:rPr lang="en-US" dirty="0" smtClean="0"/>
              <a:t>wires (4 pairs for network medium)</a:t>
            </a:r>
          </a:p>
          <a:p>
            <a:r>
              <a:rPr lang="en-US" dirty="0"/>
              <a:t>UTP cable often is installed using a Registered Jack 45 (RJ-45) connector</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948" t="44942" r="6132" b="13843"/>
          <a:stretch/>
        </p:blipFill>
        <p:spPr>
          <a:xfrm>
            <a:off x="481780" y="3397046"/>
            <a:ext cx="6027175" cy="214343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447"/>
          <a:stretch/>
        </p:blipFill>
        <p:spPr>
          <a:xfrm>
            <a:off x="6615340" y="1262900"/>
            <a:ext cx="5230763" cy="4796053"/>
          </a:xfrm>
          <a:prstGeom prst="rect">
            <a:avLst/>
          </a:prstGeom>
        </p:spPr>
      </p:pic>
    </p:spTree>
    <p:extLst>
      <p:ext uri="{BB962C8B-B14F-4D97-AF65-F5344CB8AC3E}">
        <p14:creationId xmlns:p14="http://schemas.microsoft.com/office/powerpoint/2010/main" val="392447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67" y="20748"/>
            <a:ext cx="11435136" cy="1186269"/>
          </a:xfrm>
        </p:spPr>
        <p:txBody>
          <a:bodyPr/>
          <a:lstStyle/>
          <a:p>
            <a:r>
              <a:rPr lang="en-IN" dirty="0" smtClean="0"/>
              <a:t>UTP</a:t>
            </a:r>
            <a:endParaRPr lang="en-IN" dirty="0"/>
          </a:p>
        </p:txBody>
      </p:sp>
      <p:sp>
        <p:nvSpPr>
          <p:cNvPr id="9" name="Content Placeholder 8"/>
          <p:cNvSpPr>
            <a:spLocks noGrp="1"/>
          </p:cNvSpPr>
          <p:nvPr>
            <p:ph idx="1"/>
          </p:nvPr>
        </p:nvSpPr>
        <p:spPr>
          <a:xfrm>
            <a:off x="410967" y="1733797"/>
            <a:ext cx="11435136" cy="4215500"/>
          </a:xfrm>
        </p:spPr>
        <p:txBody>
          <a:bodyPr>
            <a:normAutofit lnSpcReduction="10000"/>
          </a:bodyPr>
          <a:lstStyle/>
          <a:p>
            <a:r>
              <a:rPr lang="en-IN" dirty="0" smtClean="0"/>
              <a:t>Advantages: Smaller size (external diameter), easy to install and less expensive. </a:t>
            </a:r>
          </a:p>
          <a:p>
            <a:r>
              <a:rPr lang="en-US" dirty="0"/>
              <a:t> </a:t>
            </a:r>
            <a:r>
              <a:rPr lang="en-US" dirty="0" smtClean="0"/>
              <a:t>Disadvantages: UTP </a:t>
            </a:r>
            <a:r>
              <a:rPr lang="en-US" dirty="0"/>
              <a:t>cable is more prone to electrical noise and interference than other types of networking media, and the distance between signal boosts is shorter for UTP </a:t>
            </a:r>
            <a:r>
              <a:rPr lang="en-US" dirty="0" smtClean="0"/>
              <a:t>.</a:t>
            </a:r>
          </a:p>
          <a:p>
            <a:r>
              <a:rPr lang="en-US" dirty="0"/>
              <a:t>The following summarizes the features of UTP cable:</a:t>
            </a:r>
          </a:p>
          <a:p>
            <a:pPr lvl="1"/>
            <a:r>
              <a:rPr lang="en-US" dirty="0"/>
              <a:t>Speed and throughput—10 to 1000 Mbps</a:t>
            </a:r>
          </a:p>
          <a:p>
            <a:pPr lvl="1"/>
            <a:r>
              <a:rPr lang="en-US" dirty="0"/>
              <a:t>Average cost per node—Least expensive</a:t>
            </a:r>
          </a:p>
          <a:p>
            <a:pPr lvl="1"/>
            <a:r>
              <a:rPr lang="en-US" dirty="0"/>
              <a:t>Media and connector size—Small</a:t>
            </a:r>
          </a:p>
          <a:p>
            <a:pPr lvl="1"/>
            <a:r>
              <a:rPr lang="en-US" dirty="0"/>
              <a:t>Maximum cable length—100 m (short)</a:t>
            </a:r>
          </a:p>
          <a:p>
            <a:endParaRPr lang="en-IN" dirty="0"/>
          </a:p>
        </p:txBody>
      </p:sp>
      <p:sp>
        <p:nvSpPr>
          <p:cNvPr id="11" name="Footer Placeholder 10"/>
          <p:cNvSpPr>
            <a:spLocks noGrp="1"/>
          </p:cNvSpPr>
          <p:nvPr>
            <p:ph type="ftr" sz="quarter" idx="11"/>
          </p:nvPr>
        </p:nvSpPr>
        <p:spPr/>
        <p:txBody>
          <a:bodyPr/>
          <a:lstStyle/>
          <a:p>
            <a:r>
              <a:rPr lang="en-US" smtClean="0">
                <a:solidFill>
                  <a:srgbClr val="C00000"/>
                </a:solidFill>
              </a:rPr>
              <a:t>Indian Institute of Information Technology, Sri City, Chittoor</a:t>
            </a:r>
            <a:endParaRPr lang="en-IN" dirty="0">
              <a:solidFill>
                <a:srgbClr val="C00000"/>
              </a:solidFill>
            </a:endParaRPr>
          </a:p>
        </p:txBody>
      </p:sp>
      <p:sp>
        <p:nvSpPr>
          <p:cNvPr id="12" name="Slide Number Placeholder 11"/>
          <p:cNvSpPr>
            <a:spLocks noGrp="1"/>
          </p:cNvSpPr>
          <p:nvPr>
            <p:ph type="sldNum" sz="quarter" idx="12"/>
          </p:nvPr>
        </p:nvSpPr>
        <p:spPr/>
        <p:txBody>
          <a:bodyPr/>
          <a:lstStyle/>
          <a:p>
            <a:fld id="{BAAD69BA-2DFD-422F-91C7-AA8620B09953}" type="slidenum">
              <a:rPr lang="en-IN" smtClean="0">
                <a:solidFill>
                  <a:srgbClr val="C00000"/>
                </a:solidFill>
              </a:rPr>
              <a:t>9</a:t>
            </a:fld>
            <a:endParaRPr lang="en-IN" dirty="0">
              <a:solidFill>
                <a:srgbClr val="C00000"/>
              </a:solidFill>
            </a:endParaRPr>
          </a:p>
        </p:txBody>
      </p:sp>
      <p:sp>
        <p:nvSpPr>
          <p:cNvPr id="13" name="Date Placeholder 12"/>
          <p:cNvSpPr>
            <a:spLocks noGrp="1"/>
          </p:cNvSpPr>
          <p:nvPr>
            <p:ph type="dt" sz="half" idx="10"/>
          </p:nvPr>
        </p:nvSpPr>
        <p:spPr/>
        <p:txBody>
          <a:bodyPr/>
          <a:lstStyle/>
          <a:p>
            <a:r>
              <a:rPr lang="en-US" smtClean="0">
                <a:solidFill>
                  <a:srgbClr val="C00000"/>
                </a:solidFill>
              </a:rPr>
              <a:t>Dr. Raja Vara Prasad</a:t>
            </a:r>
            <a:endParaRPr lang="en-IN" dirty="0">
              <a:solidFill>
                <a:srgbClr val="C00000"/>
              </a:solidFill>
            </a:endParaRPr>
          </a:p>
        </p:txBody>
      </p:sp>
      <p:cxnSp>
        <p:nvCxnSpPr>
          <p:cNvPr id="16" name="Straight Connector 15"/>
          <p:cNvCxnSpPr/>
          <p:nvPr/>
        </p:nvCxnSpPr>
        <p:spPr>
          <a:xfrm>
            <a:off x="0" y="1230764"/>
            <a:ext cx="12192000" cy="8389"/>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0" y="6325532"/>
            <a:ext cx="12224535" cy="30822"/>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314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5323</TotalTime>
  <Words>3580</Words>
  <Application>Microsoft Office PowerPoint</Application>
  <PresentationFormat>Custom</PresentationFormat>
  <Paragraphs>418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Computer Communication Networks</vt:lpstr>
      <vt:lpstr>Network Software</vt:lpstr>
      <vt:lpstr>Layers, protocols, and interfaces</vt:lpstr>
      <vt:lpstr>The Physical Layer</vt:lpstr>
      <vt:lpstr>Communication Link?</vt:lpstr>
      <vt:lpstr>Magnetic Media</vt:lpstr>
      <vt:lpstr>Twisted pair</vt:lpstr>
      <vt:lpstr>UTP (unshielded)</vt:lpstr>
      <vt:lpstr>UTP</vt:lpstr>
      <vt:lpstr>UTP cabling </vt:lpstr>
      <vt:lpstr>STP (Shielded Twisted Pair)</vt:lpstr>
      <vt:lpstr>STP comparison with UTP</vt:lpstr>
      <vt:lpstr>Coaxial Cable</vt:lpstr>
      <vt:lpstr>Categories of Coax.</vt:lpstr>
      <vt:lpstr>Advantages and Disadvantages</vt:lpstr>
      <vt:lpstr>Fiber optics</vt:lpstr>
      <vt:lpstr>Fiber Optics: Construction</vt:lpstr>
      <vt:lpstr>Fiber Optics: Working Principle</vt:lpstr>
      <vt:lpstr>Snell’s Law: Law of Refraction, Critical Angle, total internal Reflection</vt:lpstr>
      <vt:lpstr>Fiber Optics: Modes</vt:lpstr>
      <vt:lpstr>Types of Fibers</vt:lpstr>
      <vt:lpstr>Fiber Optics: Advantages and Disadvantages</vt:lpstr>
      <vt:lpstr>PowerPoint Presentation</vt:lpstr>
      <vt:lpstr>Unguided Media: Wireless Transmission</vt:lpstr>
      <vt:lpstr>Electromagnetic Spectrum</vt:lpstr>
      <vt:lpstr>Electromagnetic spectrum and its uses for communication</vt:lpstr>
      <vt:lpstr>Electromagnetic spectrum and its uses for communication</vt:lpstr>
      <vt:lpstr>Electromagnetic spectrum and its uses for communication</vt:lpstr>
      <vt:lpstr>Electromagnetic spectrum and its uses for communication</vt:lpstr>
      <vt:lpstr>Radio Transmission (10 kHz – 300 MHz)</vt:lpstr>
      <vt:lpstr>Radio Transmission</vt:lpstr>
      <vt:lpstr>Microwave Transmission (300 MHz – 300 GHz)</vt:lpstr>
      <vt:lpstr>Infrared and Millimeter Wave</vt:lpstr>
      <vt:lpstr>Light Wave Transmission</vt:lpstr>
      <vt:lpstr>Multiplexing</vt:lpstr>
      <vt:lpstr>Frequency Division Multiplexing (FDM)</vt:lpstr>
      <vt:lpstr>FDM Operation</vt:lpstr>
      <vt:lpstr>FDM Operation</vt:lpstr>
      <vt:lpstr>FDM</vt:lpstr>
      <vt:lpstr>Wavelength Division Multiplexing (WDM)</vt:lpstr>
      <vt:lpstr>WDM</vt:lpstr>
      <vt:lpstr>WDM</vt:lpstr>
      <vt:lpstr>Time Division Multiplexing (digital)</vt:lpstr>
      <vt:lpstr>TDM</vt:lpstr>
      <vt:lpstr>TDM</vt:lpstr>
      <vt:lpstr>Synchronous TDM</vt:lpstr>
      <vt:lpstr>Asynchronous TDM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Divyabramham</dc:creator>
  <cp:lastModifiedBy>Vara Prasad</cp:lastModifiedBy>
  <cp:revision>159</cp:revision>
  <dcterms:created xsi:type="dcterms:W3CDTF">2019-12-13T06:56:05Z</dcterms:created>
  <dcterms:modified xsi:type="dcterms:W3CDTF">2021-01-13T13:01:42Z</dcterms:modified>
</cp:coreProperties>
</file>