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3"/>
  </p:notesMasterIdLst>
  <p:sldIdLst>
    <p:sldId id="266" r:id="rId2"/>
    <p:sldId id="284" r:id="rId3"/>
    <p:sldId id="350" r:id="rId4"/>
    <p:sldId id="362" r:id="rId5"/>
    <p:sldId id="364" r:id="rId6"/>
    <p:sldId id="365" r:id="rId7"/>
    <p:sldId id="366" r:id="rId8"/>
    <p:sldId id="367" r:id="rId9"/>
    <p:sldId id="368" r:id="rId10"/>
    <p:sldId id="369" r:id="rId11"/>
    <p:sldId id="380" r:id="rId12"/>
    <p:sldId id="370" r:id="rId13"/>
    <p:sldId id="371" r:id="rId14"/>
    <p:sldId id="373" r:id="rId15"/>
    <p:sldId id="372" r:id="rId16"/>
    <p:sldId id="374" r:id="rId17"/>
    <p:sldId id="375" r:id="rId18"/>
    <p:sldId id="376" r:id="rId19"/>
    <p:sldId id="377" r:id="rId20"/>
    <p:sldId id="378" r:id="rId21"/>
    <p:sldId id="3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7FDCA-0965-46E6-A17B-A578ADDF550B}" v="263" dt="2021-02-02T07:31:5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GN" userId="625313e3a1b95115" providerId="LiveId" clId="{C0A7FDCA-0965-46E6-A17B-A578ADDF550B}"/>
    <pc:docChg chg="undo redo custSel addSld delSld modSld sldOrd">
      <pc:chgData name="GIRISH GN" userId="625313e3a1b95115" providerId="LiveId" clId="{C0A7FDCA-0965-46E6-A17B-A578ADDF550B}" dt="2021-02-02T08:59:36.542" v="1630" actId="478"/>
      <pc:docMkLst>
        <pc:docMk/>
      </pc:docMkLst>
      <pc:sldChg chg="modSp mod">
        <pc:chgData name="GIRISH GN" userId="625313e3a1b95115" providerId="LiveId" clId="{C0A7FDCA-0965-46E6-A17B-A578ADDF550B}" dt="2021-02-02T07:32:16.858" v="1626" actId="20577"/>
        <pc:sldMkLst>
          <pc:docMk/>
          <pc:sldMk cId="2211373632" sldId="266"/>
        </pc:sldMkLst>
        <pc:spChg chg="mod">
          <ac:chgData name="GIRISH GN" userId="625313e3a1b95115" providerId="LiveId" clId="{C0A7FDCA-0965-46E6-A17B-A578ADDF550B}" dt="2021-02-02T07:32:16.858" v="1626" actId="20577"/>
          <ac:spMkLst>
            <pc:docMk/>
            <pc:sldMk cId="2211373632" sldId="266"/>
            <ac:spMk id="2" creationId="{00000000-0000-0000-0000-000000000000}"/>
          </ac:spMkLst>
        </pc:spChg>
      </pc:sldChg>
      <pc:sldChg chg="modSp mod">
        <pc:chgData name="GIRISH GN" userId="625313e3a1b95115" providerId="LiveId" clId="{C0A7FDCA-0965-46E6-A17B-A578ADDF550B}" dt="2021-02-02T07:32:10.035" v="1625" actId="255"/>
        <pc:sldMkLst>
          <pc:docMk/>
          <pc:sldMk cId="674709958" sldId="284"/>
        </pc:sldMkLst>
        <pc:spChg chg="mod">
          <ac:chgData name="GIRISH GN" userId="625313e3a1b95115" providerId="LiveId" clId="{C0A7FDCA-0965-46E6-A17B-A578ADDF550B}" dt="2021-02-02T07:32:10.035" v="1625" actId="255"/>
          <ac:spMkLst>
            <pc:docMk/>
            <pc:sldMk cId="674709958" sldId="284"/>
            <ac:spMk id="3" creationId="{00000000-0000-0000-0000-000000000000}"/>
          </ac:spMkLst>
        </pc:spChg>
      </pc:sldChg>
      <pc:sldChg chg="del">
        <pc:chgData name="GIRISH GN" userId="625313e3a1b95115" providerId="LiveId" clId="{C0A7FDCA-0965-46E6-A17B-A578ADDF550B}" dt="2021-02-02T07:01:52.137" v="1087" actId="47"/>
        <pc:sldMkLst>
          <pc:docMk/>
          <pc:sldMk cId="1627603197" sldId="346"/>
        </pc:sldMkLst>
      </pc:sldChg>
      <pc:sldChg chg="del">
        <pc:chgData name="GIRISH GN" userId="625313e3a1b95115" providerId="LiveId" clId="{C0A7FDCA-0965-46E6-A17B-A578ADDF550B}" dt="2021-02-02T07:01:52.835" v="1088" actId="47"/>
        <pc:sldMkLst>
          <pc:docMk/>
          <pc:sldMk cId="3745060995" sldId="347"/>
        </pc:sldMkLst>
      </pc:sldChg>
      <pc:sldChg chg="del">
        <pc:chgData name="GIRISH GN" userId="625313e3a1b95115" providerId="LiveId" clId="{C0A7FDCA-0965-46E6-A17B-A578ADDF550B}" dt="2021-02-02T07:22:01.470" v="1414" actId="47"/>
        <pc:sldMkLst>
          <pc:docMk/>
          <pc:sldMk cId="3860660787" sldId="348"/>
        </pc:sldMkLst>
      </pc:sldChg>
      <pc:sldChg chg="del">
        <pc:chgData name="GIRISH GN" userId="625313e3a1b95115" providerId="LiveId" clId="{C0A7FDCA-0965-46E6-A17B-A578ADDF550B}" dt="2021-02-02T07:22:02.040" v="1415" actId="47"/>
        <pc:sldMkLst>
          <pc:docMk/>
          <pc:sldMk cId="3882089362" sldId="349"/>
        </pc:sldMkLst>
      </pc:sldChg>
      <pc:sldChg chg="delSp modSp mod">
        <pc:chgData name="GIRISH GN" userId="625313e3a1b95115" providerId="LiveId" clId="{C0A7FDCA-0965-46E6-A17B-A578ADDF550B}" dt="2021-02-02T04:18:15.589" v="290" actId="947"/>
        <pc:sldMkLst>
          <pc:docMk/>
          <pc:sldMk cId="2545562472" sldId="350"/>
        </pc:sldMkLst>
        <pc:spChg chg="mod">
          <ac:chgData name="GIRISH GN" userId="625313e3a1b95115" providerId="LiveId" clId="{C0A7FDCA-0965-46E6-A17B-A578ADDF550B}" dt="2021-02-02T04:17:56.289" v="288" actId="20577"/>
          <ac:spMkLst>
            <pc:docMk/>
            <pc:sldMk cId="2545562472" sldId="350"/>
            <ac:spMk id="2" creationId="{00000000-0000-0000-0000-000000000000}"/>
          </ac:spMkLst>
        </pc:spChg>
        <pc:spChg chg="mod">
          <ac:chgData name="GIRISH GN" userId="625313e3a1b95115" providerId="LiveId" clId="{C0A7FDCA-0965-46E6-A17B-A578ADDF550B}" dt="2021-02-02T04:18:15.589" v="290" actId="947"/>
          <ac:spMkLst>
            <pc:docMk/>
            <pc:sldMk cId="2545562472" sldId="350"/>
            <ac:spMk id="3" creationId="{00000000-0000-0000-0000-000000000000}"/>
          </ac:spMkLst>
        </pc:spChg>
        <pc:picChg chg="del">
          <ac:chgData name="GIRISH GN" userId="625313e3a1b95115" providerId="LiveId" clId="{C0A7FDCA-0965-46E6-A17B-A578ADDF550B}" dt="2021-02-02T03:53:14.192" v="20" actId="478"/>
          <ac:picMkLst>
            <pc:docMk/>
            <pc:sldMk cId="2545562472" sldId="350"/>
            <ac:picMk id="4" creationId="{63C0EAEB-C2BB-4675-9F5A-AF4920CF3C2E}"/>
          </ac:picMkLst>
        </pc:picChg>
      </pc:sldChg>
      <pc:sldChg chg="del">
        <pc:chgData name="GIRISH GN" userId="625313e3a1b95115" providerId="LiveId" clId="{C0A7FDCA-0965-46E6-A17B-A578ADDF550B}" dt="2021-02-02T07:22:02.355" v="1416" actId="47"/>
        <pc:sldMkLst>
          <pc:docMk/>
          <pc:sldMk cId="3133989076" sldId="351"/>
        </pc:sldMkLst>
      </pc:sldChg>
      <pc:sldChg chg="del">
        <pc:chgData name="GIRISH GN" userId="625313e3a1b95115" providerId="LiveId" clId="{C0A7FDCA-0965-46E6-A17B-A578ADDF550B}" dt="2021-02-02T07:22:02.654" v="1417" actId="47"/>
        <pc:sldMkLst>
          <pc:docMk/>
          <pc:sldMk cId="2739721842" sldId="352"/>
        </pc:sldMkLst>
      </pc:sldChg>
      <pc:sldChg chg="del">
        <pc:chgData name="GIRISH GN" userId="625313e3a1b95115" providerId="LiveId" clId="{C0A7FDCA-0965-46E6-A17B-A578ADDF550B}" dt="2021-02-02T07:22:02.947" v="1418" actId="47"/>
        <pc:sldMkLst>
          <pc:docMk/>
          <pc:sldMk cId="1073278397" sldId="353"/>
        </pc:sldMkLst>
      </pc:sldChg>
      <pc:sldChg chg="del">
        <pc:chgData name="GIRISH GN" userId="625313e3a1b95115" providerId="LiveId" clId="{C0A7FDCA-0965-46E6-A17B-A578ADDF550B}" dt="2021-02-02T07:22:03.206" v="1419" actId="47"/>
        <pc:sldMkLst>
          <pc:docMk/>
          <pc:sldMk cId="119494690" sldId="354"/>
        </pc:sldMkLst>
      </pc:sldChg>
      <pc:sldChg chg="del">
        <pc:chgData name="GIRISH GN" userId="625313e3a1b95115" providerId="LiveId" clId="{C0A7FDCA-0965-46E6-A17B-A578ADDF550B}" dt="2021-02-02T07:22:03.482" v="1420" actId="47"/>
        <pc:sldMkLst>
          <pc:docMk/>
          <pc:sldMk cId="2176472281" sldId="355"/>
        </pc:sldMkLst>
      </pc:sldChg>
      <pc:sldChg chg="del">
        <pc:chgData name="GIRISH GN" userId="625313e3a1b95115" providerId="LiveId" clId="{C0A7FDCA-0965-46E6-A17B-A578ADDF550B}" dt="2021-02-02T07:22:03.909" v="1421" actId="47"/>
        <pc:sldMkLst>
          <pc:docMk/>
          <pc:sldMk cId="4107377330" sldId="356"/>
        </pc:sldMkLst>
      </pc:sldChg>
      <pc:sldChg chg="del">
        <pc:chgData name="GIRISH GN" userId="625313e3a1b95115" providerId="LiveId" clId="{C0A7FDCA-0965-46E6-A17B-A578ADDF550B}" dt="2021-02-02T07:22:04.446" v="1422" actId="47"/>
        <pc:sldMkLst>
          <pc:docMk/>
          <pc:sldMk cId="486246639" sldId="357"/>
        </pc:sldMkLst>
      </pc:sldChg>
      <pc:sldChg chg="del">
        <pc:chgData name="GIRISH GN" userId="625313e3a1b95115" providerId="LiveId" clId="{C0A7FDCA-0965-46E6-A17B-A578ADDF550B}" dt="2021-02-02T07:22:04.884" v="1423" actId="47"/>
        <pc:sldMkLst>
          <pc:docMk/>
          <pc:sldMk cId="299161207" sldId="359"/>
        </pc:sldMkLst>
      </pc:sldChg>
      <pc:sldChg chg="del">
        <pc:chgData name="GIRISH GN" userId="625313e3a1b95115" providerId="LiveId" clId="{C0A7FDCA-0965-46E6-A17B-A578ADDF550B}" dt="2021-02-02T07:22:09.873" v="1424" actId="47"/>
        <pc:sldMkLst>
          <pc:docMk/>
          <pc:sldMk cId="3953523912" sldId="360"/>
        </pc:sldMkLst>
      </pc:sldChg>
      <pc:sldChg chg="del">
        <pc:chgData name="GIRISH GN" userId="625313e3a1b95115" providerId="LiveId" clId="{C0A7FDCA-0965-46E6-A17B-A578ADDF550B}" dt="2021-02-02T07:22:09.873" v="1424" actId="47"/>
        <pc:sldMkLst>
          <pc:docMk/>
          <pc:sldMk cId="1232480431" sldId="361"/>
        </pc:sldMkLst>
      </pc:sldChg>
      <pc:sldChg chg="modSp add mod">
        <pc:chgData name="GIRISH GN" userId="625313e3a1b95115" providerId="LiveId" clId="{C0A7FDCA-0965-46E6-A17B-A578ADDF550B}" dt="2021-02-02T04:18:31.852" v="291" actId="947"/>
        <pc:sldMkLst>
          <pc:docMk/>
          <pc:sldMk cId="2666401557" sldId="362"/>
        </pc:sldMkLst>
        <pc:spChg chg="mod">
          <ac:chgData name="GIRISH GN" userId="625313e3a1b95115" providerId="LiveId" clId="{C0A7FDCA-0965-46E6-A17B-A578ADDF550B}" dt="2021-02-02T04:18:03.951" v="289"/>
          <ac:spMkLst>
            <pc:docMk/>
            <pc:sldMk cId="2666401557" sldId="362"/>
            <ac:spMk id="2" creationId="{00000000-0000-0000-0000-000000000000}"/>
          </ac:spMkLst>
        </pc:spChg>
        <pc:spChg chg="mod">
          <ac:chgData name="GIRISH GN" userId="625313e3a1b95115" providerId="LiveId" clId="{C0A7FDCA-0965-46E6-A17B-A578ADDF550B}" dt="2021-02-02T04:18:31.852" v="291" actId="947"/>
          <ac:spMkLst>
            <pc:docMk/>
            <pc:sldMk cId="2666401557" sldId="362"/>
            <ac:spMk id="3" creationId="{00000000-0000-0000-0000-000000000000}"/>
          </ac:spMkLst>
        </pc:spChg>
      </pc:sldChg>
      <pc:sldChg chg="modSp add del mod">
        <pc:chgData name="GIRISH GN" userId="625313e3a1b95115" providerId="LiveId" clId="{C0A7FDCA-0965-46E6-A17B-A578ADDF550B}" dt="2021-02-02T04:16:46.172" v="214" actId="47"/>
        <pc:sldMkLst>
          <pc:docMk/>
          <pc:sldMk cId="987573450" sldId="363"/>
        </pc:sldMkLst>
        <pc:spChg chg="mod">
          <ac:chgData name="GIRISH GN" userId="625313e3a1b95115" providerId="LiveId" clId="{C0A7FDCA-0965-46E6-A17B-A578ADDF550B}" dt="2021-02-02T04:16:38.388" v="213" actId="27636"/>
          <ac:spMkLst>
            <pc:docMk/>
            <pc:sldMk cId="987573450" sldId="363"/>
            <ac:spMk id="3" creationId="{00000000-0000-0000-0000-000000000000}"/>
          </ac:spMkLst>
        </pc:spChg>
      </pc:sldChg>
      <pc:sldChg chg="modSp add mod">
        <pc:chgData name="GIRISH GN" userId="625313e3a1b95115" providerId="LiveId" clId="{C0A7FDCA-0965-46E6-A17B-A578ADDF550B}" dt="2021-02-02T04:19:05.742" v="311" actId="20577"/>
        <pc:sldMkLst>
          <pc:docMk/>
          <pc:sldMk cId="768152998" sldId="364"/>
        </pc:sldMkLst>
        <pc:spChg chg="mod">
          <ac:chgData name="GIRISH GN" userId="625313e3a1b95115" providerId="LiveId" clId="{C0A7FDCA-0965-46E6-A17B-A578ADDF550B}" dt="2021-02-02T04:19:05.742" v="311" actId="20577"/>
          <ac:spMkLst>
            <pc:docMk/>
            <pc:sldMk cId="768152998" sldId="364"/>
            <ac:spMk id="2" creationId="{00000000-0000-0000-0000-000000000000}"/>
          </ac:spMkLst>
        </pc:spChg>
        <pc:spChg chg="mod">
          <ac:chgData name="GIRISH GN" userId="625313e3a1b95115" providerId="LiveId" clId="{C0A7FDCA-0965-46E6-A17B-A578ADDF550B}" dt="2021-02-02T04:16:31.214" v="211" actId="403"/>
          <ac:spMkLst>
            <pc:docMk/>
            <pc:sldMk cId="768152998" sldId="364"/>
            <ac:spMk id="3" creationId="{00000000-0000-0000-0000-000000000000}"/>
          </ac:spMkLst>
        </pc:spChg>
      </pc:sldChg>
      <pc:sldChg chg="modSp add mod">
        <pc:chgData name="GIRISH GN" userId="625313e3a1b95115" providerId="LiveId" clId="{C0A7FDCA-0965-46E6-A17B-A578ADDF550B}" dt="2021-02-02T04:19:14.988" v="312" actId="207"/>
        <pc:sldMkLst>
          <pc:docMk/>
          <pc:sldMk cId="1268628741" sldId="365"/>
        </pc:sldMkLst>
        <pc:spChg chg="mod">
          <ac:chgData name="GIRISH GN" userId="625313e3a1b95115" providerId="LiveId" clId="{C0A7FDCA-0965-46E6-A17B-A578ADDF550B}" dt="2021-02-02T04:19:14.988" v="312" actId="207"/>
          <ac:spMkLst>
            <pc:docMk/>
            <pc:sldMk cId="1268628741" sldId="365"/>
            <ac:spMk id="2" creationId="{00000000-0000-0000-0000-000000000000}"/>
          </ac:spMkLst>
        </pc:spChg>
        <pc:spChg chg="mod">
          <ac:chgData name="GIRISH GN" userId="625313e3a1b95115" providerId="LiveId" clId="{C0A7FDCA-0965-46E6-A17B-A578ADDF550B}" dt="2021-02-02T04:15:55.272" v="202" actId="20577"/>
          <ac:spMkLst>
            <pc:docMk/>
            <pc:sldMk cId="1268628741" sldId="365"/>
            <ac:spMk id="3" creationId="{00000000-0000-0000-0000-000000000000}"/>
          </ac:spMkLst>
        </pc:spChg>
      </pc:sldChg>
      <pc:sldChg chg="modSp add mod">
        <pc:chgData name="GIRISH GN" userId="625313e3a1b95115" providerId="LiveId" clId="{C0A7FDCA-0965-46E6-A17B-A578ADDF550B}" dt="2021-02-02T04:19:20.105" v="313" actId="207"/>
        <pc:sldMkLst>
          <pc:docMk/>
          <pc:sldMk cId="211580246" sldId="366"/>
        </pc:sldMkLst>
        <pc:spChg chg="mod">
          <ac:chgData name="GIRISH GN" userId="625313e3a1b95115" providerId="LiveId" clId="{C0A7FDCA-0965-46E6-A17B-A578ADDF550B}" dt="2021-02-02T04:19:20.105" v="313" actId="207"/>
          <ac:spMkLst>
            <pc:docMk/>
            <pc:sldMk cId="211580246" sldId="366"/>
            <ac:spMk id="2" creationId="{00000000-0000-0000-0000-000000000000}"/>
          </ac:spMkLst>
        </pc:spChg>
        <pc:spChg chg="mod">
          <ac:chgData name="GIRISH GN" userId="625313e3a1b95115" providerId="LiveId" clId="{C0A7FDCA-0965-46E6-A17B-A578ADDF550B}" dt="2021-02-02T04:15:41.436" v="199" actId="20577"/>
          <ac:spMkLst>
            <pc:docMk/>
            <pc:sldMk cId="211580246" sldId="366"/>
            <ac:spMk id="3" creationId="{00000000-0000-0000-0000-000000000000}"/>
          </ac:spMkLst>
        </pc:spChg>
      </pc:sldChg>
      <pc:sldChg chg="modSp new mod">
        <pc:chgData name="GIRISH GN" userId="625313e3a1b95115" providerId="LiveId" clId="{C0A7FDCA-0965-46E6-A17B-A578ADDF550B}" dt="2021-02-02T04:24:48.912" v="446" actId="403"/>
        <pc:sldMkLst>
          <pc:docMk/>
          <pc:sldMk cId="2518853171" sldId="367"/>
        </pc:sldMkLst>
        <pc:spChg chg="mod">
          <ac:chgData name="GIRISH GN" userId="625313e3a1b95115" providerId="LiveId" clId="{C0A7FDCA-0965-46E6-A17B-A578ADDF550B}" dt="2021-02-02T04:24:38.477" v="441" actId="27636"/>
          <ac:spMkLst>
            <pc:docMk/>
            <pc:sldMk cId="2518853171" sldId="367"/>
            <ac:spMk id="2" creationId="{18A081C3-A1CC-4D63-BCA6-29B4713BDC07}"/>
          </ac:spMkLst>
        </pc:spChg>
        <pc:spChg chg="mod">
          <ac:chgData name="GIRISH GN" userId="625313e3a1b95115" providerId="LiveId" clId="{C0A7FDCA-0965-46E6-A17B-A578ADDF550B}" dt="2021-02-02T04:24:48.912" v="446" actId="403"/>
          <ac:spMkLst>
            <pc:docMk/>
            <pc:sldMk cId="2518853171" sldId="367"/>
            <ac:spMk id="3" creationId="{DE71E66D-306B-4B93-ADDE-A4C3FB229680}"/>
          </ac:spMkLst>
        </pc:spChg>
      </pc:sldChg>
      <pc:sldChg chg="modSp add mod">
        <pc:chgData name="GIRISH GN" userId="625313e3a1b95115" providerId="LiveId" clId="{C0A7FDCA-0965-46E6-A17B-A578ADDF550B}" dt="2021-02-02T05:41:13.277" v="578" actId="123"/>
        <pc:sldMkLst>
          <pc:docMk/>
          <pc:sldMk cId="1193498534" sldId="368"/>
        </pc:sldMkLst>
        <pc:spChg chg="mod">
          <ac:chgData name="GIRISH GN" userId="625313e3a1b95115" providerId="LiveId" clId="{C0A7FDCA-0965-46E6-A17B-A578ADDF550B}" dt="2021-02-02T04:27:12.946" v="499" actId="27636"/>
          <ac:spMkLst>
            <pc:docMk/>
            <pc:sldMk cId="1193498534" sldId="368"/>
            <ac:spMk id="2" creationId="{18A081C3-A1CC-4D63-BCA6-29B4713BDC07}"/>
          </ac:spMkLst>
        </pc:spChg>
        <pc:spChg chg="mod">
          <ac:chgData name="GIRISH GN" userId="625313e3a1b95115" providerId="LiveId" clId="{C0A7FDCA-0965-46E6-A17B-A578ADDF550B}" dt="2021-02-02T05:41:13.277" v="578" actId="123"/>
          <ac:spMkLst>
            <pc:docMk/>
            <pc:sldMk cId="1193498534" sldId="368"/>
            <ac:spMk id="3" creationId="{DE71E66D-306B-4B93-ADDE-A4C3FB229680}"/>
          </ac:spMkLst>
        </pc:spChg>
      </pc:sldChg>
      <pc:sldChg chg="addSp delSp modSp add mod">
        <pc:chgData name="GIRISH GN" userId="625313e3a1b95115" providerId="LiveId" clId="{C0A7FDCA-0965-46E6-A17B-A578ADDF550B}" dt="2021-02-02T08:59:36.542" v="1630" actId="478"/>
        <pc:sldMkLst>
          <pc:docMk/>
          <pc:sldMk cId="1704882532" sldId="369"/>
        </pc:sldMkLst>
        <pc:spChg chg="mod">
          <ac:chgData name="GIRISH GN" userId="625313e3a1b95115" providerId="LiveId" clId="{C0A7FDCA-0965-46E6-A17B-A578ADDF550B}" dt="2021-02-02T05:41:08.914" v="577" actId="123"/>
          <ac:spMkLst>
            <pc:docMk/>
            <pc:sldMk cId="1704882532" sldId="369"/>
            <ac:spMk id="3" creationId="{DE71E66D-306B-4B93-ADDE-A4C3FB229680}"/>
          </ac:spMkLst>
        </pc:spChg>
        <pc:spChg chg="add del mod">
          <ac:chgData name="GIRISH GN" userId="625313e3a1b95115" providerId="LiveId" clId="{C0A7FDCA-0965-46E6-A17B-A578ADDF550B}" dt="2021-02-02T08:59:36.542" v="1630" actId="478"/>
          <ac:spMkLst>
            <pc:docMk/>
            <pc:sldMk cId="1704882532" sldId="369"/>
            <ac:spMk id="5" creationId="{14E7CAF7-B010-4623-B805-F933BDA71D6A}"/>
          </ac:spMkLst>
        </pc:spChg>
        <pc:spChg chg="add mod">
          <ac:chgData name="GIRISH GN" userId="625313e3a1b95115" providerId="LiveId" clId="{C0A7FDCA-0965-46E6-A17B-A578ADDF550B}" dt="2021-02-02T06:36:19.516" v="879" actId="113"/>
          <ac:spMkLst>
            <pc:docMk/>
            <pc:sldMk cId="1704882532" sldId="369"/>
            <ac:spMk id="6" creationId="{5882B4DA-07AC-42E2-9219-F029EE7900FF}"/>
          </ac:spMkLst>
        </pc:spChg>
        <pc:picChg chg="add mod">
          <ac:chgData name="GIRISH GN" userId="625313e3a1b95115" providerId="LiveId" clId="{C0A7FDCA-0965-46E6-A17B-A578ADDF550B}" dt="2021-02-02T08:59:26.052" v="1628" actId="1076"/>
          <ac:picMkLst>
            <pc:docMk/>
            <pc:sldMk cId="1704882532" sldId="369"/>
            <ac:picMk id="4" creationId="{702F3DEB-1A16-485D-B9E1-91E06248151B}"/>
          </ac:picMkLst>
        </pc:picChg>
      </pc:sldChg>
      <pc:sldChg chg="addSp delSp modSp new mod modAnim">
        <pc:chgData name="GIRISH GN" userId="625313e3a1b95115" providerId="LiveId" clId="{C0A7FDCA-0965-46E6-A17B-A578ADDF550B}" dt="2021-02-02T07:30:53.921" v="1594" actId="207"/>
        <pc:sldMkLst>
          <pc:docMk/>
          <pc:sldMk cId="3642451692" sldId="370"/>
        </pc:sldMkLst>
        <pc:spChg chg="mod">
          <ac:chgData name="GIRISH GN" userId="625313e3a1b95115" providerId="LiveId" clId="{C0A7FDCA-0965-46E6-A17B-A578ADDF550B}" dt="2021-02-02T07:30:53.921" v="1594" actId="207"/>
          <ac:spMkLst>
            <pc:docMk/>
            <pc:sldMk cId="3642451692" sldId="370"/>
            <ac:spMk id="2" creationId="{153A507B-E6D9-44B9-93BC-C291E21C105D}"/>
          </ac:spMkLst>
        </pc:spChg>
        <pc:spChg chg="del">
          <ac:chgData name="GIRISH GN" userId="625313e3a1b95115" providerId="LiveId" clId="{C0A7FDCA-0965-46E6-A17B-A578ADDF550B}" dt="2021-02-02T05:42:27.282" v="580"/>
          <ac:spMkLst>
            <pc:docMk/>
            <pc:sldMk cId="3642451692" sldId="370"/>
            <ac:spMk id="3" creationId="{02B02BA9-DF43-40A4-B521-BC97D840FD64}"/>
          </ac:spMkLst>
        </pc:spChg>
        <pc:spChg chg="add mod">
          <ac:chgData name="GIRISH GN" userId="625313e3a1b95115" providerId="LiveId" clId="{C0A7FDCA-0965-46E6-A17B-A578ADDF550B}" dt="2021-02-02T05:43:24.419" v="606" actId="1076"/>
          <ac:spMkLst>
            <pc:docMk/>
            <pc:sldMk cId="3642451692" sldId="370"/>
            <ac:spMk id="5" creationId="{8F552B90-8229-4B07-AB06-3C3AD0C6EAA5}"/>
          </ac:spMkLst>
        </pc:spChg>
        <pc:spChg chg="add mod">
          <ac:chgData name="GIRISH GN" userId="625313e3a1b95115" providerId="LiveId" clId="{C0A7FDCA-0965-46E6-A17B-A578ADDF550B}" dt="2021-02-02T05:43:58.279" v="613" actId="1076"/>
          <ac:spMkLst>
            <pc:docMk/>
            <pc:sldMk cId="3642451692" sldId="370"/>
            <ac:spMk id="6" creationId="{80DA573D-CD94-4696-93C7-DE8FF5B31B41}"/>
          </ac:spMkLst>
        </pc:spChg>
        <pc:spChg chg="add mod">
          <ac:chgData name="GIRISH GN" userId="625313e3a1b95115" providerId="LiveId" clId="{C0A7FDCA-0965-46E6-A17B-A578ADDF550B}" dt="2021-02-02T05:44:51.240" v="669" actId="1076"/>
          <ac:spMkLst>
            <pc:docMk/>
            <pc:sldMk cId="3642451692" sldId="370"/>
            <ac:spMk id="7" creationId="{0316844F-E1D4-4F9E-A100-1806C4B9562C}"/>
          </ac:spMkLst>
        </pc:spChg>
        <pc:spChg chg="add mod">
          <ac:chgData name="GIRISH GN" userId="625313e3a1b95115" providerId="LiveId" clId="{C0A7FDCA-0965-46E6-A17B-A578ADDF550B}" dt="2021-02-02T05:46:02.863" v="681" actId="1076"/>
          <ac:spMkLst>
            <pc:docMk/>
            <pc:sldMk cId="3642451692" sldId="370"/>
            <ac:spMk id="12" creationId="{60D8FCAD-4106-43F1-BDD4-A92E10CD8A87}"/>
          </ac:spMkLst>
        </pc:spChg>
        <pc:spChg chg="add mod">
          <ac:chgData name="GIRISH GN" userId="625313e3a1b95115" providerId="LiveId" clId="{C0A7FDCA-0965-46E6-A17B-A578ADDF550B}" dt="2021-02-02T05:46:20.321" v="685" actId="207"/>
          <ac:spMkLst>
            <pc:docMk/>
            <pc:sldMk cId="3642451692" sldId="370"/>
            <ac:spMk id="13" creationId="{54BAA407-21B0-4A37-8581-FA7070011F35}"/>
          </ac:spMkLst>
        </pc:spChg>
        <pc:spChg chg="add mod">
          <ac:chgData name="GIRISH GN" userId="625313e3a1b95115" providerId="LiveId" clId="{C0A7FDCA-0965-46E6-A17B-A578ADDF550B}" dt="2021-02-02T05:48:47.006" v="744" actId="1076"/>
          <ac:spMkLst>
            <pc:docMk/>
            <pc:sldMk cId="3642451692" sldId="370"/>
            <ac:spMk id="14" creationId="{C8B7DB5E-4184-4389-A655-048D63F9724D}"/>
          </ac:spMkLst>
        </pc:spChg>
        <pc:picChg chg="add mod">
          <ac:chgData name="GIRISH GN" userId="625313e3a1b95115" providerId="LiveId" clId="{C0A7FDCA-0965-46E6-A17B-A578ADDF550B}" dt="2021-02-02T05:42:37.070" v="581"/>
          <ac:picMkLst>
            <pc:docMk/>
            <pc:sldMk cId="3642451692" sldId="370"/>
            <ac:picMk id="4" creationId="{90BA0801-E7D7-4AAB-8E48-ACEE8702D681}"/>
          </ac:picMkLst>
        </pc:picChg>
        <pc:cxnChg chg="add mod">
          <ac:chgData name="GIRISH GN" userId="625313e3a1b95115" providerId="LiveId" clId="{C0A7FDCA-0965-46E6-A17B-A578ADDF550B}" dt="2021-02-02T05:45:12.015" v="673" actId="208"/>
          <ac:cxnSpMkLst>
            <pc:docMk/>
            <pc:sldMk cId="3642451692" sldId="370"/>
            <ac:cxnSpMk id="9" creationId="{7563EF64-FA7C-4304-A73B-B634C0595091}"/>
          </ac:cxnSpMkLst>
        </pc:cxnChg>
        <pc:cxnChg chg="add mod">
          <ac:chgData name="GIRISH GN" userId="625313e3a1b95115" providerId="LiveId" clId="{C0A7FDCA-0965-46E6-A17B-A578ADDF550B}" dt="2021-02-02T05:45:19.897" v="677" actId="14100"/>
          <ac:cxnSpMkLst>
            <pc:docMk/>
            <pc:sldMk cId="3642451692" sldId="370"/>
            <ac:cxnSpMk id="10" creationId="{C530A3FA-6D68-4223-9DE6-EEA253E76EAC}"/>
          </ac:cxnSpMkLst>
        </pc:cxnChg>
        <pc:cxnChg chg="add mod">
          <ac:chgData name="GIRISH GN" userId="625313e3a1b95115" providerId="LiveId" clId="{C0A7FDCA-0965-46E6-A17B-A578ADDF550B}" dt="2021-02-02T05:48:49.227" v="745" actId="14100"/>
          <ac:cxnSpMkLst>
            <pc:docMk/>
            <pc:sldMk cId="3642451692" sldId="370"/>
            <ac:cxnSpMk id="16" creationId="{0DC26554-1501-4B10-A6A5-D041046A8E40}"/>
          </ac:cxnSpMkLst>
        </pc:cxnChg>
        <pc:cxnChg chg="add mod">
          <ac:chgData name="GIRISH GN" userId="625313e3a1b95115" providerId="LiveId" clId="{C0A7FDCA-0965-46E6-A17B-A578ADDF550B}" dt="2021-02-02T05:51:06.689" v="771" actId="14100"/>
          <ac:cxnSpMkLst>
            <pc:docMk/>
            <pc:sldMk cId="3642451692" sldId="370"/>
            <ac:cxnSpMk id="19" creationId="{889EB5C5-A784-4FBC-A41E-7008A8B9744E}"/>
          </ac:cxnSpMkLst>
        </pc:cxnChg>
        <pc:cxnChg chg="add mod">
          <ac:chgData name="GIRISH GN" userId="625313e3a1b95115" providerId="LiveId" clId="{C0A7FDCA-0965-46E6-A17B-A578ADDF550B}" dt="2021-02-02T05:51:06.689" v="771" actId="14100"/>
          <ac:cxnSpMkLst>
            <pc:docMk/>
            <pc:sldMk cId="3642451692" sldId="370"/>
            <ac:cxnSpMk id="20" creationId="{F5DF2785-CB5D-47BD-A651-1DB3D865875D}"/>
          </ac:cxnSpMkLst>
        </pc:cxnChg>
      </pc:sldChg>
      <pc:sldChg chg="addSp delSp modSp add mod">
        <pc:chgData name="GIRISH GN" userId="625313e3a1b95115" providerId="LiveId" clId="{C0A7FDCA-0965-46E6-A17B-A578ADDF550B}" dt="2021-02-02T06:04:36.961" v="838" actId="1076"/>
        <pc:sldMkLst>
          <pc:docMk/>
          <pc:sldMk cId="1621649184" sldId="371"/>
        </pc:sldMkLst>
        <pc:spChg chg="mod">
          <ac:chgData name="GIRISH GN" userId="625313e3a1b95115" providerId="LiveId" clId="{C0A7FDCA-0965-46E6-A17B-A578ADDF550B}" dt="2021-02-02T06:04:25.036" v="834" actId="404"/>
          <ac:spMkLst>
            <pc:docMk/>
            <pc:sldMk cId="1621649184" sldId="371"/>
            <ac:spMk id="3" creationId="{DE71E66D-306B-4B93-ADDE-A4C3FB229680}"/>
          </ac:spMkLst>
        </pc:spChg>
        <pc:picChg chg="del">
          <ac:chgData name="GIRISH GN" userId="625313e3a1b95115" providerId="LiveId" clId="{C0A7FDCA-0965-46E6-A17B-A578ADDF550B}" dt="2021-02-02T05:54:16.253" v="780" actId="478"/>
          <ac:picMkLst>
            <pc:docMk/>
            <pc:sldMk cId="1621649184" sldId="371"/>
            <ac:picMk id="4" creationId="{702F3DEB-1A16-485D-B9E1-91E06248151B}"/>
          </ac:picMkLst>
        </pc:picChg>
        <pc:picChg chg="add mod">
          <ac:chgData name="GIRISH GN" userId="625313e3a1b95115" providerId="LiveId" clId="{C0A7FDCA-0965-46E6-A17B-A578ADDF550B}" dt="2021-02-02T06:04:33.852" v="837" actId="1076"/>
          <ac:picMkLst>
            <pc:docMk/>
            <pc:sldMk cId="1621649184" sldId="371"/>
            <ac:picMk id="5" creationId="{ECEDE7BF-6329-42D0-978E-47F5381162CA}"/>
          </ac:picMkLst>
        </pc:picChg>
        <pc:picChg chg="add mod">
          <ac:chgData name="GIRISH GN" userId="625313e3a1b95115" providerId="LiveId" clId="{C0A7FDCA-0965-46E6-A17B-A578ADDF550B}" dt="2021-02-02T06:04:36.961" v="838" actId="1076"/>
          <ac:picMkLst>
            <pc:docMk/>
            <pc:sldMk cId="1621649184" sldId="371"/>
            <ac:picMk id="6" creationId="{31F34117-6015-4526-9FA9-CD4E4F615A0C}"/>
          </ac:picMkLst>
        </pc:picChg>
        <pc:picChg chg="add del mod">
          <ac:chgData name="GIRISH GN" userId="625313e3a1b95115" providerId="LiveId" clId="{C0A7FDCA-0965-46E6-A17B-A578ADDF550B}" dt="2021-02-02T06:04:18.850" v="830" actId="478"/>
          <ac:picMkLst>
            <pc:docMk/>
            <pc:sldMk cId="1621649184" sldId="371"/>
            <ac:picMk id="7" creationId="{F7D32CA2-665C-431C-9B68-D0555B0C2849}"/>
          </ac:picMkLst>
        </pc:picChg>
      </pc:sldChg>
      <pc:sldChg chg="addSp delSp modSp add mod">
        <pc:chgData name="GIRISH GN" userId="625313e3a1b95115" providerId="LiveId" clId="{C0A7FDCA-0965-46E6-A17B-A578ADDF550B}" dt="2021-02-02T06:48:39.559" v="962" actId="1076"/>
        <pc:sldMkLst>
          <pc:docMk/>
          <pc:sldMk cId="3509360482" sldId="372"/>
        </pc:sldMkLst>
        <pc:spChg chg="mod">
          <ac:chgData name="GIRISH GN" userId="625313e3a1b95115" providerId="LiveId" clId="{C0A7FDCA-0965-46E6-A17B-A578ADDF550B}" dt="2021-02-02T06:48:36.007" v="961" actId="20577"/>
          <ac:spMkLst>
            <pc:docMk/>
            <pc:sldMk cId="3509360482" sldId="372"/>
            <ac:spMk id="3" creationId="{DE71E66D-306B-4B93-ADDE-A4C3FB229680}"/>
          </ac:spMkLst>
        </pc:spChg>
        <pc:spChg chg="add mod">
          <ac:chgData name="GIRISH GN" userId="625313e3a1b95115" providerId="LiveId" clId="{C0A7FDCA-0965-46E6-A17B-A578ADDF550B}" dt="2021-02-02T06:46:27.855" v="925" actId="14100"/>
          <ac:spMkLst>
            <pc:docMk/>
            <pc:sldMk cId="3509360482" sldId="372"/>
            <ac:spMk id="9" creationId="{E600698F-F2A6-462D-A735-F34B1631FA3A}"/>
          </ac:spMkLst>
        </pc:spChg>
        <pc:spChg chg="add mod">
          <ac:chgData name="GIRISH GN" userId="625313e3a1b95115" providerId="LiveId" clId="{C0A7FDCA-0965-46E6-A17B-A578ADDF550B}" dt="2021-02-02T06:46:24.301" v="924" actId="1076"/>
          <ac:spMkLst>
            <pc:docMk/>
            <pc:sldMk cId="3509360482" sldId="372"/>
            <ac:spMk id="10" creationId="{0612891B-12F4-48D4-840F-10FD892CE091}"/>
          </ac:spMkLst>
        </pc:spChg>
        <pc:picChg chg="add mod">
          <ac:chgData name="GIRISH GN" userId="625313e3a1b95115" providerId="LiveId" clId="{C0A7FDCA-0965-46E6-A17B-A578ADDF550B}" dt="2021-02-02T06:34:09.102" v="856" actId="1076"/>
          <ac:picMkLst>
            <pc:docMk/>
            <pc:sldMk cId="3509360482" sldId="372"/>
            <ac:picMk id="4" creationId="{734DD858-2590-4C25-91C4-E37961A11D62}"/>
          </ac:picMkLst>
        </pc:picChg>
        <pc:picChg chg="del">
          <ac:chgData name="GIRISH GN" userId="625313e3a1b95115" providerId="LiveId" clId="{C0A7FDCA-0965-46E6-A17B-A578ADDF550B}" dt="2021-02-02T06:34:53.234" v="857" actId="478"/>
          <ac:picMkLst>
            <pc:docMk/>
            <pc:sldMk cId="3509360482" sldId="372"/>
            <ac:picMk id="5" creationId="{ECEDE7BF-6329-42D0-978E-47F5381162CA}"/>
          </ac:picMkLst>
        </pc:picChg>
        <pc:picChg chg="del mod">
          <ac:chgData name="GIRISH GN" userId="625313e3a1b95115" providerId="LiveId" clId="{C0A7FDCA-0965-46E6-A17B-A578ADDF550B}" dt="2021-02-02T06:34:55.764" v="858" actId="478"/>
          <ac:picMkLst>
            <pc:docMk/>
            <pc:sldMk cId="3509360482" sldId="372"/>
            <ac:picMk id="6" creationId="{31F34117-6015-4526-9FA9-CD4E4F615A0C}"/>
          </ac:picMkLst>
        </pc:picChg>
        <pc:picChg chg="add del mod">
          <ac:chgData name="GIRISH GN" userId="625313e3a1b95115" providerId="LiveId" clId="{C0A7FDCA-0965-46E6-A17B-A578ADDF550B}" dt="2021-02-02T06:48:39.559" v="962" actId="1076"/>
          <ac:picMkLst>
            <pc:docMk/>
            <pc:sldMk cId="3509360482" sldId="372"/>
            <ac:picMk id="7" creationId="{3C4B33AE-A8FB-4AB7-AAE4-AB7A66CF2989}"/>
          </ac:picMkLst>
        </pc:picChg>
        <pc:picChg chg="add mod">
          <ac:chgData name="GIRISH GN" userId="625313e3a1b95115" providerId="LiveId" clId="{C0A7FDCA-0965-46E6-A17B-A578ADDF550B}" dt="2021-02-02T06:46:20.114" v="923" actId="1076"/>
          <ac:picMkLst>
            <pc:docMk/>
            <pc:sldMk cId="3509360482" sldId="372"/>
            <ac:picMk id="8" creationId="{644A4B7C-89B4-419F-A624-8B4FC293D803}"/>
          </ac:picMkLst>
        </pc:picChg>
        <pc:picChg chg="add mod">
          <ac:chgData name="GIRISH GN" userId="625313e3a1b95115" providerId="LiveId" clId="{C0A7FDCA-0965-46E6-A17B-A578ADDF550B}" dt="2021-02-02T06:48:25.842" v="958"/>
          <ac:picMkLst>
            <pc:docMk/>
            <pc:sldMk cId="3509360482" sldId="372"/>
            <ac:picMk id="11" creationId="{089B80E8-2AF6-4B24-9F95-E24578DF278A}"/>
          </ac:picMkLst>
        </pc:picChg>
      </pc:sldChg>
      <pc:sldChg chg="modSp add ord">
        <pc:chgData name="GIRISH GN" userId="625313e3a1b95115" providerId="LiveId" clId="{C0A7FDCA-0965-46E6-A17B-A578ADDF550B}" dt="2021-02-02T06:08:05.397" v="849"/>
        <pc:sldMkLst>
          <pc:docMk/>
          <pc:sldMk cId="914825580" sldId="373"/>
        </pc:sldMkLst>
        <pc:spChg chg="mod">
          <ac:chgData name="GIRISH GN" userId="625313e3a1b95115" providerId="LiveId" clId="{C0A7FDCA-0965-46E6-A17B-A578ADDF550B}" dt="2021-02-02T06:07:57.983" v="847" actId="403"/>
          <ac:spMkLst>
            <pc:docMk/>
            <pc:sldMk cId="914825580" sldId="373"/>
            <ac:spMk id="3" creationId="{DE71E66D-306B-4B93-ADDE-A4C3FB229680}"/>
          </ac:spMkLst>
        </pc:spChg>
      </pc:sldChg>
      <pc:sldChg chg="addSp delSp modSp add mod">
        <pc:chgData name="GIRISH GN" userId="625313e3a1b95115" providerId="LiveId" clId="{C0A7FDCA-0965-46E6-A17B-A578ADDF550B}" dt="2021-02-02T06:56:08.576" v="1005" actId="20577"/>
        <pc:sldMkLst>
          <pc:docMk/>
          <pc:sldMk cId="1480108307" sldId="374"/>
        </pc:sldMkLst>
        <pc:spChg chg="mod">
          <ac:chgData name="GIRISH GN" userId="625313e3a1b95115" providerId="LiveId" clId="{C0A7FDCA-0965-46E6-A17B-A578ADDF550B}" dt="2021-02-02T06:53:29.616" v="970" actId="20577"/>
          <ac:spMkLst>
            <pc:docMk/>
            <pc:sldMk cId="1480108307" sldId="374"/>
            <ac:spMk id="2" creationId="{18A081C3-A1CC-4D63-BCA6-29B4713BDC07}"/>
          </ac:spMkLst>
        </pc:spChg>
        <pc:spChg chg="mod">
          <ac:chgData name="GIRISH GN" userId="625313e3a1b95115" providerId="LiveId" clId="{C0A7FDCA-0965-46E6-A17B-A578ADDF550B}" dt="2021-02-02T06:56:08.576" v="1005" actId="20577"/>
          <ac:spMkLst>
            <pc:docMk/>
            <pc:sldMk cId="1480108307" sldId="374"/>
            <ac:spMk id="3" creationId="{DE71E66D-306B-4B93-ADDE-A4C3FB229680}"/>
          </ac:spMkLst>
        </pc:spChg>
        <pc:spChg chg="del">
          <ac:chgData name="GIRISH GN" userId="625313e3a1b95115" providerId="LiveId" clId="{C0A7FDCA-0965-46E6-A17B-A578ADDF550B}" dt="2021-02-02T06:53:49.140" v="975" actId="478"/>
          <ac:spMkLst>
            <pc:docMk/>
            <pc:sldMk cId="1480108307" sldId="374"/>
            <ac:spMk id="9" creationId="{E600698F-F2A6-462D-A735-F34B1631FA3A}"/>
          </ac:spMkLst>
        </pc:spChg>
        <pc:spChg chg="del">
          <ac:chgData name="GIRISH GN" userId="625313e3a1b95115" providerId="LiveId" clId="{C0A7FDCA-0965-46E6-A17B-A578ADDF550B}" dt="2021-02-02T06:53:49.990" v="976" actId="478"/>
          <ac:spMkLst>
            <pc:docMk/>
            <pc:sldMk cId="1480108307" sldId="374"/>
            <ac:spMk id="10" creationId="{0612891B-12F4-48D4-840F-10FD892CE091}"/>
          </ac:spMkLst>
        </pc:spChg>
        <pc:picChg chg="del">
          <ac:chgData name="GIRISH GN" userId="625313e3a1b95115" providerId="LiveId" clId="{C0A7FDCA-0965-46E6-A17B-A578ADDF550B}" dt="2021-02-02T06:53:46.200" v="973" actId="478"/>
          <ac:picMkLst>
            <pc:docMk/>
            <pc:sldMk cId="1480108307" sldId="374"/>
            <ac:picMk id="4" creationId="{734DD858-2590-4C25-91C4-E37961A11D62}"/>
          </ac:picMkLst>
        </pc:picChg>
        <pc:picChg chg="add mod">
          <ac:chgData name="GIRISH GN" userId="625313e3a1b95115" providerId="LiveId" clId="{C0A7FDCA-0965-46E6-A17B-A578ADDF550B}" dt="2021-02-02T06:55:58.557" v="1002" actId="1076"/>
          <ac:picMkLst>
            <pc:docMk/>
            <pc:sldMk cId="1480108307" sldId="374"/>
            <ac:picMk id="5" creationId="{A0A4B625-AF70-4272-B999-1BDA575291BF}"/>
          </ac:picMkLst>
        </pc:picChg>
        <pc:picChg chg="del">
          <ac:chgData name="GIRISH GN" userId="625313e3a1b95115" providerId="LiveId" clId="{C0A7FDCA-0965-46E6-A17B-A578ADDF550B}" dt="2021-02-02T06:53:46.836" v="974" actId="478"/>
          <ac:picMkLst>
            <pc:docMk/>
            <pc:sldMk cId="1480108307" sldId="374"/>
            <ac:picMk id="7" creationId="{3C4B33AE-A8FB-4AB7-AAE4-AB7A66CF2989}"/>
          </ac:picMkLst>
        </pc:picChg>
        <pc:picChg chg="del">
          <ac:chgData name="GIRISH GN" userId="625313e3a1b95115" providerId="LiveId" clId="{C0A7FDCA-0965-46E6-A17B-A578ADDF550B}" dt="2021-02-02T06:53:45.435" v="972" actId="478"/>
          <ac:picMkLst>
            <pc:docMk/>
            <pc:sldMk cId="1480108307" sldId="374"/>
            <ac:picMk id="8" creationId="{644A4B7C-89B4-419F-A624-8B4FC293D803}"/>
          </ac:picMkLst>
        </pc:picChg>
        <pc:picChg chg="del">
          <ac:chgData name="GIRISH GN" userId="625313e3a1b95115" providerId="LiveId" clId="{C0A7FDCA-0965-46E6-A17B-A578ADDF550B}" dt="2021-02-02T06:53:55.137" v="978" actId="478"/>
          <ac:picMkLst>
            <pc:docMk/>
            <pc:sldMk cId="1480108307" sldId="374"/>
            <ac:picMk id="11" creationId="{089B80E8-2AF6-4B24-9F95-E24578DF278A}"/>
          </ac:picMkLst>
        </pc:picChg>
      </pc:sldChg>
      <pc:sldChg chg="addSp delSp modSp add mod">
        <pc:chgData name="GIRISH GN" userId="625313e3a1b95115" providerId="LiveId" clId="{C0A7FDCA-0965-46E6-A17B-A578ADDF550B}" dt="2021-02-02T08:33:14.437" v="1627" actId="1076"/>
        <pc:sldMkLst>
          <pc:docMk/>
          <pc:sldMk cId="2158183381" sldId="375"/>
        </pc:sldMkLst>
        <pc:spChg chg="mod">
          <ac:chgData name="GIRISH GN" userId="625313e3a1b95115" providerId="LiveId" clId="{C0A7FDCA-0965-46E6-A17B-A578ADDF550B}" dt="2021-02-02T07:01:39.761" v="1085" actId="113"/>
          <ac:spMkLst>
            <pc:docMk/>
            <pc:sldMk cId="2158183381" sldId="375"/>
            <ac:spMk id="3" creationId="{DE71E66D-306B-4B93-ADDE-A4C3FB229680}"/>
          </ac:spMkLst>
        </pc:spChg>
        <pc:picChg chg="add mod">
          <ac:chgData name="GIRISH GN" userId="625313e3a1b95115" providerId="LiveId" clId="{C0A7FDCA-0965-46E6-A17B-A578ADDF550B}" dt="2021-02-02T07:01:04.271" v="1070" actId="1076"/>
          <ac:picMkLst>
            <pc:docMk/>
            <pc:sldMk cId="2158183381" sldId="375"/>
            <ac:picMk id="4" creationId="{86F26465-21BB-405C-A37C-C4BCC3236FE0}"/>
          </ac:picMkLst>
        </pc:picChg>
        <pc:picChg chg="del">
          <ac:chgData name="GIRISH GN" userId="625313e3a1b95115" providerId="LiveId" clId="{C0A7FDCA-0965-46E6-A17B-A578ADDF550B}" dt="2021-02-02T06:56:54.074" v="1013" actId="478"/>
          <ac:picMkLst>
            <pc:docMk/>
            <pc:sldMk cId="2158183381" sldId="375"/>
            <ac:picMk id="5" creationId="{A0A4B625-AF70-4272-B999-1BDA575291BF}"/>
          </ac:picMkLst>
        </pc:picChg>
        <pc:picChg chg="add mod">
          <ac:chgData name="GIRISH GN" userId="625313e3a1b95115" providerId="LiveId" clId="{C0A7FDCA-0965-46E6-A17B-A578ADDF550B}" dt="2021-02-02T08:33:14.437" v="1627" actId="1076"/>
          <ac:picMkLst>
            <pc:docMk/>
            <pc:sldMk cId="2158183381" sldId="375"/>
            <ac:picMk id="6" creationId="{D685FE67-8DBE-43AC-A734-8B6738207C1D}"/>
          </ac:picMkLst>
        </pc:picChg>
      </pc:sldChg>
      <pc:sldChg chg="addSp delSp modSp add mod">
        <pc:chgData name="GIRISH GN" userId="625313e3a1b95115" providerId="LiveId" clId="{C0A7FDCA-0965-46E6-A17B-A578ADDF550B}" dt="2021-02-02T07:12:31.454" v="1261" actId="20577"/>
        <pc:sldMkLst>
          <pc:docMk/>
          <pc:sldMk cId="476067397" sldId="376"/>
        </pc:sldMkLst>
        <pc:spChg chg="mod">
          <ac:chgData name="GIRISH GN" userId="625313e3a1b95115" providerId="LiveId" clId="{C0A7FDCA-0965-46E6-A17B-A578ADDF550B}" dt="2021-02-02T07:02:18.708" v="1096" actId="6549"/>
          <ac:spMkLst>
            <pc:docMk/>
            <pc:sldMk cId="476067397" sldId="376"/>
            <ac:spMk id="2" creationId="{18A081C3-A1CC-4D63-BCA6-29B4713BDC07}"/>
          </ac:spMkLst>
        </pc:spChg>
        <pc:spChg chg="mod">
          <ac:chgData name="GIRISH GN" userId="625313e3a1b95115" providerId="LiveId" clId="{C0A7FDCA-0965-46E6-A17B-A578ADDF550B}" dt="2021-02-02T07:12:31.454" v="1261" actId="20577"/>
          <ac:spMkLst>
            <pc:docMk/>
            <pc:sldMk cId="476067397" sldId="376"/>
            <ac:spMk id="3" creationId="{DE71E66D-306B-4B93-ADDE-A4C3FB229680}"/>
          </ac:spMkLst>
        </pc:spChg>
        <pc:picChg chg="del">
          <ac:chgData name="GIRISH GN" userId="625313e3a1b95115" providerId="LiveId" clId="{C0A7FDCA-0965-46E6-A17B-A578ADDF550B}" dt="2021-02-02T07:02:41.715" v="1100" actId="478"/>
          <ac:picMkLst>
            <pc:docMk/>
            <pc:sldMk cId="476067397" sldId="376"/>
            <ac:picMk id="4" creationId="{86F26465-21BB-405C-A37C-C4BCC3236FE0}"/>
          </ac:picMkLst>
        </pc:picChg>
        <pc:picChg chg="add mod">
          <ac:chgData name="GIRISH GN" userId="625313e3a1b95115" providerId="LiveId" clId="{C0A7FDCA-0965-46E6-A17B-A578ADDF550B}" dt="2021-02-02T07:10:04.952" v="1174"/>
          <ac:picMkLst>
            <pc:docMk/>
            <pc:sldMk cId="476067397" sldId="376"/>
            <ac:picMk id="5" creationId="{3CDF5FD8-8DFA-4B1E-8680-4CCDB189D62B}"/>
          </ac:picMkLst>
        </pc:picChg>
        <pc:picChg chg="del">
          <ac:chgData name="GIRISH GN" userId="625313e3a1b95115" providerId="LiveId" clId="{C0A7FDCA-0965-46E6-A17B-A578ADDF550B}" dt="2021-02-02T07:02:42.286" v="1101" actId="478"/>
          <ac:picMkLst>
            <pc:docMk/>
            <pc:sldMk cId="476067397" sldId="376"/>
            <ac:picMk id="6" creationId="{D685FE67-8DBE-43AC-A734-8B6738207C1D}"/>
          </ac:picMkLst>
        </pc:picChg>
        <pc:picChg chg="add mod">
          <ac:chgData name="GIRISH GN" userId="625313e3a1b95115" providerId="LiveId" clId="{C0A7FDCA-0965-46E6-A17B-A578ADDF550B}" dt="2021-02-02T07:10:00.532" v="1173"/>
          <ac:picMkLst>
            <pc:docMk/>
            <pc:sldMk cId="476067397" sldId="376"/>
            <ac:picMk id="7" creationId="{85CB6016-C7A2-4A09-91A3-3F9DA8FAF8C5}"/>
          </ac:picMkLst>
        </pc:picChg>
        <pc:picChg chg="add mod">
          <ac:chgData name="GIRISH GN" userId="625313e3a1b95115" providerId="LiveId" clId="{C0A7FDCA-0965-46E6-A17B-A578ADDF550B}" dt="2021-02-02T07:11:28.078" v="1234" actId="1076"/>
          <ac:picMkLst>
            <pc:docMk/>
            <pc:sldMk cId="476067397" sldId="376"/>
            <ac:picMk id="8" creationId="{F63379AB-2230-4851-BE02-EC143B2679A4}"/>
          </ac:picMkLst>
        </pc:picChg>
      </pc:sldChg>
      <pc:sldChg chg="addSp delSp modSp add mod">
        <pc:chgData name="GIRISH GN" userId="625313e3a1b95115" providerId="LiveId" clId="{C0A7FDCA-0965-46E6-A17B-A578ADDF550B}" dt="2021-02-02T07:18:58.063" v="1380" actId="14100"/>
        <pc:sldMkLst>
          <pc:docMk/>
          <pc:sldMk cId="1106013656" sldId="377"/>
        </pc:sldMkLst>
        <pc:spChg chg="mod">
          <ac:chgData name="GIRISH GN" userId="625313e3a1b95115" providerId="LiveId" clId="{C0A7FDCA-0965-46E6-A17B-A578ADDF550B}" dt="2021-02-02T07:18:06.175" v="1364" actId="6549"/>
          <ac:spMkLst>
            <pc:docMk/>
            <pc:sldMk cId="1106013656" sldId="377"/>
            <ac:spMk id="3" creationId="{DE71E66D-306B-4B93-ADDE-A4C3FB229680}"/>
          </ac:spMkLst>
        </pc:spChg>
        <pc:picChg chg="add mod">
          <ac:chgData name="GIRISH GN" userId="625313e3a1b95115" providerId="LiveId" clId="{C0A7FDCA-0965-46E6-A17B-A578ADDF550B}" dt="2021-02-02T07:18:54.291" v="1379"/>
          <ac:picMkLst>
            <pc:docMk/>
            <pc:sldMk cId="1106013656" sldId="377"/>
            <ac:picMk id="4" creationId="{9A78687F-9C0D-4931-90FE-209488D5E9AC}"/>
          </ac:picMkLst>
        </pc:picChg>
        <pc:picChg chg="del">
          <ac:chgData name="GIRISH GN" userId="625313e3a1b95115" providerId="LiveId" clId="{C0A7FDCA-0965-46E6-A17B-A578ADDF550B}" dt="2021-02-02T07:12:52.747" v="1263" actId="478"/>
          <ac:picMkLst>
            <pc:docMk/>
            <pc:sldMk cId="1106013656" sldId="377"/>
            <ac:picMk id="5" creationId="{3CDF5FD8-8DFA-4B1E-8680-4CCDB189D62B}"/>
          </ac:picMkLst>
        </pc:picChg>
        <pc:picChg chg="add mod">
          <ac:chgData name="GIRISH GN" userId="625313e3a1b95115" providerId="LiveId" clId="{C0A7FDCA-0965-46E6-A17B-A578ADDF550B}" dt="2021-02-02T07:18:42.009" v="1378"/>
          <ac:picMkLst>
            <pc:docMk/>
            <pc:sldMk cId="1106013656" sldId="377"/>
            <ac:picMk id="6" creationId="{4CC92A84-5EC1-42CD-A1BB-6F4F4B07AB6B}"/>
          </ac:picMkLst>
        </pc:picChg>
        <pc:picChg chg="del">
          <ac:chgData name="GIRISH GN" userId="625313e3a1b95115" providerId="LiveId" clId="{C0A7FDCA-0965-46E6-A17B-A578ADDF550B}" dt="2021-02-02T07:12:52.084" v="1262" actId="478"/>
          <ac:picMkLst>
            <pc:docMk/>
            <pc:sldMk cId="1106013656" sldId="377"/>
            <ac:picMk id="7" creationId="{85CB6016-C7A2-4A09-91A3-3F9DA8FAF8C5}"/>
          </ac:picMkLst>
        </pc:picChg>
        <pc:picChg chg="del">
          <ac:chgData name="GIRISH GN" userId="625313e3a1b95115" providerId="LiveId" clId="{C0A7FDCA-0965-46E6-A17B-A578ADDF550B}" dt="2021-02-02T07:13:47.772" v="1317" actId="478"/>
          <ac:picMkLst>
            <pc:docMk/>
            <pc:sldMk cId="1106013656" sldId="377"/>
            <ac:picMk id="8" creationId="{F63379AB-2230-4851-BE02-EC143B2679A4}"/>
          </ac:picMkLst>
        </pc:picChg>
        <pc:picChg chg="add mod">
          <ac:chgData name="GIRISH GN" userId="625313e3a1b95115" providerId="LiveId" clId="{C0A7FDCA-0965-46E6-A17B-A578ADDF550B}" dt="2021-02-02T07:18:33.471" v="1375"/>
          <ac:picMkLst>
            <pc:docMk/>
            <pc:sldMk cId="1106013656" sldId="377"/>
            <ac:picMk id="9" creationId="{76D37C5F-9D6D-46BE-9B75-2B1C1AC8FF4A}"/>
          </ac:picMkLst>
        </pc:picChg>
        <pc:picChg chg="add mod">
          <ac:chgData name="GIRISH GN" userId="625313e3a1b95115" providerId="LiveId" clId="{C0A7FDCA-0965-46E6-A17B-A578ADDF550B}" dt="2021-02-02T07:18:58.063" v="1380" actId="14100"/>
          <ac:picMkLst>
            <pc:docMk/>
            <pc:sldMk cId="1106013656" sldId="377"/>
            <ac:picMk id="10" creationId="{2BD55C4A-F2DA-49F2-B683-D2942CE9CDE8}"/>
          </ac:picMkLst>
        </pc:picChg>
      </pc:sldChg>
      <pc:sldChg chg="addSp delSp modSp add mod">
        <pc:chgData name="GIRISH GN" userId="625313e3a1b95115" providerId="LiveId" clId="{C0A7FDCA-0965-46E6-A17B-A578ADDF550B}" dt="2021-02-02T07:21:49" v="1413" actId="20577"/>
        <pc:sldMkLst>
          <pc:docMk/>
          <pc:sldMk cId="3919607373" sldId="378"/>
        </pc:sldMkLst>
        <pc:spChg chg="mod">
          <ac:chgData name="GIRISH GN" userId="625313e3a1b95115" providerId="LiveId" clId="{C0A7FDCA-0965-46E6-A17B-A578ADDF550B}" dt="2021-02-02T07:21:49" v="1413" actId="20577"/>
          <ac:spMkLst>
            <pc:docMk/>
            <pc:sldMk cId="3919607373" sldId="378"/>
            <ac:spMk id="3" creationId="{DE71E66D-306B-4B93-ADDE-A4C3FB229680}"/>
          </ac:spMkLst>
        </pc:spChg>
        <pc:picChg chg="del">
          <ac:chgData name="GIRISH GN" userId="625313e3a1b95115" providerId="LiveId" clId="{C0A7FDCA-0965-46E6-A17B-A578ADDF550B}" dt="2021-02-02T07:19:31.381" v="1383" actId="478"/>
          <ac:picMkLst>
            <pc:docMk/>
            <pc:sldMk cId="3919607373" sldId="378"/>
            <ac:picMk id="4" creationId="{9A78687F-9C0D-4931-90FE-209488D5E9AC}"/>
          </ac:picMkLst>
        </pc:picChg>
        <pc:picChg chg="add mod">
          <ac:chgData name="GIRISH GN" userId="625313e3a1b95115" providerId="LiveId" clId="{C0A7FDCA-0965-46E6-A17B-A578ADDF550B}" dt="2021-02-02T07:20:41.198" v="1401"/>
          <ac:picMkLst>
            <pc:docMk/>
            <pc:sldMk cId="3919607373" sldId="378"/>
            <ac:picMk id="5" creationId="{D2C3B00F-D84B-475C-BD50-194F7F8E6825}"/>
          </ac:picMkLst>
        </pc:picChg>
        <pc:picChg chg="del">
          <ac:chgData name="GIRISH GN" userId="625313e3a1b95115" providerId="LiveId" clId="{C0A7FDCA-0965-46E6-A17B-A578ADDF550B}" dt="2021-02-02T07:19:32.133" v="1384" actId="478"/>
          <ac:picMkLst>
            <pc:docMk/>
            <pc:sldMk cId="3919607373" sldId="378"/>
            <ac:picMk id="6" creationId="{4CC92A84-5EC1-42CD-A1BB-6F4F4B07AB6B}"/>
          </ac:picMkLst>
        </pc:picChg>
        <pc:picChg chg="del">
          <ac:chgData name="GIRISH GN" userId="625313e3a1b95115" providerId="LiveId" clId="{C0A7FDCA-0965-46E6-A17B-A578ADDF550B}" dt="2021-02-02T07:19:33.371" v="1385" actId="478"/>
          <ac:picMkLst>
            <pc:docMk/>
            <pc:sldMk cId="3919607373" sldId="378"/>
            <ac:picMk id="9" creationId="{76D37C5F-9D6D-46BE-9B75-2B1C1AC8FF4A}"/>
          </ac:picMkLst>
        </pc:picChg>
        <pc:picChg chg="del">
          <ac:chgData name="GIRISH GN" userId="625313e3a1b95115" providerId="LiveId" clId="{C0A7FDCA-0965-46E6-A17B-A578ADDF550B}" dt="2021-02-02T07:19:34.087" v="1386" actId="478"/>
          <ac:picMkLst>
            <pc:docMk/>
            <pc:sldMk cId="3919607373" sldId="378"/>
            <ac:picMk id="10" creationId="{2BD55C4A-F2DA-49F2-B683-D2942CE9CDE8}"/>
          </ac:picMkLst>
        </pc:picChg>
      </pc:sldChg>
      <pc:sldChg chg="modSp new mod">
        <pc:chgData name="GIRISH GN" userId="625313e3a1b95115" providerId="LiveId" clId="{C0A7FDCA-0965-46E6-A17B-A578ADDF550B}" dt="2021-02-02T07:25:21.760" v="1513" actId="20577"/>
        <pc:sldMkLst>
          <pc:docMk/>
          <pc:sldMk cId="723923996" sldId="379"/>
        </pc:sldMkLst>
        <pc:spChg chg="mod">
          <ac:chgData name="GIRISH GN" userId="625313e3a1b95115" providerId="LiveId" clId="{C0A7FDCA-0965-46E6-A17B-A578ADDF550B}" dt="2021-02-02T07:24:06.143" v="1446" actId="20577"/>
          <ac:spMkLst>
            <pc:docMk/>
            <pc:sldMk cId="723923996" sldId="379"/>
            <ac:spMk id="2" creationId="{F0ED1A27-F09A-42FA-A260-1E3E8D7FAC37}"/>
          </ac:spMkLst>
        </pc:spChg>
        <pc:spChg chg="mod">
          <ac:chgData name="GIRISH GN" userId="625313e3a1b95115" providerId="LiveId" clId="{C0A7FDCA-0965-46E6-A17B-A578ADDF550B}" dt="2021-02-02T07:25:21.760" v="1513" actId="20577"/>
          <ac:spMkLst>
            <pc:docMk/>
            <pc:sldMk cId="723923996" sldId="379"/>
            <ac:spMk id="3" creationId="{C8EE0D5C-56CA-4A87-AFBB-73A960F304CA}"/>
          </ac:spMkLst>
        </pc:spChg>
      </pc:sldChg>
      <pc:sldChg chg="addSp delSp modSp add del mod addAnim delAnim modAnim">
        <pc:chgData name="GIRISH GN" userId="625313e3a1b95115" providerId="LiveId" clId="{C0A7FDCA-0965-46E6-A17B-A578ADDF550B}" dt="2021-02-02T07:27:07.616" v="1525"/>
        <pc:sldMkLst>
          <pc:docMk/>
          <pc:sldMk cId="1585142970" sldId="380"/>
        </pc:sldMkLst>
        <pc:spChg chg="add del mod">
          <ac:chgData name="GIRISH GN" userId="625313e3a1b95115" providerId="LiveId" clId="{C0A7FDCA-0965-46E6-A17B-A578ADDF550B}" dt="2021-02-02T07:27:06.366" v="1522" actId="478"/>
          <ac:spMkLst>
            <pc:docMk/>
            <pc:sldMk cId="1585142970" sldId="380"/>
            <ac:spMk id="5" creationId="{8F552B90-8229-4B07-AB06-3C3AD0C6EAA5}"/>
          </ac:spMkLst>
        </pc:spChg>
        <pc:spChg chg="add del mod">
          <ac:chgData name="GIRISH GN" userId="625313e3a1b95115" providerId="LiveId" clId="{C0A7FDCA-0965-46E6-A17B-A578ADDF550B}" dt="2021-02-02T07:27:07.120" v="1524" actId="478"/>
          <ac:spMkLst>
            <pc:docMk/>
            <pc:sldMk cId="1585142970" sldId="380"/>
            <ac:spMk id="8" creationId="{C068F03E-E54B-4C0B-B98E-20408164EA15}"/>
          </ac:spMkLst>
        </pc:spChg>
        <pc:spChg chg="add del">
          <ac:chgData name="GIRISH GN" userId="625313e3a1b95115" providerId="LiveId" clId="{C0A7FDCA-0965-46E6-A17B-A578ADDF550B}" dt="2021-02-02T07:27:05.589" v="1521" actId="478"/>
          <ac:spMkLst>
            <pc:docMk/>
            <pc:sldMk cId="1585142970" sldId="380"/>
            <ac:spMk id="12" creationId="{60D8FCAD-4106-43F1-BDD4-A92E10CD8A87}"/>
          </ac:spMkLst>
        </pc:spChg>
        <pc:picChg chg="add del">
          <ac:chgData name="GIRISH GN" userId="625313e3a1b95115" providerId="LiveId" clId="{C0A7FDCA-0965-46E6-A17B-A578ADDF550B}" dt="2021-02-02T07:27:07.120" v="1524" actId="478"/>
          <ac:picMkLst>
            <pc:docMk/>
            <pc:sldMk cId="1585142970" sldId="380"/>
            <ac:picMk id="4" creationId="{90BA0801-E7D7-4AAB-8E48-ACEE8702D681}"/>
          </ac:picMkLst>
        </pc:picChg>
      </pc:sldChg>
      <pc:sldChg chg="addSp delSp modSp new mod ord">
        <pc:chgData name="GIRISH GN" userId="625313e3a1b95115" providerId="LiveId" clId="{C0A7FDCA-0965-46E6-A17B-A578ADDF550B}" dt="2021-02-02T07:30:49.418" v="1592" actId="404"/>
        <pc:sldMkLst>
          <pc:docMk/>
          <pc:sldMk cId="4210804313" sldId="380"/>
        </pc:sldMkLst>
        <pc:spChg chg="mod">
          <ac:chgData name="GIRISH GN" userId="625313e3a1b95115" providerId="LiveId" clId="{C0A7FDCA-0965-46E6-A17B-A578ADDF550B}" dt="2021-02-02T07:30:49.418" v="1592" actId="404"/>
          <ac:spMkLst>
            <pc:docMk/>
            <pc:sldMk cId="4210804313" sldId="380"/>
            <ac:spMk id="2" creationId="{697B644F-EE2B-42D9-9997-497267553ED8}"/>
          </ac:spMkLst>
        </pc:spChg>
        <pc:spChg chg="del">
          <ac:chgData name="GIRISH GN" userId="625313e3a1b95115" providerId="LiveId" clId="{C0A7FDCA-0965-46E6-A17B-A578ADDF550B}" dt="2021-02-02T07:27:20.322" v="1527" actId="931"/>
          <ac:spMkLst>
            <pc:docMk/>
            <pc:sldMk cId="4210804313" sldId="380"/>
            <ac:spMk id="3" creationId="{12F03E01-36C8-4D68-BEF7-11AB465023D1}"/>
          </ac:spMkLst>
        </pc:spChg>
        <pc:spChg chg="add mod">
          <ac:chgData name="GIRISH GN" userId="625313e3a1b95115" providerId="LiveId" clId="{C0A7FDCA-0965-46E6-A17B-A578ADDF550B}" dt="2021-02-02T07:29:38.819" v="1573" actId="20577"/>
          <ac:spMkLst>
            <pc:docMk/>
            <pc:sldMk cId="4210804313" sldId="380"/>
            <ac:spMk id="6" creationId="{3C51EBCB-AE4B-4AF3-8307-2AF97214C47C}"/>
          </ac:spMkLst>
        </pc:spChg>
        <pc:picChg chg="add mod">
          <ac:chgData name="GIRISH GN" userId="625313e3a1b95115" providerId="LiveId" clId="{C0A7FDCA-0965-46E6-A17B-A578ADDF550B}" dt="2021-02-02T07:28:43.479" v="1553" actId="1076"/>
          <ac:picMkLst>
            <pc:docMk/>
            <pc:sldMk cId="4210804313" sldId="380"/>
            <ac:picMk id="5" creationId="{0AD1F442-2B2C-4F99-8931-637226C9AD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950B7-DEE0-4452-943F-D7640C0F616D}" type="datetimeFigureOut">
              <a:rPr lang="en-US" smtClean="0"/>
              <a:t>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3E1CBB-3203-4B77-AAA8-F8AE78B04958}" type="slidenum">
              <a:rPr lang="en-US" smtClean="0"/>
              <a:t>‹#›</a:t>
            </a:fld>
            <a:endParaRPr lang="en-US"/>
          </a:p>
        </p:txBody>
      </p:sp>
    </p:spTree>
    <p:extLst>
      <p:ext uri="{BB962C8B-B14F-4D97-AF65-F5344CB8AC3E}">
        <p14:creationId xmlns:p14="http://schemas.microsoft.com/office/powerpoint/2010/main" val="26828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9</a:t>
            </a:fld>
            <a:endParaRPr lang="en-US"/>
          </a:p>
        </p:txBody>
      </p:sp>
    </p:spTree>
    <p:extLst>
      <p:ext uri="{BB962C8B-B14F-4D97-AF65-F5344CB8AC3E}">
        <p14:creationId xmlns:p14="http://schemas.microsoft.com/office/powerpoint/2010/main" val="138143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20</a:t>
            </a:fld>
            <a:endParaRPr lang="en-US"/>
          </a:p>
        </p:txBody>
      </p:sp>
    </p:spTree>
    <p:extLst>
      <p:ext uri="{BB962C8B-B14F-4D97-AF65-F5344CB8AC3E}">
        <p14:creationId xmlns:p14="http://schemas.microsoft.com/office/powerpoint/2010/main" val="419197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10</a:t>
            </a:fld>
            <a:endParaRPr lang="en-US"/>
          </a:p>
        </p:txBody>
      </p:sp>
    </p:spTree>
    <p:extLst>
      <p:ext uri="{BB962C8B-B14F-4D97-AF65-F5344CB8AC3E}">
        <p14:creationId xmlns:p14="http://schemas.microsoft.com/office/powerpoint/2010/main" val="75726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13</a:t>
            </a:fld>
            <a:endParaRPr lang="en-US"/>
          </a:p>
        </p:txBody>
      </p:sp>
    </p:spTree>
    <p:extLst>
      <p:ext uri="{BB962C8B-B14F-4D97-AF65-F5344CB8AC3E}">
        <p14:creationId xmlns:p14="http://schemas.microsoft.com/office/powerpoint/2010/main" val="179552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14</a:t>
            </a:fld>
            <a:endParaRPr lang="en-US"/>
          </a:p>
        </p:txBody>
      </p:sp>
    </p:spTree>
    <p:extLst>
      <p:ext uri="{BB962C8B-B14F-4D97-AF65-F5344CB8AC3E}">
        <p14:creationId xmlns:p14="http://schemas.microsoft.com/office/powerpoint/2010/main" val="158135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15</a:t>
            </a:fld>
            <a:endParaRPr lang="en-US"/>
          </a:p>
        </p:txBody>
      </p:sp>
    </p:spTree>
    <p:extLst>
      <p:ext uri="{BB962C8B-B14F-4D97-AF65-F5344CB8AC3E}">
        <p14:creationId xmlns:p14="http://schemas.microsoft.com/office/powerpoint/2010/main" val="86294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16</a:t>
            </a:fld>
            <a:endParaRPr lang="en-US"/>
          </a:p>
        </p:txBody>
      </p:sp>
    </p:spTree>
    <p:extLst>
      <p:ext uri="{BB962C8B-B14F-4D97-AF65-F5344CB8AC3E}">
        <p14:creationId xmlns:p14="http://schemas.microsoft.com/office/powerpoint/2010/main" val="171017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17</a:t>
            </a:fld>
            <a:endParaRPr lang="en-US"/>
          </a:p>
        </p:txBody>
      </p:sp>
    </p:spTree>
    <p:extLst>
      <p:ext uri="{BB962C8B-B14F-4D97-AF65-F5344CB8AC3E}">
        <p14:creationId xmlns:p14="http://schemas.microsoft.com/office/powerpoint/2010/main" val="120553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18</a:t>
            </a:fld>
            <a:endParaRPr lang="en-US"/>
          </a:p>
        </p:txBody>
      </p:sp>
    </p:spTree>
    <p:extLst>
      <p:ext uri="{BB962C8B-B14F-4D97-AF65-F5344CB8AC3E}">
        <p14:creationId xmlns:p14="http://schemas.microsoft.com/office/powerpoint/2010/main" val="79365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E1CBB-3203-4B77-AAA8-F8AE78B04958}" type="slidenum">
              <a:rPr lang="en-US" smtClean="0"/>
              <a:t>19</a:t>
            </a:fld>
            <a:endParaRPr lang="en-US"/>
          </a:p>
        </p:txBody>
      </p:sp>
    </p:spTree>
    <p:extLst>
      <p:ext uri="{BB962C8B-B14F-4D97-AF65-F5344CB8AC3E}">
        <p14:creationId xmlns:p14="http://schemas.microsoft.com/office/powerpoint/2010/main" val="194375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8F66EA-87B5-435F-9982-86032DE1FA7A}"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420731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F66EA-87B5-435F-9982-86032DE1FA7A}"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71228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F66EA-87B5-435F-9982-86032DE1FA7A}"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149424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F66EA-87B5-435F-9982-86032DE1FA7A}"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320093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F66EA-87B5-435F-9982-86032DE1FA7A}"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72420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8F66EA-87B5-435F-9982-86032DE1FA7A}"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355463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8F66EA-87B5-435F-9982-86032DE1FA7A}"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5185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8F66EA-87B5-435F-9982-86032DE1FA7A}"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160364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F66EA-87B5-435F-9982-86032DE1FA7A}"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9675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F66EA-87B5-435F-9982-86032DE1FA7A}"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247756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F66EA-87B5-435F-9982-86032DE1FA7A}"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34B84-53F2-43A2-A03F-A1574345EFB7}" type="slidenum">
              <a:rPr lang="en-US" smtClean="0"/>
              <a:t>‹#›</a:t>
            </a:fld>
            <a:endParaRPr lang="en-US"/>
          </a:p>
        </p:txBody>
      </p:sp>
    </p:spTree>
    <p:extLst>
      <p:ext uri="{BB962C8B-B14F-4D97-AF65-F5344CB8AC3E}">
        <p14:creationId xmlns:p14="http://schemas.microsoft.com/office/powerpoint/2010/main" val="153769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F66EA-87B5-435F-9982-86032DE1FA7A}" type="datetimeFigureOut">
              <a:rPr lang="en-US" smtClean="0"/>
              <a:t>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34B84-53F2-43A2-A03F-A1574345EFB7}" type="slidenum">
              <a:rPr lang="en-US" smtClean="0"/>
              <a:t>‹#›</a:t>
            </a:fld>
            <a:endParaRPr lang="en-US"/>
          </a:p>
        </p:txBody>
      </p:sp>
    </p:spTree>
    <p:extLst>
      <p:ext uri="{BB962C8B-B14F-4D97-AF65-F5344CB8AC3E}">
        <p14:creationId xmlns:p14="http://schemas.microsoft.com/office/powerpoint/2010/main" val="26298275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maximum-likelihood-estimation-984af2dcfcac"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emf"/><Relationship Id="rId5" Type="http://schemas.microsoft.com/office/2007/relationships/hdphoto" Target="../media/hdphoto2.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microsoft.com/office/2007/relationships/hdphoto" Target="../media/hdphoto2.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3.wdp"/><Relationship Id="rId4" Type="http://schemas.openxmlformats.org/officeDocument/2006/relationships/image" Target="../media/image11.png"/><Relationship Id="rId9"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7" Type="http://schemas.microsoft.com/office/2007/relationships/hdphoto" Target="../media/hdphoto4.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6.wdp"/><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9.png"/><Relationship Id="rId7"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emf"/><Relationship Id="rId5" Type="http://schemas.microsoft.com/office/2007/relationships/hdphoto" Target="../media/hdphoto7.wdp"/><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mastery.com/what-is-maximum-likelihood-estimation-in-machine-learning/" TargetMode="External"/><Relationship Id="rId2" Type="http://schemas.openxmlformats.org/officeDocument/2006/relationships/hyperlink" Target="https://towardsdatascience.com/probability-concepts-explained-maximum-likelihood-estimation-c7b4342fdbb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848600" cy="1981199"/>
          </a:xfrm>
        </p:spPr>
        <p:txBody>
          <a:bodyPr>
            <a:normAutofit fontScale="90000"/>
          </a:bodyPr>
          <a:lstStyle/>
          <a:p>
            <a:r>
              <a:rPr lang="en-US" sz="3600" b="1" dirty="0">
                <a:solidFill>
                  <a:srgbClr val="1338AD"/>
                </a:solidFill>
                <a:latin typeface="+mn-lt"/>
              </a:rPr>
              <a:t>Machine Learning</a:t>
            </a:r>
            <a:br>
              <a:rPr lang="en-US" sz="3600" b="1" dirty="0">
                <a:solidFill>
                  <a:srgbClr val="1338AD"/>
                </a:solidFill>
                <a:latin typeface="+mn-lt"/>
              </a:rPr>
            </a:br>
            <a:br>
              <a:rPr lang="en-US" sz="3600" b="1">
                <a:solidFill>
                  <a:srgbClr val="1338AD"/>
                </a:solidFill>
                <a:latin typeface="+mn-lt"/>
              </a:rPr>
            </a:br>
            <a:r>
              <a:rPr lang="en-US" sz="3100" b="1">
                <a:latin typeface="+mn-lt"/>
              </a:rPr>
              <a:t>Maximum </a:t>
            </a:r>
            <a:r>
              <a:rPr lang="en-US" sz="3100" b="1" dirty="0">
                <a:latin typeface="+mn-lt"/>
              </a:rPr>
              <a:t>Likelihood Estimation</a:t>
            </a:r>
            <a:br>
              <a:rPr lang="en-US" sz="3600" b="1" dirty="0">
                <a:solidFill>
                  <a:srgbClr val="1338AD"/>
                </a:solidFill>
                <a:latin typeface="+mn-lt"/>
              </a:rPr>
            </a:br>
            <a:endParaRPr lang="en-US" sz="4000" b="1" dirty="0">
              <a:solidFill>
                <a:srgbClr val="1338AD"/>
              </a:solidFill>
              <a:latin typeface="+mn-lt"/>
            </a:endParaRPr>
          </a:p>
        </p:txBody>
      </p:sp>
      <p:sp>
        <p:nvSpPr>
          <p:cNvPr id="3" name="Subtitle 2"/>
          <p:cNvSpPr>
            <a:spLocks noGrp="1"/>
          </p:cNvSpPr>
          <p:nvPr>
            <p:ph type="subTitle" idx="1"/>
          </p:nvPr>
        </p:nvSpPr>
        <p:spPr>
          <a:xfrm>
            <a:off x="381000" y="3200400"/>
            <a:ext cx="8382000" cy="1447800"/>
          </a:xfrm>
        </p:spPr>
        <p:txBody>
          <a:bodyPr>
            <a:normAutofit/>
          </a:bodyPr>
          <a:lstStyle/>
          <a:p>
            <a:pPr algn="ctr"/>
            <a:r>
              <a:rPr lang="en-US" b="1" dirty="0">
                <a:solidFill>
                  <a:srgbClr val="0070C0"/>
                </a:solidFill>
              </a:rPr>
              <a:t>Indian Institute of Information Technology           Sri City, </a:t>
            </a:r>
            <a:r>
              <a:rPr lang="en-US" b="1" dirty="0" err="1">
                <a:solidFill>
                  <a:srgbClr val="0070C0"/>
                </a:solidFill>
              </a:rPr>
              <a:t>Chittoor</a:t>
            </a:r>
            <a:endParaRPr lang="en-US" b="1" dirty="0">
              <a:solidFill>
                <a:srgbClr val="0070C0"/>
              </a:solidFill>
            </a:endParaRPr>
          </a:p>
          <a:p>
            <a:endParaRPr lang="en-US" sz="2000" dirty="0">
              <a:solidFill>
                <a:srgbClr val="0070C0"/>
              </a:solidFill>
            </a:endParaRPr>
          </a:p>
          <a:p>
            <a:endParaRPr lang="en-US" sz="2000" dirty="0">
              <a:solidFill>
                <a:srgbClr val="0070C0"/>
              </a:solidFill>
            </a:endParaRPr>
          </a:p>
          <a:p>
            <a:endParaRPr lang="en-US" dirty="0">
              <a:solidFill>
                <a:schemeClr val="tx2">
                  <a:lumMod val="60000"/>
                  <a:lumOff val="4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4572000"/>
            <a:ext cx="1371600" cy="1371600"/>
          </a:xfrm>
          <a:prstGeom prst="rect">
            <a:avLst/>
          </a:prstGeom>
        </p:spPr>
      </p:pic>
    </p:spTree>
    <p:extLst>
      <p:ext uri="{BB962C8B-B14F-4D97-AF65-F5344CB8AC3E}">
        <p14:creationId xmlns:p14="http://schemas.microsoft.com/office/powerpoint/2010/main" val="22113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General Principle of MLE: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1"/>
                <a:ext cx="8229600" cy="4876800"/>
              </a:xfrm>
            </p:spPr>
            <p:txBody>
              <a:bodyPr>
                <a:noAutofit/>
              </a:bodyPr>
              <a:lstStyle/>
              <a:p>
                <a:pPr algn="just"/>
                <a:r>
                  <a:rPr lang="en-IN" sz="2400" dirty="0"/>
                  <a:t>Suppose that D contains n samples, x</a:t>
                </a:r>
                <a:r>
                  <a:rPr lang="en-IN" sz="2400" baseline="-25000" dirty="0"/>
                  <a:t>1</a:t>
                </a:r>
                <a:r>
                  <a:rPr lang="en-IN" sz="2400" dirty="0"/>
                  <a:t>, ..., </a:t>
                </a:r>
                <a:r>
                  <a:rPr lang="en-IN" sz="2400" dirty="0" err="1"/>
                  <a:t>x</a:t>
                </a:r>
                <a:r>
                  <a:rPr lang="en-IN" sz="2400" baseline="-25000" dirty="0" err="1"/>
                  <a:t>n</a:t>
                </a:r>
                <a:r>
                  <a:rPr lang="en-IN" sz="2400" dirty="0"/>
                  <a:t>. Then, since the samples were drawn independently, we have</a:t>
                </a:r>
              </a:p>
              <a:p>
                <a:pPr algn="just"/>
                <a:endParaRPr lang="en-IN" sz="2400" dirty="0"/>
              </a:p>
              <a:p>
                <a:pPr algn="just"/>
                <a:endParaRPr lang="en-IN" sz="2400" dirty="0"/>
              </a:p>
              <a:p>
                <a:pPr marL="0" indent="0" algn="just">
                  <a:buNone/>
                </a:pPr>
                <a:r>
                  <a:rPr lang="en-IN" sz="2400" dirty="0" err="1"/>
                  <a:t>i.e</a:t>
                </a:r>
                <a:r>
                  <a:rPr lang="en-IN" sz="2400" dirty="0"/>
                  <a:t>, p(</a:t>
                </a:r>
                <a:r>
                  <a:rPr lang="en-IN" sz="2400" dirty="0" err="1"/>
                  <a:t>D|θ</a:t>
                </a:r>
                <a:r>
                  <a:rPr lang="en-IN" sz="2400" dirty="0"/>
                  <a:t>) is called the likelihood of θ with respect to the set of samples.</a:t>
                </a:r>
              </a:p>
              <a:p>
                <a:pPr marL="0" indent="0" algn="just">
                  <a:buNone/>
                </a:pPr>
                <a:endParaRPr lang="en-IN" sz="2400" dirty="0"/>
              </a:p>
              <a:p>
                <a:pPr algn="just"/>
                <a:r>
                  <a:rPr lang="en-IN" sz="2400" dirty="0"/>
                  <a:t>The maximum likelihood estimate of θ is, by definition, the value </a:t>
                </a:r>
                <a14:m>
                  <m:oMath xmlns:m="http://schemas.openxmlformats.org/officeDocument/2006/math">
                    <m:acc>
                      <m:accPr>
                        <m:chr m:val="̂"/>
                        <m:ctrlPr>
                          <a:rPr lang="en-IN" sz="2400" i="1" smtClean="0">
                            <a:latin typeface="Cambria Math" panose="02040503050406030204" pitchFamily="18" charset="0"/>
                          </a:rPr>
                        </m:ctrlPr>
                      </m:accPr>
                      <m:e>
                        <m:r>
                          <m:rPr>
                            <m:nor/>
                          </m:rPr>
                          <a:rPr lang="en-IN" sz="2400" dirty="0"/>
                          <m:t>θ</m:t>
                        </m:r>
                      </m:e>
                    </m:acc>
                  </m:oMath>
                </a14:m>
                <a:r>
                  <a:rPr lang="en-IN" sz="2400" dirty="0"/>
                  <a:t> that maximizes p(</a:t>
                </a:r>
                <a:r>
                  <a:rPr lang="en-IN" sz="2400" dirty="0" err="1"/>
                  <a:t>D|θ</a:t>
                </a:r>
                <a:r>
                  <a:rPr lang="en-IN" sz="2400" dirty="0"/>
                  <a:t>).</a:t>
                </a:r>
              </a:p>
              <a:p>
                <a:pPr algn="just"/>
                <a:endParaRPr lang="en-IN" sz="2400" dirty="0"/>
              </a:p>
              <a:p>
                <a:pPr algn="just"/>
                <a:r>
                  <a:rPr lang="en-IN" sz="2400" dirty="0"/>
                  <a:t>Intuitively, this estimate corresponds to the value of θ that in some sense best agrees with the actually observed training samples.</a:t>
                </a:r>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1219201"/>
                <a:ext cx="8229600" cy="4876800"/>
              </a:xfrm>
              <a:blipFill>
                <a:blip r:embed="rId3"/>
                <a:stretch>
                  <a:fillRect l="-1111" t="-1000" r="-1111" b="-1300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702F3DEB-1A16-485D-B9E1-91E06248151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739692" y="1878331"/>
            <a:ext cx="3124200" cy="1093469"/>
          </a:xfrm>
          <a:prstGeom prst="rect">
            <a:avLst/>
          </a:prstGeom>
        </p:spPr>
      </p:pic>
      <p:sp>
        <p:nvSpPr>
          <p:cNvPr id="6" name="TextBox 5">
            <a:extLst>
              <a:ext uri="{FF2B5EF4-FFF2-40B4-BE49-F238E27FC236}">
                <a16:creationId xmlns:a16="http://schemas.microsoft.com/office/drawing/2014/main" id="{5882B4DA-07AC-42E2-9219-F029EE7900FF}"/>
              </a:ext>
            </a:extLst>
          </p:cNvPr>
          <p:cNvSpPr txBox="1"/>
          <p:nvPr/>
        </p:nvSpPr>
        <p:spPr>
          <a:xfrm>
            <a:off x="6776359" y="2139434"/>
            <a:ext cx="990600" cy="369332"/>
          </a:xfrm>
          <a:prstGeom prst="rect">
            <a:avLst/>
          </a:prstGeom>
          <a:noFill/>
        </p:spPr>
        <p:txBody>
          <a:bodyPr wrap="square" rtlCol="0">
            <a:spAutoFit/>
          </a:bodyPr>
          <a:lstStyle/>
          <a:p>
            <a:r>
              <a:rPr lang="en-IN" b="1" dirty="0"/>
              <a:t>Eq. 1</a:t>
            </a:r>
          </a:p>
        </p:txBody>
      </p:sp>
    </p:spTree>
    <p:extLst>
      <p:ext uri="{BB962C8B-B14F-4D97-AF65-F5344CB8AC3E}">
        <p14:creationId xmlns:p14="http://schemas.microsoft.com/office/powerpoint/2010/main" val="170488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644F-EE2B-42D9-9997-497267553ED8}"/>
              </a:ext>
            </a:extLst>
          </p:cNvPr>
          <p:cNvSpPr>
            <a:spLocks noGrp="1"/>
          </p:cNvSpPr>
          <p:nvPr>
            <p:ph type="title"/>
          </p:nvPr>
        </p:nvSpPr>
        <p:spPr/>
        <p:txBody>
          <a:bodyPr>
            <a:normAutofit/>
          </a:bodyPr>
          <a:lstStyle/>
          <a:p>
            <a:r>
              <a:rPr lang="en-IN" sz="3600" dirty="0">
                <a:solidFill>
                  <a:srgbClr val="1338AD"/>
                </a:solidFill>
              </a:rPr>
              <a:t>MLE: example</a:t>
            </a:r>
          </a:p>
        </p:txBody>
      </p:sp>
      <p:pic>
        <p:nvPicPr>
          <p:cNvPr id="5" name="Content Placeholder 4" descr="Chart, histogram&#10;&#10;Description automatically generated">
            <a:extLst>
              <a:ext uri="{FF2B5EF4-FFF2-40B4-BE49-F238E27FC236}">
                <a16:creationId xmlns:a16="http://schemas.microsoft.com/office/drawing/2014/main" id="{0AD1F442-2B2C-4F99-8931-637226C9AD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1219200"/>
            <a:ext cx="7772400" cy="5181600"/>
          </a:xfrm>
        </p:spPr>
      </p:pic>
      <p:sp>
        <p:nvSpPr>
          <p:cNvPr id="6" name="TextBox 5">
            <a:extLst>
              <a:ext uri="{FF2B5EF4-FFF2-40B4-BE49-F238E27FC236}">
                <a16:creationId xmlns:a16="http://schemas.microsoft.com/office/drawing/2014/main" id="{3C51EBCB-AE4B-4AF3-8307-2AF97214C47C}"/>
              </a:ext>
            </a:extLst>
          </p:cNvPr>
          <p:cNvSpPr txBox="1"/>
          <p:nvPr/>
        </p:nvSpPr>
        <p:spPr>
          <a:xfrm>
            <a:off x="14748" y="6260196"/>
            <a:ext cx="7614649" cy="923330"/>
          </a:xfrm>
          <a:prstGeom prst="rect">
            <a:avLst/>
          </a:prstGeom>
          <a:noFill/>
        </p:spPr>
        <p:txBody>
          <a:bodyPr wrap="none" rtlCol="0">
            <a:spAutoFit/>
          </a:bodyPr>
          <a:lstStyle/>
          <a:p>
            <a:r>
              <a:rPr lang="en-IN" dirty="0"/>
              <a:t>Credits: William </a:t>
            </a:r>
            <a:r>
              <a:rPr lang="en-IN" dirty="0" err="1"/>
              <a:t>Fleshman</a:t>
            </a:r>
            <a:endParaRPr lang="en-IN" dirty="0"/>
          </a:p>
          <a:p>
            <a:r>
              <a:rPr lang="en-IN" dirty="0">
                <a:hlinkClick r:id="rId3"/>
              </a:rPr>
              <a:t>https://towardsdatascience.com/maximum-likelihood-estimation-984af2dcfcac</a:t>
            </a:r>
            <a:endParaRPr lang="en-IN" dirty="0"/>
          </a:p>
          <a:p>
            <a:endParaRPr lang="en-IN" dirty="0"/>
          </a:p>
        </p:txBody>
      </p:sp>
    </p:spTree>
    <p:extLst>
      <p:ext uri="{BB962C8B-B14F-4D97-AF65-F5344CB8AC3E}">
        <p14:creationId xmlns:p14="http://schemas.microsoft.com/office/powerpoint/2010/main" val="421080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507B-E6D9-44B9-93BC-C291E21C105D}"/>
              </a:ext>
            </a:extLst>
          </p:cNvPr>
          <p:cNvSpPr>
            <a:spLocks noGrp="1"/>
          </p:cNvSpPr>
          <p:nvPr>
            <p:ph type="title"/>
          </p:nvPr>
        </p:nvSpPr>
        <p:spPr>
          <a:xfrm>
            <a:off x="457200" y="274638"/>
            <a:ext cx="8229600" cy="639762"/>
          </a:xfrm>
        </p:spPr>
        <p:txBody>
          <a:bodyPr>
            <a:noAutofit/>
          </a:bodyPr>
          <a:lstStyle/>
          <a:p>
            <a:r>
              <a:rPr lang="en-IN" sz="3600" dirty="0">
                <a:solidFill>
                  <a:srgbClr val="1338AD"/>
                </a:solidFill>
              </a:rPr>
              <a:t>MLE: Example</a:t>
            </a:r>
          </a:p>
        </p:txBody>
      </p:sp>
      <p:pic>
        <p:nvPicPr>
          <p:cNvPr id="4" name="Content Placeholder 3">
            <a:extLst>
              <a:ext uri="{FF2B5EF4-FFF2-40B4-BE49-F238E27FC236}">
                <a16:creationId xmlns:a16="http://schemas.microsoft.com/office/drawing/2014/main" id="{90BA0801-E7D7-4AAB-8E48-ACEE8702D681}"/>
              </a:ext>
            </a:extLst>
          </p:cNvPr>
          <p:cNvPicPr>
            <a:picLocks noGrp="1" noChangeAspect="1"/>
          </p:cNvPicPr>
          <p:nvPr>
            <p:ph idx="1"/>
          </p:nvPr>
        </p:nvPicPr>
        <p:blipFill>
          <a:blip r:embed="rId2">
            <a:lum bright="-20000" contrast="40000"/>
          </a:blip>
          <a:stretch>
            <a:fillRect/>
          </a:stretch>
        </p:blipFill>
        <p:spPr>
          <a:xfrm>
            <a:off x="2202814" y="1600200"/>
            <a:ext cx="4738372" cy="4525963"/>
          </a:xfrm>
          <a:prstGeom prst="rect">
            <a:avLst/>
          </a:prstGeom>
        </p:spPr>
      </p:pic>
      <p:sp>
        <p:nvSpPr>
          <p:cNvPr id="5" name="TextBox 4">
            <a:extLst>
              <a:ext uri="{FF2B5EF4-FFF2-40B4-BE49-F238E27FC236}">
                <a16:creationId xmlns:a16="http://schemas.microsoft.com/office/drawing/2014/main" id="{8F552B90-8229-4B07-AB06-3C3AD0C6EAA5}"/>
              </a:ext>
            </a:extLst>
          </p:cNvPr>
          <p:cNvSpPr txBox="1"/>
          <p:nvPr/>
        </p:nvSpPr>
        <p:spPr>
          <a:xfrm>
            <a:off x="0" y="723037"/>
            <a:ext cx="2667000" cy="1754326"/>
          </a:xfrm>
          <a:prstGeom prst="rect">
            <a:avLst/>
          </a:prstGeom>
          <a:noFill/>
        </p:spPr>
        <p:txBody>
          <a:bodyPr wrap="square" rtlCol="0">
            <a:spAutoFit/>
          </a:bodyPr>
          <a:lstStyle/>
          <a:p>
            <a:pPr algn="just"/>
            <a:r>
              <a:rPr lang="en-IN" dirty="0"/>
              <a:t>Several training points in one dimension, known or</a:t>
            </a:r>
          </a:p>
          <a:p>
            <a:pPr algn="just"/>
            <a:r>
              <a:rPr lang="en-IN" dirty="0"/>
              <a:t>assumed to be drawn from a Gaussian of a particular variance, but unknown mean</a:t>
            </a:r>
          </a:p>
        </p:txBody>
      </p:sp>
      <p:sp>
        <p:nvSpPr>
          <p:cNvPr id="6" name="Arrow: Right 5">
            <a:extLst>
              <a:ext uri="{FF2B5EF4-FFF2-40B4-BE49-F238E27FC236}">
                <a16:creationId xmlns:a16="http://schemas.microsoft.com/office/drawing/2014/main" id="{80DA573D-CD94-4696-93C7-DE8FF5B31B41}"/>
              </a:ext>
            </a:extLst>
          </p:cNvPr>
          <p:cNvSpPr/>
          <p:nvPr/>
        </p:nvSpPr>
        <p:spPr>
          <a:xfrm rot="1118681">
            <a:off x="2092633" y="2289133"/>
            <a:ext cx="735159" cy="341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316844F-E1D4-4F9E-A100-1806C4B9562C}"/>
              </a:ext>
            </a:extLst>
          </p:cNvPr>
          <p:cNvSpPr txBox="1"/>
          <p:nvPr/>
        </p:nvSpPr>
        <p:spPr>
          <a:xfrm>
            <a:off x="6923980" y="1048948"/>
            <a:ext cx="2514600" cy="923330"/>
          </a:xfrm>
          <a:prstGeom prst="rect">
            <a:avLst/>
          </a:prstGeom>
          <a:noFill/>
        </p:spPr>
        <p:txBody>
          <a:bodyPr wrap="square" rtlCol="0">
            <a:spAutoFit/>
          </a:bodyPr>
          <a:lstStyle/>
          <a:p>
            <a:r>
              <a:rPr lang="en-IN" dirty="0"/>
              <a:t>Four infinite no of source distribution in trainset</a:t>
            </a:r>
          </a:p>
        </p:txBody>
      </p:sp>
      <p:cxnSp>
        <p:nvCxnSpPr>
          <p:cNvPr id="9" name="Straight Arrow Connector 8">
            <a:extLst>
              <a:ext uri="{FF2B5EF4-FFF2-40B4-BE49-F238E27FC236}">
                <a16:creationId xmlns:a16="http://schemas.microsoft.com/office/drawing/2014/main" id="{7563EF64-FA7C-4304-A73B-B634C0595091}"/>
              </a:ext>
            </a:extLst>
          </p:cNvPr>
          <p:cNvCxnSpPr>
            <a:stCxn id="7" idx="1"/>
          </p:cNvCxnSpPr>
          <p:nvPr/>
        </p:nvCxnSpPr>
        <p:spPr>
          <a:xfrm flipH="1">
            <a:off x="6096000" y="1510613"/>
            <a:ext cx="827980" cy="6699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C530A3FA-6D68-4223-9DE6-EEA253E76EAC}"/>
              </a:ext>
            </a:extLst>
          </p:cNvPr>
          <p:cNvCxnSpPr>
            <a:cxnSpLocks/>
          </p:cNvCxnSpPr>
          <p:nvPr/>
        </p:nvCxnSpPr>
        <p:spPr>
          <a:xfrm flipH="1">
            <a:off x="5845897" y="1845591"/>
            <a:ext cx="1060877" cy="75954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60D8FCAD-4106-43F1-BDD4-A92E10CD8A87}"/>
              </a:ext>
            </a:extLst>
          </p:cNvPr>
          <p:cNvSpPr txBox="1"/>
          <p:nvPr/>
        </p:nvSpPr>
        <p:spPr>
          <a:xfrm>
            <a:off x="-44051" y="3180309"/>
            <a:ext cx="1447800" cy="1200329"/>
          </a:xfrm>
          <a:prstGeom prst="rect">
            <a:avLst/>
          </a:prstGeom>
          <a:noFill/>
        </p:spPr>
        <p:txBody>
          <a:bodyPr wrap="square" rtlCol="0">
            <a:spAutoFit/>
          </a:bodyPr>
          <a:lstStyle/>
          <a:p>
            <a:r>
              <a:rPr lang="en-IN" dirty="0"/>
              <a:t>likelihood p(</a:t>
            </a:r>
            <a:r>
              <a:rPr lang="en-IN" dirty="0" err="1"/>
              <a:t>D|θ</a:t>
            </a:r>
            <a:r>
              <a:rPr lang="en-IN" dirty="0"/>
              <a:t>) as a function of the mean</a:t>
            </a:r>
          </a:p>
        </p:txBody>
      </p:sp>
      <p:sp>
        <p:nvSpPr>
          <p:cNvPr id="13" name="Arrow: Right 12">
            <a:extLst>
              <a:ext uri="{FF2B5EF4-FFF2-40B4-BE49-F238E27FC236}">
                <a16:creationId xmlns:a16="http://schemas.microsoft.com/office/drawing/2014/main" id="{54BAA407-21B0-4A37-8581-FA7070011F35}"/>
              </a:ext>
            </a:extLst>
          </p:cNvPr>
          <p:cNvSpPr/>
          <p:nvPr/>
        </p:nvSpPr>
        <p:spPr>
          <a:xfrm>
            <a:off x="1368733" y="3721380"/>
            <a:ext cx="735159" cy="34110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8B7DB5E-4184-4389-A655-048D63F9724D}"/>
              </a:ext>
            </a:extLst>
          </p:cNvPr>
          <p:cNvSpPr txBox="1"/>
          <p:nvPr/>
        </p:nvSpPr>
        <p:spPr>
          <a:xfrm>
            <a:off x="7040108" y="4632915"/>
            <a:ext cx="2047180" cy="1754326"/>
          </a:xfrm>
          <a:prstGeom prst="rect">
            <a:avLst/>
          </a:prstGeom>
          <a:noFill/>
        </p:spPr>
        <p:txBody>
          <a:bodyPr wrap="square" rtlCol="0">
            <a:spAutoFit/>
          </a:bodyPr>
          <a:lstStyle/>
          <a:p>
            <a:r>
              <a:rPr lang="en-IN" dirty="0"/>
              <a:t>The value that maximizes the likelihood.</a:t>
            </a:r>
          </a:p>
          <a:p>
            <a:r>
              <a:rPr lang="en-IN" dirty="0"/>
              <a:t>It also Maximizes the log-likelihood l(θ).</a:t>
            </a:r>
          </a:p>
        </p:txBody>
      </p:sp>
      <p:cxnSp>
        <p:nvCxnSpPr>
          <p:cNvPr id="16" name="Straight Arrow Connector 15">
            <a:extLst>
              <a:ext uri="{FF2B5EF4-FFF2-40B4-BE49-F238E27FC236}">
                <a16:creationId xmlns:a16="http://schemas.microsoft.com/office/drawing/2014/main" id="{0DC26554-1501-4B10-A6A5-D041046A8E40}"/>
              </a:ext>
            </a:extLst>
          </p:cNvPr>
          <p:cNvCxnSpPr>
            <a:cxnSpLocks/>
          </p:cNvCxnSpPr>
          <p:nvPr/>
        </p:nvCxnSpPr>
        <p:spPr>
          <a:xfrm flipH="1">
            <a:off x="4545582" y="5029200"/>
            <a:ext cx="2541019" cy="4808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9EB5C5-A784-4FBC-A41E-7008A8B9744E}"/>
              </a:ext>
            </a:extLst>
          </p:cNvPr>
          <p:cNvCxnSpPr>
            <a:cxnSpLocks/>
          </p:cNvCxnSpPr>
          <p:nvPr/>
        </p:nvCxnSpPr>
        <p:spPr>
          <a:xfrm flipH="1">
            <a:off x="5181804" y="1547713"/>
            <a:ext cx="1507856" cy="102914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F5DF2785-CB5D-47BD-A651-1DB3D865875D}"/>
              </a:ext>
            </a:extLst>
          </p:cNvPr>
          <p:cNvCxnSpPr>
            <a:cxnSpLocks/>
          </p:cNvCxnSpPr>
          <p:nvPr/>
        </p:nvCxnSpPr>
        <p:spPr>
          <a:xfrm flipH="1">
            <a:off x="5611577" y="1600200"/>
            <a:ext cx="1329609" cy="10420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245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par>
                                <p:cTn id="31" presetID="16" presetClass="entr" presetSubtype="21"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2" grpId="0"/>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General Principle of MLE: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1"/>
                <a:ext cx="8229600" cy="4876800"/>
              </a:xfrm>
            </p:spPr>
            <p:txBody>
              <a:bodyPr>
                <a:noAutofit/>
              </a:bodyPr>
              <a:lstStyle/>
              <a:p>
                <a:pPr algn="just"/>
                <a:r>
                  <a:rPr lang="en-IN" sz="2400" dirty="0"/>
                  <a:t>For analytical purposes, it is usually easier to work with the logarithm of the likelihood than with the likelihood itself.</a:t>
                </a:r>
              </a:p>
              <a:p>
                <a:pPr lvl="1" algn="just"/>
                <a:r>
                  <a:rPr lang="en-IN" sz="2000" dirty="0"/>
                  <a:t>Since the logarithm is monotonically increasing, the </a:t>
                </a:r>
                <a14:m>
                  <m:oMath xmlns:m="http://schemas.openxmlformats.org/officeDocument/2006/math">
                    <m:acc>
                      <m:accPr>
                        <m:chr m:val="̂"/>
                        <m:ctrlPr>
                          <a:rPr lang="en-IN" sz="2000" i="1">
                            <a:latin typeface="Cambria Math" panose="02040503050406030204" pitchFamily="18" charset="0"/>
                          </a:rPr>
                        </m:ctrlPr>
                      </m:accPr>
                      <m:e>
                        <m:r>
                          <m:rPr>
                            <m:nor/>
                          </m:rPr>
                          <a:rPr lang="en-IN" sz="2000" dirty="0"/>
                          <m:t>θ</m:t>
                        </m:r>
                      </m:e>
                    </m:acc>
                  </m:oMath>
                </a14:m>
                <a:r>
                  <a:rPr lang="en-IN" sz="2000" dirty="0"/>
                  <a:t> that maximizes the log-likelihood also maximizes the likelihood.</a:t>
                </a:r>
              </a:p>
              <a:p>
                <a:r>
                  <a:rPr lang="en-IN" sz="2400" dirty="0"/>
                  <a:t>If the number of parameters to be set is </a:t>
                </a:r>
                <a:r>
                  <a:rPr lang="en-IN" sz="2400" i="1" dirty="0"/>
                  <a:t>p</a:t>
                </a:r>
                <a:r>
                  <a:rPr lang="en-IN" sz="2400" dirty="0"/>
                  <a:t>, then we let θ</a:t>
                </a:r>
                <a:r>
                  <a:rPr lang="en-IN" sz="2400" b="1" i="1" dirty="0"/>
                  <a:t> </a:t>
                </a:r>
                <a:r>
                  <a:rPr lang="en-IN" sz="2400" dirty="0"/>
                  <a:t>denote the </a:t>
                </a:r>
                <a:r>
                  <a:rPr lang="en-IN" sz="2400" i="1" dirty="0"/>
                  <a:t>p</a:t>
                </a:r>
                <a:r>
                  <a:rPr lang="en-IN" sz="2400" dirty="0"/>
                  <a:t>-component vector  θ</a:t>
                </a:r>
                <a:r>
                  <a:rPr lang="en-IN" sz="2400" b="1" i="1" dirty="0"/>
                  <a:t>  </a:t>
                </a:r>
                <a:r>
                  <a:rPr lang="en-IN" sz="2400" dirty="0"/>
                  <a:t>= (θ</a:t>
                </a:r>
                <a:r>
                  <a:rPr lang="en-IN" sz="2400" b="1" i="1" dirty="0"/>
                  <a:t> </a:t>
                </a:r>
                <a:r>
                  <a:rPr lang="en-IN" sz="2400" baseline="-25000" dirty="0"/>
                  <a:t>1</a:t>
                </a:r>
                <a:r>
                  <a:rPr lang="en-IN" sz="2400" i="1" dirty="0"/>
                  <a:t>, ..., </a:t>
                </a:r>
                <a:r>
                  <a:rPr lang="en-IN" sz="2400" dirty="0"/>
                  <a:t>θ</a:t>
                </a:r>
                <a:r>
                  <a:rPr lang="en-IN" sz="2400" b="1" i="1" dirty="0"/>
                  <a:t> </a:t>
                </a:r>
                <a:r>
                  <a:rPr lang="en-IN" sz="2400" i="1" baseline="-25000" dirty="0"/>
                  <a:t>p</a:t>
                </a:r>
                <a:r>
                  <a:rPr lang="en-IN" sz="2400" dirty="0"/>
                  <a:t>)</a:t>
                </a:r>
                <a:r>
                  <a:rPr lang="en-IN" sz="2400" i="1" baseline="30000" dirty="0"/>
                  <a:t>t</a:t>
                </a:r>
                <a:r>
                  <a:rPr lang="en-IN" sz="2400" dirty="0"/>
                  <a:t>, and </a:t>
                </a:r>
                <a:r>
                  <a:rPr lang="en-IN" sz="2400" i="1" dirty="0"/>
                  <a:t>∇</a:t>
                </a:r>
                <a:r>
                  <a:rPr lang="en-IN" sz="2400" baseline="-25000" dirty="0"/>
                  <a:t> θ</a:t>
                </a:r>
                <a:r>
                  <a:rPr lang="en-IN" sz="2400" b="1" i="1" baseline="-25000" dirty="0"/>
                  <a:t>  </a:t>
                </a:r>
                <a:r>
                  <a:rPr lang="en-IN" sz="2400" dirty="0"/>
                  <a:t>be the gradient operator,</a:t>
                </a:r>
              </a:p>
              <a:p>
                <a:endParaRPr lang="en-IN" sz="2400" dirty="0"/>
              </a:p>
              <a:p>
                <a:endParaRPr lang="en-IN" sz="2400" dirty="0"/>
              </a:p>
              <a:p>
                <a:endParaRPr lang="en-IN" sz="2400" dirty="0"/>
              </a:p>
              <a:p>
                <a:r>
                  <a:rPr lang="en-IN" sz="2400" dirty="0"/>
                  <a:t>We define </a:t>
                </a:r>
                <a:r>
                  <a:rPr lang="en-IN" sz="2400" i="1" dirty="0"/>
                  <a:t>l</a:t>
                </a:r>
                <a:r>
                  <a:rPr lang="en-IN" sz="2400" dirty="0"/>
                  <a:t>(θ) as the </a:t>
                </a:r>
                <a:r>
                  <a:rPr lang="en-IN" sz="2400" i="1" dirty="0"/>
                  <a:t>log-likelihood </a:t>
                </a:r>
                <a:r>
                  <a:rPr lang="en-IN" sz="2400" dirty="0"/>
                  <a:t>function,</a:t>
                </a:r>
              </a:p>
              <a:p>
                <a:endParaRPr lang="en-IN" sz="2400" dirty="0"/>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1219201"/>
                <a:ext cx="8229600" cy="4876800"/>
              </a:xfrm>
              <a:blipFill>
                <a:blip r:embed="rId3"/>
                <a:stretch>
                  <a:fillRect l="-963" t="-1000" r="-111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CEDE7BF-6329-42D0-978E-47F5381162C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3708164" y="3730486"/>
            <a:ext cx="2219452" cy="1393609"/>
          </a:xfrm>
          <a:prstGeom prst="rect">
            <a:avLst/>
          </a:prstGeom>
        </p:spPr>
      </p:pic>
      <p:pic>
        <p:nvPicPr>
          <p:cNvPr id="6" name="Picture 5">
            <a:extLst>
              <a:ext uri="{FF2B5EF4-FFF2-40B4-BE49-F238E27FC236}">
                <a16:creationId xmlns:a16="http://schemas.microsoft.com/office/drawing/2014/main" id="{31F34117-6015-4526-9FA9-CD4E4F615A0C}"/>
              </a:ext>
            </a:extLst>
          </p:cNvPr>
          <p:cNvPicPr>
            <a:picLocks noChangeAspect="1"/>
          </p:cNvPicPr>
          <p:nvPr/>
        </p:nvPicPr>
        <p:blipFill>
          <a:blip r:embed="rId6"/>
          <a:stretch>
            <a:fillRect/>
          </a:stretch>
        </p:blipFill>
        <p:spPr>
          <a:xfrm>
            <a:off x="3544237" y="5638799"/>
            <a:ext cx="2383379" cy="700118"/>
          </a:xfrm>
          <a:prstGeom prst="rect">
            <a:avLst/>
          </a:prstGeom>
        </p:spPr>
      </p:pic>
    </p:spTree>
    <p:extLst>
      <p:ext uri="{BB962C8B-B14F-4D97-AF65-F5344CB8AC3E}">
        <p14:creationId xmlns:p14="http://schemas.microsoft.com/office/powerpoint/2010/main" val="162164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General Principle of MLE: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1"/>
                <a:ext cx="8229600" cy="4876800"/>
              </a:xfrm>
            </p:spPr>
            <p:txBody>
              <a:bodyPr>
                <a:noAutofit/>
              </a:bodyPr>
              <a:lstStyle/>
              <a:p>
                <a:pPr algn="just"/>
                <a:r>
                  <a:rPr lang="en-IN" sz="2400" dirty="0"/>
                  <a:t>We can then write our solution formally as the argument θ that maximizes the loglikelihood</a:t>
                </a:r>
              </a:p>
              <a:p>
                <a:pPr lvl="1" algn="just"/>
                <a:r>
                  <a:rPr lang="en-IN" sz="2000" dirty="0"/>
                  <a:t>Since the logarithm is monotonically increasing, the </a:t>
                </a:r>
                <a14:m>
                  <m:oMath xmlns:m="http://schemas.openxmlformats.org/officeDocument/2006/math">
                    <m:acc>
                      <m:accPr>
                        <m:chr m:val="̂"/>
                        <m:ctrlPr>
                          <a:rPr lang="en-IN" sz="2000" i="1">
                            <a:latin typeface="Cambria Math" panose="02040503050406030204" pitchFamily="18" charset="0"/>
                          </a:rPr>
                        </m:ctrlPr>
                      </m:accPr>
                      <m:e>
                        <m:r>
                          <m:rPr>
                            <m:nor/>
                          </m:rPr>
                          <a:rPr lang="en-IN" sz="2000" dirty="0"/>
                          <m:t>θ</m:t>
                        </m:r>
                      </m:e>
                    </m:acc>
                  </m:oMath>
                </a14:m>
                <a:r>
                  <a:rPr lang="en-IN" sz="2000" dirty="0"/>
                  <a:t> that maximizes the log-likelihood also maximizes the likelihood.</a:t>
                </a:r>
              </a:p>
              <a:p>
                <a:r>
                  <a:rPr lang="en-IN" sz="2400" dirty="0"/>
                  <a:t>If the number of parameters to be set is </a:t>
                </a:r>
                <a:r>
                  <a:rPr lang="en-IN" sz="2400" i="1" dirty="0"/>
                  <a:t>p</a:t>
                </a:r>
                <a:r>
                  <a:rPr lang="en-IN" sz="2400" dirty="0"/>
                  <a:t>, then we let θ</a:t>
                </a:r>
                <a:r>
                  <a:rPr lang="en-IN" sz="2400" b="1" i="1" dirty="0"/>
                  <a:t> </a:t>
                </a:r>
                <a:r>
                  <a:rPr lang="en-IN" sz="2400" dirty="0"/>
                  <a:t>denote the </a:t>
                </a:r>
                <a:r>
                  <a:rPr lang="en-IN" sz="2400" i="1" dirty="0"/>
                  <a:t>p</a:t>
                </a:r>
                <a:r>
                  <a:rPr lang="en-IN" sz="2400" dirty="0"/>
                  <a:t>-component vector  θ</a:t>
                </a:r>
                <a:r>
                  <a:rPr lang="en-IN" sz="2400" b="1" i="1" dirty="0"/>
                  <a:t>  </a:t>
                </a:r>
                <a:r>
                  <a:rPr lang="en-IN" sz="2400" dirty="0"/>
                  <a:t>= (θ</a:t>
                </a:r>
                <a:r>
                  <a:rPr lang="en-IN" sz="2400" b="1" i="1" dirty="0"/>
                  <a:t> </a:t>
                </a:r>
                <a:r>
                  <a:rPr lang="en-IN" sz="2400" baseline="-25000" dirty="0"/>
                  <a:t>1</a:t>
                </a:r>
                <a:r>
                  <a:rPr lang="en-IN" sz="2400" i="1" dirty="0"/>
                  <a:t>, ..., </a:t>
                </a:r>
                <a:r>
                  <a:rPr lang="en-IN" sz="2400" dirty="0"/>
                  <a:t>θ</a:t>
                </a:r>
                <a:r>
                  <a:rPr lang="en-IN" sz="2400" b="1" i="1" dirty="0"/>
                  <a:t> </a:t>
                </a:r>
                <a:r>
                  <a:rPr lang="en-IN" sz="2400" i="1" baseline="-25000" dirty="0"/>
                  <a:t>p</a:t>
                </a:r>
                <a:r>
                  <a:rPr lang="en-IN" sz="2400" dirty="0"/>
                  <a:t>)</a:t>
                </a:r>
                <a:r>
                  <a:rPr lang="en-IN" sz="2400" i="1" baseline="30000" dirty="0"/>
                  <a:t>t</a:t>
                </a:r>
                <a:r>
                  <a:rPr lang="en-IN" sz="2400" dirty="0"/>
                  <a:t>, and </a:t>
                </a:r>
                <a:r>
                  <a:rPr lang="en-IN" sz="2400" i="1" dirty="0"/>
                  <a:t>∇</a:t>
                </a:r>
                <a:r>
                  <a:rPr lang="en-IN" sz="2400" baseline="-25000" dirty="0"/>
                  <a:t> θ</a:t>
                </a:r>
                <a:r>
                  <a:rPr lang="en-IN" sz="2400" b="1" i="1" baseline="-25000" dirty="0"/>
                  <a:t>  </a:t>
                </a:r>
                <a:r>
                  <a:rPr lang="en-IN" sz="2400" dirty="0"/>
                  <a:t>be the gradient operator,</a:t>
                </a:r>
              </a:p>
              <a:p>
                <a:endParaRPr lang="en-IN" sz="2400" dirty="0"/>
              </a:p>
              <a:p>
                <a:endParaRPr lang="en-IN" sz="2400" dirty="0"/>
              </a:p>
              <a:p>
                <a:endParaRPr lang="en-IN" sz="2400" dirty="0"/>
              </a:p>
              <a:p>
                <a:r>
                  <a:rPr lang="en-IN" sz="2400" dirty="0"/>
                  <a:t>We define </a:t>
                </a:r>
                <a:r>
                  <a:rPr lang="en-IN" sz="2400" i="1" dirty="0"/>
                  <a:t>l</a:t>
                </a:r>
                <a:r>
                  <a:rPr lang="en-IN" sz="2400" dirty="0"/>
                  <a:t>(θ) as the </a:t>
                </a:r>
                <a:r>
                  <a:rPr lang="en-IN" sz="2400" i="1" dirty="0"/>
                  <a:t>log-likelihood </a:t>
                </a:r>
                <a:r>
                  <a:rPr lang="en-IN" sz="2400" dirty="0"/>
                  <a:t>function,</a:t>
                </a:r>
              </a:p>
              <a:p>
                <a:endParaRPr lang="en-IN" sz="2400" dirty="0"/>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1219201"/>
                <a:ext cx="8229600" cy="4876800"/>
              </a:xfrm>
              <a:blipFill>
                <a:blip r:embed="rId3"/>
                <a:stretch>
                  <a:fillRect l="-963" t="-1000" r="-111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CEDE7BF-6329-42D0-978E-47F5381162C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3708164" y="3730486"/>
            <a:ext cx="2219452" cy="1393609"/>
          </a:xfrm>
          <a:prstGeom prst="rect">
            <a:avLst/>
          </a:prstGeom>
        </p:spPr>
      </p:pic>
      <p:pic>
        <p:nvPicPr>
          <p:cNvPr id="6" name="Picture 5">
            <a:extLst>
              <a:ext uri="{FF2B5EF4-FFF2-40B4-BE49-F238E27FC236}">
                <a16:creationId xmlns:a16="http://schemas.microsoft.com/office/drawing/2014/main" id="{31F34117-6015-4526-9FA9-CD4E4F615A0C}"/>
              </a:ext>
            </a:extLst>
          </p:cNvPr>
          <p:cNvPicPr>
            <a:picLocks noChangeAspect="1"/>
          </p:cNvPicPr>
          <p:nvPr/>
        </p:nvPicPr>
        <p:blipFill>
          <a:blip r:embed="rId6">
            <a:lum bright="-20000" contrast="40000"/>
          </a:blip>
          <a:stretch>
            <a:fillRect/>
          </a:stretch>
        </p:blipFill>
        <p:spPr>
          <a:xfrm>
            <a:off x="3544237" y="5638799"/>
            <a:ext cx="2383379" cy="700118"/>
          </a:xfrm>
          <a:prstGeom prst="rect">
            <a:avLst/>
          </a:prstGeom>
        </p:spPr>
      </p:pic>
    </p:spTree>
    <p:extLst>
      <p:ext uri="{BB962C8B-B14F-4D97-AF65-F5344CB8AC3E}">
        <p14:creationId xmlns:p14="http://schemas.microsoft.com/office/powerpoint/2010/main" val="91482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General Principle of MLE: example</a:t>
            </a:r>
          </a:p>
        </p:txBody>
      </p:sp>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1"/>
            <a:ext cx="8686800" cy="4876800"/>
          </a:xfrm>
        </p:spPr>
        <p:txBody>
          <a:bodyPr>
            <a:noAutofit/>
          </a:bodyPr>
          <a:lstStyle/>
          <a:p>
            <a:pPr algn="just"/>
            <a:r>
              <a:rPr lang="en-IN" sz="2400" dirty="0"/>
              <a:t>We can then write our solution formally as the argument θ that maximizes the loglikelihood, i.e.,</a:t>
            </a:r>
          </a:p>
          <a:p>
            <a:endParaRPr lang="en-IN" sz="2400" dirty="0"/>
          </a:p>
          <a:p>
            <a:endParaRPr lang="en-IN" sz="2400" dirty="0"/>
          </a:p>
          <a:p>
            <a:r>
              <a:rPr lang="en-IN" sz="2400" dirty="0"/>
              <a:t>Thus we have from </a:t>
            </a:r>
            <a:r>
              <a:rPr lang="en-IN" sz="2400" b="1" dirty="0"/>
              <a:t>Eq. 1</a:t>
            </a:r>
          </a:p>
          <a:p>
            <a:endParaRPr lang="en-IN" sz="2400" b="1" dirty="0"/>
          </a:p>
          <a:p>
            <a:endParaRPr lang="en-IN" sz="2400" b="1" dirty="0"/>
          </a:p>
          <a:p>
            <a:endParaRPr lang="en-IN" sz="2400" b="1" dirty="0"/>
          </a:p>
          <a:p>
            <a:endParaRPr lang="en-IN" sz="2400" b="1" dirty="0"/>
          </a:p>
          <a:p>
            <a:pPr marL="0" indent="0">
              <a:buNone/>
            </a:pPr>
            <a:endParaRPr lang="en-IN" sz="2400" b="1" dirty="0"/>
          </a:p>
          <a:p>
            <a:pPr marL="0" indent="0">
              <a:buNone/>
            </a:pPr>
            <a:r>
              <a:rPr lang="en-IN" sz="2400" dirty="0"/>
              <a:t>Thus, set of necessary conditions for the maximum likelihood estimate for θ</a:t>
            </a:r>
            <a:r>
              <a:rPr lang="en-IN" sz="2400" b="1" i="1" dirty="0"/>
              <a:t> </a:t>
            </a:r>
            <a:r>
              <a:rPr lang="en-IN" sz="2400" dirty="0"/>
              <a:t>can be obtained from the set of </a:t>
            </a:r>
            <a:r>
              <a:rPr lang="en-IN" sz="2400" i="1" dirty="0"/>
              <a:t>p </a:t>
            </a:r>
            <a:r>
              <a:rPr lang="en-IN" sz="2400" dirty="0"/>
              <a:t>equations</a:t>
            </a:r>
            <a:endParaRPr lang="en-IN" sz="1800" b="1" dirty="0"/>
          </a:p>
        </p:txBody>
      </p:sp>
      <p:pic>
        <p:nvPicPr>
          <p:cNvPr id="4" name="Picture 3">
            <a:extLst>
              <a:ext uri="{FF2B5EF4-FFF2-40B4-BE49-F238E27FC236}">
                <a16:creationId xmlns:a16="http://schemas.microsoft.com/office/drawing/2014/main" id="{734DD858-2590-4C25-91C4-E37961A11D62}"/>
              </a:ext>
            </a:extLst>
          </p:cNvPr>
          <p:cNvPicPr>
            <a:picLocks noChangeAspect="1"/>
          </p:cNvPicPr>
          <p:nvPr/>
        </p:nvPicPr>
        <p:blipFill>
          <a:blip r:embed="rId3"/>
          <a:stretch>
            <a:fillRect/>
          </a:stretch>
        </p:blipFill>
        <p:spPr>
          <a:xfrm>
            <a:off x="3638509" y="2053563"/>
            <a:ext cx="1866981" cy="700118"/>
          </a:xfrm>
          <a:prstGeom prst="rect">
            <a:avLst/>
          </a:prstGeom>
        </p:spPr>
      </p:pic>
      <p:pic>
        <p:nvPicPr>
          <p:cNvPr id="7" name="Picture 6">
            <a:extLst>
              <a:ext uri="{FF2B5EF4-FFF2-40B4-BE49-F238E27FC236}">
                <a16:creationId xmlns:a16="http://schemas.microsoft.com/office/drawing/2014/main" id="{3C4B33AE-A8FB-4AB7-AAE4-AB7A66CF2989}"/>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97426" y="3446926"/>
            <a:ext cx="8229600" cy="2068116"/>
          </a:xfrm>
          <a:prstGeom prst="rect">
            <a:avLst/>
          </a:prstGeom>
        </p:spPr>
      </p:pic>
      <p:pic>
        <p:nvPicPr>
          <p:cNvPr id="8" name="Picture 7">
            <a:extLst>
              <a:ext uri="{FF2B5EF4-FFF2-40B4-BE49-F238E27FC236}">
                <a16:creationId xmlns:a16="http://schemas.microsoft.com/office/drawing/2014/main" id="{644A4B7C-89B4-419F-A624-8B4FC293D803}"/>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4038600" y="2730213"/>
            <a:ext cx="2656189" cy="929665"/>
          </a:xfrm>
          <a:prstGeom prst="rect">
            <a:avLst/>
          </a:prstGeom>
        </p:spPr>
      </p:pic>
      <p:sp>
        <p:nvSpPr>
          <p:cNvPr id="9" name="Left Bracket 8">
            <a:extLst>
              <a:ext uri="{FF2B5EF4-FFF2-40B4-BE49-F238E27FC236}">
                <a16:creationId xmlns:a16="http://schemas.microsoft.com/office/drawing/2014/main" id="{E600698F-F2A6-462D-A735-F34B1631FA3A}"/>
              </a:ext>
            </a:extLst>
          </p:cNvPr>
          <p:cNvSpPr/>
          <p:nvPr/>
        </p:nvSpPr>
        <p:spPr>
          <a:xfrm>
            <a:off x="4190999" y="2855638"/>
            <a:ext cx="125111" cy="5733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ket 9">
            <a:extLst>
              <a:ext uri="{FF2B5EF4-FFF2-40B4-BE49-F238E27FC236}">
                <a16:creationId xmlns:a16="http://schemas.microsoft.com/office/drawing/2014/main" id="{0612891B-12F4-48D4-840F-10FD892CE091}"/>
              </a:ext>
            </a:extLst>
          </p:cNvPr>
          <p:cNvSpPr/>
          <p:nvPr/>
        </p:nvSpPr>
        <p:spPr>
          <a:xfrm>
            <a:off x="6559846" y="2855638"/>
            <a:ext cx="125111" cy="55914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1" name="Picture 10">
            <a:extLst>
              <a:ext uri="{FF2B5EF4-FFF2-40B4-BE49-F238E27FC236}">
                <a16:creationId xmlns:a16="http://schemas.microsoft.com/office/drawing/2014/main" id="{089B80E8-2AF6-4B24-9F95-E24578DF278A}"/>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Lst>
          </a:blip>
          <a:stretch>
            <a:fillRect/>
          </a:stretch>
        </p:blipFill>
        <p:spPr>
          <a:xfrm>
            <a:off x="7828936" y="6005856"/>
            <a:ext cx="1224116" cy="455485"/>
          </a:xfrm>
          <a:prstGeom prst="rect">
            <a:avLst/>
          </a:prstGeom>
        </p:spPr>
      </p:pic>
    </p:spTree>
    <p:extLst>
      <p:ext uri="{BB962C8B-B14F-4D97-AF65-F5344CB8AC3E}">
        <p14:creationId xmlns:p14="http://schemas.microsoft.com/office/powerpoint/2010/main" val="350936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MLE - The Gaussian Case: Unknown μ</a:t>
            </a:r>
          </a:p>
        </p:txBody>
      </p:sp>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1"/>
            <a:ext cx="8686800" cy="4876800"/>
          </a:xfrm>
        </p:spPr>
        <p:txBody>
          <a:bodyPr>
            <a:noAutofit/>
          </a:bodyPr>
          <a:lstStyle/>
          <a:p>
            <a:r>
              <a:rPr lang="en-IN" sz="2400" dirty="0"/>
              <a:t>To see how maximum likelihood methods results apply to a specific case, suppose that the samples are drawn from a multivariate normal population with mean </a:t>
            </a:r>
            <a:r>
              <a:rPr lang="en-IN" sz="2400" b="1" i="1" dirty="0"/>
              <a:t>μ </a:t>
            </a:r>
            <a:r>
              <a:rPr lang="en-IN" sz="2400" dirty="0"/>
              <a:t>and covariance matrix </a:t>
            </a:r>
            <a:r>
              <a:rPr lang="el-GR" sz="2400" b="1" dirty="0"/>
              <a:t>Σ</a:t>
            </a:r>
            <a:r>
              <a:rPr lang="el-GR" sz="2400" dirty="0"/>
              <a:t>.</a:t>
            </a:r>
            <a:r>
              <a:rPr lang="en-IN" sz="2400" dirty="0"/>
              <a:t> </a:t>
            </a:r>
            <a:r>
              <a:rPr lang="en-IN" sz="2000" i="1" dirty="0"/>
              <a:t>(For simplicity, consider first the case where only the mean is unknown.)</a:t>
            </a:r>
          </a:p>
          <a:p>
            <a:r>
              <a:rPr lang="en-IN" sz="2400" dirty="0"/>
              <a:t>Under this condition, we consider a sample point </a:t>
            </a:r>
            <a:r>
              <a:rPr lang="en-IN" sz="2400" b="1" dirty="0" err="1"/>
              <a:t>x</a:t>
            </a:r>
            <a:r>
              <a:rPr lang="en-IN" sz="2400" i="1" baseline="-25000" dirty="0" err="1"/>
              <a:t>k</a:t>
            </a:r>
            <a:r>
              <a:rPr lang="en-IN" sz="2400" i="1" dirty="0"/>
              <a:t> </a:t>
            </a:r>
            <a:r>
              <a:rPr lang="en-IN" sz="2400" dirty="0"/>
              <a:t>and find,</a:t>
            </a:r>
          </a:p>
          <a:p>
            <a:endParaRPr lang="en-IN" sz="2400" b="1" dirty="0"/>
          </a:p>
          <a:p>
            <a:endParaRPr lang="en-IN" sz="2400" b="1" dirty="0"/>
          </a:p>
          <a:p>
            <a:endParaRPr lang="en-IN" sz="2400" b="1" dirty="0"/>
          </a:p>
          <a:p>
            <a:endParaRPr lang="en-IN" sz="2400" b="1" dirty="0"/>
          </a:p>
          <a:p>
            <a:endParaRPr lang="en-IN" sz="2400" b="1" dirty="0"/>
          </a:p>
        </p:txBody>
      </p:sp>
      <p:pic>
        <p:nvPicPr>
          <p:cNvPr id="5" name="Picture 4">
            <a:extLst>
              <a:ext uri="{FF2B5EF4-FFF2-40B4-BE49-F238E27FC236}">
                <a16:creationId xmlns:a16="http://schemas.microsoft.com/office/drawing/2014/main" id="{A0A4B625-AF70-4272-B999-1BDA575291B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995362" y="3687098"/>
            <a:ext cx="7610475" cy="1409700"/>
          </a:xfrm>
          <a:prstGeom prst="rect">
            <a:avLst/>
          </a:prstGeom>
        </p:spPr>
      </p:pic>
    </p:spTree>
    <p:extLst>
      <p:ext uri="{BB962C8B-B14F-4D97-AF65-F5344CB8AC3E}">
        <p14:creationId xmlns:p14="http://schemas.microsoft.com/office/powerpoint/2010/main" val="148010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MLE - The Gaussian Case: Unknown μ</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862781"/>
                <a:ext cx="8686800" cy="4876800"/>
              </a:xfrm>
            </p:spPr>
            <p:txBody>
              <a:bodyPr>
                <a:noAutofit/>
              </a:bodyPr>
              <a:lstStyle/>
              <a:p>
                <a:r>
                  <a:rPr lang="en-IN" sz="2400" dirty="0"/>
                  <a:t>Identifying θ with μ, we see from Eq. 9 that the maximum likelihood estimate for μ must satisfy</a:t>
                </a:r>
              </a:p>
              <a:p>
                <a:endParaRPr lang="en-IN" sz="2400" b="1" dirty="0"/>
              </a:p>
              <a:p>
                <a:endParaRPr lang="en-IN" sz="2400" b="1" dirty="0"/>
              </a:p>
              <a:p>
                <a:pPr marL="0" indent="0">
                  <a:buNone/>
                </a:pPr>
                <a:r>
                  <a:rPr lang="en-IN" sz="2400" dirty="0"/>
                  <a:t>that is, each of the </a:t>
                </a:r>
                <a:r>
                  <a:rPr lang="en-IN" sz="2400" i="1" dirty="0"/>
                  <a:t>d </a:t>
                </a:r>
                <a:r>
                  <a:rPr lang="en-IN" sz="2400" dirty="0"/>
                  <a:t>components of </a:t>
                </a:r>
                <a14:m>
                  <m:oMath xmlns:m="http://schemas.openxmlformats.org/officeDocument/2006/math">
                    <m:acc>
                      <m:accPr>
                        <m:chr m:val="̂"/>
                        <m:ctrlPr>
                          <a:rPr lang="en-IN" sz="2400" i="1" dirty="0">
                            <a:latin typeface="Cambria Math" panose="02040503050406030204" pitchFamily="18" charset="0"/>
                          </a:rPr>
                        </m:ctrlPr>
                      </m:accPr>
                      <m:e>
                        <m:r>
                          <a:rPr lang="en-IN" sz="2400" b="1" i="1" dirty="0">
                            <a:latin typeface="Cambria Math" panose="02040503050406030204" pitchFamily="18" charset="0"/>
                          </a:rPr>
                          <m:t>𝝁</m:t>
                        </m:r>
                      </m:e>
                    </m:acc>
                  </m:oMath>
                </a14:m>
                <a:r>
                  <a:rPr lang="en-IN" sz="2400" i="1" baseline="-25000" dirty="0" err="1"/>
                  <a:t>n</a:t>
                </a:r>
                <a:r>
                  <a:rPr lang="en-IN" sz="2400" b="1" i="1" dirty="0"/>
                  <a:t> </a:t>
                </a:r>
                <a:r>
                  <a:rPr lang="en-IN" sz="2400" dirty="0"/>
                  <a:t>must vanish. Multiplying by </a:t>
                </a:r>
                <a:r>
                  <a:rPr lang="en-IN" sz="2400" b="1" dirty="0"/>
                  <a:t>Σ </a:t>
                </a:r>
                <a:r>
                  <a:rPr lang="en-IN" sz="2400" dirty="0"/>
                  <a:t>and rearranging, we obtain</a:t>
                </a:r>
              </a:p>
              <a:p>
                <a:endParaRPr lang="en-IN" sz="2400" b="1" dirty="0"/>
              </a:p>
              <a:p>
                <a:endParaRPr lang="en-IN" sz="2400" b="1" dirty="0"/>
              </a:p>
              <a:p>
                <a:r>
                  <a:rPr lang="en-IN" sz="2400" dirty="0"/>
                  <a:t>It says that the maximum likelihood estimate for the unknown population mean is just the arithmetic average of the training samples — the </a:t>
                </a:r>
                <a:r>
                  <a:rPr lang="en-IN" sz="2400" i="1" dirty="0"/>
                  <a:t>sample mean</a:t>
                </a:r>
                <a:r>
                  <a:rPr lang="en-IN" sz="2400" dirty="0"/>
                  <a:t>, sometimes written </a:t>
                </a:r>
                <a14:m>
                  <m:oMath xmlns:m="http://schemas.openxmlformats.org/officeDocument/2006/math">
                    <m:acc>
                      <m:accPr>
                        <m:chr m:val="̂"/>
                        <m:ctrlPr>
                          <a:rPr lang="en-IN" sz="2400" i="1" dirty="0" smtClean="0">
                            <a:latin typeface="Cambria Math" panose="02040503050406030204" pitchFamily="18" charset="0"/>
                          </a:rPr>
                        </m:ctrlPr>
                      </m:accPr>
                      <m:e>
                        <m:r>
                          <a:rPr lang="en-IN" sz="2400" b="1" i="1" dirty="0">
                            <a:latin typeface="Cambria Math" panose="02040503050406030204" pitchFamily="18" charset="0"/>
                          </a:rPr>
                          <m:t>𝝁</m:t>
                        </m:r>
                      </m:e>
                    </m:acc>
                  </m:oMath>
                </a14:m>
                <a:r>
                  <a:rPr lang="en-IN" sz="2400" i="1" baseline="-25000" dirty="0"/>
                  <a:t>n</a:t>
                </a:r>
                <a:r>
                  <a:rPr lang="en-IN" sz="2400" i="1" dirty="0"/>
                  <a:t> </a:t>
                </a:r>
                <a:r>
                  <a:rPr lang="en-IN" sz="2400" dirty="0"/>
                  <a:t>to clarify its dependence on the number of samples.</a:t>
                </a:r>
              </a:p>
              <a:p>
                <a:r>
                  <a:rPr lang="en-IN" sz="2400" b="1" i="1" dirty="0"/>
                  <a:t>Geometrically, if we think of the n samples as a cloud of points, the mean sample mean is the centroid of the cloud.</a:t>
                </a:r>
              </a:p>
              <a:p>
                <a:endParaRPr lang="en-IN" sz="2400" b="1" dirty="0"/>
              </a:p>
              <a:p>
                <a:endParaRPr lang="en-IN" sz="2400" b="1" dirty="0"/>
              </a:p>
              <a:p>
                <a:endParaRPr lang="en-IN" sz="2400" b="1" dirty="0"/>
              </a:p>
              <a:p>
                <a:endParaRPr lang="en-IN" sz="2400" b="1" dirty="0"/>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862781"/>
                <a:ext cx="8686800" cy="4876800"/>
              </a:xfrm>
              <a:blipFill>
                <a:blip r:embed="rId3"/>
                <a:stretch>
                  <a:fillRect l="-1053" t="-1000" r="-1754" b="-2025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86F26465-21BB-405C-A37C-C4BCC3236FE0}"/>
              </a:ext>
            </a:extLst>
          </p:cNvPr>
          <p:cNvPicPr>
            <a:picLocks noChangeAspect="1"/>
          </p:cNvPicPr>
          <p:nvPr/>
        </p:nvPicPr>
        <p:blipFill>
          <a:blip r:embed="rId4"/>
          <a:stretch>
            <a:fillRect/>
          </a:stretch>
        </p:blipFill>
        <p:spPr>
          <a:xfrm>
            <a:off x="3295491" y="1676400"/>
            <a:ext cx="2553017" cy="963639"/>
          </a:xfrm>
          <a:prstGeom prst="rect">
            <a:avLst/>
          </a:prstGeom>
        </p:spPr>
      </p:pic>
      <p:pic>
        <p:nvPicPr>
          <p:cNvPr id="6" name="Picture 5">
            <a:extLst>
              <a:ext uri="{FF2B5EF4-FFF2-40B4-BE49-F238E27FC236}">
                <a16:creationId xmlns:a16="http://schemas.microsoft.com/office/drawing/2014/main" id="{D685FE67-8DBE-43AC-A734-8B6738207C1D}"/>
              </a:ext>
            </a:extLst>
          </p:cNvPr>
          <p:cNvPicPr>
            <a:picLocks noChangeAspect="1"/>
          </p:cNvPicPr>
          <p:nvPr/>
        </p:nvPicPr>
        <p:blipFill>
          <a:blip r:embed="rId5"/>
          <a:stretch>
            <a:fillRect/>
          </a:stretch>
        </p:blipFill>
        <p:spPr>
          <a:xfrm>
            <a:off x="3505200" y="3269226"/>
            <a:ext cx="1828800" cy="1018903"/>
          </a:xfrm>
          <a:prstGeom prst="rect">
            <a:avLst/>
          </a:prstGeom>
        </p:spPr>
      </p:pic>
    </p:spTree>
    <p:extLst>
      <p:ext uri="{BB962C8B-B14F-4D97-AF65-F5344CB8AC3E}">
        <p14:creationId xmlns:p14="http://schemas.microsoft.com/office/powerpoint/2010/main" val="215818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MLE - The Gaussian Case: Unknown μ and </a:t>
            </a:r>
            <a:r>
              <a:rPr lang="el-GR" sz="3200" dirty="0">
                <a:solidFill>
                  <a:srgbClr val="1338AD"/>
                </a:solidFill>
              </a:rPr>
              <a:t>Σ</a:t>
            </a:r>
            <a:endParaRPr lang="en-IN" sz="3200" dirty="0">
              <a:solidFill>
                <a:srgbClr val="1338AD"/>
              </a:solidFill>
            </a:endParaRPr>
          </a:p>
        </p:txBody>
      </p:sp>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862781"/>
            <a:ext cx="8686800" cy="4876800"/>
          </a:xfrm>
        </p:spPr>
        <p:txBody>
          <a:bodyPr>
            <a:noAutofit/>
          </a:bodyPr>
          <a:lstStyle/>
          <a:p>
            <a:r>
              <a:rPr lang="en-IN" sz="2400" dirty="0"/>
              <a:t>In the more general (and more typical) multivariate normal case, neither the mean μ nor the covariance matrix Σ is known.</a:t>
            </a:r>
          </a:p>
          <a:p>
            <a:pPr lvl="1"/>
            <a:r>
              <a:rPr lang="en-IN" sz="2000" dirty="0"/>
              <a:t>these unknown parameters constitute the components of the parameter vector θ.</a:t>
            </a:r>
          </a:p>
          <a:p>
            <a:endParaRPr lang="en-IN" sz="2400" b="1" dirty="0"/>
          </a:p>
          <a:p>
            <a:r>
              <a:rPr lang="en-IN" sz="2400" dirty="0"/>
              <a:t>Consider first the univariate case with θ</a:t>
            </a:r>
            <a:r>
              <a:rPr lang="en-IN" sz="2400" baseline="-25000" dirty="0"/>
              <a:t>1</a:t>
            </a:r>
            <a:r>
              <a:rPr lang="en-IN" sz="2400" dirty="0"/>
              <a:t> = </a:t>
            </a:r>
            <a:r>
              <a:rPr lang="en-IN" sz="2400" i="1" dirty="0"/>
              <a:t>μ </a:t>
            </a:r>
            <a:r>
              <a:rPr lang="en-IN" sz="2400" dirty="0"/>
              <a:t>and θ</a:t>
            </a:r>
            <a:r>
              <a:rPr lang="en-IN" sz="2400" baseline="-25000" dirty="0"/>
              <a:t>2</a:t>
            </a:r>
            <a:r>
              <a:rPr lang="en-IN" sz="2400" dirty="0"/>
              <a:t> = </a:t>
            </a:r>
            <a:r>
              <a:rPr lang="en-IN" sz="2400" i="1" dirty="0"/>
              <a:t>σ</a:t>
            </a:r>
            <a:r>
              <a:rPr lang="en-IN" sz="2400" baseline="-25000" dirty="0"/>
              <a:t>2</a:t>
            </a:r>
            <a:r>
              <a:rPr lang="en-IN" sz="2400" dirty="0"/>
              <a:t>. Here the log-likelihood of a single point is</a:t>
            </a:r>
          </a:p>
          <a:p>
            <a:endParaRPr lang="en-IN" sz="2400" b="1" dirty="0"/>
          </a:p>
          <a:p>
            <a:endParaRPr lang="en-IN" sz="2400" b="1" dirty="0"/>
          </a:p>
          <a:p>
            <a:r>
              <a:rPr lang="en-IN" sz="2400" dirty="0"/>
              <a:t>and its derivative is,</a:t>
            </a:r>
          </a:p>
          <a:p>
            <a:endParaRPr lang="en-IN" sz="2400" dirty="0"/>
          </a:p>
          <a:p>
            <a:endParaRPr lang="en-IN" sz="2400" dirty="0"/>
          </a:p>
          <a:p>
            <a:endParaRPr lang="en-IN" sz="2400" dirty="0"/>
          </a:p>
          <a:p>
            <a:r>
              <a:rPr lang="en-IN" sz="2400" dirty="0"/>
              <a:t>Consider applying		    to the full log-likelihood.</a:t>
            </a:r>
          </a:p>
          <a:p>
            <a:endParaRPr lang="en-IN" sz="2400" b="1" dirty="0"/>
          </a:p>
          <a:p>
            <a:endParaRPr lang="en-IN" sz="2400" b="1" dirty="0"/>
          </a:p>
        </p:txBody>
      </p:sp>
      <p:pic>
        <p:nvPicPr>
          <p:cNvPr id="5" name="Picture 4">
            <a:extLst>
              <a:ext uri="{FF2B5EF4-FFF2-40B4-BE49-F238E27FC236}">
                <a16:creationId xmlns:a16="http://schemas.microsoft.com/office/drawing/2014/main" id="{3CDF5FD8-8DFA-4B1E-8680-4CCDB189D62B}"/>
              </a:ext>
            </a:extLst>
          </p:cNvPr>
          <p:cNvPicPr>
            <a:picLocks noChangeAspect="1"/>
          </p:cNvPicPr>
          <p:nvPr/>
        </p:nvPicPr>
        <p:blipFill>
          <a:blip r:embed="rId3">
            <a:lum contrast="40000"/>
          </a:blip>
          <a:stretch>
            <a:fillRect/>
          </a:stretch>
        </p:blipFill>
        <p:spPr>
          <a:xfrm>
            <a:off x="1828800" y="3657600"/>
            <a:ext cx="5268688" cy="838200"/>
          </a:xfrm>
          <a:prstGeom prst="rect">
            <a:avLst/>
          </a:prstGeom>
        </p:spPr>
      </p:pic>
      <p:pic>
        <p:nvPicPr>
          <p:cNvPr id="7" name="Picture 6">
            <a:extLst>
              <a:ext uri="{FF2B5EF4-FFF2-40B4-BE49-F238E27FC236}">
                <a16:creationId xmlns:a16="http://schemas.microsoft.com/office/drawing/2014/main" id="{85CB6016-C7A2-4A09-91A3-3F9DA8FAF8C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908874" y="5270475"/>
            <a:ext cx="4643913" cy="987374"/>
          </a:xfrm>
          <a:prstGeom prst="rect">
            <a:avLst/>
          </a:prstGeom>
        </p:spPr>
      </p:pic>
      <p:pic>
        <p:nvPicPr>
          <p:cNvPr id="8" name="Picture 7">
            <a:extLst>
              <a:ext uri="{FF2B5EF4-FFF2-40B4-BE49-F238E27FC236}">
                <a16:creationId xmlns:a16="http://schemas.microsoft.com/office/drawing/2014/main" id="{F63379AB-2230-4851-BE02-EC143B2679A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3229196" y="6286513"/>
            <a:ext cx="1224116" cy="455485"/>
          </a:xfrm>
          <a:prstGeom prst="rect">
            <a:avLst/>
          </a:prstGeom>
        </p:spPr>
      </p:pic>
    </p:spTree>
    <p:extLst>
      <p:ext uri="{BB962C8B-B14F-4D97-AF65-F5344CB8AC3E}">
        <p14:creationId xmlns:p14="http://schemas.microsoft.com/office/powerpoint/2010/main" val="47606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MLE - The Gaussian Case: Unknown μ and </a:t>
            </a:r>
            <a:r>
              <a:rPr lang="el-GR" sz="3200" dirty="0">
                <a:solidFill>
                  <a:srgbClr val="1338AD"/>
                </a:solidFill>
              </a:rPr>
              <a:t>Σ</a:t>
            </a:r>
            <a:endParaRPr lang="en-IN" sz="3200" dirty="0">
              <a:solidFill>
                <a:srgbClr val="1338AD"/>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862781"/>
                <a:ext cx="8686800" cy="4876800"/>
              </a:xfrm>
            </p:spPr>
            <p:txBody>
              <a:bodyPr>
                <a:noAutofit/>
              </a:bodyPr>
              <a:lstStyle/>
              <a:p>
                <a:r>
                  <a:rPr lang="en-IN" sz="2400" dirty="0"/>
                  <a:t>That leads to,</a:t>
                </a:r>
              </a:p>
              <a:p>
                <a:endParaRPr lang="en-IN" sz="2400" dirty="0"/>
              </a:p>
              <a:p>
                <a:endParaRPr lang="en-IN" sz="2400" dirty="0"/>
              </a:p>
              <a:p>
                <a:endParaRPr lang="en-IN" sz="2400" dirty="0"/>
              </a:p>
              <a:p>
                <a:pPr marL="0" indent="0">
                  <a:buNone/>
                </a:pPr>
                <a:r>
                  <a:rPr lang="en-IN" sz="2400" dirty="0"/>
                  <a:t>And</a:t>
                </a:r>
              </a:p>
              <a:p>
                <a:pPr marL="0" indent="0">
                  <a:buNone/>
                </a:pPr>
                <a:endParaRPr lang="en-IN" sz="2400" b="1" dirty="0"/>
              </a:p>
              <a:p>
                <a:pPr marL="0" indent="0">
                  <a:buNone/>
                </a:pPr>
                <a:endParaRPr lang="en-IN" sz="2400" b="1" dirty="0"/>
              </a:p>
              <a:p>
                <a:r>
                  <a:rPr lang="en-IN" sz="2400" dirty="0"/>
                  <a:t>where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r>
                      <a:rPr lang="en-IN" sz="2400" i="1" baseline="-25000" dirty="0">
                        <a:latin typeface="Cambria Math" panose="02040503050406030204" pitchFamily="18" charset="0"/>
                      </a:rPr>
                      <m:t>1 </m:t>
                    </m:r>
                  </m:oMath>
                </a14:m>
                <a:r>
                  <a:rPr lang="en-IN" sz="2400" dirty="0"/>
                  <a:t>and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r>
                      <a:rPr lang="en-IN" sz="2400" i="1" baseline="-25000" dirty="0">
                        <a:latin typeface="Cambria Math" panose="02040503050406030204" pitchFamily="18" charset="0"/>
                      </a:rPr>
                      <m:t>2</m:t>
                    </m:r>
                  </m:oMath>
                </a14:m>
                <a:r>
                  <a:rPr lang="en-IN" sz="2400" i="1" baseline="-25000" dirty="0"/>
                  <a:t> </a:t>
                </a:r>
                <a:r>
                  <a:rPr lang="en-IN" sz="2400" dirty="0"/>
                  <a:t>are the maximum likelihood estimates for θ</a:t>
                </a:r>
                <a:r>
                  <a:rPr lang="en-IN" sz="2400" baseline="-25000" dirty="0"/>
                  <a:t>1</a:t>
                </a:r>
                <a:r>
                  <a:rPr lang="en-IN" sz="2400" dirty="0"/>
                  <a:t> and θ</a:t>
                </a:r>
                <a:r>
                  <a:rPr lang="en-IN" sz="2400" baseline="-25000" dirty="0"/>
                  <a:t>2</a:t>
                </a:r>
                <a:r>
                  <a:rPr lang="en-IN" sz="2400" dirty="0"/>
                  <a:t> , respectively. By substituting </a:t>
                </a:r>
                <a14:m>
                  <m:oMath xmlns:m="http://schemas.openxmlformats.org/officeDocument/2006/math">
                    <m:acc>
                      <m:accPr>
                        <m:chr m:val="̂"/>
                        <m:ctrlPr>
                          <a:rPr lang="en-IN" sz="2400" i="1" dirty="0">
                            <a:latin typeface="Cambria Math" panose="02040503050406030204" pitchFamily="18" charset="0"/>
                          </a:rPr>
                        </m:ctrlPr>
                      </m:accPr>
                      <m:e>
                        <m:r>
                          <a:rPr lang="en-IN" sz="2400" b="1" i="1" dirty="0">
                            <a:latin typeface="Cambria Math" panose="02040503050406030204" pitchFamily="18" charset="0"/>
                          </a:rPr>
                          <m:t>𝝁</m:t>
                        </m:r>
                      </m:e>
                    </m:acc>
                  </m:oMath>
                </a14:m>
                <a:r>
                  <a:rPr lang="en-IN" sz="2400" i="1" baseline="-25000" dirty="0"/>
                  <a:t>n</a:t>
                </a:r>
                <a:r>
                  <a:rPr lang="en-IN" sz="2400" i="1" dirty="0"/>
                  <a:t> </a:t>
                </a:r>
                <a:r>
                  <a:rPr lang="en-IN" sz="2400" dirty="0"/>
                  <a:t>=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r>
                      <a:rPr lang="en-IN" sz="2400" b="0" i="1" baseline="-25000" dirty="0" smtClean="0">
                        <a:latin typeface="Cambria Math" panose="02040503050406030204" pitchFamily="18" charset="0"/>
                      </a:rPr>
                      <m:t>1</m:t>
                    </m:r>
                  </m:oMath>
                </a14:m>
                <a:r>
                  <a:rPr lang="en-IN" sz="2400" dirty="0"/>
                  <a:t>, </a:t>
                </a:r>
                <a14:m>
                  <m:oMath xmlns:m="http://schemas.openxmlformats.org/officeDocument/2006/math">
                    <m:acc>
                      <m:accPr>
                        <m:chr m:val="̂"/>
                        <m:ctrlPr>
                          <a:rPr lang="en-IN" sz="2400" i="1" dirty="0">
                            <a:latin typeface="Cambria Math" panose="02040503050406030204" pitchFamily="18" charset="0"/>
                          </a:rPr>
                        </m:ctrlPr>
                      </m:accPr>
                      <m:e>
                        <m:r>
                          <m:rPr>
                            <m:nor/>
                          </m:rPr>
                          <a:rPr lang="en-IN" sz="2400" i="1" dirty="0"/>
                          <m:t>σ</m:t>
                        </m:r>
                      </m:e>
                    </m:acc>
                  </m:oMath>
                </a14:m>
                <a:r>
                  <a:rPr lang="en-IN" sz="2400" i="1" baseline="-25000" dirty="0"/>
                  <a:t>n</a:t>
                </a:r>
                <a:r>
                  <a:rPr lang="en-IN" sz="2400" dirty="0"/>
                  <a:t> = </a:t>
                </a:r>
                <a14:m>
                  <m:oMath xmlns:m="http://schemas.openxmlformats.org/officeDocument/2006/math">
                    <m:acc>
                      <m:accPr>
                        <m:chr m:val="̂"/>
                        <m:ctrlPr>
                          <a:rPr lang="en-IN" sz="2400" i="1" dirty="0">
                            <a:latin typeface="Cambria Math" panose="02040503050406030204" pitchFamily="18" charset="0"/>
                          </a:rPr>
                        </m:ctrlPr>
                      </m:accPr>
                      <m:e>
                        <m:r>
                          <m:rPr>
                            <m:nor/>
                          </m:rPr>
                          <a:rPr lang="en-IN" sz="2400" dirty="0"/>
                          <m:t>θ</m:t>
                        </m:r>
                      </m:e>
                    </m:acc>
                    <m:r>
                      <a:rPr lang="en-IN" sz="2400" b="0" i="1" baseline="-25000" dirty="0" smtClean="0">
                        <a:latin typeface="Cambria Math" panose="02040503050406030204" pitchFamily="18" charset="0"/>
                      </a:rPr>
                      <m:t>2</m:t>
                    </m:r>
                  </m:oMath>
                </a14:m>
                <a:r>
                  <a:rPr lang="en-IN" sz="2400" i="1" baseline="-25000" dirty="0"/>
                  <a:t> </a:t>
                </a:r>
                <a:r>
                  <a:rPr lang="en-IN" sz="2400" dirty="0"/>
                  <a:t>and doing a little rearranging</a:t>
                </a:r>
                <a:r>
                  <a:rPr lang="en-IN" dirty="0"/>
                  <a:t> </a:t>
                </a:r>
                <a:r>
                  <a:rPr lang="en-IN" sz="2400" dirty="0"/>
                  <a:t>we obtain the following maximum likelihood estimates for </a:t>
                </a:r>
                <a:r>
                  <a:rPr lang="en-IN" sz="2400" i="1" dirty="0"/>
                  <a:t>μ </a:t>
                </a:r>
                <a:r>
                  <a:rPr lang="en-IN" sz="2400" dirty="0"/>
                  <a:t>and </a:t>
                </a:r>
                <a:r>
                  <a:rPr lang="en-IN" sz="2400" i="1" dirty="0"/>
                  <a:t>σ</a:t>
                </a:r>
                <a:r>
                  <a:rPr lang="en-IN" sz="2400" baseline="30000" dirty="0"/>
                  <a:t>2</a:t>
                </a:r>
                <a:r>
                  <a:rPr lang="en-IN" sz="2400" dirty="0"/>
                  <a:t>:</a:t>
                </a:r>
                <a:endParaRPr lang="en-IN" sz="2400" b="1" dirty="0"/>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862781"/>
                <a:ext cx="8686800" cy="4876800"/>
              </a:xfrm>
              <a:blipFill>
                <a:blip r:embed="rId3"/>
                <a:stretch>
                  <a:fillRect l="-1053" t="-1000" r="-351" b="-87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A78687F-9C0D-4931-90FE-209488D5E9A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229196" y="1399880"/>
            <a:ext cx="2809875" cy="1411997"/>
          </a:xfrm>
          <a:prstGeom prst="rect">
            <a:avLst/>
          </a:prstGeom>
        </p:spPr>
      </p:pic>
      <p:pic>
        <p:nvPicPr>
          <p:cNvPr id="6" name="Picture 5">
            <a:extLst>
              <a:ext uri="{FF2B5EF4-FFF2-40B4-BE49-F238E27FC236}">
                <a16:creationId xmlns:a16="http://schemas.microsoft.com/office/drawing/2014/main" id="{4CC92A84-5EC1-42CD-A1BB-6F4F4B07AB6B}"/>
              </a:ext>
            </a:extLst>
          </p:cNvPr>
          <p:cNvPicPr>
            <a:picLocks noChangeAspect="1"/>
          </p:cNvPicPr>
          <p:nvPr/>
        </p:nvPicPr>
        <p:blipFill>
          <a:blip r:embed="rId6">
            <a:lum bright="-20000" contrast="40000"/>
          </a:blip>
          <a:stretch>
            <a:fillRect/>
          </a:stretch>
        </p:blipFill>
        <p:spPr>
          <a:xfrm>
            <a:off x="2819400" y="2836458"/>
            <a:ext cx="3080976" cy="1132025"/>
          </a:xfrm>
          <a:prstGeom prst="rect">
            <a:avLst/>
          </a:prstGeom>
        </p:spPr>
      </p:pic>
      <p:pic>
        <p:nvPicPr>
          <p:cNvPr id="9" name="Picture 8">
            <a:extLst>
              <a:ext uri="{FF2B5EF4-FFF2-40B4-BE49-F238E27FC236}">
                <a16:creationId xmlns:a16="http://schemas.microsoft.com/office/drawing/2014/main" id="{76D37C5F-9D6D-46BE-9B75-2B1C1AC8FF4A}"/>
              </a:ext>
            </a:extLst>
          </p:cNvPr>
          <p:cNvPicPr>
            <a:picLocks noChangeAspect="1"/>
          </p:cNvPicPr>
          <p:nvPr/>
        </p:nvPicPr>
        <p:blipFill>
          <a:blip r:embed="rId7">
            <a:lum bright="-20000" contrast="40000"/>
          </a:blip>
          <a:stretch>
            <a:fillRect/>
          </a:stretch>
        </p:blipFill>
        <p:spPr>
          <a:xfrm>
            <a:off x="1891009" y="5686720"/>
            <a:ext cx="2143432" cy="1058320"/>
          </a:xfrm>
          <a:prstGeom prst="rect">
            <a:avLst/>
          </a:prstGeom>
        </p:spPr>
      </p:pic>
      <p:pic>
        <p:nvPicPr>
          <p:cNvPr id="10" name="Picture 9">
            <a:extLst>
              <a:ext uri="{FF2B5EF4-FFF2-40B4-BE49-F238E27FC236}">
                <a16:creationId xmlns:a16="http://schemas.microsoft.com/office/drawing/2014/main" id="{2BD55C4A-F2DA-49F2-B683-D2942CE9CDE8}"/>
              </a:ext>
            </a:extLst>
          </p:cNvPr>
          <p:cNvPicPr>
            <a:picLocks noChangeAspect="1"/>
          </p:cNvPicPr>
          <p:nvPr/>
        </p:nvPicPr>
        <p:blipFill>
          <a:blip r:embed="rId8">
            <a:lum bright="-20000" contrast="40000"/>
          </a:blip>
          <a:stretch>
            <a:fillRect/>
          </a:stretch>
        </p:blipFill>
        <p:spPr>
          <a:xfrm>
            <a:off x="4828659" y="5764162"/>
            <a:ext cx="2321759" cy="951921"/>
          </a:xfrm>
          <a:prstGeom prst="rect">
            <a:avLst/>
          </a:prstGeom>
        </p:spPr>
      </p:pic>
    </p:spTree>
    <p:extLst>
      <p:ext uri="{BB962C8B-B14F-4D97-AF65-F5344CB8AC3E}">
        <p14:creationId xmlns:p14="http://schemas.microsoft.com/office/powerpoint/2010/main" val="110601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1338AD"/>
                </a:solidFill>
              </a:rPr>
              <a:t>Today’s Agenda</a:t>
            </a:r>
          </a:p>
        </p:txBody>
      </p:sp>
      <p:sp>
        <p:nvSpPr>
          <p:cNvPr id="3" name="Content Placeholder 2"/>
          <p:cNvSpPr>
            <a:spLocks noGrp="1"/>
          </p:cNvSpPr>
          <p:nvPr>
            <p:ph idx="1"/>
          </p:nvPr>
        </p:nvSpPr>
        <p:spPr>
          <a:xfrm>
            <a:off x="457200" y="1219200"/>
            <a:ext cx="8229600" cy="5410200"/>
          </a:xfrm>
        </p:spPr>
        <p:txBody>
          <a:bodyPr>
            <a:normAutofit/>
          </a:bodyPr>
          <a:lstStyle/>
          <a:p>
            <a:r>
              <a:rPr lang="en-US" sz="2800" dirty="0">
                <a:solidFill>
                  <a:srgbClr val="1338AD"/>
                </a:solidFill>
              </a:rPr>
              <a:t>Introduction to Maximum Likelihood Estimation</a:t>
            </a:r>
            <a:endParaRPr lang="en-US" sz="2800" dirty="0"/>
          </a:p>
          <a:p>
            <a:r>
              <a:rPr lang="en-IN" sz="2800" dirty="0">
                <a:solidFill>
                  <a:srgbClr val="1338AD"/>
                </a:solidFill>
              </a:rPr>
              <a:t>Maximum likelihood Estimation (MLE) method</a:t>
            </a:r>
            <a:endParaRPr lang="en-US" sz="2800" dirty="0"/>
          </a:p>
          <a:p>
            <a:r>
              <a:rPr lang="en-IN" sz="2800" dirty="0">
                <a:solidFill>
                  <a:srgbClr val="1338AD"/>
                </a:solidFill>
              </a:rPr>
              <a:t>General Principle of MLE</a:t>
            </a:r>
          </a:p>
          <a:p>
            <a:r>
              <a:rPr lang="en-IN" sz="2800" dirty="0">
                <a:solidFill>
                  <a:srgbClr val="1338AD"/>
                </a:solidFill>
              </a:rPr>
              <a:t>General Principle of MLE: Example</a:t>
            </a:r>
          </a:p>
          <a:p>
            <a:r>
              <a:rPr lang="en-IN" sz="2800" dirty="0">
                <a:solidFill>
                  <a:srgbClr val="1338AD"/>
                </a:solidFill>
              </a:rPr>
              <a:t>MLE - The Gaussian Case: Unknown μ</a:t>
            </a:r>
          </a:p>
          <a:p>
            <a:r>
              <a:rPr lang="en-IN" sz="2800" dirty="0">
                <a:solidFill>
                  <a:srgbClr val="1338AD"/>
                </a:solidFill>
              </a:rPr>
              <a:t>MLE - The Gaussian Case: Unknown μ and </a:t>
            </a:r>
            <a:r>
              <a:rPr lang="el-GR" sz="2800" dirty="0">
                <a:solidFill>
                  <a:srgbClr val="1338AD"/>
                </a:solidFill>
              </a:rPr>
              <a:t>Σ</a:t>
            </a:r>
            <a:endParaRPr lang="en-IN" sz="2800" dirty="0">
              <a:solidFill>
                <a:srgbClr val="1338AD"/>
              </a:solidFill>
            </a:endParaRPr>
          </a:p>
          <a:p>
            <a:r>
              <a:rPr lang="en-IN" sz="2800" dirty="0">
                <a:solidFill>
                  <a:srgbClr val="1338AD"/>
                </a:solidFill>
              </a:rPr>
              <a:t>Additional Resources</a:t>
            </a:r>
            <a:endParaRPr lang="en-US" sz="2800" dirty="0"/>
          </a:p>
        </p:txBody>
      </p:sp>
    </p:spTree>
    <p:extLst>
      <p:ext uri="{BB962C8B-B14F-4D97-AF65-F5344CB8AC3E}">
        <p14:creationId xmlns:p14="http://schemas.microsoft.com/office/powerpoint/2010/main" val="6747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MLE - The Gaussian Case: Unknown μ and </a:t>
            </a:r>
            <a:r>
              <a:rPr lang="el-GR" sz="3200" dirty="0">
                <a:solidFill>
                  <a:srgbClr val="1338AD"/>
                </a:solidFill>
              </a:rPr>
              <a:t>Σ</a:t>
            </a:r>
            <a:endParaRPr lang="en-IN" sz="3200" dirty="0">
              <a:solidFill>
                <a:srgbClr val="1338AD"/>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862781"/>
                <a:ext cx="8686800" cy="4876800"/>
              </a:xfrm>
            </p:spPr>
            <p:txBody>
              <a:bodyPr>
                <a:noAutofit/>
              </a:bodyPr>
              <a:lstStyle/>
              <a:p>
                <a:r>
                  <a:rPr lang="en-IN" sz="2400" dirty="0"/>
                  <a:t>While the analysis of the multivariate case is basically very similar: maximum likelihood estimates for </a:t>
                </a:r>
                <a:r>
                  <a:rPr lang="en-IN" sz="2400" b="1" i="1" dirty="0"/>
                  <a:t>μ </a:t>
                </a:r>
                <a:r>
                  <a:rPr lang="en-IN" sz="2400" dirty="0"/>
                  <a:t>and </a:t>
                </a:r>
                <a:r>
                  <a:rPr lang="en-IN" sz="2400" b="1" dirty="0"/>
                  <a:t>Σ </a:t>
                </a:r>
                <a:r>
                  <a:rPr lang="en-IN" sz="2400" dirty="0"/>
                  <a:t>are given by</a:t>
                </a:r>
              </a:p>
              <a:p>
                <a:endParaRPr lang="en-IN" sz="2400" dirty="0"/>
              </a:p>
              <a:p>
                <a:endParaRPr lang="en-IN" sz="2400"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r>
                  <a:rPr lang="en-IN" sz="2400" dirty="0"/>
                  <a:t>Thus, once again we find that the maximum likelihood estimate for the mean vector is the sample mean. </a:t>
                </a:r>
              </a:p>
              <a:p>
                <a:r>
                  <a:rPr lang="en-IN" sz="2400" dirty="0"/>
                  <a:t>The maximum likelihood estimate for the </a:t>
                </a:r>
                <a:r>
                  <a:rPr lang="en-IN" sz="2400" dirty="0" err="1"/>
                  <a:t>covariancematrix</a:t>
                </a:r>
                <a:r>
                  <a:rPr lang="en-IN" sz="2400" dirty="0"/>
                  <a:t> is the arithmetic average of the n matrices (</a:t>
                </a:r>
                <a:r>
                  <a:rPr lang="en-IN" sz="2400" dirty="0" err="1"/>
                  <a:t>x</a:t>
                </a:r>
                <a:r>
                  <a:rPr lang="en-IN" sz="2400" baseline="-25000" dirty="0" err="1"/>
                  <a:t>k</a:t>
                </a:r>
                <a:r>
                  <a:rPr lang="en-IN" sz="2400" dirty="0"/>
                  <a:t> − </a:t>
                </a:r>
                <a14:m>
                  <m:oMath xmlns:m="http://schemas.openxmlformats.org/officeDocument/2006/math">
                    <m:acc>
                      <m:accPr>
                        <m:chr m:val="̂"/>
                        <m:ctrlPr>
                          <a:rPr lang="en-IN" sz="2400" i="1" dirty="0">
                            <a:latin typeface="Cambria Math" panose="02040503050406030204" pitchFamily="18" charset="0"/>
                          </a:rPr>
                        </m:ctrlPr>
                      </m:accPr>
                      <m:e>
                        <m:r>
                          <a:rPr lang="en-IN" sz="2400" b="1" i="1" dirty="0">
                            <a:latin typeface="Cambria Math" panose="02040503050406030204" pitchFamily="18" charset="0"/>
                          </a:rPr>
                          <m:t>𝝁</m:t>
                        </m:r>
                      </m:e>
                    </m:acc>
                  </m:oMath>
                </a14:m>
                <a:r>
                  <a:rPr lang="en-IN" sz="2400" i="1" dirty="0"/>
                  <a:t> </a:t>
                </a:r>
                <a:r>
                  <a:rPr lang="en-IN" sz="2400" dirty="0"/>
                  <a:t>)(</a:t>
                </a:r>
                <a:r>
                  <a:rPr lang="en-IN" sz="2400" dirty="0" err="1"/>
                  <a:t>x</a:t>
                </a:r>
                <a:r>
                  <a:rPr lang="en-IN" sz="2400" baseline="-25000" dirty="0" err="1"/>
                  <a:t>k</a:t>
                </a:r>
                <a:r>
                  <a:rPr lang="en-IN" sz="2400" dirty="0"/>
                  <a:t> − </a:t>
                </a:r>
                <a14:m>
                  <m:oMath xmlns:m="http://schemas.openxmlformats.org/officeDocument/2006/math">
                    <m:acc>
                      <m:accPr>
                        <m:chr m:val="̂"/>
                        <m:ctrlPr>
                          <a:rPr lang="en-IN" sz="2400" i="1" dirty="0">
                            <a:latin typeface="Cambria Math" panose="02040503050406030204" pitchFamily="18" charset="0"/>
                          </a:rPr>
                        </m:ctrlPr>
                      </m:accPr>
                      <m:e>
                        <m:r>
                          <a:rPr lang="en-IN" sz="2400" b="1" i="1" dirty="0">
                            <a:latin typeface="Cambria Math" panose="02040503050406030204" pitchFamily="18" charset="0"/>
                          </a:rPr>
                          <m:t>𝝁</m:t>
                        </m:r>
                      </m:e>
                    </m:acc>
                  </m:oMath>
                </a14:m>
                <a:r>
                  <a:rPr lang="en-IN" sz="2400" i="1" dirty="0"/>
                  <a:t> </a:t>
                </a:r>
                <a:r>
                  <a:rPr lang="en-IN" sz="2400" dirty="0"/>
                  <a:t>)</a:t>
                </a:r>
                <a:r>
                  <a:rPr lang="en-IN" sz="2400" baseline="30000" dirty="0"/>
                  <a:t>t</a:t>
                </a:r>
                <a:r>
                  <a:rPr lang="en-IN" sz="2400" dirty="0"/>
                  <a:t>.</a:t>
                </a:r>
                <a:endParaRPr lang="en-IN" sz="2400" b="1" dirty="0"/>
              </a:p>
            </p:txBody>
          </p:sp>
        </mc:Choice>
        <mc:Fallback xmlns="">
          <p:sp>
            <p:nvSpPr>
              <p:cNvPr id="3" name="Content Placeholder 2">
                <a:extLst>
                  <a:ext uri="{FF2B5EF4-FFF2-40B4-BE49-F238E27FC236}">
                    <a16:creationId xmlns:a16="http://schemas.microsoft.com/office/drawing/2014/main" id="{DE71E66D-306B-4B93-ADDE-A4C3FB229680}"/>
                  </a:ext>
                </a:extLst>
              </p:cNvPr>
              <p:cNvSpPr>
                <a:spLocks noGrp="1" noRot="1" noChangeAspect="1" noMove="1" noResize="1" noEditPoints="1" noAdjustHandles="1" noChangeArrowheads="1" noChangeShapeType="1" noTextEdit="1"/>
              </p:cNvSpPr>
              <p:nvPr>
                <p:ph idx="1"/>
              </p:nvPr>
            </p:nvSpPr>
            <p:spPr>
              <a:xfrm>
                <a:off x="457200" y="862781"/>
                <a:ext cx="8686800" cy="4876800"/>
              </a:xfrm>
              <a:blipFill>
                <a:blip r:embed="rId3"/>
                <a:stretch>
                  <a:fillRect l="-912" t="-1000" r="-140" b="-1575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D2C3B00F-D84B-475C-BD50-194F7F8E6825}"/>
              </a:ext>
            </a:extLst>
          </p:cNvPr>
          <p:cNvPicPr>
            <a:picLocks noChangeAspect="1"/>
          </p:cNvPicPr>
          <p:nvPr/>
        </p:nvPicPr>
        <p:blipFill>
          <a:blip r:embed="rId4">
            <a:lum bright="-20000" contrast="40000"/>
          </a:blip>
          <a:stretch>
            <a:fillRect/>
          </a:stretch>
        </p:blipFill>
        <p:spPr>
          <a:xfrm>
            <a:off x="2590800" y="1752600"/>
            <a:ext cx="3617438" cy="2464051"/>
          </a:xfrm>
          <a:prstGeom prst="rect">
            <a:avLst/>
          </a:prstGeom>
        </p:spPr>
      </p:pic>
    </p:spTree>
    <p:extLst>
      <p:ext uri="{BB962C8B-B14F-4D97-AF65-F5344CB8AC3E}">
        <p14:creationId xmlns:p14="http://schemas.microsoft.com/office/powerpoint/2010/main" val="391960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1A27-F09A-42FA-A260-1E3E8D7FAC37}"/>
              </a:ext>
            </a:extLst>
          </p:cNvPr>
          <p:cNvSpPr>
            <a:spLocks noGrp="1"/>
          </p:cNvSpPr>
          <p:nvPr>
            <p:ph type="title"/>
          </p:nvPr>
        </p:nvSpPr>
        <p:spPr/>
        <p:txBody>
          <a:bodyPr/>
          <a:lstStyle/>
          <a:p>
            <a:r>
              <a:rPr lang="en-IN" dirty="0"/>
              <a:t>Additional Resources:</a:t>
            </a:r>
          </a:p>
        </p:txBody>
      </p:sp>
      <p:sp>
        <p:nvSpPr>
          <p:cNvPr id="3" name="Content Placeholder 2">
            <a:extLst>
              <a:ext uri="{FF2B5EF4-FFF2-40B4-BE49-F238E27FC236}">
                <a16:creationId xmlns:a16="http://schemas.microsoft.com/office/drawing/2014/main" id="{C8EE0D5C-56CA-4A87-AFBB-73A960F304CA}"/>
              </a:ext>
            </a:extLst>
          </p:cNvPr>
          <p:cNvSpPr>
            <a:spLocks noGrp="1"/>
          </p:cNvSpPr>
          <p:nvPr>
            <p:ph idx="1"/>
          </p:nvPr>
        </p:nvSpPr>
        <p:spPr/>
        <p:txBody>
          <a:bodyPr/>
          <a:lstStyle/>
          <a:p>
            <a:r>
              <a:rPr lang="en-IN" dirty="0">
                <a:hlinkClick r:id="rId2"/>
              </a:rPr>
              <a:t>https://towardsdatascience.com/probability-concepts-explained-maximum-likelihood-estimation-c7b4342fdbb1</a:t>
            </a:r>
            <a:endParaRPr lang="en-IN" dirty="0"/>
          </a:p>
          <a:p>
            <a:r>
              <a:rPr lang="en-IN" dirty="0">
                <a:hlinkClick r:id="rId3"/>
              </a:rPr>
              <a:t>https://machinelearningmastery.com/what-is-maximum-likelihood-estimation-in-machine-learning/</a:t>
            </a:r>
            <a:endParaRPr lang="en-IN" dirty="0"/>
          </a:p>
          <a:p>
            <a:r>
              <a:rPr lang="en-IN" dirty="0"/>
              <a:t>Deep Learning, Ian Goodfellow, 2016</a:t>
            </a:r>
          </a:p>
        </p:txBody>
      </p:sp>
    </p:spTree>
    <p:extLst>
      <p:ext uri="{BB962C8B-B14F-4D97-AF65-F5344CB8AC3E}">
        <p14:creationId xmlns:p14="http://schemas.microsoft.com/office/powerpoint/2010/main" val="72392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Maximum Likelihood Estimation</a:t>
            </a:r>
          </a:p>
        </p:txBody>
      </p:sp>
      <p:sp>
        <p:nvSpPr>
          <p:cNvPr id="3" name="Content Placeholder 2"/>
          <p:cNvSpPr>
            <a:spLocks noGrp="1"/>
          </p:cNvSpPr>
          <p:nvPr>
            <p:ph idx="1"/>
          </p:nvPr>
        </p:nvSpPr>
        <p:spPr>
          <a:xfrm>
            <a:off x="457200" y="1219200"/>
            <a:ext cx="8382000" cy="5410200"/>
          </a:xfrm>
        </p:spPr>
        <p:txBody>
          <a:bodyPr>
            <a:normAutofit fontScale="92500" lnSpcReduction="10000"/>
          </a:bodyPr>
          <a:lstStyle/>
          <a:p>
            <a:pPr algn="just"/>
            <a:r>
              <a:rPr lang="en-IN" sz="2400" dirty="0"/>
              <a:t>We can design an optimal classifier if we knew the prior probabilities </a:t>
            </a:r>
            <a:r>
              <a:rPr lang="en-IN" sz="2400" i="1" dirty="0"/>
              <a:t>P</a:t>
            </a:r>
            <a:r>
              <a:rPr lang="en-IN" sz="2400" dirty="0"/>
              <a:t>(</a:t>
            </a:r>
            <a:r>
              <a:rPr lang="en-IN" sz="2400" i="1" dirty="0" err="1"/>
              <a:t>ω</a:t>
            </a:r>
            <a:r>
              <a:rPr lang="en-IN" sz="2400" i="1" baseline="-25000" dirty="0" err="1"/>
              <a:t>i</a:t>
            </a:r>
            <a:r>
              <a:rPr lang="en-IN" sz="2400" dirty="0"/>
              <a:t>) and the class-conditional densities </a:t>
            </a:r>
            <a:r>
              <a:rPr lang="en-IN" sz="2400" i="1" dirty="0"/>
              <a:t>p</a:t>
            </a:r>
            <a:r>
              <a:rPr lang="en-IN" sz="2400" dirty="0"/>
              <a:t>(</a:t>
            </a:r>
            <a:r>
              <a:rPr lang="en-IN" sz="2400" b="1" dirty="0" err="1"/>
              <a:t>x</a:t>
            </a:r>
            <a:r>
              <a:rPr lang="en-IN" sz="2400" i="1" dirty="0" err="1"/>
              <a:t>|ω</a:t>
            </a:r>
            <a:r>
              <a:rPr lang="en-IN" sz="2400" i="1" baseline="-25000" dirty="0" err="1"/>
              <a:t>i</a:t>
            </a:r>
            <a:r>
              <a:rPr lang="en-IN" sz="2400" dirty="0"/>
              <a:t>).</a:t>
            </a:r>
          </a:p>
          <a:p>
            <a:pPr algn="just"/>
            <a:endParaRPr lang="en-IN" sz="2400" dirty="0"/>
          </a:p>
          <a:p>
            <a:pPr algn="just"/>
            <a:r>
              <a:rPr lang="en-IN" sz="2400" dirty="0"/>
              <a:t>Unfortunately, in ML applications we rarely if ever have this kind of complete knowledge about the probabilistic structure of the problem.</a:t>
            </a:r>
          </a:p>
          <a:p>
            <a:pPr algn="just"/>
            <a:endParaRPr lang="en-IN" sz="2400" dirty="0"/>
          </a:p>
          <a:p>
            <a:pPr algn="just"/>
            <a:r>
              <a:rPr lang="en-IN" sz="2400" dirty="0"/>
              <a:t>In a typical case we merely have some vague, general knowledge about the situation, together with a number of </a:t>
            </a:r>
            <a:r>
              <a:rPr lang="en-IN" sz="2400" i="1" dirty="0"/>
              <a:t>design samples </a:t>
            </a:r>
            <a:r>
              <a:rPr lang="en-IN" sz="2400" dirty="0"/>
              <a:t>or </a:t>
            </a:r>
            <a:r>
              <a:rPr lang="en-IN" sz="2400" i="1" dirty="0"/>
              <a:t>training data.</a:t>
            </a:r>
          </a:p>
          <a:p>
            <a:pPr algn="just"/>
            <a:endParaRPr lang="en-IN" sz="2400" i="1" dirty="0"/>
          </a:p>
          <a:p>
            <a:pPr algn="just"/>
            <a:r>
              <a:rPr lang="en-IN" sz="2400" dirty="0"/>
              <a:t>If we know the number of parameters in advance and our general knowledge about the problem permits us to parameterize the conditional densities, then the severity of these problems can be reduced significantly.</a:t>
            </a:r>
            <a:endParaRPr lang="en-IN" sz="1800" dirty="0"/>
          </a:p>
        </p:txBody>
      </p:sp>
    </p:spTree>
    <p:extLst>
      <p:ext uri="{BB962C8B-B14F-4D97-AF65-F5344CB8AC3E}">
        <p14:creationId xmlns:p14="http://schemas.microsoft.com/office/powerpoint/2010/main" val="25455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Maximum Likelihood Estimation</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Suppose, for example, that we can reasonably assume that p(</a:t>
            </a:r>
            <a:r>
              <a:rPr lang="en-IN" sz="2400" dirty="0" err="1"/>
              <a:t>x|ω</a:t>
            </a:r>
            <a:r>
              <a:rPr lang="en-IN" sz="2400" baseline="-25000" dirty="0" err="1"/>
              <a:t>i</a:t>
            </a:r>
            <a:r>
              <a:rPr lang="en-IN" sz="2400" dirty="0"/>
              <a:t>) is a normal density with mean </a:t>
            </a:r>
            <a:r>
              <a:rPr lang="en-IN" sz="2400" dirty="0" err="1"/>
              <a:t>μ</a:t>
            </a:r>
            <a:r>
              <a:rPr lang="en-IN" sz="2400" baseline="-25000" dirty="0" err="1"/>
              <a:t>i</a:t>
            </a:r>
            <a:r>
              <a:rPr lang="en-IN" sz="2400" dirty="0"/>
              <a:t> and covariance matrix </a:t>
            </a:r>
            <a:r>
              <a:rPr lang="en-IN" sz="2400" dirty="0" err="1"/>
              <a:t>Σ</a:t>
            </a:r>
            <a:r>
              <a:rPr lang="en-IN" sz="2400" baseline="-25000" dirty="0" err="1"/>
              <a:t>i</a:t>
            </a:r>
            <a:r>
              <a:rPr lang="en-IN" sz="2400" dirty="0"/>
              <a:t>, although we do not know the exact values of these quantities. </a:t>
            </a:r>
          </a:p>
          <a:p>
            <a:pPr algn="just"/>
            <a:endParaRPr lang="en-IN" sz="2400" dirty="0"/>
          </a:p>
          <a:p>
            <a:pPr algn="just"/>
            <a:r>
              <a:rPr lang="en-IN" sz="2400" dirty="0"/>
              <a:t>This knowledge simplifies the problem from one of estimating an unknown function p(</a:t>
            </a:r>
            <a:r>
              <a:rPr lang="en-IN" sz="2400" dirty="0" err="1"/>
              <a:t>x|ω</a:t>
            </a:r>
            <a:r>
              <a:rPr lang="en-IN" sz="2400" baseline="-25000" dirty="0" err="1"/>
              <a:t>i</a:t>
            </a:r>
            <a:r>
              <a:rPr lang="en-IN" sz="2400" dirty="0"/>
              <a:t>) to one of estimating the parameters </a:t>
            </a:r>
            <a:r>
              <a:rPr lang="en-IN" sz="2400" dirty="0" err="1"/>
              <a:t>μ</a:t>
            </a:r>
            <a:r>
              <a:rPr lang="en-IN" sz="2400" baseline="-25000" dirty="0" err="1"/>
              <a:t>i</a:t>
            </a:r>
            <a:r>
              <a:rPr lang="en-IN" sz="2400" dirty="0"/>
              <a:t> and </a:t>
            </a:r>
            <a:r>
              <a:rPr lang="en-IN" sz="2400" dirty="0" err="1"/>
              <a:t>Σ</a:t>
            </a:r>
            <a:r>
              <a:rPr lang="en-IN" sz="2400" baseline="-25000" dirty="0" err="1"/>
              <a:t>i</a:t>
            </a:r>
            <a:r>
              <a:rPr lang="en-IN" sz="2400" dirty="0"/>
              <a:t>.</a:t>
            </a:r>
          </a:p>
          <a:p>
            <a:pPr algn="just"/>
            <a:endParaRPr lang="en-IN" sz="2400" dirty="0"/>
          </a:p>
          <a:p>
            <a:pPr algn="just"/>
            <a:r>
              <a:rPr lang="en-IN" sz="2400" dirty="0"/>
              <a:t>We shall consider two common and reasonable procedures:</a:t>
            </a:r>
          </a:p>
          <a:p>
            <a:pPr lvl="1" algn="just"/>
            <a:r>
              <a:rPr lang="en-IN" sz="2000" i="1" dirty="0"/>
              <a:t>Maximum likelihood </a:t>
            </a:r>
            <a:r>
              <a:rPr lang="en-IN" sz="2000" dirty="0"/>
              <a:t>estimation (MLE)</a:t>
            </a:r>
          </a:p>
          <a:p>
            <a:pPr lvl="1" algn="just"/>
            <a:r>
              <a:rPr lang="en-IN" sz="2000" i="1" dirty="0"/>
              <a:t>Bayesian </a:t>
            </a:r>
            <a:r>
              <a:rPr lang="en-IN" sz="2000" dirty="0"/>
              <a:t>estimation.</a:t>
            </a:r>
          </a:p>
        </p:txBody>
      </p:sp>
    </p:spTree>
    <p:extLst>
      <p:ext uri="{BB962C8B-B14F-4D97-AF65-F5344CB8AC3E}">
        <p14:creationId xmlns:p14="http://schemas.microsoft.com/office/powerpoint/2010/main" val="266640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MLE</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Maximum likelihood method view the parameters as quantities whose values are fixed but unknown. </a:t>
            </a:r>
          </a:p>
          <a:p>
            <a:pPr lvl="1" algn="just"/>
            <a:r>
              <a:rPr lang="en-IN" sz="2400" dirty="0"/>
              <a:t>The best estimate of their value is defined to be the one that maximizes the probability of obtaining the samples actually observed.</a:t>
            </a:r>
          </a:p>
          <a:p>
            <a:pPr algn="just"/>
            <a:endParaRPr lang="en-IN" sz="2400" dirty="0"/>
          </a:p>
          <a:p>
            <a:pPr algn="just"/>
            <a:r>
              <a:rPr lang="en-IN" sz="2400" dirty="0"/>
              <a:t>In contrast, Bayesian methods view the parameters as random variables having some known a priori distribution.</a:t>
            </a:r>
          </a:p>
          <a:p>
            <a:pPr lvl="1" algn="just"/>
            <a:r>
              <a:rPr lang="en-IN" sz="2400" dirty="0"/>
              <a:t>Observation of the samples converts this to a posterior density, thereby revising our opinion about the true values of the parameters</a:t>
            </a:r>
          </a:p>
        </p:txBody>
      </p:sp>
    </p:spTree>
    <p:extLst>
      <p:ext uri="{BB962C8B-B14F-4D97-AF65-F5344CB8AC3E}">
        <p14:creationId xmlns:p14="http://schemas.microsoft.com/office/powerpoint/2010/main" val="76815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Maximum likelihood Estimation (MLE) method</a:t>
            </a:r>
            <a:endParaRPr lang="en-US" sz="2800" dirty="0">
              <a:solidFill>
                <a:srgbClr val="1338AD"/>
              </a:solidFill>
            </a:endParaRP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Maximum likelihood estimation is a method that determines values for the parameters of a model. </a:t>
            </a:r>
          </a:p>
          <a:p>
            <a:pPr algn="just"/>
            <a:endParaRPr lang="en-IN" sz="2400" dirty="0"/>
          </a:p>
          <a:p>
            <a:pPr algn="just"/>
            <a:r>
              <a:rPr lang="en-IN" sz="2400" dirty="0"/>
              <a:t>Maximum Likelihood Estimation involves treating the problem as an optimization or search problem, where we seek a set of parameters that results in the best fit for the joint probability of the data sample (X).</a:t>
            </a:r>
          </a:p>
          <a:p>
            <a:pPr algn="just"/>
            <a:endParaRPr lang="en-IN" sz="2400" dirty="0"/>
          </a:p>
          <a:p>
            <a:pPr algn="just"/>
            <a:r>
              <a:rPr lang="en-IN" sz="2400" dirty="0"/>
              <a:t>In Maximum Likelihood Estimation, we wish to maximize the probability of observing the data from the joint probability distribution given a specific probability distribution and its parameters</a:t>
            </a:r>
          </a:p>
        </p:txBody>
      </p:sp>
    </p:spTree>
    <p:extLst>
      <p:ext uri="{BB962C8B-B14F-4D97-AF65-F5344CB8AC3E}">
        <p14:creationId xmlns:p14="http://schemas.microsoft.com/office/powerpoint/2010/main" val="126862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2800" dirty="0">
                <a:solidFill>
                  <a:srgbClr val="1338AD"/>
                </a:solidFill>
              </a:rPr>
              <a:t>Maximum likelihood Estimation (MLE) method</a:t>
            </a:r>
            <a:endParaRPr lang="en-US" sz="2800" dirty="0">
              <a:solidFill>
                <a:srgbClr val="1338AD"/>
              </a:solidFill>
            </a:endParaRPr>
          </a:p>
        </p:txBody>
      </p:sp>
      <p:sp>
        <p:nvSpPr>
          <p:cNvPr id="3" name="Content Placeholder 2"/>
          <p:cNvSpPr>
            <a:spLocks noGrp="1"/>
          </p:cNvSpPr>
          <p:nvPr>
            <p:ph idx="1"/>
          </p:nvPr>
        </p:nvSpPr>
        <p:spPr>
          <a:xfrm>
            <a:off x="457200" y="1066800"/>
            <a:ext cx="8382000" cy="5562600"/>
          </a:xfrm>
        </p:spPr>
        <p:txBody>
          <a:bodyPr>
            <a:noAutofit/>
          </a:bodyPr>
          <a:lstStyle/>
          <a:p>
            <a:pPr algn="just"/>
            <a:r>
              <a:rPr lang="en-IN" sz="2400" dirty="0"/>
              <a:t>Maximum likelihood estimation is a method that determines values for the parameters of a model. </a:t>
            </a:r>
          </a:p>
          <a:p>
            <a:pPr algn="just"/>
            <a:r>
              <a:rPr lang="en-IN" sz="2400" dirty="0"/>
              <a:t>Maximum Likelihood Estimation involves treating the problem as an optimization or search problem, where we seek a set of parameters that results in the best fit for the joint probability of the data sample (X).</a:t>
            </a:r>
          </a:p>
          <a:p>
            <a:pPr algn="just"/>
            <a:r>
              <a:rPr lang="en-IN" sz="2400" dirty="0"/>
              <a:t>In Maximum Likelihood Estimation, we wish to maximize the probability of observing the data from the joint probability distribution given a specific probability distribution and its parameters.</a:t>
            </a:r>
          </a:p>
          <a:p>
            <a:pPr algn="just"/>
            <a:endParaRPr lang="en-IN" sz="2400" dirty="0"/>
          </a:p>
          <a:p>
            <a:pPr algn="just"/>
            <a:r>
              <a:rPr lang="en-IN" sz="2400" dirty="0"/>
              <a:t>Why MLE Methods?</a:t>
            </a:r>
          </a:p>
          <a:p>
            <a:pPr lvl="1" algn="just"/>
            <a:r>
              <a:rPr lang="en-IN" sz="1800" dirty="0"/>
              <a:t>Always have good convergence properties as the number of training samples increases. </a:t>
            </a:r>
          </a:p>
          <a:p>
            <a:pPr lvl="1" algn="just"/>
            <a:r>
              <a:rPr lang="en-IN" sz="1800" dirty="0"/>
              <a:t>Simpler than alternate methods, such as Bayesian techniques</a:t>
            </a:r>
          </a:p>
        </p:txBody>
      </p:sp>
    </p:spTree>
    <p:extLst>
      <p:ext uri="{BB962C8B-B14F-4D97-AF65-F5344CB8AC3E}">
        <p14:creationId xmlns:p14="http://schemas.microsoft.com/office/powerpoint/2010/main" val="21158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457199"/>
          </a:xfrm>
        </p:spPr>
        <p:txBody>
          <a:bodyPr>
            <a:normAutofit fontScale="90000"/>
          </a:bodyPr>
          <a:lstStyle/>
          <a:p>
            <a:r>
              <a:rPr lang="en-IN" sz="3200" dirty="0">
                <a:solidFill>
                  <a:srgbClr val="1338AD"/>
                </a:solidFill>
              </a:rPr>
              <a:t>General Principle of MLE</a:t>
            </a:r>
          </a:p>
        </p:txBody>
      </p:sp>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143000"/>
            <a:ext cx="8229600" cy="4983163"/>
          </a:xfrm>
        </p:spPr>
        <p:txBody>
          <a:bodyPr>
            <a:normAutofit fontScale="92500" lnSpcReduction="10000"/>
          </a:bodyPr>
          <a:lstStyle/>
          <a:p>
            <a:r>
              <a:rPr lang="en-IN" sz="2400" dirty="0"/>
              <a:t>Suppose that we separate a collection of samples according to class, so that we have c sets, D</a:t>
            </a:r>
            <a:r>
              <a:rPr lang="en-IN" sz="2400" baseline="-25000" dirty="0"/>
              <a:t>1</a:t>
            </a:r>
            <a:r>
              <a:rPr lang="en-IN" sz="2400" dirty="0"/>
              <a:t>, ...,D</a:t>
            </a:r>
            <a:r>
              <a:rPr lang="en-IN" sz="2400" baseline="-25000" dirty="0"/>
              <a:t>c</a:t>
            </a:r>
            <a:r>
              <a:rPr lang="en-IN" sz="2400" dirty="0"/>
              <a:t>, with the samples in </a:t>
            </a:r>
            <a:r>
              <a:rPr lang="en-IN" sz="2400" dirty="0" err="1"/>
              <a:t>D</a:t>
            </a:r>
            <a:r>
              <a:rPr lang="en-IN" sz="2400" baseline="-25000" dirty="0" err="1"/>
              <a:t>j</a:t>
            </a:r>
            <a:r>
              <a:rPr lang="en-IN" sz="2400" dirty="0"/>
              <a:t> having been drawn independently according to the probability law p(</a:t>
            </a:r>
            <a:r>
              <a:rPr lang="en-IN" sz="2400" dirty="0" err="1"/>
              <a:t>x|ω</a:t>
            </a:r>
            <a:r>
              <a:rPr lang="en-IN" sz="2400" baseline="-25000" dirty="0" err="1"/>
              <a:t>j</a:t>
            </a:r>
            <a:r>
              <a:rPr lang="en-IN" sz="2400" dirty="0"/>
              <a:t>). </a:t>
            </a:r>
          </a:p>
          <a:p>
            <a:endParaRPr lang="en-IN" sz="2400" dirty="0"/>
          </a:p>
          <a:p>
            <a:r>
              <a:rPr lang="en-IN" sz="2400" dirty="0"/>
              <a:t>We say such samples are </a:t>
            </a:r>
            <a:r>
              <a:rPr lang="en-IN" sz="2400" dirty="0" err="1"/>
              <a:t>i.i.d</a:t>
            </a:r>
            <a:r>
              <a:rPr lang="en-IN" sz="2400" dirty="0"/>
              <a:t>. — independent identically distributed random variables.</a:t>
            </a:r>
          </a:p>
          <a:p>
            <a:endParaRPr lang="en-IN" sz="2400" dirty="0"/>
          </a:p>
          <a:p>
            <a:r>
              <a:rPr lang="en-IN" sz="2400" dirty="0"/>
              <a:t>We assume that p(</a:t>
            </a:r>
            <a:r>
              <a:rPr lang="en-IN" sz="2400" dirty="0" err="1"/>
              <a:t>x|ω</a:t>
            </a:r>
            <a:r>
              <a:rPr lang="en-IN" sz="2400" baseline="-25000" dirty="0" err="1"/>
              <a:t>j</a:t>
            </a:r>
            <a:r>
              <a:rPr lang="en-IN" sz="2400" dirty="0"/>
              <a:t>) has a known parametric form, and is therefore determined uniquely by the value of a parameter vector </a:t>
            </a:r>
            <a:r>
              <a:rPr lang="en-IN" sz="2400" dirty="0" err="1"/>
              <a:t>θ</a:t>
            </a:r>
            <a:r>
              <a:rPr lang="en-IN" sz="2400" baseline="-25000" dirty="0" err="1"/>
              <a:t>j</a:t>
            </a:r>
            <a:r>
              <a:rPr lang="en-IN" sz="2400" dirty="0"/>
              <a:t>.</a:t>
            </a:r>
          </a:p>
          <a:p>
            <a:endParaRPr lang="en-IN" sz="2400" dirty="0"/>
          </a:p>
          <a:p>
            <a:r>
              <a:rPr lang="en-IN" sz="2400" dirty="0"/>
              <a:t>Our problem is to use the information provided by the training samples to obtain good estimates for the unknown parameter vectors θ</a:t>
            </a:r>
            <a:r>
              <a:rPr lang="en-IN" sz="2400" baseline="-25000" dirty="0"/>
              <a:t>1</a:t>
            </a:r>
            <a:r>
              <a:rPr lang="en-IN" sz="2400" i="1" dirty="0"/>
              <a:t>, ..., </a:t>
            </a:r>
            <a:r>
              <a:rPr lang="en-IN" sz="2400" dirty="0" err="1"/>
              <a:t>θ</a:t>
            </a:r>
            <a:r>
              <a:rPr lang="en-IN" sz="2400" i="1" baseline="-25000" dirty="0" err="1"/>
              <a:t>c</a:t>
            </a:r>
            <a:r>
              <a:rPr lang="en-IN" sz="2400" i="1" dirty="0"/>
              <a:t> </a:t>
            </a:r>
            <a:r>
              <a:rPr lang="en-IN" sz="2400" dirty="0"/>
              <a:t>associated with each category.</a:t>
            </a:r>
          </a:p>
        </p:txBody>
      </p:sp>
    </p:spTree>
    <p:extLst>
      <p:ext uri="{BB962C8B-B14F-4D97-AF65-F5344CB8AC3E}">
        <p14:creationId xmlns:p14="http://schemas.microsoft.com/office/powerpoint/2010/main" val="251885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1C3-A1CC-4D63-BCA6-29B4713BDC07}"/>
              </a:ext>
            </a:extLst>
          </p:cNvPr>
          <p:cNvSpPr>
            <a:spLocks noGrp="1"/>
          </p:cNvSpPr>
          <p:nvPr>
            <p:ph type="title"/>
          </p:nvPr>
        </p:nvSpPr>
        <p:spPr>
          <a:xfrm>
            <a:off x="457200" y="274638"/>
            <a:ext cx="8229600" cy="563562"/>
          </a:xfrm>
        </p:spPr>
        <p:txBody>
          <a:bodyPr>
            <a:normAutofit fontScale="90000"/>
          </a:bodyPr>
          <a:lstStyle/>
          <a:p>
            <a:r>
              <a:rPr lang="en-IN" sz="3200" dirty="0">
                <a:solidFill>
                  <a:srgbClr val="1338AD"/>
                </a:solidFill>
              </a:rPr>
              <a:t>General Principle of MLE: example</a:t>
            </a:r>
          </a:p>
        </p:txBody>
      </p:sp>
      <p:sp>
        <p:nvSpPr>
          <p:cNvPr id="3" name="Content Placeholder 2">
            <a:extLst>
              <a:ext uri="{FF2B5EF4-FFF2-40B4-BE49-F238E27FC236}">
                <a16:creationId xmlns:a16="http://schemas.microsoft.com/office/drawing/2014/main" id="{DE71E66D-306B-4B93-ADDE-A4C3FB229680}"/>
              </a:ext>
            </a:extLst>
          </p:cNvPr>
          <p:cNvSpPr>
            <a:spLocks noGrp="1"/>
          </p:cNvSpPr>
          <p:nvPr>
            <p:ph idx="1"/>
          </p:nvPr>
        </p:nvSpPr>
        <p:spPr>
          <a:xfrm>
            <a:off x="457200" y="1219200"/>
            <a:ext cx="8229600" cy="4906963"/>
          </a:xfrm>
        </p:spPr>
        <p:txBody>
          <a:bodyPr>
            <a:normAutofit/>
          </a:bodyPr>
          <a:lstStyle/>
          <a:p>
            <a:pPr algn="just"/>
            <a:r>
              <a:rPr lang="en-IN" sz="2400" dirty="0"/>
              <a:t>Assume that we might have p(</a:t>
            </a:r>
            <a:r>
              <a:rPr lang="en-IN" sz="2400" dirty="0" err="1"/>
              <a:t>x|ω</a:t>
            </a:r>
            <a:r>
              <a:rPr lang="en-IN" sz="2400" baseline="-25000" dirty="0" err="1"/>
              <a:t>j</a:t>
            </a:r>
            <a:r>
              <a:rPr lang="en-IN" sz="2400" dirty="0"/>
              <a:t>) ∼ N(</a:t>
            </a:r>
            <a:r>
              <a:rPr lang="en-IN" sz="2400" dirty="0" err="1"/>
              <a:t>μ</a:t>
            </a:r>
            <a:r>
              <a:rPr lang="en-IN" sz="2400" baseline="-25000" dirty="0" err="1"/>
              <a:t>j</a:t>
            </a:r>
            <a:r>
              <a:rPr lang="en-IN" sz="2400" dirty="0"/>
              <a:t> ,</a:t>
            </a:r>
            <a:r>
              <a:rPr lang="en-IN" sz="2400" dirty="0" err="1"/>
              <a:t>Σ</a:t>
            </a:r>
            <a:r>
              <a:rPr lang="en-IN" sz="2400" baseline="-25000" dirty="0" err="1"/>
              <a:t>j</a:t>
            </a:r>
            <a:r>
              <a:rPr lang="en-IN" sz="2400" dirty="0"/>
              <a:t> ), where </a:t>
            </a:r>
            <a:r>
              <a:rPr lang="en-IN" sz="2400" dirty="0" err="1"/>
              <a:t>θ</a:t>
            </a:r>
            <a:r>
              <a:rPr lang="en-IN" sz="2400" baseline="-25000" dirty="0" err="1"/>
              <a:t>j</a:t>
            </a:r>
            <a:r>
              <a:rPr lang="en-IN" sz="2400" dirty="0"/>
              <a:t> consists of the components of </a:t>
            </a:r>
            <a:r>
              <a:rPr lang="en-IN" sz="2400" dirty="0" err="1"/>
              <a:t>μ</a:t>
            </a:r>
            <a:r>
              <a:rPr lang="en-IN" sz="2400" baseline="-25000" dirty="0" err="1"/>
              <a:t>j</a:t>
            </a:r>
            <a:r>
              <a:rPr lang="en-IN" sz="2400" dirty="0"/>
              <a:t> and </a:t>
            </a:r>
            <a:r>
              <a:rPr lang="en-IN" sz="2400" dirty="0" err="1"/>
              <a:t>Σ</a:t>
            </a:r>
            <a:r>
              <a:rPr lang="en-IN" sz="2400" baseline="-25000" dirty="0" err="1"/>
              <a:t>j</a:t>
            </a:r>
            <a:r>
              <a:rPr lang="en-IN" sz="2400" dirty="0"/>
              <a:t> . </a:t>
            </a:r>
          </a:p>
          <a:p>
            <a:pPr algn="just"/>
            <a:endParaRPr lang="en-IN" sz="2400" dirty="0"/>
          </a:p>
          <a:p>
            <a:pPr algn="just"/>
            <a:r>
              <a:rPr lang="en-IN" sz="2400" dirty="0"/>
              <a:t>Our problem is to use the information provided by the training samples (x) to obtain good estimates for the unknown parameter vector </a:t>
            </a:r>
            <a:r>
              <a:rPr lang="en-IN" sz="2400" dirty="0" err="1"/>
              <a:t>θ</a:t>
            </a:r>
            <a:r>
              <a:rPr lang="en-IN" sz="2400" baseline="-25000" dirty="0" err="1"/>
              <a:t>j</a:t>
            </a:r>
            <a:r>
              <a:rPr lang="en-IN" sz="2400" dirty="0"/>
              <a:t>, that is, estimating </a:t>
            </a:r>
            <a:r>
              <a:rPr lang="en-IN" sz="2400" dirty="0" err="1"/>
              <a:t>μ</a:t>
            </a:r>
            <a:r>
              <a:rPr lang="en-IN" sz="2400" baseline="-25000" dirty="0" err="1"/>
              <a:t>j</a:t>
            </a:r>
            <a:r>
              <a:rPr lang="en-IN" sz="2400" dirty="0"/>
              <a:t> and </a:t>
            </a:r>
            <a:r>
              <a:rPr lang="en-IN" sz="2400" dirty="0" err="1"/>
              <a:t>Σ</a:t>
            </a:r>
            <a:r>
              <a:rPr lang="en-IN" sz="2400" baseline="-25000" dirty="0" err="1"/>
              <a:t>j</a:t>
            </a:r>
            <a:r>
              <a:rPr lang="en-IN" sz="2400" dirty="0"/>
              <a:t> for each </a:t>
            </a:r>
            <a:r>
              <a:rPr lang="en-IN" sz="2400" dirty="0" err="1"/>
              <a:t>θj</a:t>
            </a:r>
            <a:r>
              <a:rPr lang="en-IN" sz="2400" dirty="0"/>
              <a:t>.</a:t>
            </a:r>
          </a:p>
          <a:p>
            <a:pPr algn="just"/>
            <a:endParaRPr lang="en-IN" sz="2400" dirty="0"/>
          </a:p>
          <a:p>
            <a:pPr algn="just"/>
            <a:r>
              <a:rPr lang="en-IN" sz="2400" dirty="0"/>
              <a:t>To show the dependence of p(</a:t>
            </a:r>
            <a:r>
              <a:rPr lang="en-IN" sz="2400" dirty="0" err="1"/>
              <a:t>x|ω</a:t>
            </a:r>
            <a:r>
              <a:rPr lang="en-IN" sz="2400" baseline="-25000" dirty="0" err="1"/>
              <a:t>j</a:t>
            </a:r>
            <a:r>
              <a:rPr lang="en-IN" sz="2400" dirty="0"/>
              <a:t>) on </a:t>
            </a:r>
            <a:r>
              <a:rPr lang="en-IN" sz="2400" dirty="0" err="1"/>
              <a:t>θ</a:t>
            </a:r>
            <a:r>
              <a:rPr lang="en-IN" sz="2400" baseline="-25000" dirty="0" err="1"/>
              <a:t>j</a:t>
            </a:r>
            <a:r>
              <a:rPr lang="en-IN" sz="2400" dirty="0"/>
              <a:t> explicitly, we write p(</a:t>
            </a:r>
            <a:r>
              <a:rPr lang="en-IN" sz="2400" dirty="0" err="1"/>
              <a:t>x|ω</a:t>
            </a:r>
            <a:r>
              <a:rPr lang="en-IN" sz="2400" baseline="-25000" dirty="0" err="1"/>
              <a:t>j</a:t>
            </a:r>
            <a:r>
              <a:rPr lang="en-IN" sz="2400" dirty="0"/>
              <a:t>) as p(</a:t>
            </a:r>
            <a:r>
              <a:rPr lang="en-IN" sz="2400" dirty="0" err="1"/>
              <a:t>x|ω</a:t>
            </a:r>
            <a:r>
              <a:rPr lang="en-IN" sz="2400" baseline="-25000" dirty="0" err="1"/>
              <a:t>j</a:t>
            </a:r>
            <a:r>
              <a:rPr lang="en-IN" sz="2400" dirty="0"/>
              <a:t> , </a:t>
            </a:r>
            <a:r>
              <a:rPr lang="en-IN" sz="2400" dirty="0" err="1"/>
              <a:t>θ</a:t>
            </a:r>
            <a:r>
              <a:rPr lang="en-IN" sz="2400" baseline="-25000" dirty="0" err="1"/>
              <a:t>j</a:t>
            </a:r>
            <a:r>
              <a:rPr lang="en-IN" sz="2400" dirty="0"/>
              <a:t> ).</a:t>
            </a:r>
          </a:p>
          <a:p>
            <a:endParaRPr lang="en-IN" dirty="0"/>
          </a:p>
        </p:txBody>
      </p:sp>
    </p:spTree>
    <p:extLst>
      <p:ext uri="{BB962C8B-B14F-4D97-AF65-F5344CB8AC3E}">
        <p14:creationId xmlns:p14="http://schemas.microsoft.com/office/powerpoint/2010/main" val="119349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1647</Words>
  <Application>Microsoft Office PowerPoint</Application>
  <PresentationFormat>On-screen Show (4:3)</PresentationFormat>
  <Paragraphs>171</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Office Theme</vt:lpstr>
      <vt:lpstr>Machine Learning  Maximum Likelihood Estimation </vt:lpstr>
      <vt:lpstr>Today’s Agenda</vt:lpstr>
      <vt:lpstr>Introduction to Maximum Likelihood Estimation</vt:lpstr>
      <vt:lpstr>Introduction to Maximum Likelihood Estimation</vt:lpstr>
      <vt:lpstr>Introduction to MLE</vt:lpstr>
      <vt:lpstr>Maximum likelihood Estimation (MLE) method</vt:lpstr>
      <vt:lpstr>Maximum likelihood Estimation (MLE) method</vt:lpstr>
      <vt:lpstr>General Principle of MLE</vt:lpstr>
      <vt:lpstr>General Principle of MLE: example</vt:lpstr>
      <vt:lpstr>General Principle of MLE: example</vt:lpstr>
      <vt:lpstr>MLE: example</vt:lpstr>
      <vt:lpstr>MLE: Example</vt:lpstr>
      <vt:lpstr>General Principle of MLE: example</vt:lpstr>
      <vt:lpstr>General Principle of MLE: example</vt:lpstr>
      <vt:lpstr>General Principle of MLE: example</vt:lpstr>
      <vt:lpstr>MLE - The Gaussian Case: Unknown μ</vt:lpstr>
      <vt:lpstr>MLE - The Gaussian Case: Unknown μ</vt:lpstr>
      <vt:lpstr>MLE - The Gaussian Case: Unknown μ and Σ</vt:lpstr>
      <vt:lpstr>MLE - The Gaussian Case: Unknown μ and Σ</vt:lpstr>
      <vt:lpstr>MLE - The Gaussian Case: Unknown μ and Σ</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Application Development  </dc:title>
  <dc:creator>Gududappanavar Nagarajappa, Girish</dc:creator>
  <cp:lastModifiedBy>Gududappanavar Nagarajappa, Girish</cp:lastModifiedBy>
  <cp:revision>2</cp:revision>
  <dcterms:created xsi:type="dcterms:W3CDTF">2021-01-31T15:45:47Z</dcterms:created>
  <dcterms:modified xsi:type="dcterms:W3CDTF">2021-02-02T08:59:49Z</dcterms:modified>
</cp:coreProperties>
</file>