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sldIdLst>
    <p:sldId id="266" r:id="rId2"/>
    <p:sldId id="284" r:id="rId3"/>
    <p:sldId id="350" r:id="rId4"/>
    <p:sldId id="362" r:id="rId5"/>
    <p:sldId id="381" r:id="rId6"/>
    <p:sldId id="382" r:id="rId7"/>
    <p:sldId id="383" r:id="rId8"/>
    <p:sldId id="365" r:id="rId9"/>
    <p:sldId id="384" r:id="rId10"/>
    <p:sldId id="385" r:id="rId11"/>
    <p:sldId id="366" r:id="rId12"/>
    <p:sldId id="387" r:id="rId13"/>
    <p:sldId id="388" r:id="rId14"/>
    <p:sldId id="367" r:id="rId15"/>
    <p:sldId id="389" r:id="rId16"/>
    <p:sldId id="368" r:id="rId17"/>
    <p:sldId id="3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8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48B2DD-E1EE-40B5-8C84-972CF79A1975}" v="109" dt="2021-02-04T04:30:21.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GN" userId="625313e3a1b95115" providerId="LiveId" clId="{E648B2DD-E1EE-40B5-8C84-972CF79A1975}"/>
    <pc:docChg chg="undo custSel addSld delSld modSld">
      <pc:chgData name="GIRISH GN" userId="625313e3a1b95115" providerId="LiveId" clId="{E648B2DD-E1EE-40B5-8C84-972CF79A1975}" dt="2021-02-04T06:54:36.638" v="983" actId="20577"/>
      <pc:docMkLst>
        <pc:docMk/>
      </pc:docMkLst>
      <pc:sldChg chg="modSp mod">
        <pc:chgData name="GIRISH GN" userId="625313e3a1b95115" providerId="LiveId" clId="{E648B2DD-E1EE-40B5-8C84-972CF79A1975}" dt="2021-02-04T06:39:44.072" v="976" actId="20577"/>
        <pc:sldMkLst>
          <pc:docMk/>
          <pc:sldMk cId="2211373632" sldId="266"/>
        </pc:sldMkLst>
        <pc:spChg chg="mod">
          <ac:chgData name="GIRISH GN" userId="625313e3a1b95115" providerId="LiveId" clId="{E648B2DD-E1EE-40B5-8C84-972CF79A1975}" dt="2021-02-04T06:39:44.072" v="976" actId="20577"/>
          <ac:spMkLst>
            <pc:docMk/>
            <pc:sldMk cId="2211373632" sldId="266"/>
            <ac:spMk id="2" creationId="{00000000-0000-0000-0000-000000000000}"/>
          </ac:spMkLst>
        </pc:spChg>
      </pc:sldChg>
      <pc:sldChg chg="modSp mod">
        <pc:chgData name="GIRISH GN" userId="625313e3a1b95115" providerId="LiveId" clId="{E648B2DD-E1EE-40B5-8C84-972CF79A1975}" dt="2021-02-03T18:10:08.084" v="942"/>
        <pc:sldMkLst>
          <pc:docMk/>
          <pc:sldMk cId="674709958" sldId="284"/>
        </pc:sldMkLst>
        <pc:spChg chg="mod">
          <ac:chgData name="GIRISH GN" userId="625313e3a1b95115" providerId="LiveId" clId="{E648B2DD-E1EE-40B5-8C84-972CF79A1975}" dt="2021-02-03T18:10:08.084" v="942"/>
          <ac:spMkLst>
            <pc:docMk/>
            <pc:sldMk cId="674709958" sldId="284"/>
            <ac:spMk id="3" creationId="{00000000-0000-0000-0000-000000000000}"/>
          </ac:spMkLst>
        </pc:spChg>
      </pc:sldChg>
      <pc:sldChg chg="modSp mod">
        <pc:chgData name="GIRISH GN" userId="625313e3a1b95115" providerId="LiveId" clId="{E648B2DD-E1EE-40B5-8C84-972CF79A1975}" dt="2021-02-03T11:49:05.919" v="64" actId="20577"/>
        <pc:sldMkLst>
          <pc:docMk/>
          <pc:sldMk cId="2545562472" sldId="350"/>
        </pc:sldMkLst>
        <pc:spChg chg="mod">
          <ac:chgData name="GIRISH GN" userId="625313e3a1b95115" providerId="LiveId" clId="{E648B2DD-E1EE-40B5-8C84-972CF79A1975}" dt="2021-02-03T11:46:41.708" v="0"/>
          <ac:spMkLst>
            <pc:docMk/>
            <pc:sldMk cId="2545562472" sldId="350"/>
            <ac:spMk id="2" creationId="{00000000-0000-0000-0000-000000000000}"/>
          </ac:spMkLst>
        </pc:spChg>
        <pc:spChg chg="mod">
          <ac:chgData name="GIRISH GN" userId="625313e3a1b95115" providerId="LiveId" clId="{E648B2DD-E1EE-40B5-8C84-972CF79A1975}" dt="2021-02-03T11:49:05.919" v="64" actId="20577"/>
          <ac:spMkLst>
            <pc:docMk/>
            <pc:sldMk cId="2545562472" sldId="350"/>
            <ac:spMk id="3" creationId="{00000000-0000-0000-0000-000000000000}"/>
          </ac:spMkLst>
        </pc:spChg>
      </pc:sldChg>
      <pc:sldChg chg="modSp mod">
        <pc:chgData name="GIRISH GN" userId="625313e3a1b95115" providerId="LiveId" clId="{E648B2DD-E1EE-40B5-8C84-972CF79A1975}" dt="2021-02-04T06:35:46.583" v="954" actId="20577"/>
        <pc:sldMkLst>
          <pc:docMk/>
          <pc:sldMk cId="2666401557" sldId="362"/>
        </pc:sldMkLst>
        <pc:spChg chg="mod">
          <ac:chgData name="GIRISH GN" userId="625313e3a1b95115" providerId="LiveId" clId="{E648B2DD-E1EE-40B5-8C84-972CF79A1975}" dt="2021-02-03T11:50:20.001" v="71"/>
          <ac:spMkLst>
            <pc:docMk/>
            <pc:sldMk cId="2666401557" sldId="362"/>
            <ac:spMk id="2" creationId="{00000000-0000-0000-0000-000000000000}"/>
          </ac:spMkLst>
        </pc:spChg>
        <pc:spChg chg="mod">
          <ac:chgData name="GIRISH GN" userId="625313e3a1b95115" providerId="LiveId" clId="{E648B2DD-E1EE-40B5-8C84-972CF79A1975}" dt="2021-02-04T06:35:46.583" v="954" actId="20577"/>
          <ac:spMkLst>
            <pc:docMk/>
            <pc:sldMk cId="2666401557" sldId="362"/>
            <ac:spMk id="3" creationId="{00000000-0000-0000-0000-000000000000}"/>
          </ac:spMkLst>
        </pc:spChg>
      </pc:sldChg>
      <pc:sldChg chg="addSp modSp del mod">
        <pc:chgData name="GIRISH GN" userId="625313e3a1b95115" providerId="LiveId" clId="{E648B2DD-E1EE-40B5-8C84-972CF79A1975}" dt="2021-02-03T14:47:45.214" v="333" actId="47"/>
        <pc:sldMkLst>
          <pc:docMk/>
          <pc:sldMk cId="768152998" sldId="364"/>
        </pc:sldMkLst>
        <pc:spChg chg="mod">
          <ac:chgData name="GIRISH GN" userId="625313e3a1b95115" providerId="LiveId" clId="{E648B2DD-E1EE-40B5-8C84-972CF79A1975}" dt="2021-02-03T11:56:14.618" v="212"/>
          <ac:spMkLst>
            <pc:docMk/>
            <pc:sldMk cId="768152998" sldId="364"/>
            <ac:spMk id="2" creationId="{00000000-0000-0000-0000-000000000000}"/>
          </ac:spMkLst>
        </pc:spChg>
        <pc:spChg chg="mod">
          <ac:chgData name="GIRISH GN" userId="625313e3a1b95115" providerId="LiveId" clId="{E648B2DD-E1EE-40B5-8C84-972CF79A1975}" dt="2021-02-03T14:46:20.157" v="329" actId="947"/>
          <ac:spMkLst>
            <pc:docMk/>
            <pc:sldMk cId="768152998" sldId="364"/>
            <ac:spMk id="3" creationId="{00000000-0000-0000-0000-000000000000}"/>
          </ac:spMkLst>
        </pc:spChg>
        <pc:picChg chg="add mod">
          <ac:chgData name="GIRISH GN" userId="625313e3a1b95115" providerId="LiveId" clId="{E648B2DD-E1EE-40B5-8C84-972CF79A1975}" dt="2021-02-03T11:55:13.736" v="203"/>
          <ac:picMkLst>
            <pc:docMk/>
            <pc:sldMk cId="768152998" sldId="364"/>
            <ac:picMk id="4" creationId="{FACBE4C0-7B71-487D-A415-9CDD2E762B1B}"/>
          </ac:picMkLst>
        </pc:picChg>
      </pc:sldChg>
      <pc:sldChg chg="modSp mod">
        <pc:chgData name="GIRISH GN" userId="625313e3a1b95115" providerId="LiveId" clId="{E648B2DD-E1EE-40B5-8C84-972CF79A1975}" dt="2021-02-03T15:02:15.129" v="405" actId="20577"/>
        <pc:sldMkLst>
          <pc:docMk/>
          <pc:sldMk cId="1268628741" sldId="365"/>
        </pc:sldMkLst>
        <pc:spChg chg="mod">
          <ac:chgData name="GIRISH GN" userId="625313e3a1b95115" providerId="LiveId" clId="{E648B2DD-E1EE-40B5-8C84-972CF79A1975}" dt="2021-02-03T15:00:21.148" v="385" actId="6549"/>
          <ac:spMkLst>
            <pc:docMk/>
            <pc:sldMk cId="1268628741" sldId="365"/>
            <ac:spMk id="2" creationId="{00000000-0000-0000-0000-000000000000}"/>
          </ac:spMkLst>
        </pc:spChg>
        <pc:spChg chg="mod">
          <ac:chgData name="GIRISH GN" userId="625313e3a1b95115" providerId="LiveId" clId="{E648B2DD-E1EE-40B5-8C84-972CF79A1975}" dt="2021-02-03T15:02:15.129" v="405" actId="20577"/>
          <ac:spMkLst>
            <pc:docMk/>
            <pc:sldMk cId="1268628741" sldId="365"/>
            <ac:spMk id="3" creationId="{00000000-0000-0000-0000-000000000000}"/>
          </ac:spMkLst>
        </pc:spChg>
      </pc:sldChg>
      <pc:sldChg chg="addSp modSp mod">
        <pc:chgData name="GIRISH GN" userId="625313e3a1b95115" providerId="LiveId" clId="{E648B2DD-E1EE-40B5-8C84-972CF79A1975}" dt="2021-02-03T16:33:01.735" v="635"/>
        <pc:sldMkLst>
          <pc:docMk/>
          <pc:sldMk cId="211580246" sldId="366"/>
        </pc:sldMkLst>
        <pc:spChg chg="mod">
          <ac:chgData name="GIRISH GN" userId="625313e3a1b95115" providerId="LiveId" clId="{E648B2DD-E1EE-40B5-8C84-972CF79A1975}" dt="2021-02-03T16:28:53.796" v="580"/>
          <ac:spMkLst>
            <pc:docMk/>
            <pc:sldMk cId="211580246" sldId="366"/>
            <ac:spMk id="2" creationId="{00000000-0000-0000-0000-000000000000}"/>
          </ac:spMkLst>
        </pc:spChg>
        <pc:spChg chg="mod">
          <ac:chgData name="GIRISH GN" userId="625313e3a1b95115" providerId="LiveId" clId="{E648B2DD-E1EE-40B5-8C84-972CF79A1975}" dt="2021-02-03T16:32:17.977" v="624" actId="20577"/>
          <ac:spMkLst>
            <pc:docMk/>
            <pc:sldMk cId="211580246" sldId="366"/>
            <ac:spMk id="3" creationId="{00000000-0000-0000-0000-000000000000}"/>
          </ac:spMkLst>
        </pc:spChg>
        <pc:picChg chg="add mod">
          <ac:chgData name="GIRISH GN" userId="625313e3a1b95115" providerId="LiveId" clId="{E648B2DD-E1EE-40B5-8C84-972CF79A1975}" dt="2021-02-03T16:33:01.735" v="635"/>
          <ac:picMkLst>
            <pc:docMk/>
            <pc:sldMk cId="211580246" sldId="366"/>
            <ac:picMk id="4" creationId="{EDA0B68F-2C21-4690-ABD7-E581AE70E2E7}"/>
          </ac:picMkLst>
        </pc:picChg>
      </pc:sldChg>
      <pc:sldChg chg="modSp mod">
        <pc:chgData name="GIRISH GN" userId="625313e3a1b95115" providerId="LiveId" clId="{E648B2DD-E1EE-40B5-8C84-972CF79A1975}" dt="2021-02-03T18:09:43.784" v="938" actId="1076"/>
        <pc:sldMkLst>
          <pc:docMk/>
          <pc:sldMk cId="2518853171" sldId="367"/>
        </pc:sldMkLst>
        <pc:spChg chg="mod">
          <ac:chgData name="GIRISH GN" userId="625313e3a1b95115" providerId="LiveId" clId="{E648B2DD-E1EE-40B5-8C84-972CF79A1975}" dt="2021-02-03T18:09:43.784" v="938" actId="1076"/>
          <ac:spMkLst>
            <pc:docMk/>
            <pc:sldMk cId="2518853171" sldId="367"/>
            <ac:spMk id="2" creationId="{18A081C3-A1CC-4D63-BCA6-29B4713BDC07}"/>
          </ac:spMkLst>
        </pc:spChg>
        <pc:spChg chg="mod">
          <ac:chgData name="GIRISH GN" userId="625313e3a1b95115" providerId="LiveId" clId="{E648B2DD-E1EE-40B5-8C84-972CF79A1975}" dt="2021-02-03T18:08:05.882" v="911"/>
          <ac:spMkLst>
            <pc:docMk/>
            <pc:sldMk cId="2518853171" sldId="367"/>
            <ac:spMk id="3" creationId="{DE71E66D-306B-4B93-ADDE-A4C3FB229680}"/>
          </ac:spMkLst>
        </pc:spChg>
      </pc:sldChg>
      <pc:sldChg chg="modSp mod">
        <pc:chgData name="GIRISH GN" userId="625313e3a1b95115" providerId="LiveId" clId="{E648B2DD-E1EE-40B5-8C84-972CF79A1975}" dt="2021-02-03T18:05:58.704" v="893" actId="947"/>
        <pc:sldMkLst>
          <pc:docMk/>
          <pc:sldMk cId="1193498534" sldId="368"/>
        </pc:sldMkLst>
        <pc:spChg chg="mod">
          <ac:chgData name="GIRISH GN" userId="625313e3a1b95115" providerId="LiveId" clId="{E648B2DD-E1EE-40B5-8C84-972CF79A1975}" dt="2021-02-03T18:04:16.166" v="857" actId="20577"/>
          <ac:spMkLst>
            <pc:docMk/>
            <pc:sldMk cId="1193498534" sldId="368"/>
            <ac:spMk id="2" creationId="{18A081C3-A1CC-4D63-BCA6-29B4713BDC07}"/>
          </ac:spMkLst>
        </pc:spChg>
        <pc:spChg chg="mod">
          <ac:chgData name="GIRISH GN" userId="625313e3a1b95115" providerId="LiveId" clId="{E648B2DD-E1EE-40B5-8C84-972CF79A1975}" dt="2021-02-03T18:05:58.704" v="893" actId="947"/>
          <ac:spMkLst>
            <pc:docMk/>
            <pc:sldMk cId="1193498534" sldId="368"/>
            <ac:spMk id="3" creationId="{DE71E66D-306B-4B93-ADDE-A4C3FB229680}"/>
          </ac:spMkLst>
        </pc:spChg>
      </pc:sldChg>
      <pc:sldChg chg="del">
        <pc:chgData name="GIRISH GN" userId="625313e3a1b95115" providerId="LiveId" clId="{E648B2DD-E1EE-40B5-8C84-972CF79A1975}" dt="2021-02-03T18:10:20.913" v="943" actId="47"/>
        <pc:sldMkLst>
          <pc:docMk/>
          <pc:sldMk cId="1704882532" sldId="369"/>
        </pc:sldMkLst>
      </pc:sldChg>
      <pc:sldChg chg="del">
        <pc:chgData name="GIRISH GN" userId="625313e3a1b95115" providerId="LiveId" clId="{E648B2DD-E1EE-40B5-8C84-972CF79A1975}" dt="2021-02-03T18:10:20.913" v="943" actId="47"/>
        <pc:sldMkLst>
          <pc:docMk/>
          <pc:sldMk cId="3642451692" sldId="370"/>
        </pc:sldMkLst>
      </pc:sldChg>
      <pc:sldChg chg="del">
        <pc:chgData name="GIRISH GN" userId="625313e3a1b95115" providerId="LiveId" clId="{E648B2DD-E1EE-40B5-8C84-972CF79A1975}" dt="2021-02-03T18:10:20.913" v="943" actId="47"/>
        <pc:sldMkLst>
          <pc:docMk/>
          <pc:sldMk cId="1621649184" sldId="371"/>
        </pc:sldMkLst>
      </pc:sldChg>
      <pc:sldChg chg="del">
        <pc:chgData name="GIRISH GN" userId="625313e3a1b95115" providerId="LiveId" clId="{E648B2DD-E1EE-40B5-8C84-972CF79A1975}" dt="2021-02-03T18:10:20.913" v="943" actId="47"/>
        <pc:sldMkLst>
          <pc:docMk/>
          <pc:sldMk cId="3509360482" sldId="372"/>
        </pc:sldMkLst>
      </pc:sldChg>
      <pc:sldChg chg="del">
        <pc:chgData name="GIRISH GN" userId="625313e3a1b95115" providerId="LiveId" clId="{E648B2DD-E1EE-40B5-8C84-972CF79A1975}" dt="2021-02-03T18:10:20.913" v="943" actId="47"/>
        <pc:sldMkLst>
          <pc:docMk/>
          <pc:sldMk cId="914825580" sldId="373"/>
        </pc:sldMkLst>
      </pc:sldChg>
      <pc:sldChg chg="del">
        <pc:chgData name="GIRISH GN" userId="625313e3a1b95115" providerId="LiveId" clId="{E648B2DD-E1EE-40B5-8C84-972CF79A1975}" dt="2021-02-03T18:10:20.913" v="943" actId="47"/>
        <pc:sldMkLst>
          <pc:docMk/>
          <pc:sldMk cId="1480108307" sldId="374"/>
        </pc:sldMkLst>
      </pc:sldChg>
      <pc:sldChg chg="del">
        <pc:chgData name="GIRISH GN" userId="625313e3a1b95115" providerId="LiveId" clId="{E648B2DD-E1EE-40B5-8C84-972CF79A1975}" dt="2021-02-03T18:10:20.913" v="943" actId="47"/>
        <pc:sldMkLst>
          <pc:docMk/>
          <pc:sldMk cId="2158183381" sldId="375"/>
        </pc:sldMkLst>
      </pc:sldChg>
      <pc:sldChg chg="del">
        <pc:chgData name="GIRISH GN" userId="625313e3a1b95115" providerId="LiveId" clId="{E648B2DD-E1EE-40B5-8C84-972CF79A1975}" dt="2021-02-03T18:10:20.913" v="943" actId="47"/>
        <pc:sldMkLst>
          <pc:docMk/>
          <pc:sldMk cId="476067397" sldId="376"/>
        </pc:sldMkLst>
      </pc:sldChg>
      <pc:sldChg chg="del">
        <pc:chgData name="GIRISH GN" userId="625313e3a1b95115" providerId="LiveId" clId="{E648B2DD-E1EE-40B5-8C84-972CF79A1975}" dt="2021-02-03T18:10:20.913" v="943" actId="47"/>
        <pc:sldMkLst>
          <pc:docMk/>
          <pc:sldMk cId="1106013656" sldId="377"/>
        </pc:sldMkLst>
      </pc:sldChg>
      <pc:sldChg chg="del">
        <pc:chgData name="GIRISH GN" userId="625313e3a1b95115" providerId="LiveId" clId="{E648B2DD-E1EE-40B5-8C84-972CF79A1975}" dt="2021-02-03T18:10:20.913" v="943" actId="47"/>
        <pc:sldMkLst>
          <pc:docMk/>
          <pc:sldMk cId="3919607373" sldId="378"/>
        </pc:sldMkLst>
      </pc:sldChg>
      <pc:sldChg chg="modSp mod">
        <pc:chgData name="GIRISH GN" userId="625313e3a1b95115" providerId="LiveId" clId="{E648B2DD-E1EE-40B5-8C84-972CF79A1975}" dt="2021-02-04T04:30:21.307" v="951" actId="27636"/>
        <pc:sldMkLst>
          <pc:docMk/>
          <pc:sldMk cId="723923996" sldId="379"/>
        </pc:sldMkLst>
        <pc:spChg chg="mod">
          <ac:chgData name="GIRISH GN" userId="625313e3a1b95115" providerId="LiveId" clId="{E648B2DD-E1EE-40B5-8C84-972CF79A1975}" dt="2021-02-04T04:30:21.307" v="951" actId="27636"/>
          <ac:spMkLst>
            <pc:docMk/>
            <pc:sldMk cId="723923996" sldId="379"/>
            <ac:spMk id="3" creationId="{C8EE0D5C-56CA-4A87-AFBB-73A960F304CA}"/>
          </ac:spMkLst>
        </pc:spChg>
      </pc:sldChg>
      <pc:sldChg chg="del">
        <pc:chgData name="GIRISH GN" userId="625313e3a1b95115" providerId="LiveId" clId="{E648B2DD-E1EE-40B5-8C84-972CF79A1975}" dt="2021-02-03T18:10:20.913" v="943" actId="47"/>
        <pc:sldMkLst>
          <pc:docMk/>
          <pc:sldMk cId="4210804313" sldId="380"/>
        </pc:sldMkLst>
      </pc:sldChg>
      <pc:sldChg chg="modSp add mod">
        <pc:chgData name="GIRISH GN" userId="625313e3a1b95115" providerId="LiveId" clId="{E648B2DD-E1EE-40B5-8C84-972CF79A1975}" dt="2021-02-03T14:47:42.479" v="332"/>
        <pc:sldMkLst>
          <pc:docMk/>
          <pc:sldMk cId="627294947" sldId="381"/>
        </pc:sldMkLst>
        <pc:spChg chg="mod">
          <ac:chgData name="GIRISH GN" userId="625313e3a1b95115" providerId="LiveId" clId="{E648B2DD-E1EE-40B5-8C84-972CF79A1975}" dt="2021-02-03T14:47:42.479" v="332"/>
          <ac:spMkLst>
            <pc:docMk/>
            <pc:sldMk cId="627294947" sldId="381"/>
            <ac:spMk id="2" creationId="{00000000-0000-0000-0000-000000000000}"/>
          </ac:spMkLst>
        </pc:spChg>
        <pc:spChg chg="mod">
          <ac:chgData name="GIRISH GN" userId="625313e3a1b95115" providerId="LiveId" clId="{E648B2DD-E1EE-40B5-8C84-972CF79A1975}" dt="2021-02-03T14:46:08.892" v="328" actId="947"/>
          <ac:spMkLst>
            <pc:docMk/>
            <pc:sldMk cId="627294947" sldId="381"/>
            <ac:spMk id="3" creationId="{00000000-0000-0000-0000-000000000000}"/>
          </ac:spMkLst>
        </pc:spChg>
        <pc:picChg chg="mod">
          <ac:chgData name="GIRISH GN" userId="625313e3a1b95115" providerId="LiveId" clId="{E648B2DD-E1EE-40B5-8C84-972CF79A1975}" dt="2021-02-03T11:57:39.791" v="227" actId="1076"/>
          <ac:picMkLst>
            <pc:docMk/>
            <pc:sldMk cId="627294947" sldId="381"/>
            <ac:picMk id="4" creationId="{FACBE4C0-7B71-487D-A415-9CDD2E762B1B}"/>
          </ac:picMkLst>
        </pc:picChg>
      </pc:sldChg>
      <pc:sldChg chg="delSp modSp add mod">
        <pc:chgData name="GIRISH GN" userId="625313e3a1b95115" providerId="LiveId" clId="{E648B2DD-E1EE-40B5-8C84-972CF79A1975}" dt="2021-02-04T06:54:36.638" v="983" actId="20577"/>
        <pc:sldMkLst>
          <pc:docMk/>
          <pc:sldMk cId="3148686232" sldId="382"/>
        </pc:sldMkLst>
        <pc:spChg chg="mod">
          <ac:chgData name="GIRISH GN" userId="625313e3a1b95115" providerId="LiveId" clId="{E648B2DD-E1EE-40B5-8C84-972CF79A1975}" dt="2021-02-03T14:57:39.352" v="372"/>
          <ac:spMkLst>
            <pc:docMk/>
            <pc:sldMk cId="3148686232" sldId="382"/>
            <ac:spMk id="2" creationId="{00000000-0000-0000-0000-000000000000}"/>
          </ac:spMkLst>
        </pc:spChg>
        <pc:spChg chg="mod">
          <ac:chgData name="GIRISH GN" userId="625313e3a1b95115" providerId="LiveId" clId="{E648B2DD-E1EE-40B5-8C84-972CF79A1975}" dt="2021-02-04T06:54:36.638" v="983" actId="20577"/>
          <ac:spMkLst>
            <pc:docMk/>
            <pc:sldMk cId="3148686232" sldId="382"/>
            <ac:spMk id="3" creationId="{00000000-0000-0000-0000-000000000000}"/>
          </ac:spMkLst>
        </pc:spChg>
        <pc:picChg chg="del">
          <ac:chgData name="GIRISH GN" userId="625313e3a1b95115" providerId="LiveId" clId="{E648B2DD-E1EE-40B5-8C84-972CF79A1975}" dt="2021-02-03T11:59:12.295" v="243" actId="478"/>
          <ac:picMkLst>
            <pc:docMk/>
            <pc:sldMk cId="3148686232" sldId="382"/>
            <ac:picMk id="4" creationId="{FACBE4C0-7B71-487D-A415-9CDD2E762B1B}"/>
          </ac:picMkLst>
        </pc:picChg>
      </pc:sldChg>
      <pc:sldChg chg="addSp delSp modSp new mod">
        <pc:chgData name="GIRISH GN" userId="625313e3a1b95115" providerId="LiveId" clId="{E648B2DD-E1EE-40B5-8C84-972CF79A1975}" dt="2021-02-03T14:57:48.355" v="377" actId="403"/>
        <pc:sldMkLst>
          <pc:docMk/>
          <pc:sldMk cId="3927235551" sldId="383"/>
        </pc:sldMkLst>
        <pc:spChg chg="mod">
          <ac:chgData name="GIRISH GN" userId="625313e3a1b95115" providerId="LiveId" clId="{E648B2DD-E1EE-40B5-8C84-972CF79A1975}" dt="2021-02-03T14:57:48.355" v="377" actId="403"/>
          <ac:spMkLst>
            <pc:docMk/>
            <pc:sldMk cId="3927235551" sldId="383"/>
            <ac:spMk id="2" creationId="{BB15CC26-1634-4299-B4DF-B4137E79AF48}"/>
          </ac:spMkLst>
        </pc:spChg>
        <pc:spChg chg="add del mod">
          <ac:chgData name="GIRISH GN" userId="625313e3a1b95115" providerId="LiveId" clId="{E648B2DD-E1EE-40B5-8C84-972CF79A1975}" dt="2021-02-03T14:57:24.496" v="370" actId="123"/>
          <ac:spMkLst>
            <pc:docMk/>
            <pc:sldMk cId="3927235551" sldId="383"/>
            <ac:spMk id="3" creationId="{D56FE72D-909B-407D-9CB1-3073F3CBCB14}"/>
          </ac:spMkLst>
        </pc:spChg>
        <pc:picChg chg="add mod">
          <ac:chgData name="GIRISH GN" userId="625313e3a1b95115" providerId="LiveId" clId="{E648B2DD-E1EE-40B5-8C84-972CF79A1975}" dt="2021-02-03T14:57:20.893" v="369" actId="1076"/>
          <ac:picMkLst>
            <pc:docMk/>
            <pc:sldMk cId="3927235551" sldId="383"/>
            <ac:picMk id="4" creationId="{2BD24EAF-2FF9-47CF-978E-7A5A6F32F8DF}"/>
          </ac:picMkLst>
        </pc:picChg>
        <pc:picChg chg="add del mod">
          <ac:chgData name="GIRISH GN" userId="625313e3a1b95115" providerId="LiveId" clId="{E648B2DD-E1EE-40B5-8C84-972CF79A1975}" dt="2021-02-03T12:01:54.821" v="279"/>
          <ac:picMkLst>
            <pc:docMk/>
            <pc:sldMk cId="3927235551" sldId="383"/>
            <ac:picMk id="5" creationId="{54B38BF9-6B85-4951-8225-031E069A506B}"/>
          </ac:picMkLst>
        </pc:picChg>
        <pc:picChg chg="add mod">
          <ac:chgData name="GIRISH GN" userId="625313e3a1b95115" providerId="LiveId" clId="{E648B2DD-E1EE-40B5-8C84-972CF79A1975}" dt="2021-02-03T14:57:29.057" v="371" actId="1076"/>
          <ac:picMkLst>
            <pc:docMk/>
            <pc:sldMk cId="3927235551" sldId="383"/>
            <ac:picMk id="6" creationId="{34B53C45-D313-4730-A0D7-995D8A00DF86}"/>
          </ac:picMkLst>
        </pc:picChg>
      </pc:sldChg>
      <pc:sldChg chg="addSp modSp add mod">
        <pc:chgData name="GIRISH GN" userId="625313e3a1b95115" providerId="LiveId" clId="{E648B2DD-E1EE-40B5-8C84-972CF79A1975}" dt="2021-02-03T15:10:14.252" v="549" actId="27636"/>
        <pc:sldMkLst>
          <pc:docMk/>
          <pc:sldMk cId="3421435080" sldId="384"/>
        </pc:sldMkLst>
        <pc:spChg chg="mod">
          <ac:chgData name="GIRISH GN" userId="625313e3a1b95115" providerId="LiveId" clId="{E648B2DD-E1EE-40B5-8C84-972CF79A1975}" dt="2021-02-03T15:10:14.252" v="549" actId="27636"/>
          <ac:spMkLst>
            <pc:docMk/>
            <pc:sldMk cId="3421435080" sldId="384"/>
            <ac:spMk id="3" creationId="{00000000-0000-0000-0000-000000000000}"/>
          </ac:spMkLst>
        </pc:spChg>
        <pc:picChg chg="add mod">
          <ac:chgData name="GIRISH GN" userId="625313e3a1b95115" providerId="LiveId" clId="{E648B2DD-E1EE-40B5-8C84-972CF79A1975}" dt="2021-02-03T15:10:04.348" v="544"/>
          <ac:picMkLst>
            <pc:docMk/>
            <pc:sldMk cId="3421435080" sldId="384"/>
            <ac:picMk id="4" creationId="{1B4AB3E3-4367-46DF-9F2E-F0B2A47256DE}"/>
          </ac:picMkLst>
        </pc:picChg>
      </pc:sldChg>
      <pc:sldChg chg="addSp delSp modSp add mod">
        <pc:chgData name="GIRISH GN" userId="625313e3a1b95115" providerId="LiveId" clId="{E648B2DD-E1EE-40B5-8C84-972CF79A1975}" dt="2021-02-03T18:07:34.366" v="907"/>
        <pc:sldMkLst>
          <pc:docMk/>
          <pc:sldMk cId="719459178" sldId="385"/>
        </pc:sldMkLst>
        <pc:spChg chg="mod">
          <ac:chgData name="GIRISH GN" userId="625313e3a1b95115" providerId="LiveId" clId="{E648B2DD-E1EE-40B5-8C84-972CF79A1975}" dt="2021-02-03T18:07:34.366" v="907"/>
          <ac:spMkLst>
            <pc:docMk/>
            <pc:sldMk cId="719459178" sldId="385"/>
            <ac:spMk id="3" creationId="{00000000-0000-0000-0000-000000000000}"/>
          </ac:spMkLst>
        </pc:spChg>
        <pc:picChg chg="del">
          <ac:chgData name="GIRISH GN" userId="625313e3a1b95115" providerId="LiveId" clId="{E648B2DD-E1EE-40B5-8C84-972CF79A1975}" dt="2021-02-03T16:25:39.448" v="558" actId="478"/>
          <ac:picMkLst>
            <pc:docMk/>
            <pc:sldMk cId="719459178" sldId="385"/>
            <ac:picMk id="4" creationId="{1B4AB3E3-4367-46DF-9F2E-F0B2A47256DE}"/>
          </ac:picMkLst>
        </pc:picChg>
        <pc:picChg chg="add mod">
          <ac:chgData name="GIRISH GN" userId="625313e3a1b95115" providerId="LiveId" clId="{E648B2DD-E1EE-40B5-8C84-972CF79A1975}" dt="2021-02-03T16:26:13.951" v="564"/>
          <ac:picMkLst>
            <pc:docMk/>
            <pc:sldMk cId="719459178" sldId="385"/>
            <ac:picMk id="5" creationId="{5C5BB8DA-CB43-4703-AE99-3F9EB5441623}"/>
          </ac:picMkLst>
        </pc:picChg>
      </pc:sldChg>
      <pc:sldChg chg="new del">
        <pc:chgData name="GIRISH GN" userId="625313e3a1b95115" providerId="LiveId" clId="{E648B2DD-E1EE-40B5-8C84-972CF79A1975}" dt="2021-02-03T17:59:09.482" v="712" actId="47"/>
        <pc:sldMkLst>
          <pc:docMk/>
          <pc:sldMk cId="2913301023" sldId="386"/>
        </pc:sldMkLst>
      </pc:sldChg>
      <pc:sldChg chg="addSp delSp modSp add mod">
        <pc:chgData name="GIRISH GN" userId="625313e3a1b95115" providerId="LiveId" clId="{E648B2DD-E1EE-40B5-8C84-972CF79A1975}" dt="2021-02-03T18:07:50.691" v="908"/>
        <pc:sldMkLst>
          <pc:docMk/>
          <pc:sldMk cId="597844059" sldId="387"/>
        </pc:sldMkLst>
        <pc:spChg chg="mod">
          <ac:chgData name="GIRISH GN" userId="625313e3a1b95115" providerId="LiveId" clId="{E648B2DD-E1EE-40B5-8C84-972CF79A1975}" dt="2021-02-03T18:07:50.691" v="908"/>
          <ac:spMkLst>
            <pc:docMk/>
            <pc:sldMk cId="597844059" sldId="387"/>
            <ac:spMk id="3" creationId="{00000000-0000-0000-0000-000000000000}"/>
          </ac:spMkLst>
        </pc:spChg>
        <pc:picChg chg="del">
          <ac:chgData name="GIRISH GN" userId="625313e3a1b95115" providerId="LiveId" clId="{E648B2DD-E1EE-40B5-8C84-972CF79A1975}" dt="2021-02-03T16:33:40.158" v="641" actId="478"/>
          <ac:picMkLst>
            <pc:docMk/>
            <pc:sldMk cId="597844059" sldId="387"/>
            <ac:picMk id="4" creationId="{EDA0B68F-2C21-4690-ABD7-E581AE70E2E7}"/>
          </ac:picMkLst>
        </pc:picChg>
        <pc:picChg chg="add mod">
          <ac:chgData name="GIRISH GN" userId="625313e3a1b95115" providerId="LiveId" clId="{E648B2DD-E1EE-40B5-8C84-972CF79A1975}" dt="2021-02-03T16:34:08.933" v="651"/>
          <ac:picMkLst>
            <pc:docMk/>
            <pc:sldMk cId="597844059" sldId="387"/>
            <ac:picMk id="5" creationId="{16E928BC-272C-4439-B37A-7733AEC97EBA}"/>
          </ac:picMkLst>
        </pc:picChg>
        <pc:picChg chg="add mod">
          <ac:chgData name="GIRISH GN" userId="625313e3a1b95115" providerId="LiveId" clId="{E648B2DD-E1EE-40B5-8C84-972CF79A1975}" dt="2021-02-03T16:34:38.995" v="658"/>
          <ac:picMkLst>
            <pc:docMk/>
            <pc:sldMk cId="597844059" sldId="387"/>
            <ac:picMk id="6" creationId="{C237B70C-BFDE-424B-AD24-E9C637CB1E58}"/>
          </ac:picMkLst>
        </pc:picChg>
      </pc:sldChg>
      <pc:sldChg chg="addSp delSp modSp add mod">
        <pc:chgData name="GIRISH GN" userId="625313e3a1b95115" providerId="LiveId" clId="{E648B2DD-E1EE-40B5-8C84-972CF79A1975}" dt="2021-02-03T18:08:01.086" v="910"/>
        <pc:sldMkLst>
          <pc:docMk/>
          <pc:sldMk cId="2091113451" sldId="388"/>
        </pc:sldMkLst>
        <pc:spChg chg="mod">
          <ac:chgData name="GIRISH GN" userId="625313e3a1b95115" providerId="LiveId" clId="{E648B2DD-E1EE-40B5-8C84-972CF79A1975}" dt="2021-02-03T18:08:01.086" v="910"/>
          <ac:spMkLst>
            <pc:docMk/>
            <pc:sldMk cId="2091113451" sldId="388"/>
            <ac:spMk id="3" creationId="{00000000-0000-0000-0000-000000000000}"/>
          </ac:spMkLst>
        </pc:spChg>
        <pc:picChg chg="add mod">
          <ac:chgData name="GIRISH GN" userId="625313e3a1b95115" providerId="LiveId" clId="{E648B2DD-E1EE-40B5-8C84-972CF79A1975}" dt="2021-02-03T16:38:16.607" v="711" actId="1076"/>
          <ac:picMkLst>
            <pc:docMk/>
            <pc:sldMk cId="2091113451" sldId="388"/>
            <ac:picMk id="4" creationId="{B7DAB9CD-0B5F-4B02-BED3-6AC4AA1118AC}"/>
          </ac:picMkLst>
        </pc:picChg>
        <pc:picChg chg="del">
          <ac:chgData name="GIRISH GN" userId="625313e3a1b95115" providerId="LiveId" clId="{E648B2DD-E1EE-40B5-8C84-972CF79A1975}" dt="2021-02-03T16:37:26.330" v="692" actId="478"/>
          <ac:picMkLst>
            <pc:docMk/>
            <pc:sldMk cId="2091113451" sldId="388"/>
            <ac:picMk id="5" creationId="{16E928BC-272C-4439-B37A-7733AEC97EBA}"/>
          </ac:picMkLst>
        </pc:picChg>
        <pc:picChg chg="del">
          <ac:chgData name="GIRISH GN" userId="625313e3a1b95115" providerId="LiveId" clId="{E648B2DD-E1EE-40B5-8C84-972CF79A1975}" dt="2021-02-03T16:37:28.481" v="693" actId="478"/>
          <ac:picMkLst>
            <pc:docMk/>
            <pc:sldMk cId="2091113451" sldId="388"/>
            <ac:picMk id="6" creationId="{C237B70C-BFDE-424B-AD24-E9C637CB1E58}"/>
          </ac:picMkLst>
        </pc:picChg>
      </pc:sldChg>
      <pc:sldChg chg="modSp add mod">
        <pc:chgData name="GIRISH GN" userId="625313e3a1b95115" providerId="LiveId" clId="{E648B2DD-E1EE-40B5-8C84-972CF79A1975}" dt="2021-02-03T18:09:57.253" v="940" actId="1076"/>
        <pc:sldMkLst>
          <pc:docMk/>
          <pc:sldMk cId="1616984467" sldId="389"/>
        </pc:sldMkLst>
        <pc:spChg chg="mod">
          <ac:chgData name="GIRISH GN" userId="625313e3a1b95115" providerId="LiveId" clId="{E648B2DD-E1EE-40B5-8C84-972CF79A1975}" dt="2021-02-03T18:09:57.253" v="940" actId="1076"/>
          <ac:spMkLst>
            <pc:docMk/>
            <pc:sldMk cId="1616984467" sldId="389"/>
            <ac:spMk id="2" creationId="{18A081C3-A1CC-4D63-BCA6-29B4713BDC07}"/>
          </ac:spMkLst>
        </pc:spChg>
        <pc:spChg chg="mod">
          <ac:chgData name="GIRISH GN" userId="625313e3a1b95115" providerId="LiveId" clId="{E648B2DD-E1EE-40B5-8C84-972CF79A1975}" dt="2021-02-03T18:08:12.581" v="912"/>
          <ac:spMkLst>
            <pc:docMk/>
            <pc:sldMk cId="1616984467" sldId="389"/>
            <ac:spMk id="3" creationId="{DE71E66D-306B-4B93-ADDE-A4C3FB2296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950B7-DEE0-4452-943F-D7640C0F616D}" type="datetimeFigureOut">
              <a:rPr lang="en-US" smtClean="0"/>
              <a:t>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3E1CBB-3203-4B77-AAA8-F8AE78B04958}" type="slidenum">
              <a:rPr lang="en-US" smtClean="0"/>
              <a:t>‹#›</a:t>
            </a:fld>
            <a:endParaRPr lang="en-US"/>
          </a:p>
        </p:txBody>
      </p:sp>
    </p:spTree>
    <p:extLst>
      <p:ext uri="{BB962C8B-B14F-4D97-AF65-F5344CB8AC3E}">
        <p14:creationId xmlns:p14="http://schemas.microsoft.com/office/powerpoint/2010/main" val="26828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E1CBB-3203-4B77-AAA8-F8AE78B04958}" type="slidenum">
              <a:rPr lang="en-US" smtClean="0"/>
              <a:t>16</a:t>
            </a:fld>
            <a:endParaRPr lang="en-US"/>
          </a:p>
        </p:txBody>
      </p:sp>
    </p:spTree>
    <p:extLst>
      <p:ext uri="{BB962C8B-B14F-4D97-AF65-F5344CB8AC3E}">
        <p14:creationId xmlns:p14="http://schemas.microsoft.com/office/powerpoint/2010/main" val="138143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8F66EA-87B5-435F-9982-86032DE1FA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420731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8F66EA-87B5-435F-9982-86032DE1FA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271228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8F66EA-87B5-435F-9982-86032DE1FA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149424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8F66EA-87B5-435F-9982-86032DE1FA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320093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F66EA-87B5-435F-9982-86032DE1FA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272420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8F66EA-87B5-435F-9982-86032DE1FA7A}"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355463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8F66EA-87B5-435F-9982-86032DE1FA7A}"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25185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8F66EA-87B5-435F-9982-86032DE1FA7A}" type="datetimeFigureOut">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160364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F66EA-87B5-435F-9982-86032DE1FA7A}" type="datetimeFigureOut">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29675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F66EA-87B5-435F-9982-86032DE1FA7A}"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247756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F66EA-87B5-435F-9982-86032DE1FA7A}"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153769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F66EA-87B5-435F-9982-86032DE1FA7A}" type="datetimeFigureOut">
              <a:rPr lang="en-US" smtClean="0"/>
              <a:t>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34B84-53F2-43A2-A03F-A1574345EFB7}" type="slidenum">
              <a:rPr lang="en-US" smtClean="0"/>
              <a:t>‹#›</a:t>
            </a:fld>
            <a:endParaRPr lang="en-US"/>
          </a:p>
        </p:txBody>
      </p:sp>
    </p:spTree>
    <p:extLst>
      <p:ext uri="{BB962C8B-B14F-4D97-AF65-F5344CB8AC3E}">
        <p14:creationId xmlns:p14="http://schemas.microsoft.com/office/powerpoint/2010/main" val="262982752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edar.buffalo.edu/~srihari/CSE555/Chap3.Part2.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848600" cy="1981199"/>
          </a:xfrm>
        </p:spPr>
        <p:txBody>
          <a:bodyPr>
            <a:normAutofit fontScale="90000"/>
          </a:bodyPr>
          <a:lstStyle/>
          <a:p>
            <a:r>
              <a:rPr lang="en-US" sz="3600" b="1" dirty="0">
                <a:solidFill>
                  <a:srgbClr val="1338AD"/>
                </a:solidFill>
                <a:latin typeface="+mn-lt"/>
              </a:rPr>
              <a:t>Machine Learning</a:t>
            </a:r>
            <a:br>
              <a:rPr lang="en-US" sz="3600" b="1" dirty="0">
                <a:solidFill>
                  <a:srgbClr val="1338AD"/>
                </a:solidFill>
                <a:latin typeface="+mn-lt"/>
              </a:rPr>
            </a:br>
            <a:br>
              <a:rPr lang="en-US" sz="3600" b="1" dirty="0">
                <a:solidFill>
                  <a:srgbClr val="1338AD"/>
                </a:solidFill>
                <a:latin typeface="+mn-lt"/>
              </a:rPr>
            </a:br>
            <a:r>
              <a:rPr lang="en-US" sz="3100" b="1" dirty="0">
                <a:latin typeface="+mn-lt"/>
              </a:rPr>
              <a:t>Bayesian Parameter Estimation</a:t>
            </a:r>
            <a:br>
              <a:rPr lang="en-US" sz="3600" b="1" dirty="0">
                <a:solidFill>
                  <a:srgbClr val="1338AD"/>
                </a:solidFill>
                <a:latin typeface="+mn-lt"/>
              </a:rPr>
            </a:br>
            <a:endParaRPr lang="en-US" sz="4000" b="1" dirty="0">
              <a:solidFill>
                <a:srgbClr val="1338AD"/>
              </a:solidFill>
              <a:latin typeface="+mn-lt"/>
            </a:endParaRPr>
          </a:p>
        </p:txBody>
      </p:sp>
      <p:sp>
        <p:nvSpPr>
          <p:cNvPr id="3" name="Subtitle 2"/>
          <p:cNvSpPr>
            <a:spLocks noGrp="1"/>
          </p:cNvSpPr>
          <p:nvPr>
            <p:ph type="subTitle" idx="1"/>
          </p:nvPr>
        </p:nvSpPr>
        <p:spPr>
          <a:xfrm>
            <a:off x="381000" y="3200400"/>
            <a:ext cx="8382000" cy="1447800"/>
          </a:xfrm>
        </p:spPr>
        <p:txBody>
          <a:bodyPr>
            <a:normAutofit/>
          </a:bodyPr>
          <a:lstStyle/>
          <a:p>
            <a:pPr algn="ctr"/>
            <a:r>
              <a:rPr lang="en-US" b="1" dirty="0">
                <a:solidFill>
                  <a:srgbClr val="0070C0"/>
                </a:solidFill>
              </a:rPr>
              <a:t>Indian Institute of Information Technology           Sri City, </a:t>
            </a:r>
            <a:r>
              <a:rPr lang="en-US" b="1" dirty="0" err="1">
                <a:solidFill>
                  <a:srgbClr val="0070C0"/>
                </a:solidFill>
              </a:rPr>
              <a:t>Chittoor</a:t>
            </a:r>
            <a:endParaRPr lang="en-US" b="1" dirty="0">
              <a:solidFill>
                <a:srgbClr val="0070C0"/>
              </a:solidFill>
            </a:endParaRPr>
          </a:p>
          <a:p>
            <a:endParaRPr lang="en-US" sz="2000" dirty="0">
              <a:solidFill>
                <a:srgbClr val="0070C0"/>
              </a:solidFill>
            </a:endParaRPr>
          </a:p>
          <a:p>
            <a:endParaRPr lang="en-US" sz="2000" dirty="0">
              <a:solidFill>
                <a:srgbClr val="0070C0"/>
              </a:solidFill>
            </a:endParaRPr>
          </a:p>
          <a:p>
            <a:endParaRPr lang="en-US" dirty="0">
              <a:solidFill>
                <a:schemeClr val="tx2">
                  <a:lumMod val="60000"/>
                  <a:lumOff val="4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4572000"/>
            <a:ext cx="1371600" cy="1371600"/>
          </a:xfrm>
          <a:prstGeom prst="rect">
            <a:avLst/>
          </a:prstGeom>
        </p:spPr>
      </p:pic>
    </p:spTree>
    <p:extLst>
      <p:ext uri="{BB962C8B-B14F-4D97-AF65-F5344CB8AC3E}">
        <p14:creationId xmlns:p14="http://schemas.microsoft.com/office/powerpoint/2010/main" val="221137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IN" sz="2800" dirty="0">
                <a:solidFill>
                  <a:srgbClr val="1338AD"/>
                </a:solidFill>
              </a:rPr>
              <a:t>BPE: The Parameter Distribution</a:t>
            </a:r>
            <a:endParaRPr lang="en-US" sz="2800" dirty="0">
              <a:solidFill>
                <a:srgbClr val="1338AD"/>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t>The distribution of x is known completely once we know the value of the parameter vector.</a:t>
                </a:r>
              </a:p>
              <a:p>
                <a:pPr algn="just"/>
                <a:endParaRPr lang="en-IN" sz="2400" dirty="0"/>
              </a:p>
              <a:p>
                <a:pPr marL="0" indent="0" algn="just">
                  <a:buNone/>
                </a:pPr>
                <a:endParaRPr lang="en-IN" sz="2400" dirty="0"/>
              </a:p>
              <a:p>
                <a:pPr marL="0" indent="0" algn="just">
                  <a:buNone/>
                </a:pPr>
                <a:endParaRPr lang="en-IN" sz="2400" dirty="0"/>
              </a:p>
              <a:p>
                <a:pPr algn="just"/>
                <a:r>
                  <a:rPr lang="en-IN" sz="2400" dirty="0"/>
                  <a:t>This key equation links the desired class-conditional density p(</a:t>
                </a:r>
                <a:r>
                  <a:rPr lang="en-IN" sz="2400" dirty="0" err="1"/>
                  <a:t>x|D</a:t>
                </a:r>
                <a:r>
                  <a:rPr lang="en-IN" sz="2400" dirty="0"/>
                  <a:t>) to the posterior density p(</a:t>
                </a:r>
                <a:r>
                  <a:rPr lang="en-IN" sz="2400" dirty="0" err="1"/>
                  <a:t>θ|D</a:t>
                </a:r>
                <a:r>
                  <a:rPr lang="en-IN" sz="2400" dirty="0"/>
                  <a:t>) for the unknown parameter vector.</a:t>
                </a:r>
              </a:p>
              <a:p>
                <a:pPr algn="just"/>
                <a:r>
                  <a:rPr lang="en-IN" sz="2400" dirty="0"/>
                  <a:t> If p(</a:t>
                </a:r>
                <a:r>
                  <a:rPr lang="en-IN" sz="2400" dirty="0" err="1"/>
                  <a:t>θ|D</a:t>
                </a:r>
                <a:r>
                  <a:rPr lang="en-IN" sz="2400" dirty="0"/>
                  <a:t>) peaks very sharply about some value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oMath>
                </a14:m>
                <a:r>
                  <a:rPr lang="en-IN" sz="2400" dirty="0"/>
                  <a:t>, we obtain p(</a:t>
                </a:r>
                <a:r>
                  <a:rPr lang="en-IN" sz="2400" dirty="0" err="1"/>
                  <a:t>x|D</a:t>
                </a:r>
                <a:r>
                  <a:rPr lang="en-IN" sz="2400" dirty="0"/>
                  <a:t>)  p(x|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oMath>
                </a14:m>
                <a:r>
                  <a:rPr lang="en-IN" sz="2400" dirty="0"/>
                  <a:t>), i.e., the result we would obtain by substituting the estimate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oMath>
                </a14:m>
                <a:r>
                  <a:rPr lang="en-IN" sz="2400" dirty="0"/>
                  <a:t> for the true parameter vector.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382000" cy="5410200"/>
              </a:xfrm>
              <a:blipFill>
                <a:blip r:embed="rId2"/>
                <a:stretch>
                  <a:fillRect l="-945" t="-901" r="-109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5C5BB8DA-CB43-4703-AE99-3F9EB5441623}"/>
              </a:ext>
            </a:extLst>
          </p:cNvPr>
          <p:cNvPicPr>
            <a:picLocks noChangeAspect="1"/>
          </p:cNvPicPr>
          <p:nvPr/>
        </p:nvPicPr>
        <p:blipFill>
          <a:blip r:embed="rId3">
            <a:lum bright="-20000" contrast="40000"/>
          </a:blip>
          <a:stretch>
            <a:fillRect/>
          </a:stretch>
        </p:blipFill>
        <p:spPr>
          <a:xfrm>
            <a:off x="2590800" y="2057400"/>
            <a:ext cx="3611247" cy="835936"/>
          </a:xfrm>
          <a:prstGeom prst="rect">
            <a:avLst/>
          </a:prstGeom>
        </p:spPr>
      </p:pic>
    </p:spTree>
    <p:extLst>
      <p:ext uri="{BB962C8B-B14F-4D97-AF65-F5344CB8AC3E}">
        <p14:creationId xmlns:p14="http://schemas.microsoft.com/office/powerpoint/2010/main" val="71945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IN" sz="2800" dirty="0">
                <a:solidFill>
                  <a:srgbClr val="1338AD"/>
                </a:solidFill>
              </a:rPr>
              <a:t>Bayesian Parameter Estimation: General Theory</a:t>
            </a:r>
            <a:endParaRPr lang="en-US" sz="2800" dirty="0">
              <a:solidFill>
                <a:srgbClr val="1338AD"/>
              </a:solidFill>
            </a:endParaRPr>
          </a:p>
        </p:txBody>
      </p:sp>
      <p:sp>
        <p:nvSpPr>
          <p:cNvPr id="3" name="Content Placeholder 2"/>
          <p:cNvSpPr>
            <a:spLocks noGrp="1"/>
          </p:cNvSpPr>
          <p:nvPr>
            <p:ph idx="1"/>
          </p:nvPr>
        </p:nvSpPr>
        <p:spPr>
          <a:xfrm>
            <a:off x="457200" y="1066800"/>
            <a:ext cx="8382000" cy="5562600"/>
          </a:xfrm>
        </p:spPr>
        <p:txBody>
          <a:bodyPr>
            <a:noAutofit/>
          </a:bodyPr>
          <a:lstStyle/>
          <a:p>
            <a:pPr marL="0" indent="0" algn="just">
              <a:buNone/>
            </a:pPr>
            <a:r>
              <a:rPr lang="en-IN" sz="2400" dirty="0"/>
              <a:t>The basic assumptions are summarized as follows:</a:t>
            </a:r>
          </a:p>
          <a:p>
            <a:pPr algn="just"/>
            <a:r>
              <a:rPr lang="en-IN" sz="2000" dirty="0"/>
              <a:t>The form of the density p(</a:t>
            </a:r>
            <a:r>
              <a:rPr lang="en-IN" sz="2000" dirty="0" err="1"/>
              <a:t>x|θ</a:t>
            </a:r>
            <a:r>
              <a:rPr lang="en-IN" sz="2000" dirty="0"/>
              <a:t>) is assumed to be known, but the value of the parameter vector θ is not known exactly.</a:t>
            </a:r>
          </a:p>
          <a:p>
            <a:pPr algn="just"/>
            <a:endParaRPr lang="en-IN" sz="2000" dirty="0"/>
          </a:p>
          <a:p>
            <a:pPr algn="just"/>
            <a:r>
              <a:rPr lang="en-IN" sz="2000" dirty="0"/>
              <a:t>Our initial knowledge about θ is assumed to be contained in a known a priori density p(θ).</a:t>
            </a:r>
          </a:p>
          <a:p>
            <a:pPr algn="just"/>
            <a:endParaRPr lang="en-IN" sz="2000" dirty="0"/>
          </a:p>
          <a:p>
            <a:pPr algn="just"/>
            <a:r>
              <a:rPr lang="en-IN" sz="2000" dirty="0"/>
              <a:t> The rest of our knowledge about θ is contained in a set D of n samples x1, ..., </a:t>
            </a:r>
            <a:r>
              <a:rPr lang="en-IN" sz="2000" dirty="0" err="1"/>
              <a:t>xn</a:t>
            </a:r>
            <a:r>
              <a:rPr lang="en-IN" sz="2000" dirty="0"/>
              <a:t> drawn independently according to the unknown probability density p(x).</a:t>
            </a:r>
          </a:p>
          <a:p>
            <a:pPr algn="just"/>
            <a:r>
              <a:rPr lang="en-IN" sz="2400" dirty="0"/>
              <a:t>The basic problem is to compute the posterior density p(</a:t>
            </a:r>
            <a:r>
              <a:rPr lang="en-IN" sz="2400" dirty="0" err="1"/>
              <a:t>θ|D</a:t>
            </a:r>
            <a:r>
              <a:rPr lang="en-IN" sz="2400" dirty="0"/>
              <a:t>), since from this we can use prev. </a:t>
            </a:r>
            <a:r>
              <a:rPr lang="en-IN" sz="2400" dirty="0" err="1"/>
              <a:t>eq</a:t>
            </a:r>
            <a:r>
              <a:rPr lang="en-IN" sz="2400" dirty="0"/>
              <a:t> to compute p(</a:t>
            </a:r>
            <a:r>
              <a:rPr lang="en-IN" sz="2400" dirty="0" err="1"/>
              <a:t>x|D</a:t>
            </a:r>
            <a:r>
              <a:rPr lang="en-IN" sz="2400" dirty="0"/>
              <a:t>):</a:t>
            </a:r>
          </a:p>
        </p:txBody>
      </p:sp>
      <p:pic>
        <p:nvPicPr>
          <p:cNvPr id="4" name="Picture 3">
            <a:extLst>
              <a:ext uri="{FF2B5EF4-FFF2-40B4-BE49-F238E27FC236}">
                <a16:creationId xmlns:a16="http://schemas.microsoft.com/office/drawing/2014/main" id="{EDA0B68F-2C21-4690-ABD7-E581AE70E2E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2615359" y="5766619"/>
            <a:ext cx="3913282" cy="792162"/>
          </a:xfrm>
          <a:prstGeom prst="rect">
            <a:avLst/>
          </a:prstGeom>
        </p:spPr>
      </p:pic>
    </p:spTree>
    <p:extLst>
      <p:ext uri="{BB962C8B-B14F-4D97-AF65-F5344CB8AC3E}">
        <p14:creationId xmlns:p14="http://schemas.microsoft.com/office/powerpoint/2010/main" val="21158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IN" sz="2800" dirty="0">
                <a:solidFill>
                  <a:srgbClr val="1338AD"/>
                </a:solidFill>
              </a:rPr>
              <a:t>Bayesian Parameter Estimation: General Theory</a:t>
            </a:r>
            <a:endParaRPr lang="en-US" sz="2800" dirty="0">
              <a:solidFill>
                <a:srgbClr val="1338AD"/>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382000" cy="5562600"/>
              </a:xfrm>
            </p:spPr>
            <p:txBody>
              <a:bodyPr>
                <a:noAutofit/>
              </a:bodyPr>
              <a:lstStyle/>
              <a:p>
                <a:pPr marL="0" indent="0" algn="just">
                  <a:buNone/>
                </a:pPr>
                <a:r>
                  <a:rPr lang="en-IN" sz="2400" dirty="0"/>
                  <a:t>By Bayes’ formula we have</a:t>
                </a:r>
                <a:endParaRPr lang="en-IN" sz="2000" dirty="0"/>
              </a:p>
              <a:p>
                <a:pPr algn="just"/>
                <a:endParaRPr lang="en-IN" sz="2000" dirty="0"/>
              </a:p>
              <a:p>
                <a:pPr marL="0" indent="0" algn="just">
                  <a:buNone/>
                </a:pPr>
                <a:endParaRPr lang="en-IN" sz="2000" dirty="0"/>
              </a:p>
              <a:p>
                <a:pPr marL="0" indent="0" algn="just">
                  <a:buNone/>
                </a:pPr>
                <a:r>
                  <a:rPr lang="en-IN" sz="2000" dirty="0"/>
                  <a:t>and by the independence assumption</a:t>
                </a:r>
              </a:p>
              <a:p>
                <a:pPr marL="0" indent="0" algn="just">
                  <a:buNone/>
                </a:pPr>
                <a:endParaRPr lang="en-IN" sz="2000" dirty="0"/>
              </a:p>
              <a:p>
                <a:pPr marL="0" indent="0" algn="just">
                  <a:buNone/>
                </a:pPr>
                <a:endParaRPr lang="en-IN" sz="2000" dirty="0"/>
              </a:p>
              <a:p>
                <a:pPr marL="0" indent="0" algn="just">
                  <a:buNone/>
                </a:pPr>
                <a:endParaRPr lang="en-IN" sz="2000" dirty="0"/>
              </a:p>
              <a:p>
                <a:pPr marL="0" indent="0" algn="just">
                  <a:buNone/>
                </a:pPr>
                <a:r>
                  <a:rPr lang="en-IN" sz="2400" dirty="0"/>
                  <a:t>This constitutes the solution to the problem, and above  </a:t>
                </a:r>
                <a:r>
                  <a:rPr lang="en-IN" sz="2400" dirty="0" err="1"/>
                  <a:t>Eqs</a:t>
                </a:r>
                <a:r>
                  <a:rPr lang="en-IN" sz="2400" dirty="0"/>
                  <a:t>. illuminate its relation to the maximum likelihood solution.</a:t>
                </a:r>
              </a:p>
              <a:p>
                <a:pPr marL="0" indent="0" algn="just">
                  <a:buNone/>
                </a:pPr>
                <a:endParaRPr lang="en-IN" sz="2400" dirty="0"/>
              </a:p>
              <a:p>
                <a:pPr marL="0" indent="0" algn="just">
                  <a:buNone/>
                </a:pPr>
                <a:r>
                  <a:rPr lang="en-IN" sz="2400" dirty="0"/>
                  <a:t>Suppose that p(</a:t>
                </a:r>
                <a:r>
                  <a:rPr lang="en-IN" sz="2400" dirty="0" err="1"/>
                  <a:t>D|θ</a:t>
                </a:r>
                <a:r>
                  <a:rPr lang="en-IN" sz="2400" dirty="0"/>
                  <a:t>) reaches a sharp peak at θ =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oMath>
                </a14:m>
                <a:r>
                  <a:rPr lang="en-IN"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382000" cy="5562600"/>
              </a:xfrm>
              <a:blipFill>
                <a:blip r:embed="rId2"/>
                <a:stretch>
                  <a:fillRect l="-1091" t="-876" r="-109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16E928BC-272C-4439-B37A-7733AEC97EBA}"/>
              </a:ext>
            </a:extLst>
          </p:cNvPr>
          <p:cNvPicPr>
            <a:picLocks noChangeAspect="1"/>
          </p:cNvPicPr>
          <p:nvPr/>
        </p:nvPicPr>
        <p:blipFill>
          <a:blip r:embed="rId3">
            <a:lum bright="-20000" contrast="40000"/>
          </a:blip>
          <a:stretch>
            <a:fillRect/>
          </a:stretch>
        </p:blipFill>
        <p:spPr>
          <a:xfrm>
            <a:off x="3200400" y="1549509"/>
            <a:ext cx="2376642" cy="717944"/>
          </a:xfrm>
          <a:prstGeom prst="rect">
            <a:avLst/>
          </a:prstGeom>
        </p:spPr>
      </p:pic>
      <p:pic>
        <p:nvPicPr>
          <p:cNvPr id="6" name="Picture 5">
            <a:extLst>
              <a:ext uri="{FF2B5EF4-FFF2-40B4-BE49-F238E27FC236}">
                <a16:creationId xmlns:a16="http://schemas.microsoft.com/office/drawing/2014/main" id="{C237B70C-BFDE-424B-AD24-E9C637CB1E58}"/>
              </a:ext>
            </a:extLst>
          </p:cNvPr>
          <p:cNvPicPr>
            <a:picLocks noChangeAspect="1"/>
          </p:cNvPicPr>
          <p:nvPr/>
        </p:nvPicPr>
        <p:blipFill>
          <a:blip r:embed="rId4">
            <a:lum bright="-20000" contrast="40000"/>
          </a:blip>
          <a:stretch>
            <a:fillRect/>
          </a:stretch>
        </p:blipFill>
        <p:spPr>
          <a:xfrm>
            <a:off x="3200400" y="2750162"/>
            <a:ext cx="2413271" cy="831238"/>
          </a:xfrm>
          <a:prstGeom prst="rect">
            <a:avLst/>
          </a:prstGeom>
        </p:spPr>
      </p:pic>
    </p:spTree>
    <p:extLst>
      <p:ext uri="{BB962C8B-B14F-4D97-AF65-F5344CB8AC3E}">
        <p14:creationId xmlns:p14="http://schemas.microsoft.com/office/powerpoint/2010/main" val="59784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IN" sz="2800" dirty="0">
                <a:solidFill>
                  <a:srgbClr val="1338AD"/>
                </a:solidFill>
              </a:rPr>
              <a:t>Bayesian Parameter Estimation: General Theory</a:t>
            </a:r>
            <a:endParaRPr lang="en-US" sz="2800" dirty="0">
              <a:solidFill>
                <a:srgbClr val="1338AD"/>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382000" cy="5562600"/>
              </a:xfrm>
            </p:spPr>
            <p:txBody>
              <a:bodyPr>
                <a:noAutofit/>
              </a:bodyPr>
              <a:lstStyle/>
              <a:p>
                <a:pPr algn="just"/>
                <a:r>
                  <a:rPr lang="en-IN" sz="2400" dirty="0"/>
                  <a:t>If the prior density p(θ) is not zero at θ =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oMath>
                </a14:m>
                <a:r>
                  <a:rPr lang="en-IN" sz="2400" dirty="0"/>
                  <a:t> and does not change much in the surrounding </a:t>
                </a:r>
                <a:r>
                  <a:rPr lang="en-IN" sz="2400" dirty="0" err="1"/>
                  <a:t>neighborhood</a:t>
                </a:r>
                <a:r>
                  <a:rPr lang="en-IN" sz="2400" dirty="0"/>
                  <a:t>, then p(</a:t>
                </a:r>
                <a:r>
                  <a:rPr lang="en-IN" sz="2400" dirty="0" err="1"/>
                  <a:t>θ|D</a:t>
                </a:r>
                <a:r>
                  <a:rPr lang="en-IN" sz="2400" dirty="0"/>
                  <a:t>) also peaks at that point. </a:t>
                </a:r>
              </a:p>
              <a:p>
                <a:pPr algn="just"/>
                <a:endParaRPr lang="en-IN" sz="2400" dirty="0"/>
              </a:p>
              <a:p>
                <a:pPr algn="just"/>
                <a:endParaRPr lang="en-IN" sz="2400" dirty="0"/>
              </a:p>
              <a:p>
                <a:pPr algn="just"/>
                <a:endParaRPr lang="en-IN" sz="2400" dirty="0"/>
              </a:p>
              <a:p>
                <a:pPr algn="just"/>
                <a:r>
                  <a:rPr lang="en-IN" sz="2400" dirty="0"/>
                  <a:t>Thus, above Eq. shows that p(</a:t>
                </a:r>
                <a:r>
                  <a:rPr lang="en-IN" sz="2400" dirty="0" err="1"/>
                  <a:t>x|D</a:t>
                </a:r>
                <a:r>
                  <a:rPr lang="en-IN" sz="2400" dirty="0"/>
                  <a:t>) will be approximately p(x|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oMath>
                </a14:m>
                <a:r>
                  <a:rPr lang="en-IN" sz="2400" dirty="0"/>
                  <a:t>), the result one would obtain by using the maximum likelihood estimate as if it were the true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382000" cy="5562600"/>
              </a:xfrm>
              <a:blipFill>
                <a:blip r:embed="rId2"/>
                <a:stretch>
                  <a:fillRect l="-945" t="-548" r="-109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7DAB9CD-0B5F-4B02-BED3-6AC4AA1118AC}"/>
              </a:ext>
            </a:extLst>
          </p:cNvPr>
          <p:cNvPicPr>
            <a:picLocks noChangeAspect="1"/>
          </p:cNvPicPr>
          <p:nvPr/>
        </p:nvPicPr>
        <p:blipFill>
          <a:blip r:embed="rId3"/>
          <a:stretch>
            <a:fillRect/>
          </a:stretch>
        </p:blipFill>
        <p:spPr>
          <a:xfrm>
            <a:off x="2767427" y="2593776"/>
            <a:ext cx="3609145" cy="835224"/>
          </a:xfrm>
          <a:prstGeom prst="rect">
            <a:avLst/>
          </a:prstGeom>
        </p:spPr>
      </p:pic>
    </p:spTree>
    <p:extLst>
      <p:ext uri="{BB962C8B-B14F-4D97-AF65-F5344CB8AC3E}">
        <p14:creationId xmlns:p14="http://schemas.microsoft.com/office/powerpoint/2010/main" val="2091113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990600" y="609600"/>
            <a:ext cx="6705600" cy="457199"/>
          </a:xfrm>
        </p:spPr>
        <p:txBody>
          <a:bodyPr>
            <a:normAutofit fontScale="90000"/>
          </a:bodyPr>
          <a:lstStyle/>
          <a:p>
            <a:r>
              <a:rPr lang="en-IN" sz="3200" dirty="0">
                <a:solidFill>
                  <a:srgbClr val="1338AD"/>
                </a:solidFill>
              </a:rPr>
              <a:t>When do Maximum Likelihood Estimation and Bayes Parameter Estimation methods differ?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1493837"/>
                <a:ext cx="8229600" cy="4983163"/>
              </a:xfrm>
            </p:spPr>
            <p:txBody>
              <a:bodyPr>
                <a:normAutofit/>
              </a:bodyPr>
              <a:lstStyle/>
              <a:p>
                <a:pPr algn="just"/>
                <a:r>
                  <a:rPr lang="en-IN" sz="2400" dirty="0"/>
                  <a:t>One is computational complexity, and here maximum </a:t>
                </a:r>
                <a:r>
                  <a:rPr lang="en-IN" sz="2400" dirty="0" err="1"/>
                  <a:t>likelhood</a:t>
                </a:r>
                <a:r>
                  <a:rPr lang="en-IN" sz="2400" dirty="0"/>
                  <a:t> methods are often to be preferred since they require merely differential calculus techniques or gradient search for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oMath>
                </a14:m>
                <a:r>
                  <a:rPr lang="en-IN" sz="2400" dirty="0"/>
                  <a:t>, rather than a possibly complex multidimensional integration needed in Bayesian estimation.</a:t>
                </a:r>
              </a:p>
              <a:p>
                <a:pPr algn="just"/>
                <a:endParaRPr lang="en-IN" sz="2400" dirty="0"/>
              </a:p>
              <a:p>
                <a:pPr algn="just"/>
                <a:endParaRPr lang="en-IN" sz="2400" dirty="0"/>
              </a:p>
              <a:p>
                <a:pPr algn="just"/>
                <a:r>
                  <a:rPr lang="en-IN" sz="2400" dirty="0"/>
                  <a:t>In many cases the maximum likelihood solution will be easier to interpret and understand since it returns the single best model from the set the designer provided (and presumably understands).</a:t>
                </a:r>
              </a:p>
            </p:txBody>
          </p:sp>
        </mc:Choice>
        <mc:Fallback xmlns="">
          <p:sp>
            <p:nvSpPr>
              <p:cNvPr id="3" name="Content Placeholder 2">
                <a:extLst>
                  <a:ext uri="{FF2B5EF4-FFF2-40B4-BE49-F238E27FC236}">
                    <a16:creationId xmlns:a16="http://schemas.microsoft.com/office/drawing/2014/main" id="{DE71E66D-306B-4B93-ADDE-A4C3FB229680}"/>
                  </a:ext>
                </a:extLst>
              </p:cNvPr>
              <p:cNvSpPr>
                <a:spLocks noGrp="1" noRot="1" noChangeAspect="1" noMove="1" noResize="1" noEditPoints="1" noAdjustHandles="1" noChangeArrowheads="1" noChangeShapeType="1" noTextEdit="1"/>
              </p:cNvSpPr>
              <p:nvPr>
                <p:ph idx="1"/>
              </p:nvPr>
            </p:nvSpPr>
            <p:spPr>
              <a:xfrm>
                <a:off x="457200" y="1493837"/>
                <a:ext cx="8229600" cy="4983163"/>
              </a:xfrm>
              <a:blipFill>
                <a:blip r:embed="rId2"/>
                <a:stretch>
                  <a:fillRect l="-963" t="-978" r="-1111"/>
                </a:stretch>
              </a:blipFill>
            </p:spPr>
            <p:txBody>
              <a:bodyPr/>
              <a:lstStyle/>
              <a:p>
                <a:r>
                  <a:rPr lang="en-IN">
                    <a:noFill/>
                  </a:rPr>
                  <a:t> </a:t>
                </a:r>
              </a:p>
            </p:txBody>
          </p:sp>
        </mc:Fallback>
      </mc:AlternateContent>
    </p:spTree>
    <p:extLst>
      <p:ext uri="{BB962C8B-B14F-4D97-AF65-F5344CB8AC3E}">
        <p14:creationId xmlns:p14="http://schemas.microsoft.com/office/powerpoint/2010/main" val="251885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914400" y="609600"/>
            <a:ext cx="6705600" cy="457199"/>
          </a:xfrm>
        </p:spPr>
        <p:txBody>
          <a:bodyPr>
            <a:normAutofit fontScale="90000"/>
          </a:bodyPr>
          <a:lstStyle/>
          <a:p>
            <a:r>
              <a:rPr lang="en-IN" sz="3200" dirty="0">
                <a:solidFill>
                  <a:srgbClr val="1338AD"/>
                </a:solidFill>
              </a:rPr>
              <a:t>When do Maximum Likelihood Estimation and Bayes Parameter Estimation methods differ?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1493837"/>
                <a:ext cx="8229600" cy="4983163"/>
              </a:xfrm>
            </p:spPr>
            <p:txBody>
              <a:bodyPr>
                <a:normAutofit/>
              </a:bodyPr>
              <a:lstStyle/>
              <a:p>
                <a:pPr algn="just"/>
                <a:r>
                  <a:rPr lang="en-IN" sz="2400" dirty="0"/>
                  <a:t>In contrast Bayesian methods give a weighted average of models (parameters), often leading to solutions more complicated and harder to understand than those provided by the designer.</a:t>
                </a:r>
              </a:p>
              <a:p>
                <a:pPr algn="just"/>
                <a:endParaRPr lang="en-IN" sz="2400" dirty="0"/>
              </a:p>
              <a:p>
                <a:pPr algn="just"/>
                <a:r>
                  <a:rPr lang="en-IN" sz="2400" dirty="0"/>
                  <a:t>Another consideration is our confidence in the prior information, such as in the form of the underlying distribution p(</a:t>
                </a:r>
                <a:r>
                  <a:rPr lang="en-IN" sz="2400" dirty="0" err="1"/>
                  <a:t>x|θ</a:t>
                </a:r>
                <a:r>
                  <a:rPr lang="en-IN" sz="2400" dirty="0"/>
                  <a:t>). A maximum likelihood solution p(x|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oMath>
                </a14:m>
                <a:r>
                  <a:rPr lang="en-IN" sz="2400" dirty="0"/>
                  <a:t>) must of course be of the assumed parametric form; not so for the Bayesian solution.</a:t>
                </a:r>
              </a:p>
            </p:txBody>
          </p:sp>
        </mc:Choice>
        <mc:Fallback xmlns="">
          <p:sp>
            <p:nvSpPr>
              <p:cNvPr id="3" name="Content Placeholder 2">
                <a:extLst>
                  <a:ext uri="{FF2B5EF4-FFF2-40B4-BE49-F238E27FC236}">
                    <a16:creationId xmlns:a16="http://schemas.microsoft.com/office/drawing/2014/main" id="{DE71E66D-306B-4B93-ADDE-A4C3FB229680}"/>
                  </a:ext>
                </a:extLst>
              </p:cNvPr>
              <p:cNvSpPr>
                <a:spLocks noGrp="1" noRot="1" noChangeAspect="1" noMove="1" noResize="1" noEditPoints="1" noAdjustHandles="1" noChangeArrowheads="1" noChangeShapeType="1" noTextEdit="1"/>
              </p:cNvSpPr>
              <p:nvPr>
                <p:ph idx="1"/>
              </p:nvPr>
            </p:nvSpPr>
            <p:spPr>
              <a:xfrm>
                <a:off x="457200" y="1493837"/>
                <a:ext cx="8229600" cy="4983163"/>
              </a:xfrm>
              <a:blipFill>
                <a:blip r:embed="rId2"/>
                <a:stretch>
                  <a:fillRect l="-963" t="-978" r="-1111"/>
                </a:stretch>
              </a:blipFill>
            </p:spPr>
            <p:txBody>
              <a:bodyPr/>
              <a:lstStyle/>
              <a:p>
                <a:r>
                  <a:rPr lang="en-IN">
                    <a:noFill/>
                  </a:rPr>
                  <a:t> </a:t>
                </a:r>
              </a:p>
            </p:txBody>
          </p:sp>
        </mc:Fallback>
      </mc:AlternateContent>
    </p:spTree>
    <p:extLst>
      <p:ext uri="{BB962C8B-B14F-4D97-AF65-F5344CB8AC3E}">
        <p14:creationId xmlns:p14="http://schemas.microsoft.com/office/powerpoint/2010/main" val="1616984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563562"/>
          </a:xfrm>
        </p:spPr>
        <p:txBody>
          <a:bodyPr>
            <a:normAutofit fontScale="90000"/>
          </a:bodyPr>
          <a:lstStyle/>
          <a:p>
            <a:r>
              <a:rPr lang="en-IN" sz="3200" dirty="0">
                <a:solidFill>
                  <a:srgbClr val="1338AD"/>
                </a:solidFill>
              </a:rPr>
              <a:t>Three different error sources in classifier design</a:t>
            </a:r>
          </a:p>
        </p:txBody>
      </p:sp>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1219200"/>
            <a:ext cx="8229600" cy="4906963"/>
          </a:xfrm>
        </p:spPr>
        <p:txBody>
          <a:bodyPr>
            <a:normAutofit fontScale="92500" lnSpcReduction="10000"/>
          </a:bodyPr>
          <a:lstStyle/>
          <a:p>
            <a:pPr marL="0" indent="0" algn="just">
              <a:buNone/>
            </a:pPr>
            <a:r>
              <a:rPr lang="en-IN" sz="2400" b="1" dirty="0"/>
              <a:t>Bayes or </a:t>
            </a:r>
            <a:r>
              <a:rPr lang="en-IN" sz="2400" b="1" dirty="0" err="1"/>
              <a:t>indistinguisability</a:t>
            </a:r>
            <a:r>
              <a:rPr lang="en-IN" sz="2400" b="1" dirty="0"/>
              <a:t> error: </a:t>
            </a:r>
            <a:r>
              <a:rPr lang="en-IN" sz="2400" dirty="0"/>
              <a:t>the error due to overlapping densities </a:t>
            </a:r>
            <a:r>
              <a:rPr lang="en-IN" sz="2400" i="1" dirty="0"/>
              <a:t>p</a:t>
            </a:r>
            <a:r>
              <a:rPr lang="en-IN" sz="2400" dirty="0"/>
              <a:t>(</a:t>
            </a:r>
            <a:r>
              <a:rPr lang="en-IN" sz="2400" b="1" dirty="0" err="1"/>
              <a:t>x</a:t>
            </a:r>
            <a:r>
              <a:rPr lang="en-IN" sz="2400" i="1" dirty="0" err="1"/>
              <a:t>|ω</a:t>
            </a:r>
            <a:r>
              <a:rPr lang="en-IN" sz="2400" i="1" baseline="-25000" dirty="0" err="1"/>
              <a:t>i</a:t>
            </a:r>
            <a:r>
              <a:rPr lang="en-IN" sz="2400" i="1" dirty="0"/>
              <a:t>) </a:t>
            </a:r>
            <a:r>
              <a:rPr lang="en-IN" sz="2400" dirty="0"/>
              <a:t>for different values of </a:t>
            </a:r>
            <a:r>
              <a:rPr lang="en-IN" sz="2400" i="1" dirty="0" err="1"/>
              <a:t>i</a:t>
            </a:r>
            <a:r>
              <a:rPr lang="en-IN" sz="2400" dirty="0"/>
              <a:t>. This error is an inherent property of the problem and can never be eliminated.</a:t>
            </a:r>
          </a:p>
          <a:p>
            <a:pPr marL="0" indent="0" algn="just">
              <a:buNone/>
            </a:pPr>
            <a:endParaRPr lang="en-IN" sz="2400" dirty="0"/>
          </a:p>
          <a:p>
            <a:pPr marL="0" indent="0" algn="just">
              <a:buNone/>
            </a:pPr>
            <a:r>
              <a:rPr lang="en-IN" sz="2400" b="1" dirty="0"/>
              <a:t>Model error: </a:t>
            </a:r>
            <a:r>
              <a:rPr lang="en-IN" sz="2400" dirty="0"/>
              <a:t>the error due to having an incorrect model. This error can only be eliminated if the designer specifies a model that includes the true model which generated the data. Designers generally choose the model based on knowledge of the problem domain rather than on the subsequent estimation method, and thus the model error in maximum likelihood and Bayes methods rarely differ.</a:t>
            </a:r>
          </a:p>
          <a:p>
            <a:pPr marL="0" indent="0" algn="just">
              <a:buNone/>
            </a:pPr>
            <a:endParaRPr lang="en-IN" sz="2400" dirty="0"/>
          </a:p>
          <a:p>
            <a:pPr marL="0" indent="0" algn="just">
              <a:buNone/>
            </a:pPr>
            <a:r>
              <a:rPr lang="en-IN" sz="2400" b="1" dirty="0"/>
              <a:t>Estimation error: </a:t>
            </a:r>
            <a:r>
              <a:rPr lang="en-IN" sz="2400" dirty="0"/>
              <a:t>the error arising from the fact that the parameters are estimated from a finite sample. This error can best be reduced by increasing the training data.</a:t>
            </a:r>
          </a:p>
        </p:txBody>
      </p:sp>
    </p:spTree>
    <p:extLst>
      <p:ext uri="{BB962C8B-B14F-4D97-AF65-F5344CB8AC3E}">
        <p14:creationId xmlns:p14="http://schemas.microsoft.com/office/powerpoint/2010/main" val="119349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1A27-F09A-42FA-A260-1E3E8D7FAC37}"/>
              </a:ext>
            </a:extLst>
          </p:cNvPr>
          <p:cNvSpPr>
            <a:spLocks noGrp="1"/>
          </p:cNvSpPr>
          <p:nvPr>
            <p:ph type="title"/>
          </p:nvPr>
        </p:nvSpPr>
        <p:spPr/>
        <p:txBody>
          <a:bodyPr/>
          <a:lstStyle/>
          <a:p>
            <a:r>
              <a:rPr lang="en-IN" dirty="0"/>
              <a:t>Additional Resources:</a:t>
            </a:r>
          </a:p>
        </p:txBody>
      </p:sp>
      <p:sp>
        <p:nvSpPr>
          <p:cNvPr id="3" name="Content Placeholder 2">
            <a:extLst>
              <a:ext uri="{FF2B5EF4-FFF2-40B4-BE49-F238E27FC236}">
                <a16:creationId xmlns:a16="http://schemas.microsoft.com/office/drawing/2014/main" id="{C8EE0D5C-56CA-4A87-AFBB-73A960F304CA}"/>
              </a:ext>
            </a:extLst>
          </p:cNvPr>
          <p:cNvSpPr>
            <a:spLocks noGrp="1"/>
          </p:cNvSpPr>
          <p:nvPr>
            <p:ph idx="1"/>
          </p:nvPr>
        </p:nvSpPr>
        <p:spPr/>
        <p:txBody>
          <a:bodyPr>
            <a:normAutofit lnSpcReduction="10000"/>
          </a:bodyPr>
          <a:lstStyle/>
          <a:p>
            <a:r>
              <a:rPr lang="en-IN" dirty="0">
                <a:hlinkClick r:id="rId2"/>
              </a:rPr>
              <a:t>https://towardsdatascience.com/probability-concepts-explained-bayesian-inference-for-parameter-estimation-90e8930e5348</a:t>
            </a:r>
          </a:p>
          <a:p>
            <a:endParaRPr lang="en-IN" dirty="0">
              <a:hlinkClick r:id="rId2"/>
            </a:endParaRPr>
          </a:p>
          <a:p>
            <a:r>
              <a:rPr lang="en-IN" dirty="0">
                <a:hlinkClick r:id="rId2"/>
              </a:rPr>
              <a:t>https://cedar.buffalo.edu/~srihari/CSE555/Chap3.Part2.pdf</a:t>
            </a:r>
            <a:endParaRPr lang="en-IN" dirty="0"/>
          </a:p>
          <a:p>
            <a:endParaRPr lang="en-IN" dirty="0"/>
          </a:p>
          <a:p>
            <a:r>
              <a:rPr lang="en-IN" dirty="0"/>
              <a:t>https://www.projectrhea.org/rhea/index.php/Bayes_Parameter_Estimation</a:t>
            </a:r>
          </a:p>
        </p:txBody>
      </p:sp>
    </p:spTree>
    <p:extLst>
      <p:ext uri="{BB962C8B-B14F-4D97-AF65-F5344CB8AC3E}">
        <p14:creationId xmlns:p14="http://schemas.microsoft.com/office/powerpoint/2010/main" val="72392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1338AD"/>
                </a:solidFill>
              </a:rPr>
              <a:t>Today’s Agenda</a:t>
            </a:r>
          </a:p>
        </p:txBody>
      </p:sp>
      <p:sp>
        <p:nvSpPr>
          <p:cNvPr id="3" name="Content Placeholder 2"/>
          <p:cNvSpPr>
            <a:spLocks noGrp="1"/>
          </p:cNvSpPr>
          <p:nvPr>
            <p:ph idx="1"/>
          </p:nvPr>
        </p:nvSpPr>
        <p:spPr>
          <a:xfrm>
            <a:off x="457200" y="1219200"/>
            <a:ext cx="8229600" cy="5410200"/>
          </a:xfrm>
        </p:spPr>
        <p:txBody>
          <a:bodyPr>
            <a:normAutofit/>
          </a:bodyPr>
          <a:lstStyle/>
          <a:p>
            <a:r>
              <a:rPr lang="en-US" sz="2800" dirty="0">
                <a:solidFill>
                  <a:srgbClr val="1338AD"/>
                </a:solidFill>
              </a:rPr>
              <a:t>Introduction to Bayesian Parameter estimation</a:t>
            </a:r>
          </a:p>
          <a:p>
            <a:r>
              <a:rPr lang="en-US" sz="2800" dirty="0">
                <a:solidFill>
                  <a:srgbClr val="1338AD"/>
                </a:solidFill>
              </a:rPr>
              <a:t>BPE: The Class-Conditional Densities</a:t>
            </a:r>
          </a:p>
          <a:p>
            <a:r>
              <a:rPr lang="en-IN" sz="2800" dirty="0">
                <a:solidFill>
                  <a:srgbClr val="1338AD"/>
                </a:solidFill>
              </a:rPr>
              <a:t>BPE: The Parameter Distribution</a:t>
            </a:r>
            <a:endParaRPr lang="en-US" sz="2800" dirty="0">
              <a:solidFill>
                <a:srgbClr val="1338AD"/>
              </a:solidFill>
            </a:endParaRPr>
          </a:p>
          <a:p>
            <a:r>
              <a:rPr lang="en-IN" sz="2800" dirty="0">
                <a:solidFill>
                  <a:srgbClr val="1338AD"/>
                </a:solidFill>
              </a:rPr>
              <a:t>Bayesian Parameter Estimation: General Theory</a:t>
            </a:r>
            <a:endParaRPr lang="en-US" sz="2800" dirty="0">
              <a:solidFill>
                <a:srgbClr val="1338AD"/>
              </a:solidFill>
            </a:endParaRPr>
          </a:p>
          <a:p>
            <a:r>
              <a:rPr lang="en-IN" sz="2800" dirty="0">
                <a:solidFill>
                  <a:srgbClr val="1338AD"/>
                </a:solidFill>
              </a:rPr>
              <a:t>When do Maximum Likelihood Estimation and Bayes Parameter Estimation methods differ?</a:t>
            </a:r>
          </a:p>
          <a:p>
            <a:r>
              <a:rPr lang="en-IN" sz="2800" dirty="0">
                <a:solidFill>
                  <a:srgbClr val="1338AD"/>
                </a:solidFill>
              </a:rPr>
              <a:t>Three different error sources in classifier design</a:t>
            </a:r>
            <a:endParaRPr lang="en-US" sz="2800" dirty="0">
              <a:solidFill>
                <a:srgbClr val="1338AD"/>
              </a:solidFill>
            </a:endParaRPr>
          </a:p>
          <a:p>
            <a:r>
              <a:rPr lang="en-IN" sz="2800" dirty="0">
                <a:solidFill>
                  <a:srgbClr val="1338AD"/>
                </a:solidFill>
              </a:rPr>
              <a:t>Additional Resources</a:t>
            </a:r>
            <a:endParaRPr lang="en-US" sz="2800" dirty="0"/>
          </a:p>
        </p:txBody>
      </p:sp>
    </p:spTree>
    <p:extLst>
      <p:ext uri="{BB962C8B-B14F-4D97-AF65-F5344CB8AC3E}">
        <p14:creationId xmlns:p14="http://schemas.microsoft.com/office/powerpoint/2010/main" val="67470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Introduction to Bayesian estimation</a:t>
            </a:r>
          </a:p>
        </p:txBody>
      </p:sp>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t>Estimation of Bayesian parameters will generally be nearly identical to those obtained by maximum likelihood, there is a conceptual difference.</a:t>
            </a:r>
          </a:p>
          <a:p>
            <a:pPr algn="just"/>
            <a:endParaRPr lang="en-IN" sz="2400" dirty="0"/>
          </a:p>
          <a:p>
            <a:pPr algn="just"/>
            <a:r>
              <a:rPr lang="en-IN" sz="2400" dirty="0"/>
              <a:t>Whereas in maximum likelihood methods we view the true parameter vector we seek, θ, to be fixed.</a:t>
            </a:r>
          </a:p>
          <a:p>
            <a:pPr algn="just"/>
            <a:endParaRPr lang="en-IN" sz="2400" dirty="0"/>
          </a:p>
          <a:p>
            <a:pPr algn="just"/>
            <a:r>
              <a:rPr lang="en-IN" sz="2400" dirty="0"/>
              <a:t>In Bayesian learning we consider θ to be a random variable, and training data allows us to convert a distribution on this variable into a posterior probability density.</a:t>
            </a:r>
            <a:endParaRPr lang="en-IN" sz="1800" dirty="0"/>
          </a:p>
        </p:txBody>
      </p:sp>
    </p:spTree>
    <p:extLst>
      <p:ext uri="{BB962C8B-B14F-4D97-AF65-F5344CB8AC3E}">
        <p14:creationId xmlns:p14="http://schemas.microsoft.com/office/powerpoint/2010/main" val="254556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BPE: The Class-Conditional Densities</a:t>
            </a:r>
          </a:p>
        </p:txBody>
      </p:sp>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t>The computation of the posterior probabilities P(</a:t>
            </a:r>
            <a:r>
              <a:rPr lang="en-IN" sz="2400" dirty="0" err="1"/>
              <a:t>ω</a:t>
            </a:r>
            <a:r>
              <a:rPr lang="en-IN" sz="2400" baseline="-25000" dirty="0" err="1"/>
              <a:t>i</a:t>
            </a:r>
            <a:r>
              <a:rPr lang="en-IN" sz="2400" dirty="0" err="1"/>
              <a:t>|x</a:t>
            </a:r>
            <a:r>
              <a:rPr lang="en-IN" sz="2400" dirty="0"/>
              <a:t>) lies at the </a:t>
            </a:r>
            <a:r>
              <a:rPr lang="en-IN" sz="2400" i="1" dirty="0"/>
              <a:t>heart of Bayesian classification</a:t>
            </a:r>
            <a:r>
              <a:rPr lang="en-IN" sz="2400" dirty="0"/>
              <a:t>. </a:t>
            </a:r>
          </a:p>
          <a:p>
            <a:pPr algn="just"/>
            <a:r>
              <a:rPr lang="en-IN" sz="2400" dirty="0"/>
              <a:t>Bayes’ formula allows us to compute these probabilities from the prior probabilities P(</a:t>
            </a:r>
            <a:r>
              <a:rPr lang="en-IN" sz="2400" dirty="0" err="1"/>
              <a:t>ω</a:t>
            </a:r>
            <a:r>
              <a:rPr lang="en-IN" sz="2400" baseline="-25000" dirty="0" err="1"/>
              <a:t>i</a:t>
            </a:r>
            <a:r>
              <a:rPr lang="en-IN" sz="2400" dirty="0"/>
              <a:t>) and the class-conditional densities p(</a:t>
            </a:r>
            <a:r>
              <a:rPr lang="en-IN" sz="2400" dirty="0" err="1"/>
              <a:t>x|ω</a:t>
            </a:r>
            <a:r>
              <a:rPr lang="en-IN" sz="2400" baseline="-25000" dirty="0" err="1"/>
              <a:t>i</a:t>
            </a:r>
            <a:r>
              <a:rPr lang="en-IN" sz="2400" dirty="0"/>
              <a:t>).</a:t>
            </a:r>
          </a:p>
          <a:p>
            <a:pPr algn="just"/>
            <a:endParaRPr lang="en-IN" sz="2400" dirty="0"/>
          </a:p>
          <a:p>
            <a:pPr algn="just"/>
            <a:r>
              <a:rPr lang="en-IN" sz="2400" dirty="0">
                <a:solidFill>
                  <a:srgbClr val="FF0000"/>
                </a:solidFill>
              </a:rPr>
              <a:t>How to proceed when you don’t know these parameters?</a:t>
            </a:r>
          </a:p>
          <a:p>
            <a:pPr algn="just"/>
            <a:endParaRPr lang="en-IN" sz="2400" dirty="0">
              <a:solidFill>
                <a:srgbClr val="FF0000"/>
              </a:solidFill>
            </a:endParaRPr>
          </a:p>
          <a:p>
            <a:pPr algn="just"/>
            <a:r>
              <a:rPr lang="en-IN" sz="2400" dirty="0"/>
              <a:t>Best we can do is to compute P(</a:t>
            </a:r>
            <a:r>
              <a:rPr lang="en-IN" sz="2400" dirty="0" err="1"/>
              <a:t>ω</a:t>
            </a:r>
            <a:r>
              <a:rPr lang="en-IN" sz="2400" baseline="-25000" dirty="0" err="1"/>
              <a:t>i</a:t>
            </a:r>
            <a:r>
              <a:rPr lang="en-IN" sz="2400" dirty="0" err="1"/>
              <a:t>|x</a:t>
            </a:r>
            <a:r>
              <a:rPr lang="en-IN" sz="2400" dirty="0"/>
              <a:t>) using all of the information available.</a:t>
            </a:r>
          </a:p>
          <a:p>
            <a:pPr algn="just"/>
            <a:endParaRPr lang="en-IN" sz="2000" dirty="0"/>
          </a:p>
          <a:p>
            <a:pPr algn="just"/>
            <a:endParaRPr lang="en-IN" sz="2000" dirty="0"/>
          </a:p>
        </p:txBody>
      </p:sp>
    </p:spTree>
    <p:extLst>
      <p:ext uri="{BB962C8B-B14F-4D97-AF65-F5344CB8AC3E}">
        <p14:creationId xmlns:p14="http://schemas.microsoft.com/office/powerpoint/2010/main" val="266640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BPE: The Class-Conditional Densities</a:t>
            </a:r>
          </a:p>
        </p:txBody>
      </p:sp>
      <p:sp>
        <p:nvSpPr>
          <p:cNvPr id="3" name="Content Placeholder 2"/>
          <p:cNvSpPr>
            <a:spLocks noGrp="1"/>
          </p:cNvSpPr>
          <p:nvPr>
            <p:ph idx="1"/>
          </p:nvPr>
        </p:nvSpPr>
        <p:spPr>
          <a:xfrm>
            <a:off x="457200" y="1219200"/>
            <a:ext cx="8382000" cy="5410200"/>
          </a:xfrm>
        </p:spPr>
        <p:txBody>
          <a:bodyPr>
            <a:normAutofit fontScale="92500"/>
          </a:bodyPr>
          <a:lstStyle/>
          <a:p>
            <a:pPr algn="just"/>
            <a:r>
              <a:rPr lang="en-IN" sz="2400" dirty="0"/>
              <a:t>If we again let D denote the set of samples, then we can emphasize the role of the samples by saying that our goal is to compute the posterior probabilities P(</a:t>
            </a:r>
            <a:r>
              <a:rPr lang="en-IN" sz="2400" dirty="0" err="1"/>
              <a:t>ω</a:t>
            </a:r>
            <a:r>
              <a:rPr lang="en-IN" sz="2400" baseline="-25000" dirty="0" err="1"/>
              <a:t>i</a:t>
            </a:r>
            <a:r>
              <a:rPr lang="en-IN" sz="2400" dirty="0" err="1"/>
              <a:t>|x,D</a:t>
            </a:r>
            <a:r>
              <a:rPr lang="en-IN" sz="2400" dirty="0"/>
              <a:t>).</a:t>
            </a:r>
          </a:p>
          <a:p>
            <a:pPr algn="just"/>
            <a:r>
              <a:rPr lang="en-IN" sz="2400" dirty="0"/>
              <a:t>From these posterior probabilities we can obtain the Bayes classifier.</a:t>
            </a:r>
          </a:p>
          <a:p>
            <a:pPr algn="just"/>
            <a:r>
              <a:rPr lang="en-IN" sz="2400" dirty="0"/>
              <a:t>Given the sample D, Bayes’ formula then becomes</a:t>
            </a:r>
          </a:p>
          <a:p>
            <a:pPr algn="just"/>
            <a:endParaRPr lang="en-IN" sz="2400" dirty="0"/>
          </a:p>
          <a:p>
            <a:pPr algn="just"/>
            <a:endParaRPr lang="en-IN" sz="2400" dirty="0"/>
          </a:p>
          <a:p>
            <a:pPr algn="just"/>
            <a:endParaRPr lang="en-IN" sz="2400" dirty="0"/>
          </a:p>
          <a:p>
            <a:pPr algn="just"/>
            <a:endParaRPr lang="en-IN" sz="2400" dirty="0"/>
          </a:p>
          <a:p>
            <a:pPr algn="just"/>
            <a:r>
              <a:rPr lang="en-IN" sz="2400" dirty="0"/>
              <a:t>As this equation suggests, we can use the information provided by the training samples to help determine both the class-conditional densities and the a priori probabilities. </a:t>
            </a:r>
          </a:p>
          <a:p>
            <a:pPr algn="just"/>
            <a:endParaRPr lang="en-IN" sz="2400" dirty="0"/>
          </a:p>
          <a:p>
            <a:pPr algn="just"/>
            <a:r>
              <a:rPr lang="en-IN" sz="2400" dirty="0"/>
              <a:t>Assume that the true values of the a priori probabilities are known</a:t>
            </a:r>
          </a:p>
          <a:p>
            <a:pPr algn="just"/>
            <a:endParaRPr lang="en-IN" sz="2400" dirty="0"/>
          </a:p>
        </p:txBody>
      </p:sp>
      <p:pic>
        <p:nvPicPr>
          <p:cNvPr id="4" name="Picture 3">
            <a:extLst>
              <a:ext uri="{FF2B5EF4-FFF2-40B4-BE49-F238E27FC236}">
                <a16:creationId xmlns:a16="http://schemas.microsoft.com/office/drawing/2014/main" id="{FACBE4C0-7B71-487D-A415-9CDD2E762B1B}"/>
              </a:ext>
            </a:extLst>
          </p:cNvPr>
          <p:cNvPicPr>
            <a:picLocks noChangeAspect="1"/>
          </p:cNvPicPr>
          <p:nvPr/>
        </p:nvPicPr>
        <p:blipFill>
          <a:blip r:embed="rId2">
            <a:lum bright="-20000" contrast="40000"/>
          </a:blip>
          <a:stretch>
            <a:fillRect/>
          </a:stretch>
        </p:blipFill>
        <p:spPr>
          <a:xfrm>
            <a:off x="2604637" y="3429000"/>
            <a:ext cx="3934726" cy="1155826"/>
          </a:xfrm>
          <a:prstGeom prst="rect">
            <a:avLst/>
          </a:prstGeom>
        </p:spPr>
      </p:pic>
    </p:spTree>
    <p:extLst>
      <p:ext uri="{BB962C8B-B14F-4D97-AF65-F5344CB8AC3E}">
        <p14:creationId xmlns:p14="http://schemas.microsoft.com/office/powerpoint/2010/main" val="62729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BPE: The Class-Conditional Densities</a:t>
            </a:r>
          </a:p>
        </p:txBody>
      </p:sp>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t>Furthermore, since we are treating the supervised case, we can separate the training samples by class into c subsets D</a:t>
            </a:r>
            <a:r>
              <a:rPr lang="en-IN" sz="2400" baseline="-25000" dirty="0"/>
              <a:t>1</a:t>
            </a:r>
            <a:r>
              <a:rPr lang="en-IN" sz="2400" dirty="0"/>
              <a:t>, ...,D</a:t>
            </a:r>
            <a:r>
              <a:rPr lang="en-IN" sz="2400" baseline="-25000" dirty="0"/>
              <a:t>c</a:t>
            </a:r>
            <a:r>
              <a:rPr lang="en-IN" sz="2400" dirty="0"/>
              <a:t>, with the samples in D</a:t>
            </a:r>
            <a:r>
              <a:rPr lang="en-IN" sz="2400" baseline="-25000" dirty="0"/>
              <a:t>i</a:t>
            </a:r>
            <a:r>
              <a:rPr lang="en-IN" sz="2400" dirty="0"/>
              <a:t> belonging to </a:t>
            </a:r>
            <a:r>
              <a:rPr lang="en-IN" sz="2400" dirty="0" err="1"/>
              <a:t>ω</a:t>
            </a:r>
            <a:r>
              <a:rPr lang="en-IN" sz="2400" baseline="-25000" dirty="0" err="1"/>
              <a:t>i</a:t>
            </a:r>
            <a:r>
              <a:rPr lang="en-IN" sz="2400" dirty="0"/>
              <a:t>.</a:t>
            </a:r>
          </a:p>
          <a:p>
            <a:pPr algn="just"/>
            <a:r>
              <a:rPr lang="en-IN" sz="2400" dirty="0"/>
              <a:t>As we mentioned when </a:t>
            </a:r>
            <a:r>
              <a:rPr lang="en-IN" sz="2400"/>
              <a:t>addressing maximum likelihood </a:t>
            </a:r>
            <a:r>
              <a:rPr lang="en-IN" sz="2400" dirty="0"/>
              <a:t>methods, in most cases of interest (and in all of the cases we shall consider), the samples in D</a:t>
            </a:r>
            <a:r>
              <a:rPr lang="en-IN" sz="2400" baseline="-25000" dirty="0"/>
              <a:t>i</a:t>
            </a:r>
            <a:r>
              <a:rPr lang="en-IN" sz="2400" dirty="0"/>
              <a:t> have no influence on p(</a:t>
            </a:r>
            <a:r>
              <a:rPr lang="en-IN" sz="2400" dirty="0" err="1"/>
              <a:t>x|ω</a:t>
            </a:r>
            <a:r>
              <a:rPr lang="en-IN" sz="2400" baseline="-25000" dirty="0" err="1"/>
              <a:t>j</a:t>
            </a:r>
            <a:r>
              <a:rPr lang="en-IN" sz="2400" dirty="0"/>
              <a:t> ,D) if </a:t>
            </a:r>
            <a:r>
              <a:rPr lang="en-IN" sz="2400" dirty="0" err="1"/>
              <a:t>i</a:t>
            </a:r>
            <a:r>
              <a:rPr lang="en-IN" sz="2400" dirty="0"/>
              <a:t> </a:t>
            </a:r>
            <a:r>
              <a:rPr lang="en-IN" sz="2400" dirty="0">
                <a:latin typeface="Times New Roman" panose="02020603050405020304" pitchFamily="18" charset="0"/>
                <a:cs typeface="Times New Roman" panose="02020603050405020304" pitchFamily="18" charset="0"/>
              </a:rPr>
              <a:t>≠</a:t>
            </a:r>
            <a:r>
              <a:rPr lang="en-IN" sz="2400" dirty="0"/>
              <a:t> j.</a:t>
            </a:r>
          </a:p>
          <a:p>
            <a:pPr algn="just"/>
            <a:r>
              <a:rPr lang="en-IN" sz="2400" dirty="0"/>
              <a:t>This has two simplifying consequences:</a:t>
            </a:r>
          </a:p>
          <a:p>
            <a:pPr lvl="1" algn="just"/>
            <a:r>
              <a:rPr lang="en-IN" sz="2000" dirty="0"/>
              <a:t>First, it allows us to work with each class separately, using only the samples in Di to determine p(</a:t>
            </a:r>
            <a:r>
              <a:rPr lang="en-IN" sz="2000" dirty="0" err="1"/>
              <a:t>x|ω</a:t>
            </a:r>
            <a:r>
              <a:rPr lang="en-IN" sz="2000" baseline="-25000" dirty="0" err="1"/>
              <a:t>i</a:t>
            </a:r>
            <a:r>
              <a:rPr lang="en-IN" sz="2000" dirty="0" err="1"/>
              <a:t>,D</a:t>
            </a:r>
            <a:r>
              <a:rPr lang="en-IN" sz="2000" dirty="0"/>
              <a:t>).</a:t>
            </a:r>
          </a:p>
          <a:p>
            <a:pPr lvl="1" algn="just"/>
            <a:r>
              <a:rPr lang="en-IN" sz="2000" dirty="0"/>
              <a:t>Second, because each class can be treated independently, we can dispense with needless class distinctions and simplify our notation.</a:t>
            </a:r>
          </a:p>
          <a:p>
            <a:pPr algn="just"/>
            <a:endParaRPr lang="en-IN" sz="2400" dirty="0"/>
          </a:p>
          <a:p>
            <a:pPr algn="just"/>
            <a:endParaRPr lang="en-IN" sz="2400" dirty="0"/>
          </a:p>
        </p:txBody>
      </p:sp>
    </p:spTree>
    <p:extLst>
      <p:ext uri="{BB962C8B-B14F-4D97-AF65-F5344CB8AC3E}">
        <p14:creationId xmlns:p14="http://schemas.microsoft.com/office/powerpoint/2010/main" val="314868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C26-1634-4299-B4DF-B4137E79AF48}"/>
              </a:ext>
            </a:extLst>
          </p:cNvPr>
          <p:cNvSpPr>
            <a:spLocks noGrp="1"/>
          </p:cNvSpPr>
          <p:nvPr>
            <p:ph type="title"/>
          </p:nvPr>
        </p:nvSpPr>
        <p:spPr>
          <a:xfrm>
            <a:off x="457200" y="274638"/>
            <a:ext cx="8229600" cy="457199"/>
          </a:xfrm>
        </p:spPr>
        <p:txBody>
          <a:bodyPr>
            <a:noAutofit/>
          </a:bodyPr>
          <a:lstStyle/>
          <a:p>
            <a:r>
              <a:rPr lang="en-US" sz="3200" dirty="0">
                <a:solidFill>
                  <a:srgbClr val="1338AD"/>
                </a:solidFill>
              </a:rPr>
              <a:t>BPE: The Class-Conditional Densities</a:t>
            </a:r>
            <a:endParaRPr lang="en-IN" sz="3200" dirty="0"/>
          </a:p>
        </p:txBody>
      </p:sp>
      <p:sp>
        <p:nvSpPr>
          <p:cNvPr id="3" name="Content Placeholder 2">
            <a:extLst>
              <a:ext uri="{FF2B5EF4-FFF2-40B4-BE49-F238E27FC236}">
                <a16:creationId xmlns:a16="http://schemas.microsoft.com/office/drawing/2014/main" id="{D56FE72D-909B-407D-9CB1-3073F3CBCB14}"/>
              </a:ext>
            </a:extLst>
          </p:cNvPr>
          <p:cNvSpPr>
            <a:spLocks noGrp="1"/>
          </p:cNvSpPr>
          <p:nvPr>
            <p:ph idx="1"/>
          </p:nvPr>
        </p:nvSpPr>
        <p:spPr>
          <a:xfrm>
            <a:off x="457200" y="1219200"/>
            <a:ext cx="8229600" cy="4906963"/>
          </a:xfrm>
        </p:spPr>
        <p:txBody>
          <a:bodyPr>
            <a:normAutofit fontScale="92500" lnSpcReduction="20000"/>
          </a:bodyPr>
          <a:lstStyle/>
          <a:p>
            <a:pPr algn="just"/>
            <a:r>
              <a:rPr lang="en-IN" sz="2600" dirty="0"/>
              <a:t>Hence equation,</a:t>
            </a:r>
          </a:p>
          <a:p>
            <a:pPr algn="just"/>
            <a:endParaRPr lang="en-IN" sz="2600" dirty="0"/>
          </a:p>
          <a:p>
            <a:pPr algn="just"/>
            <a:endParaRPr lang="en-IN" sz="2600" dirty="0"/>
          </a:p>
          <a:p>
            <a:pPr algn="just"/>
            <a:endParaRPr lang="en-IN" sz="2600" dirty="0"/>
          </a:p>
          <a:p>
            <a:pPr algn="just"/>
            <a:r>
              <a:rPr lang="en-IN" sz="2600" dirty="0"/>
              <a:t>Can be written as,</a:t>
            </a:r>
          </a:p>
          <a:p>
            <a:pPr algn="just"/>
            <a:endParaRPr lang="en-IN" sz="2600" dirty="0"/>
          </a:p>
          <a:p>
            <a:pPr algn="just"/>
            <a:endParaRPr lang="en-IN" sz="2600" dirty="0"/>
          </a:p>
          <a:p>
            <a:pPr algn="just"/>
            <a:endParaRPr lang="en-IN" sz="2600" dirty="0"/>
          </a:p>
          <a:p>
            <a:pPr algn="just"/>
            <a:endParaRPr lang="en-IN" sz="2600" dirty="0"/>
          </a:p>
          <a:p>
            <a:pPr algn="just"/>
            <a:r>
              <a:rPr lang="en-IN" sz="2600" dirty="0"/>
              <a:t>In essence, we have c separate problems of the following form: use a set D of samples drawn independently according to the fixed but unknown probability distribution p(x) to determine p(</a:t>
            </a:r>
            <a:r>
              <a:rPr lang="en-IN" sz="2600" dirty="0" err="1"/>
              <a:t>x|D</a:t>
            </a:r>
            <a:r>
              <a:rPr lang="en-IN" sz="2600" dirty="0"/>
              <a:t>). This is the central problem of Bayesian learning.</a:t>
            </a:r>
          </a:p>
          <a:p>
            <a:endParaRPr lang="en-IN" dirty="0"/>
          </a:p>
        </p:txBody>
      </p:sp>
      <p:pic>
        <p:nvPicPr>
          <p:cNvPr id="4" name="Picture 3">
            <a:extLst>
              <a:ext uri="{FF2B5EF4-FFF2-40B4-BE49-F238E27FC236}">
                <a16:creationId xmlns:a16="http://schemas.microsoft.com/office/drawing/2014/main" id="{2BD24EAF-2FF9-47CF-978E-7A5A6F32F8DF}"/>
              </a:ext>
            </a:extLst>
          </p:cNvPr>
          <p:cNvPicPr>
            <a:picLocks noChangeAspect="1"/>
          </p:cNvPicPr>
          <p:nvPr/>
        </p:nvPicPr>
        <p:blipFill>
          <a:blip r:embed="rId2">
            <a:lum bright="-20000" contrast="40000"/>
          </a:blip>
          <a:stretch>
            <a:fillRect/>
          </a:stretch>
        </p:blipFill>
        <p:spPr>
          <a:xfrm>
            <a:off x="2629218" y="3145113"/>
            <a:ext cx="4150486" cy="1151334"/>
          </a:xfrm>
          <a:prstGeom prst="rect">
            <a:avLst/>
          </a:prstGeom>
        </p:spPr>
      </p:pic>
      <p:pic>
        <p:nvPicPr>
          <p:cNvPr id="6" name="Picture 5">
            <a:extLst>
              <a:ext uri="{FF2B5EF4-FFF2-40B4-BE49-F238E27FC236}">
                <a16:creationId xmlns:a16="http://schemas.microsoft.com/office/drawing/2014/main" id="{34B53C45-D313-4730-A0D7-995D8A00DF86}"/>
              </a:ext>
            </a:extLst>
          </p:cNvPr>
          <p:cNvPicPr>
            <a:picLocks noChangeAspect="1"/>
          </p:cNvPicPr>
          <p:nvPr/>
        </p:nvPicPr>
        <p:blipFill>
          <a:blip r:embed="rId3">
            <a:lum bright="-20000" contrast="40000"/>
          </a:blip>
          <a:stretch>
            <a:fillRect/>
          </a:stretch>
        </p:blipFill>
        <p:spPr>
          <a:xfrm>
            <a:off x="2844978" y="1583688"/>
            <a:ext cx="3934726" cy="1155826"/>
          </a:xfrm>
          <a:prstGeom prst="rect">
            <a:avLst/>
          </a:prstGeom>
        </p:spPr>
      </p:pic>
    </p:spTree>
    <p:extLst>
      <p:ext uri="{BB962C8B-B14F-4D97-AF65-F5344CB8AC3E}">
        <p14:creationId xmlns:p14="http://schemas.microsoft.com/office/powerpoint/2010/main" val="392723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IN" sz="2800" dirty="0">
                <a:solidFill>
                  <a:srgbClr val="1338AD"/>
                </a:solidFill>
              </a:rPr>
              <a:t>BPE: The Parameter Distribution</a:t>
            </a:r>
            <a:endParaRPr lang="en-US" sz="2800" dirty="0">
              <a:solidFill>
                <a:srgbClr val="1338AD"/>
              </a:solidFill>
            </a:endParaRPr>
          </a:p>
        </p:txBody>
      </p:sp>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t>Although the desired probability density p(x) is unknown, we assume that it has a known parametric form. </a:t>
            </a:r>
          </a:p>
          <a:p>
            <a:pPr algn="just"/>
            <a:r>
              <a:rPr lang="en-IN" sz="2400" dirty="0"/>
              <a:t>The only thing assumed unknown is the value of a parameter vector θ.</a:t>
            </a:r>
          </a:p>
          <a:p>
            <a:pPr algn="just"/>
            <a:r>
              <a:rPr lang="en-IN" sz="2400" dirty="0"/>
              <a:t>We shall express the fact that p(x) is unknown but has known parametric form by saying that the function p(</a:t>
            </a:r>
            <a:r>
              <a:rPr lang="en-IN" sz="2400" dirty="0" err="1"/>
              <a:t>x|θ</a:t>
            </a:r>
            <a:r>
              <a:rPr lang="en-IN" sz="2400" dirty="0"/>
              <a:t>) is completely known.</a:t>
            </a:r>
          </a:p>
          <a:p>
            <a:pPr algn="just"/>
            <a:r>
              <a:rPr lang="en-IN" sz="2400" dirty="0"/>
              <a:t>Any information we might have about θ prior to observing the samples is assumed to be contained in a known prior density p(θ).</a:t>
            </a:r>
          </a:p>
          <a:p>
            <a:pPr algn="just"/>
            <a:r>
              <a:rPr lang="en-IN" sz="2400" dirty="0"/>
              <a:t>Observation of the samples converts this to a posterior density p(</a:t>
            </a:r>
            <a:r>
              <a:rPr lang="en-IN" sz="2400" dirty="0" err="1"/>
              <a:t>θ|D</a:t>
            </a:r>
            <a:r>
              <a:rPr lang="en-IN" sz="2400" dirty="0"/>
              <a:t>), which, we hope, is sharply peaked about the true value of θ.</a:t>
            </a:r>
          </a:p>
        </p:txBody>
      </p:sp>
    </p:spTree>
    <p:extLst>
      <p:ext uri="{BB962C8B-B14F-4D97-AF65-F5344CB8AC3E}">
        <p14:creationId xmlns:p14="http://schemas.microsoft.com/office/powerpoint/2010/main" val="126862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IN" sz="2800" dirty="0">
                <a:solidFill>
                  <a:srgbClr val="1338AD"/>
                </a:solidFill>
              </a:rPr>
              <a:t>BPE: The Parameter Distribution</a:t>
            </a:r>
            <a:endParaRPr lang="en-US" sz="2800" dirty="0">
              <a:solidFill>
                <a:srgbClr val="1338AD"/>
              </a:solidFill>
            </a:endParaRPr>
          </a:p>
        </p:txBody>
      </p:sp>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solidFill>
                  <a:srgbClr val="FF0000"/>
                </a:solidFill>
              </a:rPr>
              <a:t>What we are trying to do now is supervised learning?</a:t>
            </a:r>
          </a:p>
          <a:p>
            <a:pPr algn="just"/>
            <a:r>
              <a:rPr lang="en-IN" sz="2400" dirty="0"/>
              <a:t>Currently our basic goal is to compute p(</a:t>
            </a:r>
            <a:r>
              <a:rPr lang="en-IN" sz="2400" dirty="0" err="1"/>
              <a:t>x|D</a:t>
            </a:r>
            <a:r>
              <a:rPr lang="en-IN" sz="2400" dirty="0"/>
              <a:t>), which is as close as we can come to obtaining the unknown p(x).</a:t>
            </a:r>
          </a:p>
          <a:p>
            <a:pPr algn="just"/>
            <a:r>
              <a:rPr lang="en-IN" sz="2400" dirty="0"/>
              <a:t>We do this by integrating the joint density p(x, </a:t>
            </a:r>
            <a:r>
              <a:rPr lang="en-IN" sz="2400" dirty="0" err="1"/>
              <a:t>θ|D</a:t>
            </a:r>
            <a:r>
              <a:rPr lang="en-IN" sz="2400" dirty="0"/>
              <a:t>) over θ. That is,</a:t>
            </a:r>
          </a:p>
          <a:p>
            <a:pPr algn="just"/>
            <a:endParaRPr lang="en-IN" sz="2400" dirty="0"/>
          </a:p>
          <a:p>
            <a:pPr marL="0" indent="0" algn="just">
              <a:buNone/>
            </a:pPr>
            <a:endParaRPr lang="en-IN" sz="2400" dirty="0"/>
          </a:p>
          <a:p>
            <a:pPr marL="0" indent="0" algn="just">
              <a:buNone/>
            </a:pPr>
            <a:r>
              <a:rPr lang="en-IN" sz="2400" dirty="0"/>
              <a:t>where the integration extends over the entire parameter space.</a:t>
            </a:r>
          </a:p>
          <a:p>
            <a:pPr algn="just"/>
            <a:r>
              <a:rPr lang="en-IN" sz="2400" dirty="0"/>
              <a:t>We can write p(x, </a:t>
            </a:r>
            <a:r>
              <a:rPr lang="en-IN" sz="2400" dirty="0" err="1"/>
              <a:t>θ|D</a:t>
            </a:r>
            <a:r>
              <a:rPr lang="en-IN" sz="2400" dirty="0"/>
              <a:t>) as the product p(</a:t>
            </a:r>
            <a:r>
              <a:rPr lang="en-IN" sz="2400" dirty="0" err="1"/>
              <a:t>x|θ,D</a:t>
            </a:r>
            <a:r>
              <a:rPr lang="en-IN" sz="2400" dirty="0"/>
              <a:t>)p(</a:t>
            </a:r>
            <a:r>
              <a:rPr lang="en-IN" sz="2400" dirty="0" err="1"/>
              <a:t>θ|D</a:t>
            </a:r>
            <a:r>
              <a:rPr lang="en-IN" sz="2400" dirty="0"/>
              <a:t>).</a:t>
            </a:r>
          </a:p>
          <a:p>
            <a:pPr algn="just"/>
            <a:endParaRPr lang="en-IN" sz="2400" dirty="0"/>
          </a:p>
          <a:p>
            <a:pPr algn="just"/>
            <a:r>
              <a:rPr lang="en-IN" sz="2400" dirty="0"/>
              <a:t>Since the selection of x and that of the training samples in D is done independently, the first factor is merely p(</a:t>
            </a:r>
            <a:r>
              <a:rPr lang="en-IN" sz="2400" dirty="0" err="1"/>
              <a:t>x|θ</a:t>
            </a:r>
            <a:r>
              <a:rPr lang="en-IN" sz="2400" dirty="0"/>
              <a:t>).</a:t>
            </a:r>
          </a:p>
        </p:txBody>
      </p:sp>
      <p:pic>
        <p:nvPicPr>
          <p:cNvPr id="4" name="Picture 3">
            <a:extLst>
              <a:ext uri="{FF2B5EF4-FFF2-40B4-BE49-F238E27FC236}">
                <a16:creationId xmlns:a16="http://schemas.microsoft.com/office/drawing/2014/main" id="{1B4AB3E3-4367-46DF-9F2E-F0B2A47256D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2971800" y="3038475"/>
            <a:ext cx="2943956" cy="781050"/>
          </a:xfrm>
          <a:prstGeom prst="rect">
            <a:avLst/>
          </a:prstGeom>
        </p:spPr>
      </p:pic>
    </p:spTree>
    <p:extLst>
      <p:ext uri="{BB962C8B-B14F-4D97-AF65-F5344CB8AC3E}">
        <p14:creationId xmlns:p14="http://schemas.microsoft.com/office/powerpoint/2010/main" val="3421435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TotalTime>
  <Words>1532</Words>
  <Application>Microsoft Office PowerPoint</Application>
  <PresentationFormat>On-screen Show (4:3)</PresentationFormat>
  <Paragraphs>122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Times New Roman</vt:lpstr>
      <vt:lpstr>Office Theme</vt:lpstr>
      <vt:lpstr>Machine Learning  Bayesian Parameter Estimation </vt:lpstr>
      <vt:lpstr>Today’s Agenda</vt:lpstr>
      <vt:lpstr>Introduction to Bayesian estimation</vt:lpstr>
      <vt:lpstr>BPE: The Class-Conditional Densities</vt:lpstr>
      <vt:lpstr>BPE: The Class-Conditional Densities</vt:lpstr>
      <vt:lpstr>BPE: The Class-Conditional Densities</vt:lpstr>
      <vt:lpstr>BPE: The Class-Conditional Densities</vt:lpstr>
      <vt:lpstr>BPE: The Parameter Distribution</vt:lpstr>
      <vt:lpstr>BPE: The Parameter Distribution</vt:lpstr>
      <vt:lpstr>BPE: The Parameter Distribution</vt:lpstr>
      <vt:lpstr>Bayesian Parameter Estimation: General Theory</vt:lpstr>
      <vt:lpstr>Bayesian Parameter Estimation: General Theory</vt:lpstr>
      <vt:lpstr>Bayesian Parameter Estimation: General Theory</vt:lpstr>
      <vt:lpstr>When do Maximum Likelihood Estimation and Bayes Parameter Estimation methods differ?</vt:lpstr>
      <vt:lpstr>When do Maximum Likelihood Estimation and Bayes Parameter Estimation methods differ?</vt:lpstr>
      <vt:lpstr>Three different error sources in classifier design</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Web Application Development  </dc:title>
  <dc:creator>Gududappanavar Nagarajappa, Girish</dc:creator>
  <cp:lastModifiedBy>Gududappanavar Nagarajappa, Girish</cp:lastModifiedBy>
  <cp:revision>3</cp:revision>
  <dcterms:created xsi:type="dcterms:W3CDTF">2021-01-31T15:45:47Z</dcterms:created>
  <dcterms:modified xsi:type="dcterms:W3CDTF">2021-02-04T06:54:39Z</dcterms:modified>
</cp:coreProperties>
</file>