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66" r:id="rId2"/>
    <p:sldId id="284" r:id="rId3"/>
    <p:sldId id="350" r:id="rId4"/>
    <p:sldId id="390" r:id="rId5"/>
    <p:sldId id="399" r:id="rId6"/>
    <p:sldId id="391" r:id="rId7"/>
    <p:sldId id="400" r:id="rId8"/>
    <p:sldId id="401" r:id="rId9"/>
    <p:sldId id="402" r:id="rId10"/>
    <p:sldId id="403" r:id="rId11"/>
    <p:sldId id="392" r:id="rId12"/>
    <p:sldId id="404" r:id="rId13"/>
    <p:sldId id="405" r:id="rId14"/>
    <p:sldId id="406" r:id="rId15"/>
    <p:sldId id="3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613E1-F593-445F-9B9B-E9C4D0837596}" v="103" dt="2021-02-09T08:27:14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GN" userId="625313e3a1b95115" providerId="LiveId" clId="{98B613E1-F593-445F-9B9B-E9C4D0837596}"/>
    <pc:docChg chg="undo custSel addSld delSld modSld">
      <pc:chgData name="GIRISH GN" userId="625313e3a1b95115" providerId="LiveId" clId="{98B613E1-F593-445F-9B9B-E9C4D0837596}" dt="2021-02-09T08:27:14.767" v="607"/>
      <pc:docMkLst>
        <pc:docMk/>
      </pc:docMkLst>
      <pc:sldChg chg="modSp mod">
        <pc:chgData name="GIRISH GN" userId="625313e3a1b95115" providerId="LiveId" clId="{98B613E1-F593-445F-9B9B-E9C4D0837596}" dt="2021-02-09T06:12:27.397" v="454"/>
        <pc:sldMkLst>
          <pc:docMk/>
          <pc:sldMk cId="674709958" sldId="284"/>
        </pc:sldMkLst>
        <pc:spChg chg="mod">
          <ac:chgData name="GIRISH GN" userId="625313e3a1b95115" providerId="LiveId" clId="{98B613E1-F593-445F-9B9B-E9C4D0837596}" dt="2021-02-09T06:12:27.397" v="454"/>
          <ac:spMkLst>
            <pc:docMk/>
            <pc:sldMk cId="674709958" sldId="284"/>
            <ac:spMk id="3" creationId="{00000000-0000-0000-0000-000000000000}"/>
          </ac:spMkLst>
        </pc:spChg>
      </pc:sldChg>
      <pc:sldChg chg="addSp delSp modSp mod">
        <pc:chgData name="GIRISH GN" userId="625313e3a1b95115" providerId="LiveId" clId="{98B613E1-F593-445F-9B9B-E9C4D0837596}" dt="2021-02-09T05:25:33.263" v="26" actId="20577"/>
        <pc:sldMkLst>
          <pc:docMk/>
          <pc:sldMk cId="2545562472" sldId="350"/>
        </pc:sldMkLst>
        <pc:spChg chg="mod">
          <ac:chgData name="GIRISH GN" userId="625313e3a1b95115" providerId="LiveId" clId="{98B613E1-F593-445F-9B9B-E9C4D0837596}" dt="2021-02-09T05:25:33.263" v="26" actId="20577"/>
          <ac:spMkLst>
            <pc:docMk/>
            <pc:sldMk cId="2545562472" sldId="350"/>
            <ac:spMk id="2" creationId="{00000000-0000-0000-0000-000000000000}"/>
          </ac:spMkLst>
        </pc:spChg>
        <pc:spChg chg="del">
          <ac:chgData name="GIRISH GN" userId="625313e3a1b95115" providerId="LiveId" clId="{98B613E1-F593-445F-9B9B-E9C4D0837596}" dt="2021-02-09T05:24:50.568" v="0" actId="478"/>
          <ac:spMkLst>
            <pc:docMk/>
            <pc:sldMk cId="2545562472" sldId="350"/>
            <ac:spMk id="3" creationId="{00000000-0000-0000-0000-000000000000}"/>
          </ac:spMkLst>
        </pc:spChg>
        <pc:spChg chg="add del mod">
          <ac:chgData name="GIRISH GN" userId="625313e3a1b95115" providerId="LiveId" clId="{98B613E1-F593-445F-9B9B-E9C4D0837596}" dt="2021-02-09T05:25:03.006" v="3" actId="478"/>
          <ac:spMkLst>
            <pc:docMk/>
            <pc:sldMk cId="2545562472" sldId="350"/>
            <ac:spMk id="5" creationId="{AF7E034D-A350-45C5-906E-95DC49FC6FEF}"/>
          </ac:spMkLst>
        </pc:spChg>
        <pc:picChg chg="add mod modCrop">
          <ac:chgData name="GIRISH GN" userId="625313e3a1b95115" providerId="LiveId" clId="{98B613E1-F593-445F-9B9B-E9C4D0837596}" dt="2021-02-09T05:25:21.217" v="8" actId="1076"/>
          <ac:picMkLst>
            <pc:docMk/>
            <pc:sldMk cId="2545562472" sldId="350"/>
            <ac:picMk id="6" creationId="{46DFF098-45CC-4FB2-B14E-694F8619055E}"/>
          </ac:picMkLst>
        </pc:picChg>
      </pc:sldChg>
      <pc:sldChg chg="del">
        <pc:chgData name="GIRISH GN" userId="625313e3a1b95115" providerId="LiveId" clId="{98B613E1-F593-445F-9B9B-E9C4D0837596}" dt="2021-02-09T06:11:54.239" v="447" actId="47"/>
        <pc:sldMkLst>
          <pc:docMk/>
          <pc:sldMk cId="2666401557" sldId="362"/>
        </pc:sldMkLst>
      </pc:sldChg>
      <pc:sldChg chg="del">
        <pc:chgData name="GIRISH GN" userId="625313e3a1b95115" providerId="LiveId" clId="{98B613E1-F593-445F-9B9B-E9C4D0837596}" dt="2021-02-09T06:11:54.488" v="448" actId="47"/>
        <pc:sldMkLst>
          <pc:docMk/>
          <pc:sldMk cId="627294947" sldId="381"/>
        </pc:sldMkLst>
      </pc:sldChg>
      <pc:sldChg chg="addSp modSp mod">
        <pc:chgData name="GIRISH GN" userId="625313e3a1b95115" providerId="LiveId" clId="{98B613E1-F593-445F-9B9B-E9C4D0837596}" dt="2021-02-09T05:50:02.863" v="183" actId="123"/>
        <pc:sldMkLst>
          <pc:docMk/>
          <pc:sldMk cId="2227553431" sldId="390"/>
        </pc:sldMkLst>
        <pc:spChg chg="mod">
          <ac:chgData name="GIRISH GN" userId="625313e3a1b95115" providerId="LiveId" clId="{98B613E1-F593-445F-9B9B-E9C4D0837596}" dt="2021-02-09T05:28:26.736" v="55"/>
          <ac:spMkLst>
            <pc:docMk/>
            <pc:sldMk cId="2227553431" sldId="390"/>
            <ac:spMk id="2" creationId="{00000000-0000-0000-0000-000000000000}"/>
          </ac:spMkLst>
        </pc:spChg>
        <pc:spChg chg="mod">
          <ac:chgData name="GIRISH GN" userId="625313e3a1b95115" providerId="LiveId" clId="{98B613E1-F593-445F-9B9B-E9C4D0837596}" dt="2021-02-09T05:50:02.863" v="183" actId="123"/>
          <ac:spMkLst>
            <pc:docMk/>
            <pc:sldMk cId="2227553431" sldId="390"/>
            <ac:spMk id="3" creationId="{00000000-0000-0000-0000-000000000000}"/>
          </ac:spMkLst>
        </pc:spChg>
        <pc:picChg chg="add mod">
          <ac:chgData name="GIRISH GN" userId="625313e3a1b95115" providerId="LiveId" clId="{98B613E1-F593-445F-9B9B-E9C4D0837596}" dt="2021-02-09T05:26:26.916" v="39" actId="1076"/>
          <ac:picMkLst>
            <pc:docMk/>
            <pc:sldMk cId="2227553431" sldId="390"/>
            <ac:picMk id="4" creationId="{8DAF7BFB-7C77-4E2B-8571-06C0AD39711E}"/>
          </ac:picMkLst>
        </pc:picChg>
      </pc:sldChg>
      <pc:sldChg chg="addSp modSp mod">
        <pc:chgData name="GIRISH GN" userId="625313e3a1b95115" providerId="LiveId" clId="{98B613E1-F593-445F-9B9B-E9C4D0837596}" dt="2021-02-09T05:56:29.183" v="261" actId="6549"/>
        <pc:sldMkLst>
          <pc:docMk/>
          <pc:sldMk cId="546779965" sldId="391"/>
        </pc:sldMkLst>
        <pc:spChg chg="mod">
          <ac:chgData name="GIRISH GN" userId="625313e3a1b95115" providerId="LiveId" clId="{98B613E1-F593-445F-9B9B-E9C4D0837596}" dt="2021-02-09T05:48:49.333" v="139" actId="14100"/>
          <ac:spMkLst>
            <pc:docMk/>
            <pc:sldMk cId="546779965" sldId="391"/>
            <ac:spMk id="2" creationId="{00000000-0000-0000-0000-000000000000}"/>
          </ac:spMkLst>
        </pc:spChg>
        <pc:spChg chg="mod">
          <ac:chgData name="GIRISH GN" userId="625313e3a1b95115" providerId="LiveId" clId="{98B613E1-F593-445F-9B9B-E9C4D0837596}" dt="2021-02-09T05:56:29.183" v="261" actId="6549"/>
          <ac:spMkLst>
            <pc:docMk/>
            <pc:sldMk cId="546779965" sldId="391"/>
            <ac:spMk id="3" creationId="{00000000-0000-0000-0000-000000000000}"/>
          </ac:spMkLst>
        </pc:spChg>
        <pc:picChg chg="add mod">
          <ac:chgData name="GIRISH GN" userId="625313e3a1b95115" providerId="LiveId" clId="{98B613E1-F593-445F-9B9B-E9C4D0837596}" dt="2021-02-09T05:55:26.920" v="238" actId="1076"/>
          <ac:picMkLst>
            <pc:docMk/>
            <pc:sldMk cId="546779965" sldId="391"/>
            <ac:picMk id="4" creationId="{019AD73C-A565-4890-9189-E0D59F8CCBCC}"/>
          </ac:picMkLst>
        </pc:picChg>
      </pc:sldChg>
      <pc:sldChg chg="modSp mod">
        <pc:chgData name="GIRISH GN" userId="625313e3a1b95115" providerId="LiveId" clId="{98B613E1-F593-445F-9B9B-E9C4D0837596}" dt="2021-02-09T06:11:49.407" v="444"/>
        <pc:sldMkLst>
          <pc:docMk/>
          <pc:sldMk cId="264445210" sldId="392"/>
        </pc:sldMkLst>
        <pc:spChg chg="mod">
          <ac:chgData name="GIRISH GN" userId="625313e3a1b95115" providerId="LiveId" clId="{98B613E1-F593-445F-9B9B-E9C4D0837596}" dt="2021-02-09T06:11:33.387" v="441"/>
          <ac:spMkLst>
            <pc:docMk/>
            <pc:sldMk cId="264445210" sldId="392"/>
            <ac:spMk id="2" creationId="{147CEEE2-776B-4EF8-879D-C6A413567D93}"/>
          </ac:spMkLst>
        </pc:spChg>
        <pc:spChg chg="mod">
          <ac:chgData name="GIRISH GN" userId="625313e3a1b95115" providerId="LiveId" clId="{98B613E1-F593-445F-9B9B-E9C4D0837596}" dt="2021-02-09T06:11:49.407" v="444"/>
          <ac:spMkLst>
            <pc:docMk/>
            <pc:sldMk cId="264445210" sldId="392"/>
            <ac:spMk id="3" creationId="{E02B8B5C-646B-41EB-ABBB-43C415F11F57}"/>
          </ac:spMkLst>
        </pc:spChg>
      </pc:sldChg>
      <pc:sldChg chg="del">
        <pc:chgData name="GIRISH GN" userId="625313e3a1b95115" providerId="LiveId" clId="{98B613E1-F593-445F-9B9B-E9C4D0837596}" dt="2021-02-09T06:11:53.746" v="445" actId="47"/>
        <pc:sldMkLst>
          <pc:docMk/>
          <pc:sldMk cId="1063233569" sldId="393"/>
        </pc:sldMkLst>
      </pc:sldChg>
      <pc:sldChg chg="del">
        <pc:chgData name="GIRISH GN" userId="625313e3a1b95115" providerId="LiveId" clId="{98B613E1-F593-445F-9B9B-E9C4D0837596}" dt="2021-02-09T06:11:54.035" v="446" actId="47"/>
        <pc:sldMkLst>
          <pc:docMk/>
          <pc:sldMk cId="1692573966" sldId="394"/>
        </pc:sldMkLst>
      </pc:sldChg>
      <pc:sldChg chg="del">
        <pc:chgData name="GIRISH GN" userId="625313e3a1b95115" providerId="LiveId" clId="{98B613E1-F593-445F-9B9B-E9C4D0837596}" dt="2021-02-09T06:11:55.105" v="449" actId="47"/>
        <pc:sldMkLst>
          <pc:docMk/>
          <pc:sldMk cId="3288287001" sldId="395"/>
        </pc:sldMkLst>
      </pc:sldChg>
      <pc:sldChg chg="del">
        <pc:chgData name="GIRISH GN" userId="625313e3a1b95115" providerId="LiveId" clId="{98B613E1-F593-445F-9B9B-E9C4D0837596}" dt="2021-02-09T06:11:55.511" v="450" actId="47"/>
        <pc:sldMkLst>
          <pc:docMk/>
          <pc:sldMk cId="1722103434" sldId="397"/>
        </pc:sldMkLst>
      </pc:sldChg>
      <pc:sldChg chg="del">
        <pc:chgData name="GIRISH GN" userId="625313e3a1b95115" providerId="LiveId" clId="{98B613E1-F593-445F-9B9B-E9C4D0837596}" dt="2021-02-09T06:11:55.974" v="451" actId="47"/>
        <pc:sldMkLst>
          <pc:docMk/>
          <pc:sldMk cId="2792035717" sldId="398"/>
        </pc:sldMkLst>
      </pc:sldChg>
      <pc:sldChg chg="addSp delSp modSp add mod">
        <pc:chgData name="GIRISH GN" userId="625313e3a1b95115" providerId="LiveId" clId="{98B613E1-F593-445F-9B9B-E9C4D0837596}" dt="2021-02-09T05:51:15.501" v="193" actId="1076"/>
        <pc:sldMkLst>
          <pc:docMk/>
          <pc:sldMk cId="1178120102" sldId="399"/>
        </pc:sldMkLst>
        <pc:spChg chg="del mod">
          <ac:chgData name="GIRISH GN" userId="625313e3a1b95115" providerId="LiveId" clId="{98B613E1-F593-445F-9B9B-E9C4D0837596}" dt="2021-02-09T05:50:49.658" v="187" actId="478"/>
          <ac:spMkLst>
            <pc:docMk/>
            <pc:sldMk cId="1178120102" sldId="399"/>
            <ac:spMk id="3" creationId="{00000000-0000-0000-0000-000000000000}"/>
          </ac:spMkLst>
        </pc:spChg>
        <pc:picChg chg="del">
          <ac:chgData name="GIRISH GN" userId="625313e3a1b95115" providerId="LiveId" clId="{98B613E1-F593-445F-9B9B-E9C4D0837596}" dt="2021-02-09T05:51:00.998" v="188" actId="478"/>
          <ac:picMkLst>
            <pc:docMk/>
            <pc:sldMk cId="1178120102" sldId="399"/>
            <ac:picMk id="4" creationId="{8DAF7BFB-7C77-4E2B-8571-06C0AD39711E}"/>
          </ac:picMkLst>
        </pc:picChg>
        <pc:picChg chg="add mod">
          <ac:chgData name="GIRISH GN" userId="625313e3a1b95115" providerId="LiveId" clId="{98B613E1-F593-445F-9B9B-E9C4D0837596}" dt="2021-02-09T05:51:15.501" v="193" actId="1076"/>
          <ac:picMkLst>
            <pc:docMk/>
            <pc:sldMk cId="1178120102" sldId="399"/>
            <ac:picMk id="5" creationId="{B3A0B5EB-EEC3-430A-9E49-61088C111D45}"/>
          </ac:picMkLst>
        </pc:picChg>
      </pc:sldChg>
      <pc:sldChg chg="modSp new del mod">
        <pc:chgData name="GIRISH GN" userId="625313e3a1b95115" providerId="LiveId" clId="{98B613E1-F593-445F-9B9B-E9C4D0837596}" dt="2021-02-09T05:47:12.040" v="108" actId="2696"/>
        <pc:sldMkLst>
          <pc:docMk/>
          <pc:sldMk cId="2197226516" sldId="399"/>
        </pc:sldMkLst>
        <pc:spChg chg="mod">
          <ac:chgData name="GIRISH GN" userId="625313e3a1b95115" providerId="LiveId" clId="{98B613E1-F593-445F-9B9B-E9C4D0837596}" dt="2021-02-09T05:31:50.042" v="107" actId="21"/>
          <ac:spMkLst>
            <pc:docMk/>
            <pc:sldMk cId="2197226516" sldId="399"/>
            <ac:spMk id="3" creationId="{439BABEA-F930-42BA-A10E-C3F1A6BD8AC9}"/>
          </ac:spMkLst>
        </pc:spChg>
      </pc:sldChg>
      <pc:sldChg chg="addSp delSp modSp add mod">
        <pc:chgData name="GIRISH GN" userId="625313e3a1b95115" providerId="LiveId" clId="{98B613E1-F593-445F-9B9B-E9C4D0837596}" dt="2021-02-09T06:00:04.785" v="297" actId="20577"/>
        <pc:sldMkLst>
          <pc:docMk/>
          <pc:sldMk cId="3767092144" sldId="400"/>
        </pc:sldMkLst>
        <pc:spChg chg="mod">
          <ac:chgData name="GIRISH GN" userId="625313e3a1b95115" providerId="LiveId" clId="{98B613E1-F593-445F-9B9B-E9C4D0837596}" dt="2021-02-09T06:00:04.785" v="297" actId="20577"/>
          <ac:spMkLst>
            <pc:docMk/>
            <pc:sldMk cId="3767092144" sldId="400"/>
            <ac:spMk id="3" creationId="{00000000-0000-0000-0000-000000000000}"/>
          </ac:spMkLst>
        </pc:spChg>
        <pc:picChg chg="del">
          <ac:chgData name="GIRISH GN" userId="625313e3a1b95115" providerId="LiveId" clId="{98B613E1-F593-445F-9B9B-E9C4D0837596}" dt="2021-02-09T05:57:47.739" v="276" actId="478"/>
          <ac:picMkLst>
            <pc:docMk/>
            <pc:sldMk cId="3767092144" sldId="400"/>
            <ac:picMk id="4" creationId="{019AD73C-A565-4890-9189-E0D59F8CCBCC}"/>
          </ac:picMkLst>
        </pc:picChg>
        <pc:picChg chg="add mod">
          <ac:chgData name="GIRISH GN" userId="625313e3a1b95115" providerId="LiveId" clId="{98B613E1-F593-445F-9B9B-E9C4D0837596}" dt="2021-02-09T05:58:00.332" v="280" actId="14100"/>
          <ac:picMkLst>
            <pc:docMk/>
            <pc:sldMk cId="3767092144" sldId="400"/>
            <ac:picMk id="5" creationId="{4F8D666F-3EF1-4DF8-A563-DFD9BB4F1501}"/>
          </ac:picMkLst>
        </pc:picChg>
      </pc:sldChg>
      <pc:sldChg chg="delSp modSp add mod">
        <pc:chgData name="GIRISH GN" userId="625313e3a1b95115" providerId="LiveId" clId="{98B613E1-F593-445F-9B9B-E9C4D0837596}" dt="2021-02-09T06:04:45.093" v="350" actId="20577"/>
        <pc:sldMkLst>
          <pc:docMk/>
          <pc:sldMk cId="1123789893" sldId="401"/>
        </pc:sldMkLst>
        <pc:spChg chg="mod">
          <ac:chgData name="GIRISH GN" userId="625313e3a1b95115" providerId="LiveId" clId="{98B613E1-F593-445F-9B9B-E9C4D0837596}" dt="2021-02-09T06:04:45.093" v="350" actId="20577"/>
          <ac:spMkLst>
            <pc:docMk/>
            <pc:sldMk cId="1123789893" sldId="401"/>
            <ac:spMk id="3" creationId="{00000000-0000-0000-0000-000000000000}"/>
          </ac:spMkLst>
        </pc:spChg>
        <pc:picChg chg="del">
          <ac:chgData name="GIRISH GN" userId="625313e3a1b95115" providerId="LiveId" clId="{98B613E1-F593-445F-9B9B-E9C4D0837596}" dt="2021-02-09T06:00:41.163" v="303" actId="478"/>
          <ac:picMkLst>
            <pc:docMk/>
            <pc:sldMk cId="1123789893" sldId="401"/>
            <ac:picMk id="5" creationId="{4F8D666F-3EF1-4DF8-A563-DFD9BB4F1501}"/>
          </ac:picMkLst>
        </pc:picChg>
      </pc:sldChg>
      <pc:sldChg chg="addSp modSp add mod">
        <pc:chgData name="GIRISH GN" userId="625313e3a1b95115" providerId="LiveId" clId="{98B613E1-F593-445F-9B9B-E9C4D0837596}" dt="2021-02-09T06:06:40.537" v="380" actId="123"/>
        <pc:sldMkLst>
          <pc:docMk/>
          <pc:sldMk cId="573990156" sldId="402"/>
        </pc:sldMkLst>
        <pc:spChg chg="mod">
          <ac:chgData name="GIRISH GN" userId="625313e3a1b95115" providerId="LiveId" clId="{98B613E1-F593-445F-9B9B-E9C4D0837596}" dt="2021-02-09T06:06:40.537" v="380" actId="123"/>
          <ac:spMkLst>
            <pc:docMk/>
            <pc:sldMk cId="573990156" sldId="402"/>
            <ac:spMk id="3" creationId="{00000000-0000-0000-0000-000000000000}"/>
          </ac:spMkLst>
        </pc:spChg>
        <pc:picChg chg="add mod">
          <ac:chgData name="GIRISH GN" userId="625313e3a1b95115" providerId="LiveId" clId="{98B613E1-F593-445F-9B9B-E9C4D0837596}" dt="2021-02-09T06:05:20.889" v="358"/>
          <ac:picMkLst>
            <pc:docMk/>
            <pc:sldMk cId="573990156" sldId="402"/>
            <ac:picMk id="4" creationId="{0DC6EDBE-7DC4-4E38-91B1-80E4347E1D5A}"/>
          </ac:picMkLst>
        </pc:picChg>
      </pc:sldChg>
      <pc:sldChg chg="addSp delSp modSp add mod">
        <pc:chgData name="GIRISH GN" userId="625313e3a1b95115" providerId="LiveId" clId="{98B613E1-F593-445F-9B9B-E9C4D0837596}" dt="2021-02-09T06:10:11.068" v="424"/>
        <pc:sldMkLst>
          <pc:docMk/>
          <pc:sldMk cId="2729526622" sldId="403"/>
        </pc:sldMkLst>
        <pc:spChg chg="mod">
          <ac:chgData name="GIRISH GN" userId="625313e3a1b95115" providerId="LiveId" clId="{98B613E1-F593-445F-9B9B-E9C4D0837596}" dt="2021-02-09T06:10:01.198" v="421" actId="20577"/>
          <ac:spMkLst>
            <pc:docMk/>
            <pc:sldMk cId="2729526622" sldId="403"/>
            <ac:spMk id="3" creationId="{00000000-0000-0000-0000-000000000000}"/>
          </ac:spMkLst>
        </pc:spChg>
        <pc:picChg chg="del">
          <ac:chgData name="GIRISH GN" userId="625313e3a1b95115" providerId="LiveId" clId="{98B613E1-F593-445F-9B9B-E9C4D0837596}" dt="2021-02-09T06:08:02.641" v="385" actId="478"/>
          <ac:picMkLst>
            <pc:docMk/>
            <pc:sldMk cId="2729526622" sldId="403"/>
            <ac:picMk id="4" creationId="{0DC6EDBE-7DC4-4E38-91B1-80E4347E1D5A}"/>
          </ac:picMkLst>
        </pc:picChg>
        <pc:picChg chg="add mod">
          <ac:chgData name="GIRISH GN" userId="625313e3a1b95115" providerId="LiveId" clId="{98B613E1-F593-445F-9B9B-E9C4D0837596}" dt="2021-02-09T06:09:54.147" v="417" actId="1076"/>
          <ac:picMkLst>
            <pc:docMk/>
            <pc:sldMk cId="2729526622" sldId="403"/>
            <ac:picMk id="5" creationId="{54D41C6F-9B5F-419E-88E9-62B1243C31C3}"/>
          </ac:picMkLst>
        </pc:picChg>
        <pc:picChg chg="add mod">
          <ac:chgData name="GIRISH GN" userId="625313e3a1b95115" providerId="LiveId" clId="{98B613E1-F593-445F-9B9B-E9C4D0837596}" dt="2021-02-09T06:10:11.068" v="424"/>
          <ac:picMkLst>
            <pc:docMk/>
            <pc:sldMk cId="2729526622" sldId="403"/>
            <ac:picMk id="6" creationId="{0FF63073-4808-44BE-AC04-1F7318AEFC11}"/>
          </ac:picMkLst>
        </pc:picChg>
      </pc:sldChg>
      <pc:sldChg chg="addSp modSp new mod">
        <pc:chgData name="GIRISH GN" userId="625313e3a1b95115" providerId="LiveId" clId="{98B613E1-F593-445F-9B9B-E9C4D0837596}" dt="2021-02-09T08:27:04.092" v="605" actId="404"/>
        <pc:sldMkLst>
          <pc:docMk/>
          <pc:sldMk cId="1097722504" sldId="404"/>
        </pc:sldMkLst>
        <pc:spChg chg="mod">
          <ac:chgData name="GIRISH GN" userId="625313e3a1b95115" providerId="LiveId" clId="{98B613E1-F593-445F-9B9B-E9C4D0837596}" dt="2021-02-09T08:27:04.092" v="605" actId="404"/>
          <ac:spMkLst>
            <pc:docMk/>
            <pc:sldMk cId="1097722504" sldId="404"/>
            <ac:spMk id="2" creationId="{94BA3C68-2DF4-469D-9C30-DFFDCA78239D}"/>
          </ac:spMkLst>
        </pc:spChg>
        <pc:spChg chg="mod">
          <ac:chgData name="GIRISH GN" userId="625313e3a1b95115" providerId="LiveId" clId="{98B613E1-F593-445F-9B9B-E9C4D0837596}" dt="2021-02-09T07:37:08.513" v="473" actId="947"/>
          <ac:spMkLst>
            <pc:docMk/>
            <pc:sldMk cId="1097722504" sldId="404"/>
            <ac:spMk id="3" creationId="{83EED69E-D821-4E59-8F04-DF4EEEDC63C9}"/>
          </ac:spMkLst>
        </pc:spChg>
        <pc:picChg chg="add mod">
          <ac:chgData name="GIRISH GN" userId="625313e3a1b95115" providerId="LiveId" clId="{98B613E1-F593-445F-9B9B-E9C4D0837596}" dt="2021-02-09T07:36:48.853" v="472"/>
          <ac:picMkLst>
            <pc:docMk/>
            <pc:sldMk cId="1097722504" sldId="404"/>
            <ac:picMk id="4" creationId="{3FCB3777-BB94-4F5E-A344-D4E289EAA323}"/>
          </ac:picMkLst>
        </pc:picChg>
      </pc:sldChg>
      <pc:sldChg chg="addSp modSp add mod">
        <pc:chgData name="GIRISH GN" userId="625313e3a1b95115" providerId="LiveId" clId="{98B613E1-F593-445F-9B9B-E9C4D0837596}" dt="2021-02-09T08:27:08.557" v="606"/>
        <pc:sldMkLst>
          <pc:docMk/>
          <pc:sldMk cId="4121072644" sldId="405"/>
        </pc:sldMkLst>
        <pc:spChg chg="mod">
          <ac:chgData name="GIRISH GN" userId="625313e3a1b95115" providerId="LiveId" clId="{98B613E1-F593-445F-9B9B-E9C4D0837596}" dt="2021-02-09T08:27:08.557" v="606"/>
          <ac:spMkLst>
            <pc:docMk/>
            <pc:sldMk cId="4121072644" sldId="405"/>
            <ac:spMk id="2" creationId="{94BA3C68-2DF4-469D-9C30-DFFDCA78239D}"/>
          </ac:spMkLst>
        </pc:spChg>
        <pc:spChg chg="mod">
          <ac:chgData name="GIRISH GN" userId="625313e3a1b95115" providerId="LiveId" clId="{98B613E1-F593-445F-9B9B-E9C4D0837596}" dt="2021-02-09T07:40:13.998" v="562" actId="20577"/>
          <ac:spMkLst>
            <pc:docMk/>
            <pc:sldMk cId="4121072644" sldId="405"/>
            <ac:spMk id="3" creationId="{83EED69E-D821-4E59-8F04-DF4EEEDC63C9}"/>
          </ac:spMkLst>
        </pc:spChg>
        <pc:picChg chg="mod">
          <ac:chgData name="GIRISH GN" userId="625313e3a1b95115" providerId="LiveId" clId="{98B613E1-F593-445F-9B9B-E9C4D0837596}" dt="2021-02-09T07:39:32.690" v="536" actId="1076"/>
          <ac:picMkLst>
            <pc:docMk/>
            <pc:sldMk cId="4121072644" sldId="405"/>
            <ac:picMk id="4" creationId="{3FCB3777-BB94-4F5E-A344-D4E289EAA323}"/>
          </ac:picMkLst>
        </pc:picChg>
        <pc:picChg chg="add mod">
          <ac:chgData name="GIRISH GN" userId="625313e3a1b95115" providerId="LiveId" clId="{98B613E1-F593-445F-9B9B-E9C4D0837596}" dt="2021-02-09T07:40:27.616" v="568"/>
          <ac:picMkLst>
            <pc:docMk/>
            <pc:sldMk cId="4121072644" sldId="405"/>
            <ac:picMk id="5" creationId="{342644CC-F7BA-469F-9631-8D04E7A0E724}"/>
          </ac:picMkLst>
        </pc:picChg>
      </pc:sldChg>
      <pc:sldChg chg="delSp modSp add mod">
        <pc:chgData name="GIRISH GN" userId="625313e3a1b95115" providerId="LiveId" clId="{98B613E1-F593-445F-9B9B-E9C4D0837596}" dt="2021-02-09T08:27:14.767" v="607"/>
        <pc:sldMkLst>
          <pc:docMk/>
          <pc:sldMk cId="3138689390" sldId="406"/>
        </pc:sldMkLst>
        <pc:spChg chg="mod">
          <ac:chgData name="GIRISH GN" userId="625313e3a1b95115" providerId="LiveId" clId="{98B613E1-F593-445F-9B9B-E9C4D0837596}" dt="2021-02-09T08:27:14.767" v="607"/>
          <ac:spMkLst>
            <pc:docMk/>
            <pc:sldMk cId="3138689390" sldId="406"/>
            <ac:spMk id="2" creationId="{94BA3C68-2DF4-469D-9C30-DFFDCA78239D}"/>
          </ac:spMkLst>
        </pc:spChg>
        <pc:spChg chg="mod">
          <ac:chgData name="GIRISH GN" userId="625313e3a1b95115" providerId="LiveId" clId="{98B613E1-F593-445F-9B9B-E9C4D0837596}" dt="2021-02-09T08:25:26.785" v="599" actId="123"/>
          <ac:spMkLst>
            <pc:docMk/>
            <pc:sldMk cId="3138689390" sldId="406"/>
            <ac:spMk id="3" creationId="{83EED69E-D821-4E59-8F04-DF4EEEDC63C9}"/>
          </ac:spMkLst>
        </pc:spChg>
        <pc:picChg chg="del">
          <ac:chgData name="GIRISH GN" userId="625313e3a1b95115" providerId="LiveId" clId="{98B613E1-F593-445F-9B9B-E9C4D0837596}" dt="2021-02-09T08:24:57.649" v="586" actId="478"/>
          <ac:picMkLst>
            <pc:docMk/>
            <pc:sldMk cId="3138689390" sldId="406"/>
            <ac:picMk id="4" creationId="{3FCB3777-BB94-4F5E-A344-D4E289EAA323}"/>
          </ac:picMkLst>
        </pc:picChg>
        <pc:picChg chg="del">
          <ac:chgData name="GIRISH GN" userId="625313e3a1b95115" providerId="LiveId" clId="{98B613E1-F593-445F-9B9B-E9C4D0837596}" dt="2021-02-09T08:25:00.318" v="587" actId="478"/>
          <ac:picMkLst>
            <pc:docMk/>
            <pc:sldMk cId="3138689390" sldId="406"/>
            <ac:picMk id="5" creationId="{342644CC-F7BA-469F-9631-8D04E7A0E7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950B7-DEE0-4452-943F-D7640C0F616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1CBB-3203-4B77-AAA8-F8AE78B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66EA-87B5-435F-9982-86032DE1FA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4B84-53F2-43A2-A03F-A1574345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linear-regression-detailed-view-ea73175f6e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848600" cy="19811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1338AD"/>
                </a:solidFill>
                <a:latin typeface="+mn-lt"/>
              </a:rPr>
              <a:t>Machine Learning</a:t>
            </a:r>
            <a:br>
              <a:rPr lang="en-US" sz="3600" b="1" dirty="0">
                <a:solidFill>
                  <a:srgbClr val="1338AD"/>
                </a:solidFill>
                <a:latin typeface="+mn-lt"/>
              </a:rPr>
            </a:br>
            <a:br>
              <a:rPr lang="en-US" sz="3600" b="1" dirty="0">
                <a:solidFill>
                  <a:srgbClr val="1338AD"/>
                </a:solidFill>
                <a:latin typeface="+mn-lt"/>
              </a:rPr>
            </a:br>
            <a:r>
              <a:rPr lang="en-US" sz="3100" b="1" dirty="0">
                <a:latin typeface="+mn-lt"/>
              </a:rPr>
              <a:t>Regression</a:t>
            </a:r>
            <a:br>
              <a:rPr lang="en-US" sz="3600" b="1" dirty="0">
                <a:solidFill>
                  <a:srgbClr val="1338AD"/>
                </a:solidFill>
                <a:latin typeface="+mn-lt"/>
              </a:rPr>
            </a:br>
            <a:endParaRPr lang="en-US" sz="4000" b="1" dirty="0">
              <a:solidFill>
                <a:srgbClr val="1338AD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8382000" cy="1447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Indian Institute of Information Technology           Sri City, </a:t>
            </a:r>
            <a:r>
              <a:rPr lang="en-US" b="1" dirty="0" err="1">
                <a:solidFill>
                  <a:srgbClr val="0070C0"/>
                </a:solidFill>
              </a:rPr>
              <a:t>Chittoor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5720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639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Probabilistic interpretation of Regression: ML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600" dirty="0"/>
              <a:t>In particular, the derivations will be a bit simpler if we maximize the log likelihood ℓ(θ):</a:t>
            </a:r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  <a:p>
            <a:pPr algn="just"/>
            <a:r>
              <a:rPr lang="en-IN" sz="2600" dirty="0"/>
              <a:t>Hence, maximizing ℓ(θ) gives the same answer as minimizing</a:t>
            </a:r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  <a:p>
            <a:pPr algn="just"/>
            <a:endParaRPr lang="en-IN" sz="2600" dirty="0"/>
          </a:p>
          <a:p>
            <a:pPr algn="just"/>
            <a:r>
              <a:rPr lang="en-IN" sz="2600" dirty="0"/>
              <a:t>which we recognize to be J(θ), our original least-squares cost function.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41C6F-9B5F-419E-88E9-62B1243C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165476" y="1752600"/>
            <a:ext cx="4813048" cy="2584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63073-4808-44BE-AC04-1F7318AEFC1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156063" y="4870397"/>
            <a:ext cx="2976425" cy="10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2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EEE2-776B-4EF8-879D-C6A41356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Probabilistic interpretation of Regression: ML estimation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8B5C-646B-41EB-ABBB-43C415F1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Under the previous probabilistic assumptions on the data, least-squares regression corresponds to finding the maximum likely hood estimate of </a:t>
            </a:r>
            <a:r>
              <a:rPr lang="el-GR" sz="2400" dirty="0"/>
              <a:t>θ.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is thus one set of assumptions under which least-squares regression can be justified as a very natural method that’s just doing maximum likelihood estimation. </a:t>
            </a:r>
          </a:p>
        </p:txBody>
      </p:sp>
    </p:spTree>
    <p:extLst>
      <p:ext uri="{BB962C8B-B14F-4D97-AF65-F5344CB8AC3E}">
        <p14:creationId xmlns:p14="http://schemas.microsoft.com/office/powerpoint/2010/main" val="26444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C68-2DF4-469D-9C30-DFFDCA78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" y="160337"/>
            <a:ext cx="8946371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338AD"/>
                </a:solidFill>
              </a:rPr>
              <a:t>Extending to the non-linear models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D69E-D821-4E59-8F04-DF4EEEDC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Consider the problem of predicting y from x ∈ R. The leftmost figure below shows the result of fitting a y = θ</a:t>
            </a:r>
            <a:r>
              <a:rPr lang="en-IN" sz="2400" baseline="-25000" dirty="0"/>
              <a:t>0</a:t>
            </a:r>
            <a:r>
              <a:rPr lang="en-IN" sz="2400" dirty="0"/>
              <a:t> + θ</a:t>
            </a:r>
            <a:r>
              <a:rPr lang="en-IN" sz="2400" baseline="-25000" dirty="0"/>
              <a:t>1</a:t>
            </a:r>
            <a:r>
              <a:rPr lang="en-IN" sz="2400" dirty="0"/>
              <a:t>x to a dataset.</a:t>
            </a:r>
          </a:p>
          <a:p>
            <a:r>
              <a:rPr lang="en-IN" sz="2400" dirty="0"/>
              <a:t>We see that the data doesn’t really lie on straight line, and so the fit is not very good.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B3777-BB94-4F5E-A344-D4E289EA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916" y="4052563"/>
            <a:ext cx="8946371" cy="28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C68-2DF4-469D-9C30-DFFDCA78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39"/>
            <a:ext cx="8946371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1338AD"/>
                </a:solidFill>
              </a:rPr>
              <a:t>Extending to the non-linear models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D69E-D821-4E59-8F04-DF4EEEDC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85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Instead, if we had added an extra feature x</a:t>
            </a:r>
            <a:r>
              <a:rPr lang="en-IN" sz="2400" baseline="30000" dirty="0"/>
              <a:t>2</a:t>
            </a:r>
            <a:r>
              <a:rPr lang="en-IN" sz="2400" dirty="0"/>
              <a:t>, and fit y = θ</a:t>
            </a:r>
            <a:r>
              <a:rPr lang="en-IN" sz="2400" baseline="-25000" dirty="0"/>
              <a:t>0</a:t>
            </a:r>
            <a:r>
              <a:rPr lang="en-IN" sz="2400" dirty="0"/>
              <a:t> +θ</a:t>
            </a:r>
            <a:r>
              <a:rPr lang="en-IN" sz="2400" baseline="-25000" dirty="0"/>
              <a:t>1</a:t>
            </a:r>
            <a:r>
              <a:rPr lang="en-IN" sz="2400" dirty="0"/>
              <a:t>x +θ</a:t>
            </a:r>
            <a:r>
              <a:rPr lang="en-IN" sz="2400" baseline="-25000" dirty="0"/>
              <a:t>2</a:t>
            </a:r>
            <a:r>
              <a:rPr lang="en-IN" sz="2400" dirty="0"/>
              <a:t>x</a:t>
            </a:r>
            <a:r>
              <a:rPr lang="en-IN" sz="2400" baseline="30000" dirty="0"/>
              <a:t>2</a:t>
            </a:r>
            <a:r>
              <a:rPr lang="en-IN" sz="2400" dirty="0"/>
              <a:t>, then we obtain a slightly better fit to the data.</a:t>
            </a:r>
          </a:p>
          <a:p>
            <a:r>
              <a:rPr lang="en-IN" sz="2400" dirty="0"/>
              <a:t>Naively, it might seem that the more features we add, the better. </a:t>
            </a:r>
          </a:p>
          <a:p>
            <a:r>
              <a:rPr lang="en-IN" sz="2400" dirty="0"/>
              <a:t>However, there is also a danger in adding too many features: The rightmost figure is the result of fitting a 5-th order polynomial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B3777-BB94-4F5E-A344-D4E289EA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7629" y="4079602"/>
            <a:ext cx="8946371" cy="2805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644CC-F7BA-469F-9631-8D04E7A0E7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362200" y="3422795"/>
            <a:ext cx="2424820" cy="6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C68-2DF4-469D-9C30-DFFDCA78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39"/>
            <a:ext cx="8946371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1338AD"/>
                </a:solidFill>
              </a:rPr>
              <a:t>Extending to the non-linear models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D69E-D821-4E59-8F04-DF4EEEDC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85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We see that even though the fitted curve passes through the data perfectly, we would not expect this to be a very good predictor of, say, housing prices (y) for different living areas (x).</a:t>
            </a:r>
          </a:p>
          <a:p>
            <a:pPr algn="just"/>
            <a:r>
              <a:rPr lang="en-IN" sz="2400" dirty="0"/>
              <a:t>Without formally defining what these terms mean, we’ll say the figure on the left shows an instance of </a:t>
            </a:r>
            <a:r>
              <a:rPr lang="en-IN" sz="2400" b="1" i="1" dirty="0"/>
              <a:t>underfitting</a:t>
            </a:r>
            <a:r>
              <a:rPr lang="en-IN" sz="2400" dirty="0"/>
              <a:t>—in which the data clearly shows structure not captured by the model—and the figure on the right is an example of </a:t>
            </a:r>
            <a:r>
              <a:rPr lang="en-IN" sz="2400" b="1" i="1" dirty="0"/>
              <a:t>overfitting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68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1A27-F09A-42FA-A260-1E3E8D7F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0D5C-56CA-4A87-AFBB-73A960F3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https://towardsdatascience.com/linear-regression-detailed-view-ea73175f6e86</a:t>
            </a:r>
            <a:endParaRPr lang="en-IN" dirty="0"/>
          </a:p>
          <a:p>
            <a:r>
              <a:rPr lang="en-IN"/>
              <a:t>http://www.stat.yale.edu/Courses/1997-98/101/linreg.htm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92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338AD"/>
                </a:solidFill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Gradient Descent: Regression</a:t>
            </a:r>
          </a:p>
          <a:p>
            <a:r>
              <a:rPr lang="en-US" sz="2800">
                <a:solidFill>
                  <a:srgbClr val="1338AD"/>
                </a:solidFill>
              </a:rPr>
              <a:t>Probabilistic interpretation of Regression: ML estimation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470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Gradient Descent: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FF098-45CC-4FB2-B14E-694F86190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t="9728" r="-412"/>
          <a:stretch/>
        </p:blipFill>
        <p:spPr>
          <a:xfrm>
            <a:off x="838200" y="1143000"/>
            <a:ext cx="7772400" cy="49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Gradient Descent: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8" y="1187910"/>
            <a:ext cx="83820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400" dirty="0"/>
              <a:t>Repeat until “convergence":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Least Square cost function.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it-IT" sz="2400" dirty="0"/>
              <a:t>Demo: https://lukaszkujawa.github.io/gradient-descent.html </a:t>
            </a:r>
          </a:p>
          <a:p>
            <a:pPr algn="just"/>
            <a:endParaRPr lang="it-IT" sz="2400" dirty="0"/>
          </a:p>
          <a:p>
            <a:pPr algn="just"/>
            <a:r>
              <a:rPr lang="en-IN" sz="2400" dirty="0"/>
              <a:t>This method looks at every example in the entire training set on every step, and is called batch gradient descent.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Stochastic gradient descent: </a:t>
            </a:r>
            <a:r>
              <a:rPr lang="en-IN" sz="2400" dirty="0"/>
              <a:t>In this algorithm, we repeatedly run through the training set, and each time we encounter a training example, we update the parameters according to the gradient of the error with respect to that single training example only.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F7BFB-7C77-4E2B-8571-06C0AD39711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66800" y="1676400"/>
            <a:ext cx="6539129" cy="11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5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Gradient Descent: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0B5EB-EEC3-430A-9E49-61088C111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513" y="1171574"/>
            <a:ext cx="8517287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639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Probabilistic interpretation of Regression: ML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Why might the least-squares cost function J, be a reasonable choice?</a:t>
            </a:r>
          </a:p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n-IN" sz="2400" dirty="0"/>
              <a:t>Let us assume that the target variables and the inputs are related via the equation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where </a:t>
            </a:r>
            <a:r>
              <a:rPr lang="az-Cyrl-AZ" sz="2400" dirty="0"/>
              <a:t>Є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 is an error term that captures either unmodeled effects or random noise.</a:t>
            </a:r>
          </a:p>
          <a:p>
            <a:pPr algn="just"/>
            <a:r>
              <a:rPr lang="en-IN" sz="2400" dirty="0"/>
              <a:t>Let us further assume that the </a:t>
            </a:r>
            <a:r>
              <a:rPr lang="az-Cyrl-AZ" sz="2400" dirty="0"/>
              <a:t>Є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 are distributed IID (independently and identically distributed) according to a Gaussian distribution with mean zero and some variance σ</a:t>
            </a:r>
            <a:r>
              <a:rPr lang="en-IN" sz="2400" baseline="30000" dirty="0"/>
              <a:t>2</a:t>
            </a:r>
            <a:r>
              <a:rPr lang="en-IN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AD73C-A565-4890-9189-E0D59F8CCB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290536" y="3392129"/>
            <a:ext cx="2562927" cy="7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639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Probabilistic interpretation of Regression: ML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We can write this assumption as “</a:t>
            </a:r>
            <a:r>
              <a:rPr lang="az-Cyrl-AZ" sz="2400" dirty="0"/>
              <a:t>Є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 ∼ N(0, σ</a:t>
            </a:r>
            <a:r>
              <a:rPr lang="en-IN" sz="2400" baseline="30000" dirty="0"/>
              <a:t>2</a:t>
            </a:r>
            <a:r>
              <a:rPr lang="en-IN" sz="2400" dirty="0"/>
              <a:t>).” I.e., the density of </a:t>
            </a:r>
            <a:r>
              <a:rPr lang="az-Cyrl-AZ" sz="2400" dirty="0"/>
              <a:t>Є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 is given by</a:t>
            </a:r>
            <a:endParaRPr lang="es-ES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notation “(p(y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|x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; θ)” indicates that this is the distribution of y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 </a:t>
            </a:r>
            <a:r>
              <a:rPr lang="en-IN" sz="2400" dirty="0"/>
              <a:t>given x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 and parameterized by θ.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We can also write the distribution of y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 as </a:t>
            </a:r>
          </a:p>
          <a:p>
            <a:pPr marL="0" indent="0" algn="just">
              <a:buNone/>
            </a:pPr>
            <a:r>
              <a:rPr lang="en-IN" sz="2400" dirty="0"/>
              <a:t>		y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 | x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; θ ∼ N(</a:t>
            </a:r>
            <a:r>
              <a:rPr lang="en-IN" sz="2400" dirty="0" err="1"/>
              <a:t>θ</a:t>
            </a:r>
            <a:r>
              <a:rPr lang="en-IN" sz="2400" baseline="30000" dirty="0" err="1"/>
              <a:t>T</a:t>
            </a:r>
            <a:r>
              <a:rPr lang="en-IN" sz="2400" dirty="0"/>
              <a:t> x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, σ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D666F-3EF1-4DF8-A563-DFD9BB4F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08792" y="2077393"/>
            <a:ext cx="6106407" cy="21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639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Probabilistic interpretation of Regression: ML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5410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400" dirty="0"/>
                  <a:t>Given X (the design matrix, which contains all the x</a:t>
                </a:r>
                <a:r>
                  <a:rPr lang="en-IN" sz="2400" baseline="30000" dirty="0"/>
                  <a:t>(</a:t>
                </a:r>
                <a:r>
                  <a:rPr lang="en-IN" sz="2400" baseline="30000" dirty="0" err="1"/>
                  <a:t>i</a:t>
                </a:r>
                <a:r>
                  <a:rPr lang="en-IN" sz="2400" baseline="30000" dirty="0"/>
                  <a:t>)</a:t>
                </a:r>
                <a:r>
                  <a:rPr lang="en-IN" sz="2400" dirty="0"/>
                  <a:t>’s) and θ, what is the distribution of the y</a:t>
                </a:r>
                <a:r>
                  <a:rPr lang="en-IN" sz="2400" baseline="30000" dirty="0"/>
                  <a:t>(</a:t>
                </a:r>
                <a:r>
                  <a:rPr lang="en-IN" sz="2400" baseline="30000" dirty="0" err="1"/>
                  <a:t>i</a:t>
                </a:r>
                <a:r>
                  <a:rPr lang="en-IN" sz="2400" baseline="30000" dirty="0"/>
                  <a:t>)</a:t>
                </a:r>
                <a:r>
                  <a:rPr lang="en-IN" sz="2400" dirty="0"/>
                  <a:t>’s?</a:t>
                </a:r>
              </a:p>
              <a:p>
                <a:pPr algn="just"/>
                <a:r>
                  <a:rPr lang="en-IN" sz="2400" dirty="0"/>
                  <a:t>The probability of the data is given by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sz="2400" dirty="0" err="1"/>
                  <a:t>|X</a:t>
                </a:r>
                <a:r>
                  <a:rPr lang="en-IN" sz="2400" dirty="0"/>
                  <a:t>; θ). This quantity is typically viewed a function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sz="2400" dirty="0"/>
                  <a:t> (and perhaps X), for a fixed value of θ. </a:t>
                </a:r>
              </a:p>
              <a:p>
                <a:pPr algn="just"/>
                <a:r>
                  <a:rPr lang="en-IN" sz="2400" dirty="0"/>
                  <a:t>When we wish to explicitly view this as a function of θ, we will instead call it the </a:t>
                </a:r>
                <a:r>
                  <a:rPr lang="en-IN" sz="2400" b="1" dirty="0"/>
                  <a:t>likelihood function</a:t>
                </a:r>
                <a:r>
                  <a:rPr lang="en-IN" sz="2400" dirty="0"/>
                  <a:t>:</a:t>
                </a:r>
              </a:p>
              <a:p>
                <a:pPr algn="just"/>
                <a:endParaRPr lang="en-IN" sz="2400" dirty="0"/>
              </a:p>
              <a:p>
                <a:pPr marL="0" indent="0" algn="ctr">
                  <a:buNone/>
                </a:pPr>
                <a:r>
                  <a:rPr lang="en-IN" sz="2400" dirty="0"/>
                  <a:t>L(</a:t>
                </a:r>
                <a:r>
                  <a:rPr lang="el-GR" sz="2400" dirty="0"/>
                  <a:t>θ) = </a:t>
                </a:r>
                <a:r>
                  <a:rPr lang="en-IN" sz="2400" dirty="0"/>
                  <a:t>L(</a:t>
                </a:r>
                <a:r>
                  <a:rPr lang="el-GR" sz="2400" dirty="0"/>
                  <a:t>θ;</a:t>
                </a:r>
                <a:r>
                  <a:rPr lang="en-IN" sz="2400" dirty="0"/>
                  <a:t>X,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sz="2400" dirty="0"/>
                  <a:t>) =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|X; </a:t>
                </a:r>
                <a:r>
                  <a:rPr lang="el-GR" sz="2400" dirty="0"/>
                  <a:t>θ)</a:t>
                </a:r>
                <a:endParaRPr lang="en-IN" sz="2400" dirty="0"/>
              </a:p>
              <a:p>
                <a:pPr algn="just"/>
                <a:endParaRPr lang="en-IN" sz="2400" dirty="0"/>
              </a:p>
              <a:p>
                <a:pPr algn="just"/>
                <a:r>
                  <a:rPr lang="en-IN" sz="2400" dirty="0"/>
                  <a:t>Note that by the independence assumption on the </a:t>
                </a:r>
                <a:r>
                  <a:rPr lang="az-Cyrl-AZ" sz="2400" dirty="0"/>
                  <a:t>Є</a:t>
                </a:r>
                <a:r>
                  <a:rPr lang="en-IN" sz="2400" baseline="30000" dirty="0"/>
                  <a:t>(</a:t>
                </a:r>
                <a:r>
                  <a:rPr lang="en-IN" sz="2400" baseline="30000" dirty="0" err="1"/>
                  <a:t>i</a:t>
                </a:r>
                <a:r>
                  <a:rPr lang="en-IN" sz="2400" baseline="30000" dirty="0"/>
                  <a:t>)</a:t>
                </a:r>
                <a:r>
                  <a:rPr lang="en-IN" sz="2400" dirty="0"/>
                  <a:t>’s (and hence also the y</a:t>
                </a:r>
                <a:r>
                  <a:rPr lang="en-IN" sz="2400" baseline="30000" dirty="0"/>
                  <a:t>(</a:t>
                </a:r>
                <a:r>
                  <a:rPr lang="en-IN" sz="2400" baseline="30000" dirty="0" err="1"/>
                  <a:t>i</a:t>
                </a:r>
                <a:r>
                  <a:rPr lang="en-IN" sz="2400" baseline="30000" dirty="0"/>
                  <a:t>)</a:t>
                </a:r>
                <a:r>
                  <a:rPr lang="en-IN" sz="2400" dirty="0"/>
                  <a:t>’s given the x</a:t>
                </a:r>
                <a:r>
                  <a:rPr lang="en-IN" sz="2400" baseline="30000" dirty="0"/>
                  <a:t>(</a:t>
                </a:r>
                <a:r>
                  <a:rPr lang="en-IN" sz="2400" baseline="30000" dirty="0" err="1"/>
                  <a:t>i</a:t>
                </a:r>
                <a:r>
                  <a:rPr lang="en-IN" sz="2400" baseline="30000" dirty="0"/>
                  <a:t>)</a:t>
                </a:r>
                <a:r>
                  <a:rPr lang="en-IN" sz="2400" dirty="0"/>
                  <a:t>’s), this can also be written</a:t>
                </a:r>
              </a:p>
              <a:p>
                <a:pPr algn="just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5410200"/>
              </a:xfrm>
              <a:blipFill>
                <a:blip r:embed="rId2"/>
                <a:stretch>
                  <a:fillRect l="-945" t="-901" r="-1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78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639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1338AD"/>
                </a:solidFill>
              </a:rPr>
              <a:t>Probabilistic interpretation of Regression: ML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Note that by the independence assumption on the </a:t>
            </a:r>
            <a:r>
              <a:rPr lang="az-Cyrl-AZ" sz="2400" dirty="0"/>
              <a:t>Є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’s (and hence also the y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’s given the x</a:t>
            </a:r>
            <a:r>
              <a:rPr lang="en-IN" sz="2400" baseline="30000" dirty="0"/>
              <a:t>(</a:t>
            </a:r>
            <a:r>
              <a:rPr lang="en-IN" sz="2400" baseline="30000" dirty="0" err="1"/>
              <a:t>i</a:t>
            </a:r>
            <a:r>
              <a:rPr lang="en-IN" sz="2400" baseline="30000" dirty="0"/>
              <a:t>)</a:t>
            </a:r>
            <a:r>
              <a:rPr lang="en-IN" sz="2400" dirty="0"/>
              <a:t>’s), this can also be written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Now, given this probabilistic model relating the y(</a:t>
            </a:r>
            <a:r>
              <a:rPr lang="en-IN" sz="2400" dirty="0" err="1"/>
              <a:t>i</a:t>
            </a:r>
            <a:r>
              <a:rPr lang="en-IN" sz="2400" dirty="0"/>
              <a:t>)’s and the x(</a:t>
            </a:r>
            <a:r>
              <a:rPr lang="en-IN" sz="2400" dirty="0" err="1"/>
              <a:t>i</a:t>
            </a:r>
            <a:r>
              <a:rPr lang="en-IN" sz="2400" dirty="0"/>
              <a:t>)’s, what is a reasonable way of choosing our best guess of the parameters θ?</a:t>
            </a:r>
          </a:p>
          <a:p>
            <a:pPr algn="just"/>
            <a:r>
              <a:rPr lang="en-IN" sz="2400" dirty="0"/>
              <a:t>The principal of maximum likelihood says that we should choose θ so as to make the data as high probability as possible.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6EDBE-7DC4-4E38-91B1-80E4347E1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2133600"/>
            <a:ext cx="458541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9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944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Machine Learning  Regression </vt:lpstr>
      <vt:lpstr>Today’s Agenda</vt:lpstr>
      <vt:lpstr>Gradient Descent: Regression</vt:lpstr>
      <vt:lpstr>Gradient Descent: Regression</vt:lpstr>
      <vt:lpstr>Gradient Descent: Regression</vt:lpstr>
      <vt:lpstr>Probabilistic interpretation of Regression: ML estimation</vt:lpstr>
      <vt:lpstr>Probabilistic interpretation of Regression: ML estimation</vt:lpstr>
      <vt:lpstr>Probabilistic interpretation of Regression: ML estimation</vt:lpstr>
      <vt:lpstr>Probabilistic interpretation of Regression: ML estimation</vt:lpstr>
      <vt:lpstr>Probabilistic interpretation of Regression: ML estimation</vt:lpstr>
      <vt:lpstr>Probabilistic interpretation of Regression: ML estimation</vt:lpstr>
      <vt:lpstr>Extending to the non-linear models</vt:lpstr>
      <vt:lpstr>Extending to the non-linear models</vt:lpstr>
      <vt:lpstr>Extending to the non-linear models</vt:lpstr>
      <vt:lpstr>Additional 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Regression </dc:title>
  <dc:creator>Gududappanavar Nagarajappa, Girish</dc:creator>
  <cp:lastModifiedBy>Gududappanavar Nagarajappa, Girish</cp:lastModifiedBy>
  <cp:revision>2</cp:revision>
  <dcterms:created xsi:type="dcterms:W3CDTF">2021-02-08T05:18:47Z</dcterms:created>
  <dcterms:modified xsi:type="dcterms:W3CDTF">2021-02-09T08:27:17Z</dcterms:modified>
</cp:coreProperties>
</file>