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7" r:id="rId5"/>
    <p:sldId id="284" r:id="rId6"/>
    <p:sldId id="260" r:id="rId7"/>
    <p:sldId id="261" r:id="rId8"/>
    <p:sldId id="262" r:id="rId9"/>
    <p:sldId id="263" r:id="rId10"/>
    <p:sldId id="280" r:id="rId11"/>
    <p:sldId id="269" r:id="rId12"/>
    <p:sldId id="264" r:id="rId13"/>
    <p:sldId id="265" r:id="rId14"/>
    <p:sldId id="268" r:id="rId15"/>
    <p:sldId id="266" r:id="rId16"/>
    <p:sldId id="267" r:id="rId17"/>
    <p:sldId id="270" r:id="rId18"/>
    <p:sldId id="271" r:id="rId19"/>
    <p:sldId id="277" r:id="rId20"/>
    <p:sldId id="278" r:id="rId21"/>
    <p:sldId id="272" r:id="rId22"/>
    <p:sldId id="28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7E546-9ACB-426A-AF40-AD9D18C1D4A8}" v="515" dt="2020-10-19T01:59:03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GN" userId="625313e3a1b95115" providerId="LiveId" clId="{3187E546-9ACB-426A-AF40-AD9D18C1D4A8}"/>
    <pc:docChg chg="undo redo custSel mod addSld delSld modSld sldOrd">
      <pc:chgData name="GIRISH GN" userId="625313e3a1b95115" providerId="LiveId" clId="{3187E546-9ACB-426A-AF40-AD9D18C1D4A8}" dt="2020-10-19T04:57:24.295" v="1192" actId="20577"/>
      <pc:docMkLst>
        <pc:docMk/>
      </pc:docMkLst>
      <pc:sldChg chg="addSp modSp mod setBg">
        <pc:chgData name="GIRISH GN" userId="625313e3a1b95115" providerId="LiveId" clId="{3187E546-9ACB-426A-AF40-AD9D18C1D4A8}" dt="2020-10-19T01:23:07.187" v="1167" actId="27636"/>
        <pc:sldMkLst>
          <pc:docMk/>
          <pc:sldMk cId="3352593714" sldId="256"/>
        </pc:sldMkLst>
        <pc:spChg chg="mod">
          <ac:chgData name="GIRISH GN" userId="625313e3a1b95115" providerId="LiveId" clId="{3187E546-9ACB-426A-AF40-AD9D18C1D4A8}" dt="2020-10-18T17:35:53.587" v="554" actId="313"/>
          <ac:spMkLst>
            <pc:docMk/>
            <pc:sldMk cId="3352593714" sldId="256"/>
            <ac:spMk id="2" creationId="{FEE11CA7-FA42-4D69-9A17-2A8D25976C7B}"/>
          </ac:spMkLst>
        </pc:spChg>
        <pc:spChg chg="mod">
          <ac:chgData name="GIRISH GN" userId="625313e3a1b95115" providerId="LiveId" clId="{3187E546-9ACB-426A-AF40-AD9D18C1D4A8}" dt="2020-10-19T01:23:07.187" v="1167" actId="27636"/>
          <ac:spMkLst>
            <pc:docMk/>
            <pc:sldMk cId="3352593714" sldId="256"/>
            <ac:spMk id="3" creationId="{3C065EEA-E682-4651-83EC-F502E63EC3E2}"/>
          </ac:spMkLst>
        </pc:spChg>
        <pc:spChg chg="add">
          <ac:chgData name="GIRISH GN" userId="625313e3a1b95115" providerId="LiveId" clId="{3187E546-9ACB-426A-AF40-AD9D18C1D4A8}" dt="2020-10-18T16:18:24.489" v="100" actId="26606"/>
          <ac:spMkLst>
            <pc:docMk/>
            <pc:sldMk cId="3352593714" sldId="256"/>
            <ac:spMk id="8" creationId="{01C9CC24-B375-4226-BF2B-61FADBBA696A}"/>
          </ac:spMkLst>
        </pc:spChg>
        <pc:spChg chg="add">
          <ac:chgData name="GIRISH GN" userId="625313e3a1b95115" providerId="LiveId" clId="{3187E546-9ACB-426A-AF40-AD9D18C1D4A8}" dt="2020-10-18T16:18:24.489" v="100" actId="26606"/>
          <ac:spMkLst>
            <pc:docMk/>
            <pc:sldMk cId="3352593714" sldId="256"/>
            <ac:spMk id="10" creationId="{CD70A28E-4FD8-4474-A206-E15B5EBB303F}"/>
          </ac:spMkLst>
        </pc:spChg>
        <pc:picChg chg="add">
          <ac:chgData name="GIRISH GN" userId="625313e3a1b95115" providerId="LiveId" clId="{3187E546-9ACB-426A-AF40-AD9D18C1D4A8}" dt="2020-10-18T16:18:24.489" v="100" actId="26606"/>
          <ac:picMkLst>
            <pc:docMk/>
            <pc:sldMk cId="3352593714" sldId="256"/>
            <ac:picMk id="12" creationId="{39647E21-5366-4638-AC97-D8CD4111EB57}"/>
          </ac:picMkLst>
        </pc:picChg>
      </pc:sldChg>
      <pc:sldChg chg="modSp">
        <pc:chgData name="GIRISH GN" userId="625313e3a1b95115" providerId="LiveId" clId="{3187E546-9ACB-426A-AF40-AD9D18C1D4A8}" dt="2020-10-18T19:11:24.280" v="1112" actId="1076"/>
        <pc:sldMkLst>
          <pc:docMk/>
          <pc:sldMk cId="1702965018" sldId="257"/>
        </pc:sldMkLst>
        <pc:spChg chg="mod">
          <ac:chgData name="GIRISH GN" userId="625313e3a1b95115" providerId="LiveId" clId="{3187E546-9ACB-426A-AF40-AD9D18C1D4A8}" dt="2020-10-18T19:11:24.280" v="1112" actId="1076"/>
          <ac:spMkLst>
            <pc:docMk/>
            <pc:sldMk cId="1702965018" sldId="257"/>
            <ac:spMk id="26" creationId="{0E45C22E-BEF5-4E55-B0C8-3CF83EF33653}"/>
          </ac:spMkLst>
        </pc:spChg>
      </pc:sldChg>
      <pc:sldChg chg="modSp">
        <pc:chgData name="GIRISH GN" userId="625313e3a1b95115" providerId="LiveId" clId="{3187E546-9ACB-426A-AF40-AD9D18C1D4A8}" dt="2020-10-19T04:57:24.295" v="1192" actId="20577"/>
        <pc:sldMkLst>
          <pc:docMk/>
          <pc:sldMk cId="610058005" sldId="260"/>
        </pc:sldMkLst>
        <pc:spChg chg="mod">
          <ac:chgData name="GIRISH GN" userId="625313e3a1b95115" providerId="LiveId" clId="{3187E546-9ACB-426A-AF40-AD9D18C1D4A8}" dt="2020-10-18T16:21:08.249" v="118" actId="20577"/>
          <ac:spMkLst>
            <pc:docMk/>
            <pc:sldMk cId="610058005" sldId="260"/>
            <ac:spMk id="2" creationId="{DFBDFA68-68BC-40BB-9C75-15378606C512}"/>
          </ac:spMkLst>
        </pc:spChg>
        <pc:spChg chg="mod">
          <ac:chgData name="GIRISH GN" userId="625313e3a1b95115" providerId="LiveId" clId="{3187E546-9ACB-426A-AF40-AD9D18C1D4A8}" dt="2020-10-19T04:57:24.295" v="1192" actId="20577"/>
          <ac:spMkLst>
            <pc:docMk/>
            <pc:sldMk cId="610058005" sldId="260"/>
            <ac:spMk id="3" creationId="{5F54D9C3-C9EA-4516-9DB2-6AB0E359A01B}"/>
          </ac:spMkLst>
        </pc:spChg>
      </pc:sldChg>
      <pc:sldChg chg="modSp">
        <pc:chgData name="GIRISH GN" userId="625313e3a1b95115" providerId="LiveId" clId="{3187E546-9ACB-426A-AF40-AD9D18C1D4A8}" dt="2020-10-18T16:21:21.865" v="122" actId="20577"/>
        <pc:sldMkLst>
          <pc:docMk/>
          <pc:sldMk cId="265863240" sldId="261"/>
        </pc:sldMkLst>
        <pc:spChg chg="mod">
          <ac:chgData name="GIRISH GN" userId="625313e3a1b95115" providerId="LiveId" clId="{3187E546-9ACB-426A-AF40-AD9D18C1D4A8}" dt="2020-10-18T16:21:12.988" v="119" actId="20577"/>
          <ac:spMkLst>
            <pc:docMk/>
            <pc:sldMk cId="265863240" sldId="261"/>
            <ac:spMk id="2" creationId="{161B7673-001F-4CC8-BEC5-2C92319CC8DD}"/>
          </ac:spMkLst>
        </pc:spChg>
        <pc:spChg chg="mod">
          <ac:chgData name="GIRISH GN" userId="625313e3a1b95115" providerId="LiveId" clId="{3187E546-9ACB-426A-AF40-AD9D18C1D4A8}" dt="2020-10-18T16:21:21.865" v="122" actId="20577"/>
          <ac:spMkLst>
            <pc:docMk/>
            <pc:sldMk cId="265863240" sldId="261"/>
            <ac:spMk id="4" creationId="{14844D7E-1CB5-4C11-BF4B-12F4BC17B9AB}"/>
          </ac:spMkLst>
        </pc:spChg>
        <pc:spChg chg="mod">
          <ac:chgData name="GIRISH GN" userId="625313e3a1b95115" providerId="LiveId" clId="{3187E546-9ACB-426A-AF40-AD9D18C1D4A8}" dt="2020-10-18T16:21:18.218" v="120" actId="20577"/>
          <ac:spMkLst>
            <pc:docMk/>
            <pc:sldMk cId="265863240" sldId="261"/>
            <ac:spMk id="6" creationId="{5A118812-9D22-4F7D-AD4B-CAB6B4C8FB69}"/>
          </ac:spMkLst>
        </pc:spChg>
      </pc:sldChg>
      <pc:sldChg chg="modSp">
        <pc:chgData name="GIRISH GN" userId="625313e3a1b95115" providerId="LiveId" clId="{3187E546-9ACB-426A-AF40-AD9D18C1D4A8}" dt="2020-10-18T16:21:35.150" v="124" actId="20577"/>
        <pc:sldMkLst>
          <pc:docMk/>
          <pc:sldMk cId="2115955335" sldId="262"/>
        </pc:sldMkLst>
        <pc:spChg chg="mod">
          <ac:chgData name="GIRISH GN" userId="625313e3a1b95115" providerId="LiveId" clId="{3187E546-9ACB-426A-AF40-AD9D18C1D4A8}" dt="2020-10-18T16:21:33.319" v="123" actId="20577"/>
          <ac:spMkLst>
            <pc:docMk/>
            <pc:sldMk cId="2115955335" sldId="262"/>
            <ac:spMk id="2" creationId="{9D95DF6E-B2C8-4B9E-9EDE-100DE8F0CA33}"/>
          </ac:spMkLst>
        </pc:spChg>
        <pc:spChg chg="mod">
          <ac:chgData name="GIRISH GN" userId="625313e3a1b95115" providerId="LiveId" clId="{3187E546-9ACB-426A-AF40-AD9D18C1D4A8}" dt="2020-10-18T16:21:35.150" v="124" actId="20577"/>
          <ac:spMkLst>
            <pc:docMk/>
            <pc:sldMk cId="2115955335" sldId="262"/>
            <ac:spMk id="3" creationId="{F9D05278-26F2-42D9-A70C-CFB316C3692E}"/>
          </ac:spMkLst>
        </pc:spChg>
      </pc:sldChg>
      <pc:sldChg chg="addSp delSp modSp modAnim delDesignElem">
        <pc:chgData name="GIRISH GN" userId="625313e3a1b95115" providerId="LiveId" clId="{3187E546-9ACB-426A-AF40-AD9D18C1D4A8}" dt="2020-10-18T19:09:23.456" v="1104" actId="20577"/>
        <pc:sldMkLst>
          <pc:docMk/>
          <pc:sldMk cId="2162605163" sldId="263"/>
        </pc:sldMkLst>
        <pc:spChg chg="mod">
          <ac:chgData name="GIRISH GN" userId="625313e3a1b95115" providerId="LiveId" clId="{3187E546-9ACB-426A-AF40-AD9D18C1D4A8}" dt="2020-10-18T19:05:25.984" v="1055" actId="404"/>
          <ac:spMkLst>
            <pc:docMk/>
            <pc:sldMk cId="2162605163" sldId="263"/>
            <ac:spMk id="2" creationId="{9D95DF6E-B2C8-4B9E-9EDE-100DE8F0CA33}"/>
          </ac:spMkLst>
        </pc:spChg>
        <pc:spChg chg="mod">
          <ac:chgData name="GIRISH GN" userId="625313e3a1b95115" providerId="LiveId" clId="{3187E546-9ACB-426A-AF40-AD9D18C1D4A8}" dt="2020-10-18T19:08:18.486" v="1081"/>
          <ac:spMkLst>
            <pc:docMk/>
            <pc:sldMk cId="2162605163" sldId="263"/>
            <ac:spMk id="3" creationId="{F9D05278-26F2-42D9-A70C-CFB316C3692E}"/>
          </ac:spMkLst>
        </pc:spChg>
        <pc:spChg chg="del">
          <ac:chgData name="GIRISH GN" userId="625313e3a1b95115" providerId="LiveId" clId="{3187E546-9ACB-426A-AF40-AD9D18C1D4A8}" dt="2020-10-18T19:03:25.914" v="1007" actId="478"/>
          <ac:spMkLst>
            <pc:docMk/>
            <pc:sldMk cId="2162605163" sldId="263"/>
            <ac:spMk id="6" creationId="{A8C7B88A-3827-471B-9CCE-85223C1C1A69}"/>
          </ac:spMkLst>
        </pc:spChg>
        <pc:spChg chg="mod">
          <ac:chgData name="GIRISH GN" userId="625313e3a1b95115" providerId="LiveId" clId="{3187E546-9ACB-426A-AF40-AD9D18C1D4A8}" dt="2020-10-18T19:09:23.456" v="1104" actId="20577"/>
          <ac:spMkLst>
            <pc:docMk/>
            <pc:sldMk cId="2162605163" sldId="263"/>
            <ac:spMk id="7" creationId="{1F27F892-F86A-4D00-A8DA-3378508AF491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12" creationId="{6E6F21B9-3B45-4B4D-B922-3A48A4E16375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13" creationId="{7C9E65E4-42BC-4009-AC15-7B90F81033EF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14" creationId="{F917D866-794B-45C1-BE87-995B04D61AE1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15" creationId="{F83B0561-070C-48A1-A040-F205C2604FF2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16" creationId="{E8711144-FA8F-48B8-86F8-BA8A1BF9D7A1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17" creationId="{484DB391-7690-418D-BA71-265BEE0C2B51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18" creationId="{F17CE1CA-E797-4DA4-8A24-84AE47C25E46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19" creationId="{382D773F-D2A8-4826-88AF-5EF6ED5AAFEA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20" creationId="{7DAFC725-97CF-4B9A-A868-DC407A48AC8F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21" creationId="{F6BA9448-61A7-46D0-B101-75B5BC5D6B4A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22" creationId="{E4B12DB8-5547-40D7-9204-F5A5D6A6D8B2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23" creationId="{C9589024-4FF9-4A81-8EA3-F47535D97BCD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24" creationId="{0564AF5F-B1EF-439E-B963-941319A91FB9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25" creationId="{F367CF9F-3B08-4244-BF8B-F84A492B053E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26" creationId="{F915CFCF-9C69-43F1-8B7B-E9857CAD418C}"/>
          </ac:spMkLst>
        </pc:spChg>
        <pc:spChg chg="add mod">
          <ac:chgData name="GIRISH GN" userId="625313e3a1b95115" providerId="LiveId" clId="{3187E546-9ACB-426A-AF40-AD9D18C1D4A8}" dt="2020-10-18T19:04:49.745" v="1039" actId="404"/>
          <ac:spMkLst>
            <pc:docMk/>
            <pc:sldMk cId="2162605163" sldId="263"/>
            <ac:spMk id="27" creationId="{FDE52E9C-899D-4E52-BD84-FA677845D0DA}"/>
          </ac:spMkLst>
        </pc:spChg>
        <pc:spChg chg="add mod">
          <ac:chgData name="GIRISH GN" userId="625313e3a1b95115" providerId="LiveId" clId="{3187E546-9ACB-426A-AF40-AD9D18C1D4A8}" dt="2020-10-18T19:04:13.400" v="1016" actId="571"/>
          <ac:spMkLst>
            <pc:docMk/>
            <pc:sldMk cId="2162605163" sldId="263"/>
            <ac:spMk id="28" creationId="{9C81671C-CDB6-406D-BB4C-03479A083D61}"/>
          </ac:spMkLst>
        </pc:spChg>
        <pc:spChg chg="add del">
          <ac:chgData name="GIRISH GN" userId="625313e3a1b95115" providerId="LiveId" clId="{3187E546-9ACB-426A-AF40-AD9D18C1D4A8}" dt="2020-10-18T19:05:00.674" v="1041"/>
          <ac:spMkLst>
            <pc:docMk/>
            <pc:sldMk cId="2162605163" sldId="263"/>
            <ac:spMk id="141" creationId="{EE9899FA-8881-472C-AA59-D08A89CA8AEF}"/>
          </ac:spMkLst>
        </pc:spChg>
        <pc:spChg chg="add del">
          <ac:chgData name="GIRISH GN" userId="625313e3a1b95115" providerId="LiveId" clId="{3187E546-9ACB-426A-AF40-AD9D18C1D4A8}" dt="2020-10-18T19:05:00.674" v="1041"/>
          <ac:spMkLst>
            <pc:docMk/>
            <pc:sldMk cId="2162605163" sldId="263"/>
            <ac:spMk id="143" creationId="{080B7D90-3DF1-4514-B26D-616BE35553C9}"/>
          </ac:spMkLst>
        </pc:spChg>
        <pc:spChg chg="add del">
          <ac:chgData name="GIRISH GN" userId="625313e3a1b95115" providerId="LiveId" clId="{3187E546-9ACB-426A-AF40-AD9D18C1D4A8}" dt="2020-10-18T19:05:00.674" v="1041"/>
          <ac:spMkLst>
            <pc:docMk/>
            <pc:sldMk cId="2162605163" sldId="263"/>
            <ac:spMk id="2056" creationId="{70BDD0CE-06A4-404B-8A13-580229C1C923}"/>
          </ac:spMkLst>
        </pc:spChg>
        <pc:picChg chg="del mod">
          <ac:chgData name="GIRISH GN" userId="625313e3a1b95115" providerId="LiveId" clId="{3187E546-9ACB-426A-AF40-AD9D18C1D4A8}" dt="2020-10-18T19:03:21.027" v="1006" actId="478"/>
          <ac:picMkLst>
            <pc:docMk/>
            <pc:sldMk cId="2162605163" sldId="263"/>
            <ac:picMk id="5" creationId="{AB0C6A91-307D-4949-A0A5-B1D815F78075}"/>
          </ac:picMkLst>
        </pc:picChg>
        <pc:picChg chg="add mod">
          <ac:chgData name="GIRISH GN" userId="625313e3a1b95115" providerId="LiveId" clId="{3187E546-9ACB-426A-AF40-AD9D18C1D4A8}" dt="2020-10-18T19:04:44.070" v="1037" actId="404"/>
          <ac:picMkLst>
            <pc:docMk/>
            <pc:sldMk cId="2162605163" sldId="263"/>
            <ac:picMk id="11" creationId="{BAAE62E5-AF98-4D3A-B008-5F0B51D49CD4}"/>
          </ac:picMkLst>
        </pc:picChg>
        <pc:picChg chg="mod">
          <ac:chgData name="GIRISH GN" userId="625313e3a1b95115" providerId="LiveId" clId="{3187E546-9ACB-426A-AF40-AD9D18C1D4A8}" dt="2020-10-18T19:04:14.495" v="1018" actId="14100"/>
          <ac:picMkLst>
            <pc:docMk/>
            <pc:sldMk cId="2162605163" sldId="263"/>
            <ac:picMk id="2052" creationId="{AB0FF833-0C68-44D0-91A9-DBF44F97C0AD}"/>
          </ac:picMkLst>
        </pc:picChg>
      </pc:sldChg>
      <pc:sldChg chg="modSp">
        <pc:chgData name="GIRISH GN" userId="625313e3a1b95115" providerId="LiveId" clId="{3187E546-9ACB-426A-AF40-AD9D18C1D4A8}" dt="2020-10-18T16:22:37.990" v="129"/>
        <pc:sldMkLst>
          <pc:docMk/>
          <pc:sldMk cId="2469809115" sldId="264"/>
        </pc:sldMkLst>
        <pc:spChg chg="mod">
          <ac:chgData name="GIRISH GN" userId="625313e3a1b95115" providerId="LiveId" clId="{3187E546-9ACB-426A-AF40-AD9D18C1D4A8}" dt="2020-10-18T16:22:37.990" v="129"/>
          <ac:spMkLst>
            <pc:docMk/>
            <pc:sldMk cId="2469809115" sldId="264"/>
            <ac:spMk id="2" creationId="{9D95DF6E-B2C8-4B9E-9EDE-100DE8F0CA33}"/>
          </ac:spMkLst>
        </pc:spChg>
      </pc:sldChg>
      <pc:sldChg chg="modSp">
        <pc:chgData name="GIRISH GN" userId="625313e3a1b95115" providerId="LiveId" clId="{3187E546-9ACB-426A-AF40-AD9D18C1D4A8}" dt="2020-10-18T16:22:49.442" v="133" actId="6549"/>
        <pc:sldMkLst>
          <pc:docMk/>
          <pc:sldMk cId="1168797551" sldId="265"/>
        </pc:sldMkLst>
        <pc:spChg chg="mod">
          <ac:chgData name="GIRISH GN" userId="625313e3a1b95115" providerId="LiveId" clId="{3187E546-9ACB-426A-AF40-AD9D18C1D4A8}" dt="2020-10-18T16:22:49.442" v="133" actId="6549"/>
          <ac:spMkLst>
            <pc:docMk/>
            <pc:sldMk cId="1168797551" sldId="265"/>
            <ac:spMk id="2" creationId="{9D95DF6E-B2C8-4B9E-9EDE-100DE8F0CA33}"/>
          </ac:spMkLst>
        </pc:spChg>
      </pc:sldChg>
      <pc:sldChg chg="addSp modSp">
        <pc:chgData name="GIRISH GN" userId="625313e3a1b95115" providerId="LiveId" clId="{3187E546-9ACB-426A-AF40-AD9D18C1D4A8}" dt="2020-10-18T18:03:37.152" v="632" actId="1076"/>
        <pc:sldMkLst>
          <pc:docMk/>
          <pc:sldMk cId="1867385261" sldId="266"/>
        </pc:sldMkLst>
        <pc:spChg chg="mod">
          <ac:chgData name="GIRISH GN" userId="625313e3a1b95115" providerId="LiveId" clId="{3187E546-9ACB-426A-AF40-AD9D18C1D4A8}" dt="2020-10-18T16:23:31.202" v="141" actId="14100"/>
          <ac:spMkLst>
            <pc:docMk/>
            <pc:sldMk cId="1867385261" sldId="266"/>
            <ac:spMk id="2" creationId="{9D95DF6E-B2C8-4B9E-9EDE-100DE8F0CA33}"/>
          </ac:spMkLst>
        </pc:spChg>
        <pc:cxnChg chg="add mod">
          <ac:chgData name="GIRISH GN" userId="625313e3a1b95115" providerId="LiveId" clId="{3187E546-9ACB-426A-AF40-AD9D18C1D4A8}" dt="2020-10-18T18:03:37.152" v="632" actId="1076"/>
          <ac:cxnSpMkLst>
            <pc:docMk/>
            <pc:sldMk cId="1867385261" sldId="266"/>
            <ac:cxnSpMk id="11" creationId="{D7417932-BE9D-4C92-AF13-5E0C2A3AB0C9}"/>
          </ac:cxnSpMkLst>
        </pc:cxnChg>
      </pc:sldChg>
      <pc:sldChg chg="modSp">
        <pc:chgData name="GIRISH GN" userId="625313e3a1b95115" providerId="LiveId" clId="{3187E546-9ACB-426A-AF40-AD9D18C1D4A8}" dt="2020-10-19T02:06:53.128" v="1187" actId="20577"/>
        <pc:sldMkLst>
          <pc:docMk/>
          <pc:sldMk cId="1856080687" sldId="267"/>
        </pc:sldMkLst>
        <pc:spChg chg="mod">
          <ac:chgData name="GIRISH GN" userId="625313e3a1b95115" providerId="LiveId" clId="{3187E546-9ACB-426A-AF40-AD9D18C1D4A8}" dt="2020-10-18T17:57:18.027" v="629" actId="20577"/>
          <ac:spMkLst>
            <pc:docMk/>
            <pc:sldMk cId="1856080687" sldId="267"/>
            <ac:spMk id="2" creationId="{68A4AD21-FC72-43C3-B306-8E7B55E3738F}"/>
          </ac:spMkLst>
        </pc:spChg>
        <pc:spChg chg="mod">
          <ac:chgData name="GIRISH GN" userId="625313e3a1b95115" providerId="LiveId" clId="{3187E546-9ACB-426A-AF40-AD9D18C1D4A8}" dt="2020-10-19T02:06:53.128" v="1187" actId="20577"/>
          <ac:spMkLst>
            <pc:docMk/>
            <pc:sldMk cId="1856080687" sldId="267"/>
            <ac:spMk id="3" creationId="{F17071BA-BD6A-4B2A-8F64-5B4390ACE115}"/>
          </ac:spMkLst>
        </pc:spChg>
      </pc:sldChg>
      <pc:sldChg chg="modSp">
        <pc:chgData name="GIRISH GN" userId="625313e3a1b95115" providerId="LiveId" clId="{3187E546-9ACB-426A-AF40-AD9D18C1D4A8}" dt="2020-10-18T16:23:15.376" v="136" actId="27636"/>
        <pc:sldMkLst>
          <pc:docMk/>
          <pc:sldMk cId="405215892" sldId="268"/>
        </pc:sldMkLst>
        <pc:spChg chg="mod">
          <ac:chgData name="GIRISH GN" userId="625313e3a1b95115" providerId="LiveId" clId="{3187E546-9ACB-426A-AF40-AD9D18C1D4A8}" dt="2020-10-18T16:23:15.376" v="136" actId="27636"/>
          <ac:spMkLst>
            <pc:docMk/>
            <pc:sldMk cId="405215892" sldId="268"/>
            <ac:spMk id="2" creationId="{9D95DF6E-B2C8-4B9E-9EDE-100DE8F0CA33}"/>
          </ac:spMkLst>
        </pc:spChg>
      </pc:sldChg>
      <pc:sldChg chg="modSp">
        <pc:chgData name="GIRISH GN" userId="625313e3a1b95115" providerId="LiveId" clId="{3187E546-9ACB-426A-AF40-AD9D18C1D4A8}" dt="2020-10-18T16:22:34.423" v="128"/>
        <pc:sldMkLst>
          <pc:docMk/>
          <pc:sldMk cId="2127600641" sldId="269"/>
        </pc:sldMkLst>
        <pc:spChg chg="mod">
          <ac:chgData name="GIRISH GN" userId="625313e3a1b95115" providerId="LiveId" clId="{3187E546-9ACB-426A-AF40-AD9D18C1D4A8}" dt="2020-10-18T16:22:34.423" v="128"/>
          <ac:spMkLst>
            <pc:docMk/>
            <pc:sldMk cId="2127600641" sldId="269"/>
            <ac:spMk id="2" creationId="{9D95DF6E-B2C8-4B9E-9EDE-100DE8F0CA33}"/>
          </ac:spMkLst>
        </pc:spChg>
      </pc:sldChg>
      <pc:sldChg chg="modSp">
        <pc:chgData name="GIRISH GN" userId="625313e3a1b95115" providerId="LiveId" clId="{3187E546-9ACB-426A-AF40-AD9D18C1D4A8}" dt="2020-10-18T16:23:57.456" v="143" actId="20577"/>
        <pc:sldMkLst>
          <pc:docMk/>
          <pc:sldMk cId="3493915407" sldId="270"/>
        </pc:sldMkLst>
        <pc:spChg chg="mod">
          <ac:chgData name="GIRISH GN" userId="625313e3a1b95115" providerId="LiveId" clId="{3187E546-9ACB-426A-AF40-AD9D18C1D4A8}" dt="2020-10-18T16:23:57.456" v="143" actId="20577"/>
          <ac:spMkLst>
            <pc:docMk/>
            <pc:sldMk cId="3493915407" sldId="270"/>
            <ac:spMk id="2" creationId="{9E0F7EAC-5AB4-47AE-A6F5-7CC20CED8891}"/>
          </ac:spMkLst>
        </pc:spChg>
      </pc:sldChg>
      <pc:sldChg chg="modSp ord">
        <pc:chgData name="GIRISH GN" userId="625313e3a1b95115" providerId="LiveId" clId="{3187E546-9ACB-426A-AF40-AD9D18C1D4A8}" dt="2020-10-19T04:12:19.969" v="1191" actId="14100"/>
        <pc:sldMkLst>
          <pc:docMk/>
          <pc:sldMk cId="1598640261" sldId="272"/>
        </pc:sldMkLst>
        <pc:spChg chg="mod">
          <ac:chgData name="GIRISH GN" userId="625313e3a1b95115" providerId="LiveId" clId="{3187E546-9ACB-426A-AF40-AD9D18C1D4A8}" dt="2020-10-19T04:12:19.969" v="1191" actId="14100"/>
          <ac:spMkLst>
            <pc:docMk/>
            <pc:sldMk cId="1598640261" sldId="272"/>
            <ac:spMk id="3" creationId="{50C64208-280D-40CF-93CE-984D31CAB512}"/>
          </ac:spMkLst>
        </pc:spChg>
      </pc:sldChg>
      <pc:sldChg chg="addSp delSp modSp">
        <pc:chgData name="GIRISH GN" userId="625313e3a1b95115" providerId="LiveId" clId="{3187E546-9ACB-426A-AF40-AD9D18C1D4A8}" dt="2020-10-18T19:10:51.235" v="1107" actId="123"/>
        <pc:sldMkLst>
          <pc:docMk/>
          <pc:sldMk cId="1296000288" sldId="273"/>
        </pc:sldMkLst>
        <pc:spChg chg="mod">
          <ac:chgData name="GIRISH GN" userId="625313e3a1b95115" providerId="LiveId" clId="{3187E546-9ACB-426A-AF40-AD9D18C1D4A8}" dt="2020-10-18T16:12:56.205" v="20" actId="26606"/>
          <ac:spMkLst>
            <pc:docMk/>
            <pc:sldMk cId="1296000288" sldId="273"/>
            <ac:spMk id="2" creationId="{8FAB7AC7-C307-4FD9-A9E0-814CFAB4941F}"/>
          </ac:spMkLst>
        </pc:spChg>
        <pc:spChg chg="mod">
          <ac:chgData name="GIRISH GN" userId="625313e3a1b95115" providerId="LiveId" clId="{3187E546-9ACB-426A-AF40-AD9D18C1D4A8}" dt="2020-10-18T19:10:46.366" v="1106" actId="123"/>
          <ac:spMkLst>
            <pc:docMk/>
            <pc:sldMk cId="1296000288" sldId="273"/>
            <ac:spMk id="3" creationId="{384ED3BF-258F-4F55-BD18-82834CEB4E75}"/>
          </ac:spMkLst>
        </pc:spChg>
        <pc:spChg chg="mod ord">
          <ac:chgData name="GIRISH GN" userId="625313e3a1b95115" providerId="LiveId" clId="{3187E546-9ACB-426A-AF40-AD9D18C1D4A8}" dt="2020-10-18T19:10:51.235" v="1107" actId="123"/>
          <ac:spMkLst>
            <pc:docMk/>
            <pc:sldMk cId="1296000288" sldId="273"/>
            <ac:spMk id="4" creationId="{33E8E32B-953B-4C08-99A4-51E7E187C86A}"/>
          </ac:spMkLst>
        </pc:spChg>
        <pc:spChg chg="del">
          <ac:chgData name="GIRISH GN" userId="625313e3a1b95115" providerId="LiveId" clId="{3187E546-9ACB-426A-AF40-AD9D18C1D4A8}" dt="2020-10-18T16:12:56.205" v="20" actId="26606"/>
          <ac:spMkLst>
            <pc:docMk/>
            <pc:sldMk cId="1296000288" sldId="273"/>
            <ac:spMk id="35" creationId="{428D436F-9ACD-4C92-AFC8-C934C527A6A4}"/>
          </ac:spMkLst>
        </pc:spChg>
        <pc:spChg chg="del">
          <ac:chgData name="GIRISH GN" userId="625313e3a1b95115" providerId="LiveId" clId="{3187E546-9ACB-426A-AF40-AD9D18C1D4A8}" dt="2020-10-18T16:12:56.205" v="20" actId="26606"/>
          <ac:spMkLst>
            <pc:docMk/>
            <pc:sldMk cId="1296000288" sldId="273"/>
            <ac:spMk id="37" creationId="{090538E0-A884-4E60-A6AB-77D830E2FCED}"/>
          </ac:spMkLst>
        </pc:spChg>
        <pc:spChg chg="del">
          <ac:chgData name="GIRISH GN" userId="625313e3a1b95115" providerId="LiveId" clId="{3187E546-9ACB-426A-AF40-AD9D18C1D4A8}" dt="2020-10-18T16:12:56.205" v="20" actId="26606"/>
          <ac:spMkLst>
            <pc:docMk/>
            <pc:sldMk cId="1296000288" sldId="273"/>
            <ac:spMk id="39" creationId="{DB0D7DD0-1C67-4D4C-9E06-678233DB8468}"/>
          </ac:spMkLst>
        </pc:spChg>
        <pc:spChg chg="add">
          <ac:chgData name="GIRISH GN" userId="625313e3a1b95115" providerId="LiveId" clId="{3187E546-9ACB-426A-AF40-AD9D18C1D4A8}" dt="2020-10-18T16:12:56.205" v="20" actId="26606"/>
          <ac:spMkLst>
            <pc:docMk/>
            <pc:sldMk cId="1296000288" sldId="273"/>
            <ac:spMk id="44" creationId="{73DE2CFE-42F2-48F0-8706-5264E012B10C}"/>
          </ac:spMkLst>
        </pc:spChg>
      </pc:sldChg>
      <pc:sldChg chg="modSp del">
        <pc:chgData name="GIRISH GN" userId="625313e3a1b95115" providerId="LiveId" clId="{3187E546-9ACB-426A-AF40-AD9D18C1D4A8}" dt="2020-10-18T16:18:04.521" v="99" actId="2696"/>
        <pc:sldMkLst>
          <pc:docMk/>
          <pc:sldMk cId="1168356039" sldId="274"/>
        </pc:sldMkLst>
        <pc:spChg chg="mod">
          <ac:chgData name="GIRISH GN" userId="625313e3a1b95115" providerId="LiveId" clId="{3187E546-9ACB-426A-AF40-AD9D18C1D4A8}" dt="2020-10-18T16:13:15.870" v="22"/>
          <ac:spMkLst>
            <pc:docMk/>
            <pc:sldMk cId="1168356039" sldId="274"/>
            <ac:spMk id="3" creationId="{384ED3BF-258F-4F55-BD18-82834CEB4E75}"/>
          </ac:spMkLst>
        </pc:spChg>
      </pc:sldChg>
      <pc:sldChg chg="modSp add">
        <pc:chgData name="GIRISH GN" userId="625313e3a1b95115" providerId="LiveId" clId="{3187E546-9ACB-426A-AF40-AD9D18C1D4A8}" dt="2020-10-18T19:11:03.587" v="1109" actId="123"/>
        <pc:sldMkLst>
          <pc:docMk/>
          <pc:sldMk cId="184927451" sldId="276"/>
        </pc:sldMkLst>
        <pc:spChg chg="mod">
          <ac:chgData name="GIRISH GN" userId="625313e3a1b95115" providerId="LiveId" clId="{3187E546-9ACB-426A-AF40-AD9D18C1D4A8}" dt="2020-10-18T19:10:58.533" v="1108" actId="123"/>
          <ac:spMkLst>
            <pc:docMk/>
            <pc:sldMk cId="184927451" sldId="276"/>
            <ac:spMk id="3" creationId="{384ED3BF-258F-4F55-BD18-82834CEB4E75}"/>
          </ac:spMkLst>
        </pc:spChg>
        <pc:spChg chg="mod">
          <ac:chgData name="GIRISH GN" userId="625313e3a1b95115" providerId="LiveId" clId="{3187E546-9ACB-426A-AF40-AD9D18C1D4A8}" dt="2020-10-18T19:11:03.587" v="1109" actId="123"/>
          <ac:spMkLst>
            <pc:docMk/>
            <pc:sldMk cId="184927451" sldId="276"/>
            <ac:spMk id="4" creationId="{33E8E32B-953B-4C08-99A4-51E7E187C86A}"/>
          </ac:spMkLst>
        </pc:spChg>
      </pc:sldChg>
      <pc:sldChg chg="modSp add">
        <pc:chgData name="GIRISH GN" userId="625313e3a1b95115" providerId="LiveId" clId="{3187E546-9ACB-426A-AF40-AD9D18C1D4A8}" dt="2020-10-19T00:50:16.688" v="1158" actId="20577"/>
        <pc:sldMkLst>
          <pc:docMk/>
          <pc:sldMk cId="3677873196" sldId="277"/>
        </pc:sldMkLst>
        <pc:spChg chg="mod">
          <ac:chgData name="GIRISH GN" userId="625313e3a1b95115" providerId="LiveId" clId="{3187E546-9ACB-426A-AF40-AD9D18C1D4A8}" dt="2020-10-18T16:58:19.761" v="194" actId="27636"/>
          <ac:spMkLst>
            <pc:docMk/>
            <pc:sldMk cId="3677873196" sldId="277"/>
            <ac:spMk id="2" creationId="{877358AD-0D9B-4E95-AE52-D94247004E50}"/>
          </ac:spMkLst>
        </pc:spChg>
        <pc:spChg chg="mod">
          <ac:chgData name="GIRISH GN" userId="625313e3a1b95115" providerId="LiveId" clId="{3187E546-9ACB-426A-AF40-AD9D18C1D4A8}" dt="2020-10-19T00:50:16.688" v="1158" actId="20577"/>
          <ac:spMkLst>
            <pc:docMk/>
            <pc:sldMk cId="3677873196" sldId="277"/>
            <ac:spMk id="3" creationId="{520156F5-791C-4C6E-9B13-3A3AE2DF4D57}"/>
          </ac:spMkLst>
        </pc:spChg>
      </pc:sldChg>
      <pc:sldChg chg="addSp delSp modSp add">
        <pc:chgData name="GIRISH GN" userId="625313e3a1b95115" providerId="LiveId" clId="{3187E546-9ACB-426A-AF40-AD9D18C1D4A8}" dt="2020-10-19T01:59:03.340" v="1180" actId="14100"/>
        <pc:sldMkLst>
          <pc:docMk/>
          <pc:sldMk cId="3193641574" sldId="278"/>
        </pc:sldMkLst>
        <pc:spChg chg="del">
          <ac:chgData name="GIRISH GN" userId="625313e3a1b95115" providerId="LiveId" clId="{3187E546-9ACB-426A-AF40-AD9D18C1D4A8}" dt="2020-10-18T17:14:39.707" v="491"/>
          <ac:spMkLst>
            <pc:docMk/>
            <pc:sldMk cId="3193641574" sldId="278"/>
            <ac:spMk id="2" creationId="{985B9D55-7581-4C9E-B7DC-5E8CB6ADD997}"/>
          </ac:spMkLst>
        </pc:spChg>
        <pc:spChg chg="del">
          <ac:chgData name="GIRISH GN" userId="625313e3a1b95115" providerId="LiveId" clId="{3187E546-9ACB-426A-AF40-AD9D18C1D4A8}" dt="2020-10-18T17:14:39.707" v="491"/>
          <ac:spMkLst>
            <pc:docMk/>
            <pc:sldMk cId="3193641574" sldId="278"/>
            <ac:spMk id="3" creationId="{7D0477CE-6BC0-4EFA-948F-39F37CE3DBC7}"/>
          </ac:spMkLst>
        </pc:spChg>
        <pc:spChg chg="add mod">
          <ac:chgData name="GIRISH GN" userId="625313e3a1b95115" providerId="LiveId" clId="{3187E546-9ACB-426A-AF40-AD9D18C1D4A8}" dt="2020-10-18T17:14:48.047" v="504" actId="20577"/>
          <ac:spMkLst>
            <pc:docMk/>
            <pc:sldMk cId="3193641574" sldId="278"/>
            <ac:spMk id="4" creationId="{1D860252-63DF-44DA-9A71-86C715AF5101}"/>
          </ac:spMkLst>
        </pc:spChg>
        <pc:spChg chg="add mod">
          <ac:chgData name="GIRISH GN" userId="625313e3a1b95115" providerId="LiveId" clId="{3187E546-9ACB-426A-AF40-AD9D18C1D4A8}" dt="2020-10-18T17:16:04.939" v="529" actId="1076"/>
          <ac:spMkLst>
            <pc:docMk/>
            <pc:sldMk cId="3193641574" sldId="278"/>
            <ac:spMk id="5" creationId="{4A57C59A-400D-4186-87E6-DA0712A435A9}"/>
          </ac:spMkLst>
        </pc:spChg>
        <pc:spChg chg="add del mod">
          <ac:chgData name="GIRISH GN" userId="625313e3a1b95115" providerId="LiveId" clId="{3187E546-9ACB-426A-AF40-AD9D18C1D4A8}" dt="2020-10-18T17:14:53.218" v="505"/>
          <ac:spMkLst>
            <pc:docMk/>
            <pc:sldMk cId="3193641574" sldId="278"/>
            <ac:spMk id="6" creationId="{F3F03338-E6CF-4C0E-8E12-66C8EF4AE83A}"/>
          </ac:spMkLst>
        </pc:spChg>
        <pc:spChg chg="add mod">
          <ac:chgData name="GIRISH GN" userId="625313e3a1b95115" providerId="LiveId" clId="{3187E546-9ACB-426A-AF40-AD9D18C1D4A8}" dt="2020-10-19T01:58:32.878" v="1177" actId="20577"/>
          <ac:spMkLst>
            <pc:docMk/>
            <pc:sldMk cId="3193641574" sldId="278"/>
            <ac:spMk id="7" creationId="{E259C2DF-BE77-4371-AC8B-5E8538F96C77}"/>
          </ac:spMkLst>
        </pc:spChg>
        <pc:spChg chg="add del mod">
          <ac:chgData name="GIRISH GN" userId="625313e3a1b95115" providerId="LiveId" clId="{3187E546-9ACB-426A-AF40-AD9D18C1D4A8}" dt="2020-10-18T17:15:17.973" v="521"/>
          <ac:spMkLst>
            <pc:docMk/>
            <pc:sldMk cId="3193641574" sldId="278"/>
            <ac:spMk id="8" creationId="{326CB537-DDD3-40FA-AD70-7028A1FF8390}"/>
          </ac:spMkLst>
        </pc:spChg>
        <pc:spChg chg="add">
          <ac:chgData name="GIRISH GN" userId="625313e3a1b95115" providerId="LiveId" clId="{3187E546-9ACB-426A-AF40-AD9D18C1D4A8}" dt="2020-10-19T00:41:32.613" v="1134"/>
          <ac:spMkLst>
            <pc:docMk/>
            <pc:sldMk cId="3193641574" sldId="278"/>
            <ac:spMk id="9" creationId="{4F68F243-2FA5-4A8D-B389-4A940F3991A4}"/>
          </ac:spMkLst>
        </pc:spChg>
        <pc:picChg chg="add del">
          <ac:chgData name="GIRISH GN" userId="625313e3a1b95115" providerId="LiveId" clId="{3187E546-9ACB-426A-AF40-AD9D18C1D4A8}" dt="2020-10-19T00:41:40.756" v="1136"/>
          <ac:picMkLst>
            <pc:docMk/>
            <pc:sldMk cId="3193641574" sldId="278"/>
            <ac:picMk id="10" creationId="{2CECFA7C-E5CA-4BBF-9A81-4A12853A3FD0}"/>
          </ac:picMkLst>
        </pc:picChg>
        <pc:picChg chg="add mod">
          <ac:chgData name="GIRISH GN" userId="625313e3a1b95115" providerId="LiveId" clId="{3187E546-9ACB-426A-AF40-AD9D18C1D4A8}" dt="2020-10-18T17:14:55.244" v="506" actId="1076"/>
          <ac:picMkLst>
            <pc:docMk/>
            <pc:sldMk cId="3193641574" sldId="278"/>
            <ac:picMk id="1026" creationId="{C33A43C6-FFBC-4490-96F5-8F99F326D70D}"/>
          </ac:picMkLst>
        </pc:picChg>
        <pc:picChg chg="add mod">
          <ac:chgData name="GIRISH GN" userId="625313e3a1b95115" providerId="LiveId" clId="{3187E546-9ACB-426A-AF40-AD9D18C1D4A8}" dt="2020-10-19T01:59:03.340" v="1180" actId="14100"/>
          <ac:picMkLst>
            <pc:docMk/>
            <pc:sldMk cId="3193641574" sldId="278"/>
            <ac:picMk id="1028" creationId="{A754B703-9EED-4367-94A0-D5DF51641338}"/>
          </ac:picMkLst>
        </pc:picChg>
      </pc:sldChg>
      <pc:sldChg chg="addSp delSp modSp add del">
        <pc:chgData name="GIRISH GN" userId="625313e3a1b95115" providerId="LiveId" clId="{3187E546-9ACB-426A-AF40-AD9D18C1D4A8}" dt="2020-10-18T19:09:36.528" v="1105" actId="2696"/>
        <pc:sldMkLst>
          <pc:docMk/>
          <pc:sldMk cId="1153885586" sldId="279"/>
        </pc:sldMkLst>
        <pc:spChg chg="del">
          <ac:chgData name="GIRISH GN" userId="625313e3a1b95115" providerId="LiveId" clId="{3187E546-9ACB-426A-AF40-AD9D18C1D4A8}" dt="2020-10-18T18:09:08.030" v="640"/>
          <ac:spMkLst>
            <pc:docMk/>
            <pc:sldMk cId="1153885586" sldId="279"/>
            <ac:spMk id="2" creationId="{D6C514E4-5540-49BA-83BB-4C4AC74E9AB1}"/>
          </ac:spMkLst>
        </pc:spChg>
        <pc:spChg chg="del">
          <ac:chgData name="GIRISH GN" userId="625313e3a1b95115" providerId="LiveId" clId="{3187E546-9ACB-426A-AF40-AD9D18C1D4A8}" dt="2020-10-18T18:08:51.352" v="637"/>
          <ac:spMkLst>
            <pc:docMk/>
            <pc:sldMk cId="1153885586" sldId="279"/>
            <ac:spMk id="3" creationId="{0884DDEB-5828-4A3F-A534-8A447D0A6957}"/>
          </ac:spMkLst>
        </pc:spChg>
        <pc:spChg chg="add mod">
          <ac:chgData name="GIRISH GN" userId="625313e3a1b95115" providerId="LiveId" clId="{3187E546-9ACB-426A-AF40-AD9D18C1D4A8}" dt="2020-10-18T18:09:08.030" v="640"/>
          <ac:spMkLst>
            <pc:docMk/>
            <pc:sldMk cId="1153885586" sldId="279"/>
            <ac:spMk id="5" creationId="{7D460DB0-C586-454C-885E-5BAC5C9F354A}"/>
          </ac:spMkLst>
        </pc:spChg>
        <pc:spChg chg="add del mod">
          <ac:chgData name="GIRISH GN" userId="625313e3a1b95115" providerId="LiveId" clId="{3187E546-9ACB-426A-AF40-AD9D18C1D4A8}" dt="2020-10-18T18:12:40.161" v="686" actId="478"/>
          <ac:spMkLst>
            <pc:docMk/>
            <pc:sldMk cId="1153885586" sldId="279"/>
            <ac:spMk id="6" creationId="{923A7FD3-1991-4B2B-A8BD-FC712D38BB41}"/>
          </ac:spMkLst>
        </pc:spChg>
        <pc:spChg chg="add del mod">
          <ac:chgData name="GIRISH GN" userId="625313e3a1b95115" providerId="LiveId" clId="{3187E546-9ACB-426A-AF40-AD9D18C1D4A8}" dt="2020-10-18T18:12:39.276" v="685" actId="478"/>
          <ac:spMkLst>
            <pc:docMk/>
            <pc:sldMk cId="1153885586" sldId="279"/>
            <ac:spMk id="7" creationId="{E4F1E0ED-1E2C-4479-B901-8A717B6AF2BD}"/>
          </ac:spMkLst>
        </pc:spChg>
        <pc:spChg chg="add del mod">
          <ac:chgData name="GIRISH GN" userId="625313e3a1b95115" providerId="LiveId" clId="{3187E546-9ACB-426A-AF40-AD9D18C1D4A8}" dt="2020-10-18T18:12:35.279" v="682" actId="478"/>
          <ac:spMkLst>
            <pc:docMk/>
            <pc:sldMk cId="1153885586" sldId="279"/>
            <ac:spMk id="8" creationId="{1B29BDF4-6B7B-44FE-A197-DF2CD5E386E5}"/>
          </ac:spMkLst>
        </pc:spChg>
        <pc:spChg chg="add del mod">
          <ac:chgData name="GIRISH GN" userId="625313e3a1b95115" providerId="LiveId" clId="{3187E546-9ACB-426A-AF40-AD9D18C1D4A8}" dt="2020-10-18T18:11:48.524" v="681"/>
          <ac:spMkLst>
            <pc:docMk/>
            <pc:sldMk cId="1153885586" sldId="279"/>
            <ac:spMk id="9" creationId="{18425E92-B304-4C15-8DA0-2F8A1AFB460A}"/>
          </ac:spMkLst>
        </pc:spChg>
        <pc:spChg chg="add del mod">
          <ac:chgData name="GIRISH GN" userId="625313e3a1b95115" providerId="LiveId" clId="{3187E546-9ACB-426A-AF40-AD9D18C1D4A8}" dt="2020-10-18T18:12:36.076" v="683" actId="478"/>
          <ac:spMkLst>
            <pc:docMk/>
            <pc:sldMk cId="1153885586" sldId="279"/>
            <ac:spMk id="10" creationId="{A32CA0EB-5E96-4B37-A546-E2C85BDBD5D3}"/>
          </ac:spMkLst>
        </pc:spChg>
        <pc:spChg chg="add del mod">
          <ac:chgData name="GIRISH GN" userId="625313e3a1b95115" providerId="LiveId" clId="{3187E546-9ACB-426A-AF40-AD9D18C1D4A8}" dt="2020-10-18T18:12:37.932" v="684" actId="478"/>
          <ac:spMkLst>
            <pc:docMk/>
            <pc:sldMk cId="1153885586" sldId="279"/>
            <ac:spMk id="11" creationId="{F4EBC688-94B7-494F-8FD8-D0E254B58083}"/>
          </ac:spMkLst>
        </pc:spChg>
        <pc:spChg chg="add del mod">
          <ac:chgData name="GIRISH GN" userId="625313e3a1b95115" providerId="LiveId" clId="{3187E546-9ACB-426A-AF40-AD9D18C1D4A8}" dt="2020-10-18T18:13:27.066" v="694" actId="478"/>
          <ac:spMkLst>
            <pc:docMk/>
            <pc:sldMk cId="1153885586" sldId="279"/>
            <ac:spMk id="16" creationId="{AEA9C3B8-3045-4B08-A318-6B69B9ED2AF7}"/>
          </ac:spMkLst>
        </pc:spChg>
        <pc:spChg chg="add mod">
          <ac:chgData name="GIRISH GN" userId="625313e3a1b95115" providerId="LiveId" clId="{3187E546-9ACB-426A-AF40-AD9D18C1D4A8}" dt="2020-10-18T18:18:40.692" v="778" actId="13822"/>
          <ac:spMkLst>
            <pc:docMk/>
            <pc:sldMk cId="1153885586" sldId="279"/>
            <ac:spMk id="17" creationId="{0545D9D6-BE94-411D-9D72-69F097999D55}"/>
          </ac:spMkLst>
        </pc:spChg>
        <pc:spChg chg="add del mod">
          <ac:chgData name="GIRISH GN" userId="625313e3a1b95115" providerId="LiveId" clId="{3187E546-9ACB-426A-AF40-AD9D18C1D4A8}" dt="2020-10-18T18:14:35.624" v="717" actId="478"/>
          <ac:spMkLst>
            <pc:docMk/>
            <pc:sldMk cId="1153885586" sldId="279"/>
            <ac:spMk id="18" creationId="{41BD0F6F-93D6-467A-89FC-E770F15D19F5}"/>
          </ac:spMkLst>
        </pc:spChg>
        <pc:spChg chg="add mod">
          <ac:chgData name="GIRISH GN" userId="625313e3a1b95115" providerId="LiveId" clId="{3187E546-9ACB-426A-AF40-AD9D18C1D4A8}" dt="2020-10-18T18:18:40.692" v="778" actId="13822"/>
          <ac:spMkLst>
            <pc:docMk/>
            <pc:sldMk cId="1153885586" sldId="279"/>
            <ac:spMk id="19" creationId="{1FED7903-9DDA-4A59-BB34-B7B21E52A954}"/>
          </ac:spMkLst>
        </pc:spChg>
        <pc:spChg chg="add mod">
          <ac:chgData name="GIRISH GN" userId="625313e3a1b95115" providerId="LiveId" clId="{3187E546-9ACB-426A-AF40-AD9D18C1D4A8}" dt="2020-10-18T18:25:36.092" v="951" actId="20577"/>
          <ac:spMkLst>
            <pc:docMk/>
            <pc:sldMk cId="1153885586" sldId="279"/>
            <ac:spMk id="21" creationId="{A333F2EF-0191-406F-A017-CB46386FAEEB}"/>
          </ac:spMkLst>
        </pc:spChg>
        <pc:spChg chg="add mod">
          <ac:chgData name="GIRISH GN" userId="625313e3a1b95115" providerId="LiveId" clId="{3187E546-9ACB-426A-AF40-AD9D18C1D4A8}" dt="2020-10-18T18:28:07.604" v="996" actId="1076"/>
          <ac:spMkLst>
            <pc:docMk/>
            <pc:sldMk cId="1153885586" sldId="279"/>
            <ac:spMk id="22" creationId="{9B2312EA-7EDA-46F5-B5B5-1C34D9AB7BAA}"/>
          </ac:spMkLst>
        </pc:spChg>
        <pc:spChg chg="add mod">
          <ac:chgData name="GIRISH GN" userId="625313e3a1b95115" providerId="LiveId" clId="{3187E546-9ACB-426A-AF40-AD9D18C1D4A8}" dt="2020-10-18T18:28:32.567" v="1004" actId="20577"/>
          <ac:spMkLst>
            <pc:docMk/>
            <pc:sldMk cId="1153885586" sldId="279"/>
            <ac:spMk id="23" creationId="{D02A1834-DE19-46E6-AB3B-ADF938275644}"/>
          </ac:spMkLst>
        </pc:spChg>
        <pc:grpChg chg="add del mod">
          <ac:chgData name="GIRISH GN" userId="625313e3a1b95115" providerId="LiveId" clId="{3187E546-9ACB-426A-AF40-AD9D18C1D4A8}" dt="2020-10-18T18:25:29.250" v="949" actId="478"/>
          <ac:grpSpMkLst>
            <pc:docMk/>
            <pc:sldMk cId="1153885586" sldId="279"/>
            <ac:grpSpMk id="20" creationId="{19672AE4-AD1F-412E-983B-B37110F7965C}"/>
          </ac:grpSpMkLst>
        </pc:grpChg>
        <pc:graphicFrameChg chg="add del mod modGraphic">
          <ac:chgData name="GIRISH GN" userId="625313e3a1b95115" providerId="LiveId" clId="{3187E546-9ACB-426A-AF40-AD9D18C1D4A8}" dt="2020-10-18T18:11:48.511" v="679"/>
          <ac:graphicFrameMkLst>
            <pc:docMk/>
            <pc:sldMk cId="1153885586" sldId="279"/>
            <ac:graphicFrameMk id="12" creationId="{5B151B26-F4DE-4C36-8DA0-18B1C960FD15}"/>
          </ac:graphicFrameMkLst>
        </pc:graphicFrameChg>
        <pc:graphicFrameChg chg="add del mod modGraphic">
          <ac:chgData name="GIRISH GN" userId="625313e3a1b95115" providerId="LiveId" clId="{3187E546-9ACB-426A-AF40-AD9D18C1D4A8}" dt="2020-10-18T18:25:31.923" v="950" actId="478"/>
          <ac:graphicFrameMkLst>
            <pc:docMk/>
            <pc:sldMk cId="1153885586" sldId="279"/>
            <ac:graphicFrameMk id="14" creationId="{7F7FBFD4-4AB4-46F1-84AA-FCFAA5C1F064}"/>
          </ac:graphicFrameMkLst>
        </pc:graphicFrameChg>
        <pc:picChg chg="add mod">
          <ac:chgData name="GIRISH GN" userId="625313e3a1b95115" providerId="LiveId" clId="{3187E546-9ACB-426A-AF40-AD9D18C1D4A8}" dt="2020-10-18T18:18:59.628" v="779" actId="1076"/>
          <ac:picMkLst>
            <pc:docMk/>
            <pc:sldMk cId="1153885586" sldId="279"/>
            <ac:picMk id="4" creationId="{A10A7A9F-6B21-4347-944F-F617D0215338}"/>
          </ac:picMkLst>
        </pc:picChg>
      </pc:sldChg>
      <pc:sldChg chg="add">
        <pc:chgData name="GIRISH GN" userId="625313e3a1b95115" providerId="LiveId" clId="{3187E546-9ACB-426A-AF40-AD9D18C1D4A8}" dt="2020-10-18T19:02:57.199" v="1005"/>
        <pc:sldMkLst>
          <pc:docMk/>
          <pc:sldMk cId="2799525490" sldId="280"/>
        </pc:sldMkLst>
      </pc:sldChg>
      <pc:sldChg chg="addSp delSp modSp add mod setBg">
        <pc:chgData name="GIRISH GN" userId="625313e3a1b95115" providerId="LiveId" clId="{3187E546-9ACB-426A-AF40-AD9D18C1D4A8}" dt="2020-10-19T01:16:31.297" v="1165" actId="478"/>
        <pc:sldMkLst>
          <pc:docMk/>
          <pc:sldMk cId="2277745521" sldId="281"/>
        </pc:sldMkLst>
        <pc:spChg chg="del mod">
          <ac:chgData name="GIRISH GN" userId="625313e3a1b95115" providerId="LiveId" clId="{3187E546-9ACB-426A-AF40-AD9D18C1D4A8}" dt="2020-10-19T01:16:28.806" v="1164" actId="478"/>
          <ac:spMkLst>
            <pc:docMk/>
            <pc:sldMk cId="2277745521" sldId="281"/>
            <ac:spMk id="2" creationId="{8891B54B-F8DC-4301-A2D2-1E75672F66B0}"/>
          </ac:spMkLst>
        </pc:spChg>
        <pc:spChg chg="del">
          <ac:chgData name="GIRISH GN" userId="625313e3a1b95115" providerId="LiveId" clId="{3187E546-9ACB-426A-AF40-AD9D18C1D4A8}" dt="2020-10-18T20:05:52.087" v="1114"/>
          <ac:spMkLst>
            <pc:docMk/>
            <pc:sldMk cId="2277745521" sldId="281"/>
            <ac:spMk id="3" creationId="{F1264EBF-11DB-45AC-BD0A-5EF78C7E6760}"/>
          </ac:spMkLst>
        </pc:spChg>
        <pc:spChg chg="add del mod">
          <ac:chgData name="GIRISH GN" userId="625313e3a1b95115" providerId="LiveId" clId="{3187E546-9ACB-426A-AF40-AD9D18C1D4A8}" dt="2020-10-18T20:05:56.033" v="1115" actId="478"/>
          <ac:spMkLst>
            <pc:docMk/>
            <pc:sldMk cId="2277745521" sldId="281"/>
            <ac:spMk id="4" creationId="{EE1A0A4D-E583-4CA8-BCE9-F5AEE5554BDD}"/>
          </ac:spMkLst>
        </pc:spChg>
        <pc:spChg chg="add del mod">
          <ac:chgData name="GIRISH GN" userId="625313e3a1b95115" providerId="LiveId" clId="{3187E546-9ACB-426A-AF40-AD9D18C1D4A8}" dt="2020-10-18T20:06:03.756" v="1118" actId="478"/>
          <ac:spMkLst>
            <pc:docMk/>
            <pc:sldMk cId="2277745521" sldId="281"/>
            <ac:spMk id="5" creationId="{0C6C356C-82A6-4DB8-B448-92AB8FFAB59B}"/>
          </ac:spMkLst>
        </pc:spChg>
        <pc:spChg chg="add mod ord">
          <ac:chgData name="GIRISH GN" userId="625313e3a1b95115" providerId="LiveId" clId="{3187E546-9ACB-426A-AF40-AD9D18C1D4A8}" dt="2020-10-18T20:07:31.391" v="1127" actId="26606"/>
          <ac:spMkLst>
            <pc:docMk/>
            <pc:sldMk cId="2277745521" sldId="281"/>
            <ac:spMk id="6" creationId="{3F6DAF86-1268-4A83-AE28-849572B9DB19}"/>
          </ac:spMkLst>
        </pc:spChg>
        <pc:spChg chg="add del mod">
          <ac:chgData name="GIRISH GN" userId="625313e3a1b95115" providerId="LiveId" clId="{3187E546-9ACB-426A-AF40-AD9D18C1D4A8}" dt="2020-10-19T01:16:31.297" v="1165" actId="478"/>
          <ac:spMkLst>
            <pc:docMk/>
            <pc:sldMk cId="2277745521" sldId="281"/>
            <ac:spMk id="10" creationId="{EDDD061F-7577-4755-9FBD-C9DE2DC81D0B}"/>
          </ac:spMkLst>
        </pc:spChg>
        <pc:spChg chg="add del">
          <ac:chgData name="GIRISH GN" userId="625313e3a1b95115" providerId="LiveId" clId="{3187E546-9ACB-426A-AF40-AD9D18C1D4A8}" dt="2020-10-18T20:07:31.391" v="1127" actId="26606"/>
          <ac:spMkLst>
            <pc:docMk/>
            <pc:sldMk cId="2277745521" sldId="281"/>
            <ac:spMk id="12" creationId="{53F29798-D584-4792-9B62-3F5F5C36D619}"/>
          </ac:spMkLst>
        </pc:spChg>
        <pc:spChg chg="add del">
          <ac:chgData name="GIRISH GN" userId="625313e3a1b95115" providerId="LiveId" clId="{3187E546-9ACB-426A-AF40-AD9D18C1D4A8}" dt="2020-10-18T20:07:52.516" v="1130" actId="26606"/>
          <ac:spMkLst>
            <pc:docMk/>
            <pc:sldMk cId="2277745521" sldId="281"/>
            <ac:spMk id="17" creationId="{D7D03296-BABA-47AD-A5D5-ED156727016E}"/>
          </ac:spMkLst>
        </pc:spChg>
        <pc:spChg chg="add del">
          <ac:chgData name="GIRISH GN" userId="625313e3a1b95115" providerId="LiveId" clId="{3187E546-9ACB-426A-AF40-AD9D18C1D4A8}" dt="2020-10-18T20:07:52.516" v="1130" actId="26606"/>
          <ac:spMkLst>
            <pc:docMk/>
            <pc:sldMk cId="2277745521" sldId="281"/>
            <ac:spMk id="19" creationId="{284A8429-F65A-490D-96E4-1158D3E8A026}"/>
          </ac:spMkLst>
        </pc:spChg>
        <pc:spChg chg="add del">
          <ac:chgData name="GIRISH GN" userId="625313e3a1b95115" providerId="LiveId" clId="{3187E546-9ACB-426A-AF40-AD9D18C1D4A8}" dt="2020-10-18T20:07:52.516" v="1130" actId="26606"/>
          <ac:spMkLst>
            <pc:docMk/>
            <pc:sldMk cId="2277745521" sldId="281"/>
            <ac:spMk id="21" creationId="{0F022291-A82B-4D23-A1E0-5F9BD684669E}"/>
          </ac:spMkLst>
        </pc:spChg>
        <pc:spChg chg="add">
          <ac:chgData name="GIRISH GN" userId="625313e3a1b95115" providerId="LiveId" clId="{3187E546-9ACB-426A-AF40-AD9D18C1D4A8}" dt="2020-10-18T20:07:52.516" v="1130" actId="26606"/>
          <ac:spMkLst>
            <pc:docMk/>
            <pc:sldMk cId="2277745521" sldId="281"/>
            <ac:spMk id="26" creationId="{A87EA4E9-DFD6-45D4-965D-8A79984EF440}"/>
          </ac:spMkLst>
        </pc:spChg>
        <pc:picChg chg="add mod ord">
          <ac:chgData name="GIRISH GN" userId="625313e3a1b95115" providerId="LiveId" clId="{3187E546-9ACB-426A-AF40-AD9D18C1D4A8}" dt="2020-10-18T20:08:12.311" v="1132" actId="1076"/>
          <ac:picMkLst>
            <pc:docMk/>
            <pc:sldMk cId="2277745521" sldId="281"/>
            <ac:picMk id="7" creationId="{71B7AE35-82CC-4E6C-BB70-3BBEE59BBCA0}"/>
          </ac:picMkLst>
        </pc:picChg>
        <pc:picChg chg="add mod">
          <ac:chgData name="GIRISH GN" userId="625313e3a1b95115" providerId="LiveId" clId="{3187E546-9ACB-426A-AF40-AD9D18C1D4A8}" dt="2020-10-18T20:08:14.525" v="1133" actId="1076"/>
          <ac:picMkLst>
            <pc:docMk/>
            <pc:sldMk cId="2277745521" sldId="281"/>
            <ac:picMk id="8" creationId="{A9E4C5B3-FA52-486B-9821-7CB48EDFA3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C093AF-8C54-4798-A8BF-565966A5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C2EE71-117C-4DF7-9F09-4740D6BA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D8F9C2-A39F-40C2-B9E7-D2CCA53E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E06564-9B60-468F-BC3A-20B0F7EB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F5A02D-6A1F-4D2E-B18D-871F6601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4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37917-7236-4989-B860-0A0D863C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740A16-CC95-4215-AC62-D3CDB9C51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91A5BD-A90A-4A62-82CE-A43A9FC8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BF89A0-A78F-48DD-8980-ABD41177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4107D-A00A-40BA-B19B-E2C7EE4A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E98289-C253-4DEE-8B11-538E2CCCC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2E008E-625C-483A-ACB1-CB5E04ECC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F8B489-A208-4511-9AA9-C0E95EC9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BFACAA-A0B0-4A6D-B87A-C09DCB33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184536-CB28-47BD-9EEA-0718043D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03924-5A72-4EC4-8F29-9CAE467E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456F8F-838C-472D-BBE5-9376E7A3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4675B1-2D0A-4B3B-BE9F-1D58038E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17839-B869-4F87-8E12-3AD88E7B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6E4F18-7DD4-4057-86D5-DC1E8238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2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D9FD9-FA64-4C14-B8B4-80D52157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B78D56-A782-4FF1-A4C0-ED281343C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44CF73-9B5E-43A8-BF94-FEB9AE2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33A432-B7AC-4DCD-A8AD-7380073A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61BEF7-7E54-4006-8C7D-8E8B3781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1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72DA4-45F1-4CE9-A3AE-C064A04B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062BCF-548C-4860-A24F-E7DB29FB8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26216B-0D61-4F00-B18E-33632B73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F0E313-2DA4-46E3-B83C-C12FA7E9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BCB9DC-7912-44D3-9483-509790C6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1CAAB5-68DA-49F2-8B8C-3B6129F0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9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7A02C-9922-4BB4-8775-8D49966B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36817B-7345-42DF-9371-C5BB8BD1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36C09B-3EAD-4A0A-8B00-C020BCB16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379030-C853-48D4-BE0D-D2C252BCC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B29FA-FCA5-460C-8665-58DBF4DE8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0C34EE5-C012-45E7-AA23-45F7B660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A618C03-B4C1-4B13-A368-04A500B3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3E7CCFF-B5FE-4731-BCD4-C7BD8E54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8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36534-F734-4340-AE7C-E6B8A128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9CD72F-60F7-4943-8ACB-C3C5BC58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BF1559-66C9-442E-978F-DF53D983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FD6A9E-FD19-44C3-A10B-6C8E3AFD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2A5DCC-74BD-4571-8E6A-178B8106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5C71DB-16A4-4765-AC2B-A2A6D541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255ADB-5D8A-48E8-B60B-CA005B50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5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8DDA4-621C-43CF-AF53-1F979BD1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E0F0A0-9C4A-4006-9228-682CFCF1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8C6BC6-92FC-484F-8F41-555AEF5FD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E0D94C-130D-4978-BCFC-09ABD225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2ACC36-6CF9-497B-88B1-9557224E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AFCCA1-1684-4DDB-9031-DAB63500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3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47A14F-7E41-48C1-9F1B-7F65D014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B1BB50-D78C-4678-95B5-5FD11E494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A0F2E2-C88C-4076-B808-D2E61BF79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1384E4-6A98-474E-BBA6-19996591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325F4D-0DE9-4CB9-8972-A2997B5A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4610B5-5ADF-4C97-A280-58FD8A3F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6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CB582A-0263-4914-A54D-D33C7E9C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035EA7-076B-4496-85E7-E43A9AA5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67BC3-0DC2-46C4-940B-E0552F105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E564-17AB-414E-9E93-060F0A96F469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29675-A65F-4F46-A5D8-48D161254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BE110B-6E6F-48EA-BE98-37972AD89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D335-5ED6-49C5-967A-5454ACB6E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2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microsoft.com/office/2007/relationships/hdphoto" Target="../media/hdphoto2.wdp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1C9CC24-B375-4226-BF2B-61FADBBA6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D70A28E-4FD8-4474-A206-E15B5EBB30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9647E21-5366-4638-AC97-D8CD4111E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E11CA7-FA42-4D69-9A17-2A8D25976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IN" sz="4300" dirty="0" smtClean="0">
                <a:solidFill>
                  <a:srgbClr val="FFFFFF"/>
                </a:solidFill>
              </a:rPr>
              <a:t>Unsupervised methods: Clustering</a:t>
            </a:r>
            <a:endParaRPr lang="en-IN" sz="4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5DF6E-B2C8-4B9E-9EDE-100DE8F0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6652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Example of k-means: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D05278-26F2-42D9-A70C-CFB316C3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Step 1: Use initial seed points for partitioning. </a:t>
            </a:r>
          </a:p>
        </p:txBody>
      </p:sp>
      <p:sp>
        <p:nvSpPr>
          <p:cNvPr id="2056" name="Rectangle 138">
            <a:extLst>
              <a:ext uri="{FF2B5EF4-FFF2-40B4-BE49-F238E27FC236}">
                <a16:creationId xmlns:a16="http://schemas.microsoft.com/office/drawing/2014/main" xmlns="" id="{70BDD0CE-06A4-404B-8A13-580229C1C9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26">
            <a:extLst>
              <a:ext uri="{FF2B5EF4-FFF2-40B4-BE49-F238E27FC236}">
                <a16:creationId xmlns:a16="http://schemas.microsoft.com/office/drawing/2014/main" xmlns="" id="{EE9899FA-8881-472C-AA59-D08A89CA8A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0C6A91-307D-4949-A0A5-B1D815F78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1" b="21693"/>
          <a:stretch/>
        </p:blipFill>
        <p:spPr>
          <a:xfrm>
            <a:off x="1543932" y="2778663"/>
            <a:ext cx="3288516" cy="2577748"/>
          </a:xfrm>
          <a:prstGeom prst="rect">
            <a:avLst/>
          </a:prstGeom>
        </p:spPr>
      </p:pic>
      <p:sp>
        <p:nvSpPr>
          <p:cNvPr id="143" name="Rounded Rectangle 16">
            <a:extLst>
              <a:ext uri="{FF2B5EF4-FFF2-40B4-BE49-F238E27FC236}">
                <a16:creationId xmlns:a16="http://schemas.microsoft.com/office/drawing/2014/main" xmlns="" id="{080B7D90-3DF1-4514-B26D-616BE35553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AB0FF833-0C68-44D0-91A9-DBF44F97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5943" y="2610245"/>
            <a:ext cx="4430750" cy="332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C7B88A-3827-471B-9CCE-85223C1C1A69}"/>
              </a:ext>
            </a:extLst>
          </p:cNvPr>
          <p:cNvSpPr txBox="1"/>
          <p:nvPr/>
        </p:nvSpPr>
        <p:spPr>
          <a:xfrm>
            <a:off x="1211608" y="5235652"/>
            <a:ext cx="396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Assign each object to the cluster with the nearest seed point (mean).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27F892-F86A-4D00-A8DA-3378508AF491}"/>
              </a:ext>
            </a:extLst>
          </p:cNvPr>
          <p:cNvSpPr txBox="1"/>
          <p:nvPr/>
        </p:nvSpPr>
        <p:spPr>
          <a:xfrm>
            <a:off x="877083" y="2560065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Seed Points:</a:t>
            </a:r>
          </a:p>
        </p:txBody>
      </p:sp>
    </p:spTree>
    <p:extLst>
      <p:ext uri="{BB962C8B-B14F-4D97-AF65-F5344CB8AC3E}">
        <p14:creationId xmlns:p14="http://schemas.microsoft.com/office/powerpoint/2010/main" val="27995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5DF6E-B2C8-4B9E-9EDE-100DE8F0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6652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IN" sz="5400" dirty="0"/>
              <a:t>Example of k-means: iteration 1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D05278-26F2-42D9-A70C-CFB316C3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Step 2: </a:t>
            </a:r>
            <a:r>
              <a:rPr lang="en-IN" sz="2400" dirty="0"/>
              <a:t>Renew membership based on new centroids.</a:t>
            </a:r>
            <a:r>
              <a:rPr lang="en-US" sz="2400" dirty="0"/>
              <a:t>. </a:t>
            </a:r>
          </a:p>
        </p:txBody>
      </p:sp>
      <p:sp>
        <p:nvSpPr>
          <p:cNvPr id="2056" name="Rectangle 138">
            <a:extLst>
              <a:ext uri="{FF2B5EF4-FFF2-40B4-BE49-F238E27FC236}">
                <a16:creationId xmlns:a16="http://schemas.microsoft.com/office/drawing/2014/main" xmlns="" id="{70BDD0CE-06A4-404B-8A13-580229C1C9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26">
            <a:extLst>
              <a:ext uri="{FF2B5EF4-FFF2-40B4-BE49-F238E27FC236}">
                <a16:creationId xmlns:a16="http://schemas.microsoft.com/office/drawing/2014/main" xmlns="" id="{EE9899FA-8881-472C-AA59-D08A89CA8A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0C6A91-307D-4949-A0A5-B1D815F78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1" b="21693"/>
          <a:stretch/>
        </p:blipFill>
        <p:spPr>
          <a:xfrm>
            <a:off x="1422030" y="2502252"/>
            <a:ext cx="3288516" cy="2577748"/>
          </a:xfrm>
          <a:prstGeom prst="rect">
            <a:avLst/>
          </a:prstGeom>
        </p:spPr>
      </p:pic>
      <p:sp>
        <p:nvSpPr>
          <p:cNvPr id="143" name="Rounded Rectangle 16">
            <a:extLst>
              <a:ext uri="{FF2B5EF4-FFF2-40B4-BE49-F238E27FC236}">
                <a16:creationId xmlns:a16="http://schemas.microsoft.com/office/drawing/2014/main" xmlns="" id="{080B7D90-3DF1-4514-B26D-616BE35553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C7B88A-3827-471B-9CCE-85223C1C1A69}"/>
              </a:ext>
            </a:extLst>
          </p:cNvPr>
          <p:cNvSpPr txBox="1"/>
          <p:nvPr/>
        </p:nvSpPr>
        <p:spPr>
          <a:xfrm>
            <a:off x="1211608" y="5235652"/>
            <a:ext cx="396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Assign each object to the cluster with the nearest seed point (mean).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27F892-F86A-4D00-A8DA-3378508AF491}"/>
              </a:ext>
            </a:extLst>
          </p:cNvPr>
          <p:cNvSpPr txBox="1"/>
          <p:nvPr/>
        </p:nvSpPr>
        <p:spPr>
          <a:xfrm>
            <a:off x="877083" y="2560065"/>
            <a:ext cx="13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Seed Points: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AB0FF833-0C68-44D0-91A9-DBF44F97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22547" y="2528201"/>
            <a:ext cx="4970177" cy="372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16469DF-2C3D-49A9-99E0-13F39AC0ABC5}"/>
              </a:ext>
            </a:extLst>
          </p:cNvPr>
          <p:cNvCxnSpPr>
            <a:cxnSpLocks/>
          </p:cNvCxnSpPr>
          <p:nvPr/>
        </p:nvCxnSpPr>
        <p:spPr>
          <a:xfrm>
            <a:off x="7160998" y="3153508"/>
            <a:ext cx="1382751" cy="26927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5DF6E-B2C8-4B9E-9EDE-100DE8F0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5762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IN" sz="5400" dirty="0"/>
              <a:t>Example of k-means: iteration 1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D05278-26F2-42D9-A70C-CFB316C3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Step 3: </a:t>
            </a:r>
            <a:r>
              <a:rPr lang="en-IN" sz="2400" dirty="0"/>
              <a:t>Compute new centroids of the current partition.</a:t>
            </a:r>
            <a:endParaRPr lang="en-US" sz="24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70BDD0CE-06A4-404B-8A13-580229C1C9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26">
            <a:extLst>
              <a:ext uri="{FF2B5EF4-FFF2-40B4-BE49-F238E27FC236}">
                <a16:creationId xmlns:a16="http://schemas.microsoft.com/office/drawing/2014/main" xmlns="" id="{EE9899FA-8881-472C-AA59-D08A89CA8A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276EEA-AE37-4BF3-BBDA-C627BC684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1270" r="-3184"/>
          <a:stretch/>
        </p:blipFill>
        <p:spPr>
          <a:xfrm>
            <a:off x="1463251" y="4100945"/>
            <a:ext cx="3432022" cy="1933292"/>
          </a:xfrm>
          <a:prstGeom prst="rect">
            <a:avLst/>
          </a:prstGeom>
        </p:spPr>
      </p:pic>
      <p:sp>
        <p:nvSpPr>
          <p:cNvPr id="143" name="Rounded Rectangle 16">
            <a:extLst>
              <a:ext uri="{FF2B5EF4-FFF2-40B4-BE49-F238E27FC236}">
                <a16:creationId xmlns:a16="http://schemas.microsoft.com/office/drawing/2014/main" xmlns="" id="{080B7D90-3DF1-4514-B26D-616BE35553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EB32A6-BF5D-4990-8774-51BF0300A003}"/>
              </a:ext>
            </a:extLst>
          </p:cNvPr>
          <p:cNvSpPr txBox="1"/>
          <p:nvPr/>
        </p:nvSpPr>
        <p:spPr>
          <a:xfrm>
            <a:off x="875938" y="2592343"/>
            <a:ext cx="4504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Knowing the members of each cluster, compute the new centroid for each cluster based on these new membership assignment.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EFB9C65-F22C-4DF3-BA7C-083BF79F2D1D}"/>
              </a:ext>
            </a:extLst>
          </p:cNvPr>
          <p:cNvSpPr txBox="1"/>
          <p:nvPr/>
        </p:nvSpPr>
        <p:spPr>
          <a:xfrm>
            <a:off x="3179262" y="55310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=(3.66, 2.66)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0FBC0C0-FFF9-4472-A19E-58562D4B4E8E}"/>
              </a:ext>
            </a:extLst>
          </p:cNvPr>
          <p:cNvGrpSpPr/>
          <p:nvPr/>
        </p:nvGrpSpPr>
        <p:grpSpPr>
          <a:xfrm>
            <a:off x="6489871" y="2423160"/>
            <a:ext cx="5143322" cy="3857492"/>
            <a:chOff x="6489871" y="2423160"/>
            <a:chExt cx="5143322" cy="38574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6CD14010-8720-4A9F-8523-7B624FB93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89871" y="2423160"/>
              <a:ext cx="5143322" cy="385749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4370FA3D-768D-4FEB-8EC7-074F2B2545CC}"/>
                </a:ext>
              </a:extLst>
            </p:cNvPr>
            <p:cNvCxnSpPr>
              <a:cxnSpLocks/>
            </p:cNvCxnSpPr>
            <p:nvPr/>
          </p:nvCxnSpPr>
          <p:spPr>
            <a:xfrm>
              <a:off x="7159083" y="3278459"/>
              <a:ext cx="1492792" cy="256671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8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5DF6E-B2C8-4B9E-9EDE-100DE8F0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30084"/>
            <a:ext cx="10210800" cy="3913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Example of k-means: 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D05278-26F2-42D9-A70C-CFB316C3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Step 2: </a:t>
            </a:r>
            <a:r>
              <a:rPr lang="en-IN" sz="2400" dirty="0"/>
              <a:t>Renew membership based on new centroids.</a:t>
            </a:r>
            <a:endParaRPr lang="en-US" sz="24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70BDD0CE-06A4-404B-8A13-580229C1C9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26">
            <a:extLst>
              <a:ext uri="{FF2B5EF4-FFF2-40B4-BE49-F238E27FC236}">
                <a16:creationId xmlns:a16="http://schemas.microsoft.com/office/drawing/2014/main" xmlns="" id="{EE9899FA-8881-472C-AA59-D08A89CA8A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6">
            <a:extLst>
              <a:ext uri="{FF2B5EF4-FFF2-40B4-BE49-F238E27FC236}">
                <a16:creationId xmlns:a16="http://schemas.microsoft.com/office/drawing/2014/main" xmlns="" id="{080B7D90-3DF1-4514-B26D-616BE35553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1593C4-8677-4774-BB8C-ED2E47AC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t="24844" r="5937" b="18451"/>
          <a:stretch/>
        </p:blipFill>
        <p:spPr>
          <a:xfrm>
            <a:off x="1149355" y="3602182"/>
            <a:ext cx="3819809" cy="1836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15319F3-0B22-4B4A-8C18-26B116A9764B}"/>
              </a:ext>
            </a:extLst>
          </p:cNvPr>
          <p:cNvSpPr txBox="1"/>
          <p:nvPr/>
        </p:nvSpPr>
        <p:spPr>
          <a:xfrm>
            <a:off x="321564" y="2687625"/>
            <a:ext cx="579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Compute the distance of all objects to the new centroids.</a:t>
            </a:r>
          </a:p>
          <a:p>
            <a:r>
              <a:rPr lang="en-IN" dirty="0"/>
              <a:t>Assign each object to the cluster with the nearest centroid.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0F327CE-7CD3-4F0B-91F5-5742677E452D}"/>
              </a:ext>
            </a:extLst>
          </p:cNvPr>
          <p:cNvCxnSpPr>
            <a:cxnSpLocks/>
          </p:cNvCxnSpPr>
          <p:nvPr/>
        </p:nvCxnSpPr>
        <p:spPr>
          <a:xfrm>
            <a:off x="7159083" y="3278459"/>
            <a:ext cx="1492792" cy="25667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19F4830-403A-4437-9BAC-A766F5132B90}"/>
              </a:ext>
            </a:extLst>
          </p:cNvPr>
          <p:cNvGrpSpPr/>
          <p:nvPr/>
        </p:nvGrpSpPr>
        <p:grpSpPr>
          <a:xfrm>
            <a:off x="6489871" y="2423160"/>
            <a:ext cx="5143322" cy="3857491"/>
            <a:chOff x="6489871" y="2423160"/>
            <a:chExt cx="5143322" cy="38574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0B4943B4-E999-43E6-9185-147537F2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89871" y="2423160"/>
              <a:ext cx="5143322" cy="3857491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C05220D-09A1-48E3-8C9D-73DB270F78BD}"/>
                </a:ext>
              </a:extLst>
            </p:cNvPr>
            <p:cNvCxnSpPr>
              <a:cxnSpLocks/>
            </p:cNvCxnSpPr>
            <p:nvPr/>
          </p:nvCxnSpPr>
          <p:spPr>
            <a:xfrm>
              <a:off x="7159083" y="2687625"/>
              <a:ext cx="2237055" cy="31575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7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5DF6E-B2C8-4B9E-9EDE-100DE8F0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441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900" dirty="0">
                <a:solidFill>
                  <a:prstClr val="black"/>
                </a:solidFill>
              </a:rPr>
              <a:t>Example of k-means: iteration 2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D05278-26F2-42D9-A70C-CFB316C3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Step 3: </a:t>
            </a:r>
            <a:r>
              <a:rPr lang="en-IN" sz="2400" dirty="0"/>
              <a:t>Compute new centroids of the current partition.</a:t>
            </a:r>
            <a:endParaRPr lang="en-US" sz="24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70BDD0CE-06A4-404B-8A13-580229C1C9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26">
            <a:extLst>
              <a:ext uri="{FF2B5EF4-FFF2-40B4-BE49-F238E27FC236}">
                <a16:creationId xmlns:a16="http://schemas.microsoft.com/office/drawing/2014/main" xmlns="" id="{EE9899FA-8881-472C-AA59-D08A89CA8A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6">
            <a:extLst>
              <a:ext uri="{FF2B5EF4-FFF2-40B4-BE49-F238E27FC236}">
                <a16:creationId xmlns:a16="http://schemas.microsoft.com/office/drawing/2014/main" xmlns="" id="{080B7D90-3DF1-4514-B26D-616BE35553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1039C5-5851-44A4-9050-0BA5DEDF4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t="42992" r="-798"/>
          <a:stretch/>
        </p:blipFill>
        <p:spPr>
          <a:xfrm>
            <a:off x="1371019" y="4202545"/>
            <a:ext cx="3542726" cy="1511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F2637C5-E415-4CA9-9DCC-B71978619437}"/>
              </a:ext>
            </a:extLst>
          </p:cNvPr>
          <p:cNvSpPr txBox="1"/>
          <p:nvPr/>
        </p:nvSpPr>
        <p:spPr>
          <a:xfrm>
            <a:off x="889972" y="2851188"/>
            <a:ext cx="4504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Knowing the members of each cluster, compute the new centroid for each cluster based on these new membership assignment. 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xmlns="" id="{3DD0BE4D-AB6C-4D3D-BA1F-82DACFD80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46" y="2599459"/>
            <a:ext cx="4927039" cy="3695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D3B3348-6F49-4C5C-8A93-B8942502383C}"/>
              </a:ext>
            </a:extLst>
          </p:cNvPr>
          <p:cNvCxnSpPr>
            <a:cxnSpLocks/>
          </p:cNvCxnSpPr>
          <p:nvPr/>
        </p:nvCxnSpPr>
        <p:spPr>
          <a:xfrm>
            <a:off x="7159083" y="2809542"/>
            <a:ext cx="2341756" cy="30671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5DF6E-B2C8-4B9E-9EDE-100DE8F0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4873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Example of k-means: iteration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D05278-26F2-42D9-A70C-CFB316C3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Step 3: </a:t>
            </a:r>
            <a:r>
              <a:rPr lang="en-IN" sz="2400" dirty="0"/>
              <a:t>Repeat the first two steps until its convergence.</a:t>
            </a:r>
            <a:endParaRPr lang="en-US" sz="24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70BDD0CE-06A4-404B-8A13-580229C1C9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26">
            <a:extLst>
              <a:ext uri="{FF2B5EF4-FFF2-40B4-BE49-F238E27FC236}">
                <a16:creationId xmlns:a16="http://schemas.microsoft.com/office/drawing/2014/main" xmlns="" id="{EE9899FA-8881-472C-AA59-D08A89CA8A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6">
            <a:extLst>
              <a:ext uri="{FF2B5EF4-FFF2-40B4-BE49-F238E27FC236}">
                <a16:creationId xmlns:a16="http://schemas.microsoft.com/office/drawing/2014/main" xmlns="" id="{080B7D90-3DF1-4514-B26D-616BE35553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50CDB8-F242-422E-8384-779DE8D470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t="18382" r="559" b="33627"/>
          <a:stretch/>
        </p:blipFill>
        <p:spPr>
          <a:xfrm>
            <a:off x="995831" y="3333956"/>
            <a:ext cx="4241188" cy="1773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165020F-A07A-4333-8A4F-EDA1AFFA6E92}"/>
              </a:ext>
            </a:extLst>
          </p:cNvPr>
          <p:cNvSpPr txBox="1"/>
          <p:nvPr/>
        </p:nvSpPr>
        <p:spPr>
          <a:xfrm>
            <a:off x="321564" y="2687625"/>
            <a:ext cx="579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Compute the distance of all objects to the new centroids.</a:t>
            </a:r>
          </a:p>
          <a:p>
            <a:r>
              <a:rPr lang="en-IN" dirty="0"/>
              <a:t>Assign each object to the cluster with the nearest centroid.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639E427-307F-4112-8EA5-4D542A1CEF53}"/>
              </a:ext>
            </a:extLst>
          </p:cNvPr>
          <p:cNvSpPr/>
          <p:nvPr/>
        </p:nvSpPr>
        <p:spPr>
          <a:xfrm>
            <a:off x="366932" y="5107710"/>
            <a:ext cx="55641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Knowing the members of each cluster, compute the new centroid for each cluster based on these new membership assignment. </a:t>
            </a:r>
          </a:p>
          <a:p>
            <a:r>
              <a:rPr lang="en-IN" sz="1600" dirty="0">
                <a:highlight>
                  <a:srgbClr val="FFFF00"/>
                </a:highlight>
              </a:rPr>
              <a:t>Since there is no change in cluster assignments and centroids the algorithm terminates.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xmlns="" id="{D923B0CB-409A-4A53-9965-2FBF519D3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46" y="2599459"/>
            <a:ext cx="4927039" cy="36952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7417932-BE9D-4C92-AF13-5E0C2A3AB0C9}"/>
              </a:ext>
            </a:extLst>
          </p:cNvPr>
          <p:cNvCxnSpPr>
            <a:cxnSpLocks/>
          </p:cNvCxnSpPr>
          <p:nvPr/>
        </p:nvCxnSpPr>
        <p:spPr>
          <a:xfrm>
            <a:off x="7134145" y="2854741"/>
            <a:ext cx="2341756" cy="30671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4AD21-FC72-43C3-B306-8E7B55E3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7071BA-BD6A-4B2A-8F64-5B4390AC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Behavioural segmentation:</a:t>
            </a:r>
          </a:p>
          <a:p>
            <a:endParaRPr lang="en-IN" dirty="0"/>
          </a:p>
          <a:p>
            <a:r>
              <a:rPr lang="en-IN" dirty="0"/>
              <a:t>Inventory categorization:</a:t>
            </a:r>
          </a:p>
          <a:p>
            <a:endParaRPr lang="en-IN" dirty="0"/>
          </a:p>
          <a:p>
            <a:r>
              <a:rPr lang="en-IN" dirty="0"/>
              <a:t>Sorting sensor measurements:</a:t>
            </a:r>
          </a:p>
          <a:p>
            <a:endParaRPr lang="en-IN" dirty="0"/>
          </a:p>
          <a:p>
            <a:r>
              <a:rPr lang="en-IN" dirty="0"/>
              <a:t>Image Segmentation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0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F7EAC-5AB4-47AE-A6F5-7CC20CED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Segmentation using k-means Clustering: An example</a:t>
            </a:r>
          </a:p>
        </p:txBody>
      </p:sp>
      <p:pic>
        <p:nvPicPr>
          <p:cNvPr id="5" name="Content Placeholder 4" descr="A picture containing sitting, flying&#10;&#10;Description automatically generated">
            <a:extLst>
              <a:ext uri="{FF2B5EF4-FFF2-40B4-BE49-F238E27FC236}">
                <a16:creationId xmlns:a16="http://schemas.microsoft.com/office/drawing/2014/main" xmlns="" id="{9A2224E9-E76F-4612-9A67-01E9EC975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2482"/>
            <a:ext cx="4876190" cy="3819048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AD73CC1-6380-4E7E-A3F1-06229EFB6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05" y="2222482"/>
            <a:ext cx="4876190" cy="3819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487F7F-B894-4B64-A49C-B8B425BFCA27}"/>
              </a:ext>
            </a:extLst>
          </p:cNvPr>
          <p:cNvSpPr txBox="1"/>
          <p:nvPr/>
        </p:nvSpPr>
        <p:spPr>
          <a:xfrm>
            <a:off x="2053884" y="6041530"/>
            <a:ext cx="265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Original Retinal OCT </a:t>
            </a:r>
            <a:r>
              <a:rPr lang="en-IN" dirty="0" err="1"/>
              <a:t>Bscan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0AB512-E766-41B0-810E-8923676AF2F9}"/>
              </a:ext>
            </a:extLst>
          </p:cNvPr>
          <p:cNvSpPr txBox="1"/>
          <p:nvPr/>
        </p:nvSpPr>
        <p:spPr>
          <a:xfrm>
            <a:off x="7738557" y="6041530"/>
            <a:ext cx="270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Segmented </a:t>
            </a:r>
            <a:r>
              <a:rPr lang="en-IN" dirty="0" err="1"/>
              <a:t>Bscan</a:t>
            </a:r>
            <a:r>
              <a:rPr lang="en-IN" dirty="0"/>
              <a:t> with k=3</a:t>
            </a:r>
          </a:p>
        </p:txBody>
      </p:sp>
    </p:spTree>
    <p:extLst>
      <p:ext uri="{BB962C8B-B14F-4D97-AF65-F5344CB8AC3E}">
        <p14:creationId xmlns:p14="http://schemas.microsoft.com/office/powerpoint/2010/main" val="34939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F7EAC-5AB4-47AE-A6F5-7CC20CED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Segmentation using K-means Clustering: An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A2224E9-E76F-4612-9A67-01E9EC975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22482"/>
            <a:ext cx="4876190" cy="3819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D73CC1-6380-4E7E-A3F1-06229EFB6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9705" y="2222482"/>
            <a:ext cx="4876190" cy="38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20AD1C-A3DF-4072-93F4-292343A6237D}"/>
              </a:ext>
            </a:extLst>
          </p:cNvPr>
          <p:cNvSpPr txBox="1"/>
          <p:nvPr/>
        </p:nvSpPr>
        <p:spPr>
          <a:xfrm>
            <a:off x="7738557" y="6041530"/>
            <a:ext cx="270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Segmented </a:t>
            </a:r>
            <a:r>
              <a:rPr lang="en-IN" dirty="0" err="1"/>
              <a:t>Bscan</a:t>
            </a:r>
            <a:r>
              <a:rPr lang="en-IN" dirty="0"/>
              <a:t> with k=5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714C5E-80F5-4346-AFDF-D1ACC7165F2B}"/>
              </a:ext>
            </a:extLst>
          </p:cNvPr>
          <p:cNvSpPr txBox="1"/>
          <p:nvPr/>
        </p:nvSpPr>
        <p:spPr>
          <a:xfrm>
            <a:off x="2023401" y="6041530"/>
            <a:ext cx="270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Segmented </a:t>
            </a:r>
            <a:r>
              <a:rPr lang="en-IN" dirty="0" err="1"/>
              <a:t>Bscan</a:t>
            </a:r>
            <a:r>
              <a:rPr lang="en-IN" dirty="0"/>
              <a:t> with k=4</a:t>
            </a:r>
          </a:p>
        </p:txBody>
      </p:sp>
    </p:spTree>
    <p:extLst>
      <p:ext uri="{BB962C8B-B14F-4D97-AF65-F5344CB8AC3E}">
        <p14:creationId xmlns:p14="http://schemas.microsoft.com/office/powerpoint/2010/main" val="16269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358AD-0D9B-4E95-AE52-D9424700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</p:spPr>
        <p:txBody>
          <a:bodyPr>
            <a:normAutofit fontScale="90000"/>
          </a:bodyPr>
          <a:lstStyle/>
          <a:p>
            <a:r>
              <a:rPr lang="en-IN" dirty="0"/>
              <a:t>Evaluating k-means clustering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20156F5-791C-4C6E-9B13-3A3AE2DF4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0407"/>
                <a:ext cx="10515600" cy="4996556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/>
                  <a:t>Good clustering-If inter-cluster variance is high, and if at the same time intra-cluster variance is low.</a:t>
                </a:r>
              </a:p>
              <a:p>
                <a:r>
                  <a:rPr lang="en-IN" sz="2000" dirty="0"/>
                  <a:t>Elbow method: A good way of summarizing the two is the fraction of variance explained by the clusters.</a:t>
                </a:r>
              </a:p>
              <a:p>
                <a:pPr marL="0" indent="0">
                  <a:buNone/>
                </a:pPr>
                <a:r>
                  <a:rPr lang="en-IN" sz="2000" dirty="0"/>
                  <a:t>1) Choose a value of  k , and use  k -means to identify the clusters.</a:t>
                </a:r>
              </a:p>
              <a:p>
                <a:pPr marL="0" indent="0">
                  <a:buNone/>
                </a:pPr>
                <a:r>
                  <a:rPr lang="en-IN" sz="2000" dirty="0"/>
                  <a:t>2) Compute and sum the between-cluster sum of squares for each cluster: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  <m:r>
                      <a:rPr lang="en-IN" sz="20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IN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IN" sz="20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000" b="0" dirty="0"/>
              </a:p>
              <a:p>
                <a:pPr marL="0" indent="0">
                  <a:buNone/>
                </a:pPr>
                <a:r>
                  <a:rPr lang="en-IN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/>
                  <a:t>  is the number of observations assigned to cluster  k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/>
                  <a:t>is the centroid for cluster  k 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1400" dirty="0"/>
                  <a:t>  is the overall mean of the data.</a:t>
                </a:r>
              </a:p>
              <a:p>
                <a:pPr marL="0" indent="0">
                  <a:buNone/>
                </a:pPr>
                <a:r>
                  <a:rPr lang="en-IN" sz="2000" dirty="0"/>
                  <a:t>3) Compute the total sum of squares: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𝑆𝑆𝐸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IN" sz="20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N" sz="2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0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400" dirty="0"/>
              </a:p>
              <a:p>
                <a:pPr marL="0" indent="0">
                  <a:buNone/>
                </a:pPr>
                <a:r>
                  <a:rPr lang="en-IN" sz="1400" dirty="0"/>
                  <a:t>where </a:t>
                </a:r>
                <a14:m>
                  <m:oMath xmlns:m="http://schemas.openxmlformats.org/officeDocument/2006/math">
                    <m:r>
                      <a:rPr lang="en-IN" sz="1400">
                        <a:latin typeface="Cambria Math"/>
                      </a:rPr>
                      <m:t>𝑁</m:t>
                    </m:r>
                  </m:oMath>
                </a14:m>
                <a:r>
                  <a:rPr lang="en-IN" sz="1400" dirty="0"/>
                  <a:t>  is the total number of observations.</a:t>
                </a:r>
              </a:p>
              <a:p>
                <a:pPr marL="0" indent="0">
                  <a:buNone/>
                </a:pPr>
                <a:r>
                  <a:rPr lang="en-IN" sz="2000" dirty="0"/>
                  <a:t>4) Compute the fraction of variance explained as.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𝐹𝑜𝑉</m:t>
                    </m:r>
                    <m:r>
                      <a:rPr lang="en-IN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den>
                    </m:f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5) Repeat for all the different values of  k you want to consider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156F5-791C-4C6E-9B13-3A3AE2DF4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0407"/>
                <a:ext cx="10515600" cy="4996556"/>
              </a:xfrm>
              <a:blipFill>
                <a:blip r:embed="rId2"/>
                <a:stretch>
                  <a:fillRect l="-638" t="-13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8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Unsupervised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•Dataset contains </a:t>
            </a:r>
            <a:r>
              <a:rPr lang="en-IN" dirty="0" err="1" smtClean="0"/>
              <a:t>nolabels</a:t>
            </a:r>
            <a:r>
              <a:rPr lang="en-IN" dirty="0" smtClean="0"/>
              <a:t>: 𝑥</a:t>
            </a:r>
            <a:r>
              <a:rPr lang="en-IN" baseline="-25000" dirty="0"/>
              <a:t>1</a:t>
            </a:r>
            <a:r>
              <a:rPr lang="en-IN" dirty="0"/>
              <a:t>,…𝑥</a:t>
            </a:r>
            <a:r>
              <a:rPr lang="en-IN" baseline="-25000" dirty="0"/>
              <a:t>𝑛</a:t>
            </a:r>
          </a:p>
          <a:p>
            <a:pPr marL="0" indent="0">
              <a:buNone/>
            </a:pPr>
            <a:r>
              <a:rPr lang="en-IN" dirty="0"/>
              <a:t>•Goal(vaguely-posed):</a:t>
            </a:r>
            <a:r>
              <a:rPr lang="en-IN" dirty="0" smtClean="0"/>
              <a:t>to find interesting structures in the data.</a:t>
            </a:r>
            <a:endParaRPr lang="en-IN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48" y="3158838"/>
            <a:ext cx="7837733" cy="286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1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D860252-63DF-44DA-9A71-86C715AF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Elbow method: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57C59A-400D-4186-87E6-DA0712A4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747665"/>
            <a:ext cx="5157787" cy="823912"/>
          </a:xfrm>
        </p:spPr>
        <p:txBody>
          <a:bodyPr/>
          <a:lstStyle/>
          <a:p>
            <a:pPr algn="ctr"/>
            <a:r>
              <a:rPr lang="en-IN" b="0" i="1" dirty="0"/>
              <a:t>Original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259C2DF-BE77-4371-AC8B-5E8538F96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47665"/>
            <a:ext cx="5183188" cy="823912"/>
          </a:xfrm>
        </p:spPr>
        <p:txBody>
          <a:bodyPr/>
          <a:lstStyle/>
          <a:p>
            <a:pPr algn="ctr"/>
            <a:r>
              <a:rPr lang="en-IN" b="0" i="1" dirty="0"/>
              <a:t>Elbow plot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33A43C6-FFBC-4490-96F5-8F99F326D7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47" y="2729519"/>
            <a:ext cx="368458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754B703-9EED-4367-94A0-D5DF5164133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7" r="-2788"/>
          <a:stretch/>
        </p:blipFill>
        <p:spPr bwMode="auto">
          <a:xfrm>
            <a:off x="6614450" y="2729519"/>
            <a:ext cx="4418507" cy="35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4F68F243-2FA5-4A8D-B389-4A940F3991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ED6A8-9A33-4346-94EE-74ECFB77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Bottom 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C64208-280D-40CF-93CE-984D31CA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017"/>
          </a:xfrm>
        </p:spPr>
        <p:txBody>
          <a:bodyPr/>
          <a:lstStyle/>
          <a:p>
            <a:r>
              <a:rPr lang="en-IN" dirty="0"/>
              <a:t>k-means algorithm is a simple yet popular method for clustering analysis.</a:t>
            </a:r>
          </a:p>
          <a:p>
            <a:r>
              <a:rPr lang="en-IN" dirty="0"/>
              <a:t>Need to specify k, the number of clusters, in advance.</a:t>
            </a:r>
          </a:p>
          <a:p>
            <a:r>
              <a:rPr lang="en-IN" dirty="0"/>
              <a:t>Sensitive to initial seed points.</a:t>
            </a:r>
          </a:p>
          <a:p>
            <a:r>
              <a:rPr lang="en-IN" dirty="0"/>
              <a:t>Converge to a local optimum: maybe an unwanted solution.</a:t>
            </a:r>
          </a:p>
          <a:p>
            <a:r>
              <a:rPr lang="en-IN" dirty="0"/>
              <a:t>Unable to handle noisy data and outlier.</a:t>
            </a:r>
          </a:p>
          <a:p>
            <a:r>
              <a:rPr lang="en-IN" dirty="0"/>
              <a:t>Not suitable for discovering clusters with non-linear data.</a:t>
            </a:r>
          </a:p>
        </p:txBody>
      </p:sp>
    </p:spTree>
    <p:extLst>
      <p:ext uri="{BB962C8B-B14F-4D97-AF65-F5344CB8AC3E}">
        <p14:creationId xmlns:p14="http://schemas.microsoft.com/office/powerpoint/2010/main" val="15986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87EA4E9-DFD6-45D4-965D-8A79984EF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9E4C5B3-FA52-486B-9821-7CB48EDFA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38" y="3089976"/>
            <a:ext cx="5465162" cy="299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B7AE35-82CC-4E6C-BB70-3BBEE59B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8" r="-1" b="8375"/>
          <a:stretch/>
        </p:blipFill>
        <p:spPr>
          <a:xfrm>
            <a:off x="154545" y="3520745"/>
            <a:ext cx="5465161" cy="2313608"/>
          </a:xfrm>
          <a:prstGeom prst="rect">
            <a:avLst/>
          </a:prstGeom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xmlns="" id="{3F6DAF86-1268-4A83-AE28-849572B9DB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94857" y="3276599"/>
            <a:ext cx="3853543" cy="385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xmlns="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62">
            <a:extLst>
              <a:ext uri="{FF2B5EF4-FFF2-40B4-BE49-F238E27FC236}">
                <a16:creationId xmlns:a16="http://schemas.microsoft.com/office/drawing/2014/main" xmlns="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6" descr="Handshake">
            <a:extLst>
              <a:ext uri="{FF2B5EF4-FFF2-40B4-BE49-F238E27FC236}">
                <a16:creationId xmlns:a16="http://schemas.microsoft.com/office/drawing/2014/main" xmlns="" id="{10DA96B6-5EEF-41F1-8651-66123DD63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F420A8-63AC-4D65-A96E-35BAF86E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55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Annotating large datasets is very costly and </a:t>
            </a:r>
            <a:r>
              <a:rPr lang="en-IN" dirty="0" smtClean="0"/>
              <a:t>time consuming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Example</a:t>
            </a:r>
            <a:r>
              <a:rPr lang="en-IN" dirty="0"/>
              <a:t>: Speech </a:t>
            </a:r>
            <a:r>
              <a:rPr lang="en-IN" dirty="0" smtClean="0"/>
              <a:t>Recognition, Medical </a:t>
            </a:r>
            <a:r>
              <a:rPr lang="en-IN" dirty="0"/>
              <a:t>Image Analysis, etc.</a:t>
            </a:r>
          </a:p>
          <a:p>
            <a:endParaRPr lang="en-IN" dirty="0"/>
          </a:p>
          <a:p>
            <a:r>
              <a:rPr lang="en-IN" dirty="0"/>
              <a:t>There may be cases where we don’t know </a:t>
            </a:r>
            <a:r>
              <a:rPr lang="en-IN" dirty="0" smtClean="0"/>
              <a:t>how many/what </a:t>
            </a:r>
            <a:r>
              <a:rPr lang="en-IN" dirty="0"/>
              <a:t>classes is the data divided into.</a:t>
            </a:r>
          </a:p>
          <a:p>
            <a:pPr lvl="1"/>
            <a:r>
              <a:rPr lang="en-IN" dirty="0"/>
              <a:t>Example: Data Mining, Sentimental Analysis.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may want to use clustering to gain </a:t>
            </a:r>
            <a:r>
              <a:rPr lang="en-IN" dirty="0" smtClean="0"/>
              <a:t>some insight </a:t>
            </a:r>
            <a:r>
              <a:rPr lang="en-IN" dirty="0"/>
              <a:t>into the structure of the data </a:t>
            </a:r>
            <a:r>
              <a:rPr lang="en-IN" dirty="0" smtClean="0"/>
              <a:t>before designing </a:t>
            </a:r>
            <a:r>
              <a:rPr lang="en-IN" dirty="0"/>
              <a:t>a classifier.</a:t>
            </a:r>
          </a:p>
        </p:txBody>
      </p:sp>
    </p:spTree>
    <p:extLst>
      <p:ext uri="{BB962C8B-B14F-4D97-AF65-F5344CB8AC3E}">
        <p14:creationId xmlns:p14="http://schemas.microsoft.com/office/powerpoint/2010/main" val="42843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xmlns="" id="{F4C0B10B-D2C4-4A54-AFAD-3D27DF88B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32">
            <a:extLst>
              <a:ext uri="{FF2B5EF4-FFF2-40B4-BE49-F238E27FC236}">
                <a16:creationId xmlns:a16="http://schemas.microsoft.com/office/drawing/2014/main" xmlns="" id="{B6BADB90-C74B-40D6-86DC-503F65FCE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xmlns="" id="{6559431D-1886-4AE0-9B87-9AD2ECAB84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xmlns="" id="{373850A5-B04A-4FCD-9E73-EE322167F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xmlns="" id="{82C18C67-80FA-4738-AA53-0AF2419F98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xmlns="" id="{48543B1A-8BF5-4C63-8404-41B2EA70B3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92DF5096-E051-498C-A3ED-CBA77A813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C83DCD-8BD8-413D-95A3-C3D93549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clustering?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0E45C22E-BEF5-4E55-B0C8-3CF83EF33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3933" y="341893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Clustering: the process of grouping a set of objects into classes of similar objects.</a:t>
            </a:r>
          </a:p>
          <a:p>
            <a:pPr lvl="1"/>
            <a:r>
              <a:rPr lang="en-US" sz="2000" dirty="0"/>
              <a:t>Objects within a cluster should be similar.</a:t>
            </a:r>
          </a:p>
          <a:p>
            <a:pPr lvl="1"/>
            <a:r>
              <a:rPr lang="en-US" sz="2000" dirty="0"/>
              <a:t>Objects from different clusters should be dissimilar.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https://upload.wikimedia.org/wikipedia/commons/thumb/c/c8/Cluster-2.svg/1024px-Cluster-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29" y="2177172"/>
            <a:ext cx="6419561" cy="429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9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4" y="1296744"/>
            <a:ext cx="9060873" cy="549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Measuring (dis)similarity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482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DFA68-68BC-40BB-9C75-15378606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/>
              <a:t>k-means Clustering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54D9C3-C9EA-4516-9DB2-6AB0E359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IN" sz="2200" dirty="0"/>
              <a:t>k-means is a partitional clustering algorithm</a:t>
            </a:r>
          </a:p>
          <a:p>
            <a:r>
              <a:rPr lang="en-IN" sz="2200" dirty="0"/>
              <a:t>Let the set of data points (or instances) D be {x</a:t>
            </a:r>
            <a:r>
              <a:rPr lang="en-IN" sz="2200" baseline="-25000" dirty="0"/>
              <a:t>1</a:t>
            </a:r>
            <a:r>
              <a:rPr lang="en-IN" sz="2200" dirty="0"/>
              <a:t>, x</a:t>
            </a:r>
            <a:r>
              <a:rPr lang="en-IN" sz="2200" baseline="-25000" dirty="0"/>
              <a:t>2</a:t>
            </a:r>
            <a:r>
              <a:rPr lang="en-IN" sz="2200" dirty="0"/>
              <a:t>, …, </a:t>
            </a:r>
            <a:r>
              <a:rPr lang="en-IN" sz="2200" dirty="0" err="1"/>
              <a:t>x</a:t>
            </a:r>
            <a:r>
              <a:rPr lang="en-IN" sz="2200" baseline="-25000" dirty="0" err="1"/>
              <a:t>n</a:t>
            </a:r>
            <a:r>
              <a:rPr lang="en-IN" sz="2200" dirty="0"/>
              <a:t>}, where x</a:t>
            </a:r>
            <a:r>
              <a:rPr lang="en-IN" sz="2200" baseline="-25000" dirty="0"/>
              <a:t>i</a:t>
            </a:r>
            <a:r>
              <a:rPr lang="en-IN" sz="2200" dirty="0"/>
              <a:t> = (x</a:t>
            </a:r>
            <a:r>
              <a:rPr lang="en-IN" sz="2200" baseline="-25000" dirty="0"/>
              <a:t>i1</a:t>
            </a:r>
            <a:r>
              <a:rPr lang="en-IN" sz="2200" dirty="0"/>
              <a:t>, x</a:t>
            </a:r>
            <a:r>
              <a:rPr lang="en-IN" sz="2200" baseline="-25000" dirty="0"/>
              <a:t>i2</a:t>
            </a:r>
            <a:r>
              <a:rPr lang="en-IN" sz="2200" dirty="0"/>
              <a:t>, …, </a:t>
            </a:r>
            <a:r>
              <a:rPr lang="en-IN" sz="2200" dirty="0" err="1"/>
              <a:t>x</a:t>
            </a:r>
            <a:r>
              <a:rPr lang="en-IN" sz="2200" baseline="-25000" dirty="0" err="1"/>
              <a:t>ir</a:t>
            </a:r>
            <a:r>
              <a:rPr lang="en-IN" sz="2200" dirty="0"/>
              <a:t>) is a vector in a real-valued space </a:t>
            </a:r>
            <a:r>
              <a:rPr lang="en-IN" sz="2200" dirty="0" smtClean="0"/>
              <a:t>X </a:t>
            </a:r>
            <a:r>
              <a:rPr lang="en-IN" sz="2200" dirty="0">
                <a:latin typeface="Symbol" panose="05050102010706020507" pitchFamily="18" charset="2"/>
              </a:rPr>
              <a:t> </a:t>
            </a:r>
            <a:r>
              <a:rPr lang="en-IN" sz="2200" dirty="0"/>
              <a:t>R</a:t>
            </a:r>
            <a:r>
              <a:rPr lang="en-IN" sz="2200" baseline="30000" dirty="0"/>
              <a:t>r</a:t>
            </a:r>
            <a:r>
              <a:rPr lang="en-IN" sz="2200" dirty="0"/>
              <a:t>, and r is the number of attributes (dimensions) in the data. </a:t>
            </a:r>
          </a:p>
          <a:p>
            <a:r>
              <a:rPr lang="en-IN" sz="2200" dirty="0"/>
              <a:t>The k-means algorithm partitions the given data into k clusters. </a:t>
            </a:r>
          </a:p>
          <a:p>
            <a:r>
              <a:rPr lang="en-IN" sz="2200" dirty="0"/>
              <a:t>Each cluster has a cluster centre, called centroid.</a:t>
            </a:r>
          </a:p>
          <a:p>
            <a:r>
              <a:rPr lang="en-IN" sz="2200" dirty="0"/>
              <a:t>k is specified by the user 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100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B7673-001F-4CC8-BEC5-2C92319C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IN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97237F-A62C-45A6-8C7A-D5136ECE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4588669"/>
          </a:xfrm>
        </p:spPr>
        <p:txBody>
          <a:bodyPr/>
          <a:lstStyle/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/>
              <a:t>Randomly choose </a:t>
            </a:r>
            <a:r>
              <a:rPr lang="en-US" altLang="en-US" sz="2000" i="1" dirty="0"/>
              <a:t>k</a:t>
            </a:r>
            <a:r>
              <a:rPr lang="en-US" altLang="en-US" sz="2000" dirty="0"/>
              <a:t> data points (</a:t>
            </a:r>
            <a:r>
              <a:rPr lang="en-US" altLang="en-US" sz="2000" dirty="0">
                <a:solidFill>
                  <a:srgbClr val="3333CC"/>
                </a:solidFill>
              </a:rPr>
              <a:t>seeds</a:t>
            </a:r>
            <a:r>
              <a:rPr lang="en-US" altLang="en-US" sz="2000" dirty="0"/>
              <a:t>) to be the initial </a:t>
            </a:r>
            <a:r>
              <a:rPr lang="en-US" altLang="en-US" sz="2000" dirty="0">
                <a:solidFill>
                  <a:srgbClr val="FF0000"/>
                </a:solidFill>
              </a:rPr>
              <a:t>centroids or cluster centers</a:t>
            </a:r>
            <a:r>
              <a:rPr lang="en-US" altLang="en-US" sz="2000" dirty="0"/>
              <a:t>.</a:t>
            </a: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</a:rPr>
              <a:t>Assign each data point to the closest </a:t>
            </a: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/>
              <a:t>Re-compute the </a:t>
            </a:r>
            <a:r>
              <a:rPr lang="en-US" altLang="en-US" sz="2000" dirty="0">
                <a:solidFill>
                  <a:srgbClr val="FF0000"/>
                </a:solidFill>
              </a:rPr>
              <a:t>centroids</a:t>
            </a:r>
            <a:r>
              <a:rPr lang="en-US" altLang="en-US" sz="2000" dirty="0"/>
              <a:t> using the current cluster memberships.</a:t>
            </a: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AutoNum type="arabicParenR"/>
            </a:pPr>
            <a:r>
              <a:rPr lang="en-US" altLang="en-US" sz="2000" dirty="0"/>
              <a:t>Repeat the assignment (step 2) and update the centroids (step 3) until </a:t>
            </a:r>
            <a:r>
              <a:rPr lang="en-US" altLang="en-US" sz="2000" dirty="0">
                <a:solidFill>
                  <a:srgbClr val="3333CC"/>
                </a:solidFill>
              </a:rPr>
              <a:t>centroids remain same or no chances in clusters</a:t>
            </a:r>
            <a:r>
              <a:rPr lang="en-US" altLang="en-US" sz="2000" dirty="0"/>
              <a:t>.</a:t>
            </a:r>
          </a:p>
          <a:p>
            <a:pPr marL="457200" lvl="1" indent="0">
              <a:buSzTx/>
              <a:buNone/>
            </a:pPr>
            <a:endParaRPr lang="en-US" altLang="en-US" dirty="0">
              <a:solidFill>
                <a:srgbClr val="3333CC"/>
              </a:solidFill>
            </a:endParaRPr>
          </a:p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B7F9880-B85D-4CE2-B24D-D0B4EBAA225B}"/>
              </a:ext>
            </a:extLst>
          </p:cNvPr>
          <p:cNvGrpSpPr/>
          <p:nvPr/>
        </p:nvGrpSpPr>
        <p:grpSpPr>
          <a:xfrm>
            <a:off x="2547850" y="3576782"/>
            <a:ext cx="7096299" cy="3169693"/>
            <a:chOff x="2500283" y="3504311"/>
            <a:chExt cx="7191434" cy="36465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4ECD3B41-92BC-4116-AFFF-19BE734E4E0E}"/>
                </a:ext>
              </a:extLst>
            </p:cNvPr>
            <p:cNvGrpSpPr/>
            <p:nvPr/>
          </p:nvGrpSpPr>
          <p:grpSpPr>
            <a:xfrm>
              <a:off x="2500283" y="3504311"/>
              <a:ext cx="7191434" cy="3646590"/>
              <a:chOff x="1983046" y="4591857"/>
              <a:chExt cx="7191434" cy="32573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xmlns="" id="{14844D7E-1CB5-4C11-BF4B-12F4BC17B9AB}"/>
                      </a:ext>
                    </a:extLst>
                  </p:cNvPr>
                  <p:cNvSpPr txBox="1"/>
                  <p:nvPr/>
                </p:nvSpPr>
                <p:spPr>
                  <a:xfrm>
                    <a:off x="1983046" y="4890730"/>
                    <a:ext cx="7191434" cy="295851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600" dirty="0"/>
                      <a:t>1: Select </a:t>
                    </a:r>
                    <a:r>
                      <a:rPr lang="en-IN" sz="1600" i="1" dirty="0"/>
                      <a:t>k</a:t>
                    </a:r>
                    <a:r>
                      <a:rPr lang="en-IN" sz="1600" dirty="0"/>
                      <a:t> points as initial centroids.</a:t>
                    </a:r>
                  </a:p>
                  <a:p>
                    <a:r>
                      <a:rPr lang="en-IN" sz="1600" dirty="0"/>
                      <a:t>2: </a:t>
                    </a:r>
                    <a:r>
                      <a:rPr lang="en-IN" sz="1600" b="1" dirty="0"/>
                      <a:t>repeat</a:t>
                    </a:r>
                  </a:p>
                  <a:p>
                    <a:r>
                      <a:rPr lang="en-IN" sz="1600" dirty="0"/>
                      <a:t>3: 	Form </a:t>
                    </a:r>
                    <a:r>
                      <a:rPr lang="en-IN" sz="1600" i="1" dirty="0"/>
                      <a:t>k</a:t>
                    </a:r>
                    <a:r>
                      <a:rPr lang="en-IN" sz="1600" dirty="0"/>
                      <a:t> clusters by assigning each point (x) to its closest centroid (</a:t>
                    </a:r>
                    <a:r>
                      <a:rPr lang="en-IN" sz="1600" dirty="0" err="1"/>
                      <a:t>m</a:t>
                    </a:r>
                    <a:r>
                      <a:rPr lang="en-IN" sz="1600" baseline="-25000" dirty="0" err="1"/>
                      <a:t>j</a:t>
                    </a:r>
                    <a:r>
                      <a:rPr lang="en-IN" sz="1600" dirty="0"/>
                      <a:t>) using sum of squared error (SSE), </a:t>
                    </a:r>
                  </a:p>
                  <a:p>
                    <a:endParaRPr lang="en-IN" sz="1600" dirty="0"/>
                  </a:p>
                  <a:p>
                    <a:endParaRPr lang="en-IN" sz="1050" dirty="0"/>
                  </a:p>
                  <a:p>
                    <a:r>
                      <a:rPr lang="en-IN" sz="1200" dirty="0" err="1"/>
                      <a:t>C</a:t>
                    </a:r>
                    <a:r>
                      <a:rPr lang="en-IN" sz="1600" baseline="-25000" dirty="0" err="1"/>
                      <a:t>j</a:t>
                    </a:r>
                    <a:r>
                      <a:rPr lang="en-IN" sz="1200" dirty="0"/>
                      <a:t> is the </a:t>
                    </a:r>
                    <a:r>
                      <a:rPr lang="en-IN" sz="1200" dirty="0" err="1"/>
                      <a:t>jth</a:t>
                    </a:r>
                    <a:r>
                      <a:rPr lang="en-IN" sz="1200" dirty="0"/>
                      <a:t> cluster, </a:t>
                    </a:r>
                    <a:r>
                      <a:rPr lang="en-IN" sz="1200" dirty="0" err="1"/>
                      <a:t>m</a:t>
                    </a:r>
                    <a:r>
                      <a:rPr lang="en-IN" sz="1600" baseline="-25000" dirty="0" err="1"/>
                      <a:t>j</a:t>
                    </a:r>
                    <a:r>
                      <a:rPr lang="en-IN" sz="1600" baseline="-25000" dirty="0"/>
                      <a:t> </a:t>
                    </a:r>
                    <a:r>
                      <a:rPr lang="en-IN" sz="1200" dirty="0"/>
                      <a:t>is the centroid of cluster </a:t>
                    </a:r>
                    <a:r>
                      <a:rPr lang="en-IN" sz="1200" dirty="0" err="1"/>
                      <a:t>C</a:t>
                    </a:r>
                    <a:r>
                      <a:rPr lang="en-IN" sz="1600" baseline="-25000" dirty="0" err="1"/>
                      <a:t>j</a:t>
                    </a:r>
                    <a:r>
                      <a:rPr lang="en-IN" sz="1600" baseline="-25000" dirty="0"/>
                      <a:t> </a:t>
                    </a:r>
                    <a:r>
                      <a:rPr lang="en-IN" sz="1200" dirty="0"/>
                      <a:t>(the mean vector of all the data points in </a:t>
                    </a:r>
                    <a:r>
                      <a:rPr lang="en-IN" sz="1200" dirty="0" err="1"/>
                      <a:t>Cj</a:t>
                    </a:r>
                    <a:r>
                      <a:rPr lang="en-IN" sz="1200" dirty="0"/>
                      <a:t>), and </a:t>
                    </a:r>
                    <a:r>
                      <a:rPr lang="en-IN" sz="1200" dirty="0" err="1"/>
                      <a:t>dist</a:t>
                    </a:r>
                    <a:r>
                      <a:rPr lang="en-IN" sz="1200" dirty="0"/>
                      <a:t>(x, </a:t>
                    </a:r>
                    <a:r>
                      <a:rPr lang="en-IN" sz="1200" dirty="0" err="1"/>
                      <a:t>m</a:t>
                    </a:r>
                    <a:r>
                      <a:rPr lang="en-IN" sz="1600" baseline="-25000" dirty="0" err="1"/>
                      <a:t>j</a:t>
                    </a:r>
                    <a:r>
                      <a:rPr lang="en-IN" sz="1200" dirty="0"/>
                      <a:t>) is the distance between data point x and centroid </a:t>
                    </a:r>
                    <a:r>
                      <a:rPr lang="en-IN" sz="1200" dirty="0" err="1"/>
                      <a:t>m</a:t>
                    </a:r>
                    <a:r>
                      <a:rPr lang="en-IN" sz="1600" baseline="-25000" dirty="0" err="1"/>
                      <a:t>j</a:t>
                    </a:r>
                    <a:r>
                      <a:rPr lang="en-IN" sz="1200" dirty="0"/>
                      <a:t>. </a:t>
                    </a:r>
                  </a:p>
                  <a:p>
                    <a:r>
                      <a:rPr lang="en-IN" sz="1600" dirty="0"/>
                      <a:t>4: 	Recompute the centroid (</a:t>
                    </a:r>
                    <a:r>
                      <a:rPr lang="en-IN" sz="1600" dirty="0" err="1"/>
                      <a:t>m</a:t>
                    </a:r>
                    <a:r>
                      <a:rPr lang="en-IN" sz="1600" baseline="-25000" dirty="0" err="1"/>
                      <a:t>j</a:t>
                    </a:r>
                    <a:r>
                      <a:rPr lang="en-IN" sz="1600" dirty="0"/>
                      <a:t>) for each cluster (</a:t>
                    </a:r>
                    <a:r>
                      <a:rPr lang="en-IN" sz="1600" dirty="0" err="1"/>
                      <a:t>c</a:t>
                    </a:r>
                    <a:r>
                      <a:rPr lang="en-IN" sz="1600" baseline="-25000" dirty="0" err="1"/>
                      <a:t>j</a:t>
                    </a:r>
                    <a:r>
                      <a:rPr lang="en-IN" sz="1600" dirty="0"/>
                      <a:t>).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1100" i="1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11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IN" sz="11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pt-BR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11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IN" sz="1400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IN" sz="1600" dirty="0"/>
                      <a:t>5: </a:t>
                    </a:r>
                    <a:r>
                      <a:rPr lang="en-IN" sz="1600" b="1" dirty="0"/>
                      <a:t>until</a:t>
                    </a:r>
                    <a:r>
                      <a:rPr lang="en-IN" sz="1600" dirty="0"/>
                      <a:t> Centroids do not change.</a:t>
                    </a: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4844D7E-1CB5-4C11-BF4B-12F4BC17B9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046" y="4890730"/>
                    <a:ext cx="7191434" cy="29585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29" t="-421" b="-15789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A118812-9D22-4F7D-AD4B-CAB6B4C8FB69}"/>
                  </a:ext>
                </a:extLst>
              </p:cNvPr>
              <p:cNvSpPr txBox="1"/>
              <p:nvPr/>
            </p:nvSpPr>
            <p:spPr>
              <a:xfrm>
                <a:off x="1983046" y="4591857"/>
                <a:ext cx="7191434" cy="3795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Algorithm: k-means clustering algorithm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0E1E0FC1-9BDA-4D4F-9F1F-604838C12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5022" y="4863014"/>
              <a:ext cx="2400013" cy="631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8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xmlns="" id="{385E1BDC-A9B0-4A87-82E3-F3187F69A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xmlns="" id="{0990C621-3B8B-4820-8328-D47EF7CE8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5DF6E-B2C8-4B9E-9EDE-100DE8F0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IN" sz="3200" dirty="0"/>
              <a:t>Example of k means: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C1A2385B-1D2A-4E17-84FA-6CB7F0AAE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5E791F2F-79DB-4CC0-9FA1-001E3E91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D05278-26F2-42D9-A70C-CFB316C3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Problem: Suppose we have 4 types of medicines and each has two attributes (pH and weight index). Our goal is to group these objects into k=2 group of medicine.</a:t>
            </a:r>
          </a:p>
          <a:p>
            <a:endParaRPr lang="en-IN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9A49F61-B4B4-41C0-852E-9999C778C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6047" y="2819567"/>
            <a:ext cx="4897743" cy="36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D287C5AE-72F9-4129-8850-E6A04B6D0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65126"/>
              </p:ext>
            </p:extLst>
          </p:nvPr>
        </p:nvGraphicFramePr>
        <p:xfrm>
          <a:off x="809518" y="2975756"/>
          <a:ext cx="5523082" cy="31069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8376">
                  <a:extLst>
                    <a:ext uri="{9D8B030D-6E8A-4147-A177-3AD203B41FA5}">
                      <a16:colId xmlns:a16="http://schemas.microsoft.com/office/drawing/2014/main" xmlns="" val="679671405"/>
                    </a:ext>
                  </a:extLst>
                </a:gridCol>
                <a:gridCol w="1626330">
                  <a:extLst>
                    <a:ext uri="{9D8B030D-6E8A-4147-A177-3AD203B41FA5}">
                      <a16:colId xmlns:a16="http://schemas.microsoft.com/office/drawing/2014/main" xmlns="" val="2528611419"/>
                    </a:ext>
                  </a:extLst>
                </a:gridCol>
                <a:gridCol w="1948376">
                  <a:extLst>
                    <a:ext uri="{9D8B030D-6E8A-4147-A177-3AD203B41FA5}">
                      <a16:colId xmlns:a16="http://schemas.microsoft.com/office/drawing/2014/main" xmlns="" val="2109528050"/>
                    </a:ext>
                  </a:extLst>
                </a:gridCol>
              </a:tblGrid>
              <a:tr h="621396">
                <a:tc>
                  <a:txBody>
                    <a:bodyPr/>
                    <a:lstStyle/>
                    <a:p>
                      <a:r>
                        <a:rPr lang="en-IN" sz="2900"/>
                        <a:t>Medicine</a:t>
                      </a:r>
                    </a:p>
                  </a:txBody>
                  <a:tcPr marL="144921" marR="144921" marT="72460" marB="72460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Weight</a:t>
                      </a:r>
                    </a:p>
                  </a:txBody>
                  <a:tcPr marL="144921" marR="144921" marT="72460" marB="72460"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pH-index</a:t>
                      </a:r>
                    </a:p>
                  </a:txBody>
                  <a:tcPr marL="144921" marR="144921" marT="72460" marB="72460"/>
                </a:tc>
                <a:extLst>
                  <a:ext uri="{0D108BD9-81ED-4DB2-BD59-A6C34878D82A}">
                    <a16:rowId xmlns:a16="http://schemas.microsoft.com/office/drawing/2014/main" xmlns="" val="3005519728"/>
                  </a:ext>
                </a:extLst>
              </a:tr>
              <a:tr h="621396">
                <a:tc>
                  <a:txBody>
                    <a:bodyPr/>
                    <a:lstStyle/>
                    <a:p>
                      <a:r>
                        <a:rPr lang="en-IN" sz="2900" dirty="0"/>
                        <a:t>A</a:t>
                      </a:r>
                    </a:p>
                  </a:txBody>
                  <a:tcPr marL="144921" marR="144921" marT="72460" marB="72460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1</a:t>
                      </a:r>
                    </a:p>
                  </a:txBody>
                  <a:tcPr marL="144921" marR="144921" marT="72460" marB="72460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1</a:t>
                      </a:r>
                    </a:p>
                  </a:txBody>
                  <a:tcPr marL="144921" marR="144921" marT="72460" marB="72460"/>
                </a:tc>
                <a:extLst>
                  <a:ext uri="{0D108BD9-81ED-4DB2-BD59-A6C34878D82A}">
                    <a16:rowId xmlns:a16="http://schemas.microsoft.com/office/drawing/2014/main" xmlns="" val="1021726440"/>
                  </a:ext>
                </a:extLst>
              </a:tr>
              <a:tr h="621396">
                <a:tc>
                  <a:txBody>
                    <a:bodyPr/>
                    <a:lstStyle/>
                    <a:p>
                      <a:r>
                        <a:rPr lang="en-IN" sz="2900"/>
                        <a:t>B</a:t>
                      </a:r>
                    </a:p>
                  </a:txBody>
                  <a:tcPr marL="144921" marR="144921" marT="72460" marB="72460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2</a:t>
                      </a:r>
                    </a:p>
                  </a:txBody>
                  <a:tcPr marL="144921" marR="144921" marT="72460" marB="72460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1</a:t>
                      </a:r>
                    </a:p>
                  </a:txBody>
                  <a:tcPr marL="144921" marR="144921" marT="72460" marB="72460"/>
                </a:tc>
                <a:extLst>
                  <a:ext uri="{0D108BD9-81ED-4DB2-BD59-A6C34878D82A}">
                    <a16:rowId xmlns:a16="http://schemas.microsoft.com/office/drawing/2014/main" xmlns="" val="2876027835"/>
                  </a:ext>
                </a:extLst>
              </a:tr>
              <a:tr h="621396">
                <a:tc>
                  <a:txBody>
                    <a:bodyPr/>
                    <a:lstStyle/>
                    <a:p>
                      <a:r>
                        <a:rPr lang="en-IN" sz="2900" dirty="0"/>
                        <a:t>C</a:t>
                      </a:r>
                    </a:p>
                  </a:txBody>
                  <a:tcPr marL="144921" marR="144921" marT="72460" marB="72460"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4</a:t>
                      </a:r>
                    </a:p>
                  </a:txBody>
                  <a:tcPr marL="144921" marR="144921" marT="72460" marB="72460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3</a:t>
                      </a:r>
                    </a:p>
                  </a:txBody>
                  <a:tcPr marL="144921" marR="144921" marT="72460" marB="72460"/>
                </a:tc>
                <a:extLst>
                  <a:ext uri="{0D108BD9-81ED-4DB2-BD59-A6C34878D82A}">
                    <a16:rowId xmlns:a16="http://schemas.microsoft.com/office/drawing/2014/main" xmlns="" val="824506268"/>
                  </a:ext>
                </a:extLst>
              </a:tr>
              <a:tr h="621396">
                <a:tc>
                  <a:txBody>
                    <a:bodyPr/>
                    <a:lstStyle/>
                    <a:p>
                      <a:r>
                        <a:rPr lang="en-IN" sz="2900"/>
                        <a:t>D</a:t>
                      </a:r>
                    </a:p>
                  </a:txBody>
                  <a:tcPr marL="144921" marR="144921" marT="72460" marB="72460"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5</a:t>
                      </a:r>
                    </a:p>
                  </a:txBody>
                  <a:tcPr marL="144921" marR="144921" marT="72460" marB="72460"/>
                </a:tc>
                <a:tc>
                  <a:txBody>
                    <a:bodyPr/>
                    <a:lstStyle/>
                    <a:p>
                      <a:r>
                        <a:rPr lang="en-IN" sz="2900" dirty="0"/>
                        <a:t>4</a:t>
                      </a:r>
                    </a:p>
                  </a:txBody>
                  <a:tcPr marL="144921" marR="144921" marT="72460" marB="72460"/>
                </a:tc>
                <a:extLst>
                  <a:ext uri="{0D108BD9-81ED-4DB2-BD59-A6C34878D82A}">
                    <a16:rowId xmlns:a16="http://schemas.microsoft.com/office/drawing/2014/main" xmlns="" val="370634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9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5DF6E-B2C8-4B9E-9EDE-100DE8F0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Example of k-means: iteration 1</a:t>
            </a:r>
            <a:br>
              <a:rPr lang="en-US" sz="5400" dirty="0"/>
            </a:br>
            <a:r>
              <a:rPr lang="en-US" sz="2200" dirty="0"/>
              <a:t>Step 1: Use initial seed points for partitioning. </a:t>
            </a:r>
            <a:br>
              <a:rPr lang="en-US" sz="2200" dirty="0"/>
            </a:br>
            <a:endParaRPr lang="en-US" sz="5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AB0FF833-0C68-44D0-91A9-DBF44F97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5943" y="2610245"/>
            <a:ext cx="4430750" cy="332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F27F892-F86A-4D00-A8DA-3378508AF491}"/>
                  </a:ext>
                </a:extLst>
              </p:cNvPr>
              <p:cNvSpPr txBox="1"/>
              <p:nvPr/>
            </p:nvSpPr>
            <p:spPr>
              <a:xfrm>
                <a:off x="1099923" y="2321472"/>
                <a:ext cx="45663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Seed Points: </a:t>
                </a:r>
                <a:r>
                  <a:rPr lang="en-US" dirty="0"/>
                  <a:t>C1=</a:t>
                </a:r>
                <a:r>
                  <a:rPr lang="en-I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=(1,1)  and C2=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=(2,1)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27F892-F86A-4D00-A8DA-3378508AF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23" y="2321472"/>
                <a:ext cx="4566315" cy="646331"/>
              </a:xfrm>
              <a:prstGeom prst="rect">
                <a:avLst/>
              </a:prstGeom>
              <a:blipFill>
                <a:blip r:embed="rId4"/>
                <a:stretch>
                  <a:fillRect l="-1067" t="-5660" r="-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xmlns="" id="{BAAE62E5-AF98-4D3A-B008-5F0B51D49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23" y="3024199"/>
            <a:ext cx="2365453" cy="554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E6F21B9-3B45-4B4D-B922-3A48A4E16375}"/>
                  </a:ext>
                </a:extLst>
              </p:cNvPr>
              <p:cNvSpPr txBox="1"/>
              <p:nvPr/>
            </p:nvSpPr>
            <p:spPr>
              <a:xfrm>
                <a:off x="-333002" y="3767210"/>
                <a:ext cx="6718378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𝐸𝑢𝑐𝑙𝑖𝑑𝑖𝑎𝑛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IN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6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+….+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6F21B9-3B45-4B4D-B922-3A48A4E1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002" y="3767210"/>
                <a:ext cx="6718378" cy="298159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7C9E65E4-42BC-4009-AC15-7B90F81033EF}"/>
                  </a:ext>
                </a:extLst>
              </p:cNvPr>
              <p:cNvSpPr txBox="1"/>
              <p:nvPr/>
            </p:nvSpPr>
            <p:spPr>
              <a:xfrm>
                <a:off x="1262178" y="5761134"/>
                <a:ext cx="1893724" cy="4302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E65E4-42BC-4009-AC15-7B90F8103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78" y="5761134"/>
                <a:ext cx="1893724" cy="430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917D866-794B-45C1-BE87-995B04D61AE1}"/>
                  </a:ext>
                </a:extLst>
              </p:cNvPr>
              <p:cNvSpPr txBox="1"/>
              <p:nvPr/>
            </p:nvSpPr>
            <p:spPr>
              <a:xfrm>
                <a:off x="-24993" y="5166245"/>
                <a:ext cx="6581289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𝐸𝑢𝑐𝑙𝑖𝑑𝑖𝑎𝑛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0+0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7D866-794B-45C1-BE87-995B04D61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993" y="5166245"/>
                <a:ext cx="6581289" cy="298159"/>
              </a:xfrm>
              <a:prstGeom prst="rect">
                <a:avLst/>
              </a:prstGeom>
              <a:blipFill>
                <a:blip r:embed="rId8"/>
                <a:stretch>
                  <a:fillRect l="-1111" b="-12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F83B0561-070C-48A1-A040-F205C2604FF2}"/>
                  </a:ext>
                </a:extLst>
              </p:cNvPr>
              <p:cNvSpPr txBox="1"/>
              <p:nvPr/>
            </p:nvSpPr>
            <p:spPr>
              <a:xfrm>
                <a:off x="526269" y="4440996"/>
                <a:ext cx="29668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A=(1,1)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=(1,1)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=(2,1)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3B0561-070C-48A1-A040-F205C2604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69" y="4440996"/>
                <a:ext cx="2966838" cy="338554"/>
              </a:xfrm>
              <a:prstGeom prst="rect">
                <a:avLst/>
              </a:prstGeom>
              <a:blipFill>
                <a:blip r:embed="rId9"/>
                <a:stretch>
                  <a:fillRect l="-1027" t="-5455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8711144-FA8F-48B8-86F8-BA8A1BF9D7A1}"/>
                  </a:ext>
                </a:extLst>
              </p:cNvPr>
              <p:cNvSpPr txBox="1"/>
              <p:nvPr/>
            </p:nvSpPr>
            <p:spPr>
              <a:xfrm>
                <a:off x="-24993" y="5153300"/>
                <a:ext cx="6795963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𝐸𝑢𝑐𝑙𝑖𝑑𝑖𝑎𝑛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11144-FA8F-48B8-86F8-BA8A1BF9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993" y="5153300"/>
                <a:ext cx="6795963" cy="298159"/>
              </a:xfrm>
              <a:prstGeom prst="rect">
                <a:avLst/>
              </a:prstGeom>
              <a:blipFill>
                <a:blip r:embed="rId10"/>
                <a:stretch>
                  <a:fillRect l="-1076" b="-12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484DB391-7690-418D-BA71-265BEE0C2B51}"/>
                  </a:ext>
                </a:extLst>
              </p:cNvPr>
              <p:cNvSpPr txBox="1"/>
              <p:nvPr/>
            </p:nvSpPr>
            <p:spPr>
              <a:xfrm>
                <a:off x="1262178" y="5761134"/>
                <a:ext cx="1810367" cy="4302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4DB391-7690-418D-BA71-265BEE0C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78" y="5761134"/>
                <a:ext cx="1810367" cy="430246"/>
              </a:xfrm>
              <a:prstGeom prst="rect">
                <a:avLst/>
              </a:prstGeom>
              <a:blipFill>
                <a:blip r:embed="rId11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F17CE1CA-E797-4DA4-8A24-84AE47C25E46}"/>
                  </a:ext>
                </a:extLst>
              </p:cNvPr>
              <p:cNvSpPr txBox="1"/>
              <p:nvPr/>
            </p:nvSpPr>
            <p:spPr>
              <a:xfrm>
                <a:off x="4339233" y="4461470"/>
                <a:ext cx="29588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B=(2,1)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=(1,1)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=(2,1)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7CE1CA-E797-4DA4-8A24-84AE47C2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33" y="4461470"/>
                <a:ext cx="2958823" cy="338554"/>
              </a:xfrm>
              <a:prstGeom prst="rect">
                <a:avLst/>
              </a:prstGeom>
              <a:blipFill>
                <a:blip r:embed="rId12"/>
                <a:stretch>
                  <a:fillRect l="-1237" t="-5455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382D773F-D2A8-4826-88AF-5EF6ED5AAFEA}"/>
                  </a:ext>
                </a:extLst>
              </p:cNvPr>
              <p:cNvSpPr txBox="1"/>
              <p:nvPr/>
            </p:nvSpPr>
            <p:spPr>
              <a:xfrm>
                <a:off x="37429" y="5164662"/>
                <a:ext cx="6586611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𝐸𝑢𝑐𝑙𝑖𝑑𝑖𝑎𝑛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2−1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2D773F-D2A8-4826-88AF-5EF6ED5AA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" y="5164662"/>
                <a:ext cx="6586611" cy="298159"/>
              </a:xfrm>
              <a:prstGeom prst="rect">
                <a:avLst/>
              </a:prstGeom>
              <a:blipFill>
                <a:blip r:embed="rId13"/>
                <a:stretch>
                  <a:fillRect l="-1110" b="-12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7DAFC725-97CF-4B9A-A868-DC407A48AC8F}"/>
                  </a:ext>
                </a:extLst>
              </p:cNvPr>
              <p:cNvSpPr txBox="1"/>
              <p:nvPr/>
            </p:nvSpPr>
            <p:spPr>
              <a:xfrm>
                <a:off x="1262177" y="5782887"/>
                <a:ext cx="1810367" cy="4302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AFC725-97CF-4B9A-A868-DC407A48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77" y="5782887"/>
                <a:ext cx="1810367" cy="430246"/>
              </a:xfrm>
              <a:prstGeom prst="rect">
                <a:avLst/>
              </a:prstGeom>
              <a:blipFill>
                <a:blip r:embed="rId14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F6BA9448-61A7-46D0-B101-75B5BC5D6B4A}"/>
                  </a:ext>
                </a:extLst>
              </p:cNvPr>
              <p:cNvSpPr txBox="1"/>
              <p:nvPr/>
            </p:nvSpPr>
            <p:spPr>
              <a:xfrm>
                <a:off x="1300712" y="5756645"/>
                <a:ext cx="1733295" cy="43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BA9448-61A7-46D0-B101-75B5BC5D6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12" y="5756645"/>
                <a:ext cx="1733295" cy="438262"/>
              </a:xfrm>
              <a:prstGeom prst="rect">
                <a:avLst/>
              </a:prstGeom>
              <a:blipFill>
                <a:blip r:embed="rId15"/>
                <a:stretch>
                  <a:fillRect b="-15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E4B12DB8-5547-40D7-9204-F5A5D6A6D8B2}"/>
                  </a:ext>
                </a:extLst>
              </p:cNvPr>
              <p:cNvSpPr txBox="1"/>
              <p:nvPr/>
            </p:nvSpPr>
            <p:spPr>
              <a:xfrm>
                <a:off x="-30315" y="5161758"/>
                <a:ext cx="6586611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𝐸𝑢𝑐𝑙𝑖𝑑𝑖𝑎𝑛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2−2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0+0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B12DB8-5547-40D7-9204-F5A5D6A6D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315" y="5161758"/>
                <a:ext cx="6586611" cy="298159"/>
              </a:xfrm>
              <a:prstGeom prst="rect">
                <a:avLst/>
              </a:prstGeom>
              <a:blipFill>
                <a:blip r:embed="rId16"/>
                <a:stretch>
                  <a:fillRect l="-1110" b="-12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C9589024-4FF9-4A81-8EA3-F47535D97BCD}"/>
                  </a:ext>
                </a:extLst>
              </p:cNvPr>
              <p:cNvSpPr txBox="1"/>
              <p:nvPr/>
            </p:nvSpPr>
            <p:spPr>
              <a:xfrm>
                <a:off x="-58389" y="5179585"/>
                <a:ext cx="7102992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𝐸𝑢𝑐𝑙𝑖𝑑𝑖𝑎𝑛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4−1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3−1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9+4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=3.61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589024-4FF9-4A81-8EA3-F47535D97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389" y="5179585"/>
                <a:ext cx="7102992" cy="298159"/>
              </a:xfrm>
              <a:prstGeom prst="rect">
                <a:avLst/>
              </a:prstGeom>
              <a:blipFill>
                <a:blip r:embed="rId17"/>
                <a:stretch>
                  <a:fillRect l="-1029" b="-12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0564AF5F-B1EF-439E-B963-941319A91FB9}"/>
                  </a:ext>
                </a:extLst>
              </p:cNvPr>
              <p:cNvSpPr txBox="1"/>
              <p:nvPr/>
            </p:nvSpPr>
            <p:spPr>
              <a:xfrm>
                <a:off x="534284" y="4726093"/>
                <a:ext cx="29588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/>
                  <a:t>C=(4,3)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=(1,1)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=(2,1)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64AF5F-B1EF-439E-B963-941319A9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84" y="4726093"/>
                <a:ext cx="2958823" cy="338554"/>
              </a:xfrm>
              <a:prstGeom prst="rect">
                <a:avLst/>
              </a:prstGeom>
              <a:blipFill>
                <a:blip r:embed="rId18"/>
                <a:stretch>
                  <a:fillRect l="-1237" t="-5357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F367CF9F-3B08-4244-BF8B-F84A492B053E}"/>
                  </a:ext>
                </a:extLst>
              </p:cNvPr>
              <p:cNvSpPr txBox="1"/>
              <p:nvPr/>
            </p:nvSpPr>
            <p:spPr>
              <a:xfrm>
                <a:off x="1262178" y="5808961"/>
                <a:ext cx="1893724" cy="410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3.61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7CF9F-3B08-4244-BF8B-F84A492B0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78" y="5808961"/>
                <a:ext cx="1893724" cy="410625"/>
              </a:xfrm>
              <a:prstGeom prst="rect">
                <a:avLst/>
              </a:prstGeom>
              <a:blipFill>
                <a:blip r:embed="rId19"/>
                <a:stretch>
                  <a:fillRect t="-1493" b="-14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F915CFCF-9C69-43F1-8B7B-E9857CAD418C}"/>
                  </a:ext>
                </a:extLst>
              </p:cNvPr>
              <p:cNvSpPr txBox="1"/>
              <p:nvPr/>
            </p:nvSpPr>
            <p:spPr>
              <a:xfrm>
                <a:off x="-58389" y="5161256"/>
                <a:ext cx="7102992" cy="298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𝐸𝑢𝑐𝑙𝑖𝑑𝑖𝑎𝑛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I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4−2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3−1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4+4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1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=2.83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15CFCF-9C69-43F1-8B7B-E9857CAD4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389" y="5161256"/>
                <a:ext cx="7102992" cy="298159"/>
              </a:xfrm>
              <a:prstGeom prst="rect">
                <a:avLst/>
              </a:prstGeom>
              <a:blipFill>
                <a:blip r:embed="rId20"/>
                <a:stretch>
                  <a:fillRect l="-1029" b="-12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FDE52E9C-899D-4E52-BD84-FA677845D0DA}"/>
                  </a:ext>
                </a:extLst>
              </p:cNvPr>
              <p:cNvSpPr txBox="1"/>
              <p:nvPr/>
            </p:nvSpPr>
            <p:spPr>
              <a:xfrm>
                <a:off x="1262178" y="5813753"/>
                <a:ext cx="1893724" cy="410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3.61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2.83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E52E9C-899D-4E52-BD84-FA677845D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78" y="5813753"/>
                <a:ext cx="1893724" cy="410625"/>
              </a:xfrm>
              <a:prstGeom prst="rect">
                <a:avLst/>
              </a:prstGeom>
              <a:blipFill>
                <a:blip r:embed="rId21"/>
                <a:stretch>
                  <a:fillRect t="-1493" b="-14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6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19" grpId="2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1315</Words>
  <Application>Microsoft Office PowerPoint</Application>
  <PresentationFormat>Custom</PresentationFormat>
  <Paragraphs>134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Unsupervised methods: Clustering</vt:lpstr>
      <vt:lpstr>Unsupervised Learning</vt:lpstr>
      <vt:lpstr>Unsupervised Learning</vt:lpstr>
      <vt:lpstr>What is clustering?</vt:lpstr>
      <vt:lpstr>PowerPoint Presentation</vt:lpstr>
      <vt:lpstr>k-means Clustering</vt:lpstr>
      <vt:lpstr>k-means algorithm</vt:lpstr>
      <vt:lpstr>Example of k means:</vt:lpstr>
      <vt:lpstr>Example of k-means: iteration 1 Step 1: Use initial seed points for partitioning.  </vt:lpstr>
      <vt:lpstr>Example of k-means: iteration 1</vt:lpstr>
      <vt:lpstr>Example of k-means: iteration 1</vt:lpstr>
      <vt:lpstr>Example of k-means: iteration 1</vt:lpstr>
      <vt:lpstr>Example of k-means: iteration 2</vt:lpstr>
      <vt:lpstr>Example of k-means: iteration 2</vt:lpstr>
      <vt:lpstr>Example of k-means: iteration 3</vt:lpstr>
      <vt:lpstr>Applications of k-means clustering</vt:lpstr>
      <vt:lpstr>Image Segmentation using k-means Clustering: An example</vt:lpstr>
      <vt:lpstr>Image Segmentation using K-means Clustering: An example</vt:lpstr>
      <vt:lpstr>Evaluating k-means clustering algorithm</vt:lpstr>
      <vt:lpstr>Elbow method:</vt:lpstr>
      <vt:lpstr>Bottom Line: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Presentation to the faculty of CSE, IIIT Sri City, Chittoor, India</dc:title>
  <dc:creator>Gududappanavar Nagarajappa, Girish</dc:creator>
  <cp:lastModifiedBy>Girish</cp:lastModifiedBy>
  <cp:revision>5</cp:revision>
  <dcterms:created xsi:type="dcterms:W3CDTF">2020-10-18T20:07:52Z</dcterms:created>
  <dcterms:modified xsi:type="dcterms:W3CDTF">2021-03-27T11:20:47Z</dcterms:modified>
</cp:coreProperties>
</file>