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C9E6-D986-421D-926C-87EB7D0950E4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922D-1633-427A-B7C2-FD87E069A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1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C9E6-D986-421D-926C-87EB7D0950E4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922D-1633-427A-B7C2-FD87E069A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76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C9E6-D986-421D-926C-87EB7D0950E4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922D-1633-427A-B7C2-FD87E069A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21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C9E6-D986-421D-926C-87EB7D0950E4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922D-1633-427A-B7C2-FD87E069A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31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C9E6-D986-421D-926C-87EB7D0950E4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922D-1633-427A-B7C2-FD87E069A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05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C9E6-D986-421D-926C-87EB7D0950E4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922D-1633-427A-B7C2-FD87E069A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12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C9E6-D986-421D-926C-87EB7D0950E4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922D-1633-427A-B7C2-FD87E069A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50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C9E6-D986-421D-926C-87EB7D0950E4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922D-1633-427A-B7C2-FD87E069A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90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C9E6-D986-421D-926C-87EB7D0950E4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922D-1633-427A-B7C2-FD87E069A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7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C9E6-D986-421D-926C-87EB7D0950E4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922D-1633-427A-B7C2-FD87E069A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08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C9E6-D986-421D-926C-87EB7D0950E4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922D-1633-427A-B7C2-FD87E069A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34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6C9E6-D986-421D-926C-87EB7D0950E4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7922D-1633-427A-B7C2-FD87E069A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885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96961"/>
            <a:ext cx="10515600" cy="63335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US" b="1" dirty="0" smtClean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ules for the Project Presentation</a:t>
            </a:r>
            <a:endParaRPr lang="en-IN" b="1" dirty="0">
              <a:solidFill>
                <a:srgbClr val="0033C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924909"/>
            <a:ext cx="10515600" cy="5749159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A. Project component will carry a weightage of 30%.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B. The group will have to present the case study/ presentation on topics assigned for about 20 minutes, followed by Q&amp;A of 10 minutes.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C. The objective of the exercise is to expose the class to practical applications of ICT4D.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D. No write-up is required, apart from the PPT in .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ppt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format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E. Final PPT is to be mailed to me the day before the presentation is scheduled (EOD).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F. Assessment will be on a group basis and each member of the group is required to present their part.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G. It will be evaluated for clarity of slides, in depth understanding of the subject and logical presentation of case/topic. References to source of data must be mentioned wherever required.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H. Please remember that I already have the presentation for the topics which are repeated with earlier terms. Any copy/paste will be severely penalized. 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I. Topics covered in the presentations will also be part of the end-term exam. 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321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Rules for the Project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Rules for the Project Presentation</dc:title>
  <dc:creator>TCL</dc:creator>
  <cp:lastModifiedBy>TCL</cp:lastModifiedBy>
  <cp:revision>1</cp:revision>
  <dcterms:created xsi:type="dcterms:W3CDTF">2022-03-25T01:02:04Z</dcterms:created>
  <dcterms:modified xsi:type="dcterms:W3CDTF">2022-03-25T01:07:16Z</dcterms:modified>
</cp:coreProperties>
</file>