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0" r:id="rId2"/>
    <p:sldId id="897" r:id="rId3"/>
    <p:sldId id="871" r:id="rId4"/>
    <p:sldId id="872" r:id="rId5"/>
    <p:sldId id="898" r:id="rId6"/>
    <p:sldId id="873" r:id="rId7"/>
    <p:sldId id="874" r:id="rId8"/>
    <p:sldId id="875" r:id="rId9"/>
    <p:sldId id="876" r:id="rId10"/>
    <p:sldId id="877" r:id="rId11"/>
    <p:sldId id="878" r:id="rId12"/>
    <p:sldId id="879" r:id="rId13"/>
    <p:sldId id="880" r:id="rId14"/>
    <p:sldId id="881" r:id="rId15"/>
    <p:sldId id="882" r:id="rId16"/>
    <p:sldId id="883" r:id="rId17"/>
    <p:sldId id="884" r:id="rId18"/>
    <p:sldId id="885" r:id="rId19"/>
    <p:sldId id="886" r:id="rId20"/>
    <p:sldId id="887" r:id="rId21"/>
    <p:sldId id="888" r:id="rId22"/>
    <p:sldId id="889" r:id="rId23"/>
    <p:sldId id="890" r:id="rId24"/>
    <p:sldId id="891" r:id="rId25"/>
    <p:sldId id="892" r:id="rId26"/>
    <p:sldId id="893" r:id="rId27"/>
    <p:sldId id="894" r:id="rId28"/>
    <p:sldId id="895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0033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ebasta.in/" TargetMode="Externa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http://attendance.gov.in/" TargetMode="Externa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https://egreetings.india.gov.in/" TargetMode="External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ebasta.in/" TargetMode="External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hyperlink" Target="http://attendance.gov.in/" TargetMode="External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https://egreetings.india.gov.in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1BF9B-3D36-46D0-AAD6-3611C54B7A7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074ECB-4644-492B-A0E7-5EA5EC9B4850}">
      <dgm:prSet phldrT="[Text]"/>
      <dgm:spPr/>
      <dgm:t>
        <a:bodyPr/>
        <a:lstStyle/>
        <a:p>
          <a:r>
            <a:rPr lang="en-IN" dirty="0" smtClean="0"/>
            <a:t>1970s</a:t>
          </a:r>
          <a:endParaRPr lang="en-IN" dirty="0"/>
        </a:p>
      </dgm:t>
    </dgm:pt>
    <dgm:pt modelId="{891CA110-6201-471C-99C4-408FD04E115F}" type="parTrans" cxnId="{83971151-BFF0-4017-85A5-2441A7CF7F9E}">
      <dgm:prSet/>
      <dgm:spPr/>
      <dgm:t>
        <a:bodyPr/>
        <a:lstStyle/>
        <a:p>
          <a:endParaRPr lang="en-IN"/>
        </a:p>
      </dgm:t>
    </dgm:pt>
    <dgm:pt modelId="{7285FCDE-02EC-42DE-B19E-506812B02627}" type="sibTrans" cxnId="{83971151-BFF0-4017-85A5-2441A7CF7F9E}">
      <dgm:prSet/>
      <dgm:spPr/>
      <dgm:t>
        <a:bodyPr/>
        <a:lstStyle/>
        <a:p>
          <a:endParaRPr lang="en-IN"/>
        </a:p>
      </dgm:t>
    </dgm:pt>
    <dgm:pt modelId="{CED997C7-7222-479C-947D-DEA345BB3A7B}">
      <dgm:prSet phldrT="[Text]" custT="1"/>
      <dgm:spPr/>
      <dgm:t>
        <a:bodyPr/>
        <a:lstStyle/>
        <a:p>
          <a:r>
            <a:rPr lang="en-US" sz="2000" dirty="0" smtClean="0">
              <a:latin typeface="Cambria" pitchFamily="18" charset="0"/>
            </a:rPr>
            <a:t>Automation of government functions in defense, economic planning, census etc</a:t>
          </a:r>
          <a:r>
            <a:rPr lang="en-US" sz="1400" dirty="0" smtClean="0">
              <a:latin typeface="Cambria" pitchFamily="18" charset="0"/>
            </a:rPr>
            <a:t>.</a:t>
          </a:r>
          <a:endParaRPr lang="en-IN" sz="1400" dirty="0"/>
        </a:p>
      </dgm:t>
    </dgm:pt>
    <dgm:pt modelId="{9F3BAE27-2006-45E6-9BE0-3F01C20607D6}" type="parTrans" cxnId="{25A67CD8-1D8C-4485-9884-5A3FE42E6C71}">
      <dgm:prSet/>
      <dgm:spPr/>
      <dgm:t>
        <a:bodyPr/>
        <a:lstStyle/>
        <a:p>
          <a:endParaRPr lang="en-IN"/>
        </a:p>
      </dgm:t>
    </dgm:pt>
    <dgm:pt modelId="{DFC46173-311A-42B6-9242-429AD6BBE63B}" type="sibTrans" cxnId="{25A67CD8-1D8C-4485-9884-5A3FE42E6C71}">
      <dgm:prSet/>
      <dgm:spPr/>
      <dgm:t>
        <a:bodyPr/>
        <a:lstStyle/>
        <a:p>
          <a:endParaRPr lang="en-IN"/>
        </a:p>
      </dgm:t>
    </dgm:pt>
    <dgm:pt modelId="{0CB445BC-A56E-4A8F-90ED-39C624B2891D}">
      <dgm:prSet phldrT="[Text]"/>
      <dgm:spPr/>
      <dgm:t>
        <a:bodyPr/>
        <a:lstStyle/>
        <a:p>
          <a:r>
            <a:rPr lang="en-IN" dirty="0" smtClean="0"/>
            <a:t>1980s</a:t>
          </a:r>
          <a:endParaRPr lang="en-IN" dirty="0"/>
        </a:p>
      </dgm:t>
    </dgm:pt>
    <dgm:pt modelId="{540977D9-FCCE-4805-9CA3-C758108FD077}" type="parTrans" cxnId="{4DEA7430-C01E-4283-9AA2-C88EE4D5B120}">
      <dgm:prSet/>
      <dgm:spPr/>
      <dgm:t>
        <a:bodyPr/>
        <a:lstStyle/>
        <a:p>
          <a:endParaRPr lang="en-IN"/>
        </a:p>
      </dgm:t>
    </dgm:pt>
    <dgm:pt modelId="{E0C8D0FD-97BB-4B38-9ABB-733657C89547}" type="sibTrans" cxnId="{4DEA7430-C01E-4283-9AA2-C88EE4D5B120}">
      <dgm:prSet/>
      <dgm:spPr/>
      <dgm:t>
        <a:bodyPr/>
        <a:lstStyle/>
        <a:p>
          <a:endParaRPr lang="en-IN"/>
        </a:p>
      </dgm:t>
    </dgm:pt>
    <dgm:pt modelId="{7A18DE04-1A6B-450D-A759-D27E213D4CB3}">
      <dgm:prSet phldrT="[Text]" custT="1"/>
      <dgm:spPr/>
      <dgm:t>
        <a:bodyPr/>
        <a:lstStyle/>
        <a:p>
          <a:r>
            <a:rPr lang="en-US" sz="2000" dirty="0" smtClean="0">
              <a:latin typeface="Cambria" pitchFamily="18" charset="0"/>
            </a:rPr>
            <a:t>NIC connects all district headquarters with VSAT </a:t>
          </a:r>
          <a:r>
            <a:rPr lang="en-US" sz="2400" dirty="0" smtClean="0">
              <a:latin typeface="Cambria" pitchFamily="18" charset="0"/>
            </a:rPr>
            <a:t>.</a:t>
          </a:r>
          <a:endParaRPr lang="en-IN" sz="2400" dirty="0"/>
        </a:p>
      </dgm:t>
    </dgm:pt>
    <dgm:pt modelId="{66D9EDD2-14D6-49F1-9192-4C923924CB16}" type="parTrans" cxnId="{FE25C51D-011E-4FC5-BF20-CEB59DA85359}">
      <dgm:prSet/>
      <dgm:spPr/>
      <dgm:t>
        <a:bodyPr/>
        <a:lstStyle/>
        <a:p>
          <a:endParaRPr lang="en-IN"/>
        </a:p>
      </dgm:t>
    </dgm:pt>
    <dgm:pt modelId="{B6B74276-3A98-4275-B236-7A103D36E839}" type="sibTrans" cxnId="{FE25C51D-011E-4FC5-BF20-CEB59DA85359}">
      <dgm:prSet/>
      <dgm:spPr/>
      <dgm:t>
        <a:bodyPr/>
        <a:lstStyle/>
        <a:p>
          <a:endParaRPr lang="en-IN"/>
        </a:p>
      </dgm:t>
    </dgm:pt>
    <dgm:pt modelId="{FDB518AA-3CEA-4699-BFA2-B41E73347B0B}">
      <dgm:prSet phldrT="[Text]"/>
      <dgm:spPr/>
      <dgm:t>
        <a:bodyPr/>
        <a:lstStyle/>
        <a:p>
          <a:r>
            <a:rPr lang="en-IN" dirty="0" smtClean="0"/>
            <a:t>1990s</a:t>
          </a:r>
          <a:endParaRPr lang="en-IN" dirty="0"/>
        </a:p>
      </dgm:t>
    </dgm:pt>
    <dgm:pt modelId="{AEDA411E-2948-4AD6-B306-AE3D8200D117}" type="parTrans" cxnId="{8FC29D08-133F-46CC-956A-1E67F5816914}">
      <dgm:prSet/>
      <dgm:spPr/>
      <dgm:t>
        <a:bodyPr/>
        <a:lstStyle/>
        <a:p>
          <a:endParaRPr lang="en-IN"/>
        </a:p>
      </dgm:t>
    </dgm:pt>
    <dgm:pt modelId="{7579F2AE-0A99-47FB-ADFA-D62806080C28}" type="sibTrans" cxnId="{8FC29D08-133F-46CC-956A-1E67F5816914}">
      <dgm:prSet/>
      <dgm:spPr/>
      <dgm:t>
        <a:bodyPr/>
        <a:lstStyle/>
        <a:p>
          <a:endParaRPr lang="en-IN"/>
        </a:p>
      </dgm:t>
    </dgm:pt>
    <dgm:pt modelId="{387C6A8C-E77D-4CB3-9495-48A3E2697C2E}">
      <dgm:prSet phldrT="[Text]" custT="1"/>
      <dgm:spPr/>
      <dgm:t>
        <a:bodyPr/>
        <a:lstStyle/>
        <a:p>
          <a:r>
            <a:rPr lang="en-US" sz="2000" dirty="0" smtClean="0">
              <a:latin typeface="Cambria" pitchFamily="18" charset="0"/>
            </a:rPr>
            <a:t>Computerization of  Railway’s PRS</a:t>
          </a:r>
          <a:endParaRPr lang="en-IN" sz="2000" dirty="0"/>
        </a:p>
      </dgm:t>
    </dgm:pt>
    <dgm:pt modelId="{88F28EED-CB67-4850-BCE5-E6DEF255C204}" type="parTrans" cxnId="{72523E9B-F3C9-40EA-A423-AB206663D81E}">
      <dgm:prSet/>
      <dgm:spPr/>
      <dgm:t>
        <a:bodyPr/>
        <a:lstStyle/>
        <a:p>
          <a:endParaRPr lang="en-IN"/>
        </a:p>
      </dgm:t>
    </dgm:pt>
    <dgm:pt modelId="{DCBCDE37-583F-4BFA-9CC0-7EBAF5F2375C}" type="sibTrans" cxnId="{72523E9B-F3C9-40EA-A423-AB206663D81E}">
      <dgm:prSet/>
      <dgm:spPr/>
      <dgm:t>
        <a:bodyPr/>
        <a:lstStyle/>
        <a:p>
          <a:endParaRPr lang="en-IN"/>
        </a:p>
      </dgm:t>
    </dgm:pt>
    <dgm:pt modelId="{26217A6A-C5F4-40F7-B6FC-5B77792D7951}">
      <dgm:prSet phldrT="[Text]"/>
      <dgm:spPr/>
      <dgm:t>
        <a:bodyPr/>
        <a:lstStyle/>
        <a:p>
          <a:r>
            <a:rPr lang="en-IN" dirty="0" smtClean="0"/>
            <a:t>2006</a:t>
          </a:r>
          <a:endParaRPr lang="en-IN" dirty="0"/>
        </a:p>
      </dgm:t>
    </dgm:pt>
    <dgm:pt modelId="{7CC73963-B7D2-474D-A311-44F5765925AC}" type="parTrans" cxnId="{CD72FC2B-1EDD-4548-AAE8-F142E7E5DFB1}">
      <dgm:prSet/>
      <dgm:spPr/>
      <dgm:t>
        <a:bodyPr/>
        <a:lstStyle/>
        <a:p>
          <a:endParaRPr lang="en-IN"/>
        </a:p>
      </dgm:t>
    </dgm:pt>
    <dgm:pt modelId="{488175F0-7C3C-4AA6-8BDC-9B68D1CAED0F}" type="sibTrans" cxnId="{CD72FC2B-1EDD-4548-AAE8-F142E7E5DFB1}">
      <dgm:prSet/>
      <dgm:spPr/>
      <dgm:t>
        <a:bodyPr/>
        <a:lstStyle/>
        <a:p>
          <a:endParaRPr lang="en-IN"/>
        </a:p>
      </dgm:t>
    </dgm:pt>
    <dgm:pt modelId="{FE0702BC-0849-4754-9ECC-09E1C9EFCFB1}">
      <dgm:prSet phldrT="[Text]"/>
      <dgm:spPr/>
      <dgm:t>
        <a:bodyPr/>
        <a:lstStyle/>
        <a:p>
          <a:r>
            <a:rPr lang="en-US" b="1" dirty="0" smtClean="0">
              <a:solidFill>
                <a:srgbClr val="0033CC"/>
              </a:solidFill>
              <a:latin typeface="Cambria" pitchFamily="18" charset="0"/>
            </a:rPr>
            <a:t>National e-Governance Policy (</a:t>
          </a:r>
          <a:r>
            <a:rPr lang="en-US" b="1" dirty="0" err="1" smtClean="0">
              <a:solidFill>
                <a:srgbClr val="0033CC"/>
              </a:solidFill>
              <a:latin typeface="Cambria" pitchFamily="18" charset="0"/>
            </a:rPr>
            <a:t>NeGP</a:t>
          </a:r>
          <a:r>
            <a:rPr lang="en-US" b="1" dirty="0" smtClean="0">
              <a:solidFill>
                <a:srgbClr val="0033CC"/>
              </a:solidFill>
              <a:latin typeface="Cambria" pitchFamily="18" charset="0"/>
            </a:rPr>
            <a:t>) unveiled </a:t>
          </a:r>
          <a:endParaRPr lang="en-IN" b="1" dirty="0">
            <a:solidFill>
              <a:srgbClr val="0033CC"/>
            </a:solidFill>
          </a:endParaRPr>
        </a:p>
      </dgm:t>
    </dgm:pt>
    <dgm:pt modelId="{7FB866C3-E21C-4063-AC58-2AF486D8613F}" type="parTrans" cxnId="{E85F7433-8FB3-493D-BEBC-909B90DF9CC4}">
      <dgm:prSet/>
      <dgm:spPr/>
      <dgm:t>
        <a:bodyPr/>
        <a:lstStyle/>
        <a:p>
          <a:endParaRPr lang="en-IN"/>
        </a:p>
      </dgm:t>
    </dgm:pt>
    <dgm:pt modelId="{76C42C58-0294-46C3-BA1D-C275B390CBEC}" type="sibTrans" cxnId="{E85F7433-8FB3-493D-BEBC-909B90DF9CC4}">
      <dgm:prSet/>
      <dgm:spPr/>
      <dgm:t>
        <a:bodyPr/>
        <a:lstStyle/>
        <a:p>
          <a:endParaRPr lang="en-IN"/>
        </a:p>
      </dgm:t>
    </dgm:pt>
    <dgm:pt modelId="{BA5C2F29-5E78-4FA2-97F0-0FC91EEC8D28}">
      <dgm:prSet phldrT="[Text]" custT="1"/>
      <dgm:spPr/>
      <dgm:t>
        <a:bodyPr/>
        <a:lstStyle/>
        <a:p>
          <a:r>
            <a:rPr lang="en-US" sz="2000" dirty="0" smtClean="0">
              <a:latin typeface="Cambria" pitchFamily="18" charset="0"/>
            </a:rPr>
            <a:t>Initiatives by state governments e.g. </a:t>
          </a:r>
          <a:r>
            <a:rPr lang="en-US" sz="2000" i="1" dirty="0" err="1" smtClean="0">
              <a:solidFill>
                <a:srgbClr val="000099"/>
              </a:solidFill>
              <a:latin typeface="Cambria" pitchFamily="18" charset="0"/>
            </a:rPr>
            <a:t>Gyandoot</a:t>
          </a:r>
          <a:r>
            <a:rPr lang="en-US" sz="2000" i="1" dirty="0" smtClean="0">
              <a:solidFill>
                <a:srgbClr val="000099"/>
              </a:solidFill>
              <a:latin typeface="Cambria" pitchFamily="18" charset="0"/>
            </a:rPr>
            <a:t> </a:t>
          </a:r>
          <a:r>
            <a:rPr lang="en-US" sz="2000" i="1" dirty="0" smtClean="0">
              <a:solidFill>
                <a:schemeClr val="tx1"/>
              </a:solidFill>
              <a:latin typeface="Cambria" pitchFamily="18" charset="0"/>
            </a:rPr>
            <a:t>in (information sharing) MP, </a:t>
          </a:r>
          <a:r>
            <a:rPr lang="en-US" sz="2000" i="1" dirty="0" err="1" smtClean="0">
              <a:solidFill>
                <a:srgbClr val="0033CC"/>
              </a:solidFill>
              <a:latin typeface="Cambria" pitchFamily="18" charset="0"/>
            </a:rPr>
            <a:t>Bhoomi</a:t>
          </a:r>
          <a:r>
            <a:rPr lang="en-US" sz="2000" i="1" dirty="0" smtClean="0">
              <a:solidFill>
                <a:srgbClr val="0033CC"/>
              </a:solidFill>
              <a:latin typeface="Cambria" pitchFamily="18" charset="0"/>
            </a:rPr>
            <a:t> </a:t>
          </a:r>
          <a:r>
            <a:rPr lang="en-US" sz="2000" i="1" dirty="0" smtClean="0">
              <a:solidFill>
                <a:schemeClr val="tx1"/>
              </a:solidFill>
              <a:latin typeface="Cambria" pitchFamily="18" charset="0"/>
            </a:rPr>
            <a:t>(land record) in Karnataka, </a:t>
          </a:r>
          <a:r>
            <a:rPr lang="en-US" sz="2000" i="1" dirty="0" err="1" smtClean="0">
              <a:solidFill>
                <a:srgbClr val="0033CC"/>
              </a:solidFill>
              <a:latin typeface="Cambria" pitchFamily="18" charset="0"/>
            </a:rPr>
            <a:t>Akshaya</a:t>
          </a:r>
          <a:r>
            <a:rPr lang="en-US" sz="2000" i="1" dirty="0" smtClean="0">
              <a:solidFill>
                <a:srgbClr val="0033CC"/>
              </a:solidFill>
              <a:latin typeface="Cambria" pitchFamily="18" charset="0"/>
            </a:rPr>
            <a:t> </a:t>
          </a:r>
          <a:r>
            <a:rPr lang="en-US" sz="2000" i="1" dirty="0" smtClean="0">
              <a:solidFill>
                <a:schemeClr val="tx1"/>
              </a:solidFill>
              <a:latin typeface="Cambria" pitchFamily="18" charset="0"/>
            </a:rPr>
            <a:t>(e-literacy)in Kerala.</a:t>
          </a:r>
          <a:endParaRPr lang="en-IN" sz="2000" dirty="0">
            <a:solidFill>
              <a:schemeClr val="tx1"/>
            </a:solidFill>
          </a:endParaRPr>
        </a:p>
      </dgm:t>
    </dgm:pt>
    <dgm:pt modelId="{438D2BB6-EACC-43F3-A6DE-7562477EDC18}" type="parTrans" cxnId="{F88320D5-985D-4B03-AFE0-FB15073C1056}">
      <dgm:prSet/>
      <dgm:spPr/>
    </dgm:pt>
    <dgm:pt modelId="{8C83E1BA-DBE6-467F-9D27-C1357208E1FF}" type="sibTrans" cxnId="{F88320D5-985D-4B03-AFE0-FB15073C1056}">
      <dgm:prSet/>
      <dgm:spPr/>
    </dgm:pt>
    <dgm:pt modelId="{2E0468FA-0347-4008-A7C2-638C1380E4E4}" type="pres">
      <dgm:prSet presAssocID="{5D31BF9B-3D36-46D0-AAD6-3611C54B7A7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2D1083B-6B2D-4D07-8DE6-0CE6C72F456D}" type="pres">
      <dgm:prSet presAssocID="{F7074ECB-4644-492B-A0E7-5EA5EC9B4850}" presName="composite" presStyleCnt="0"/>
      <dgm:spPr/>
    </dgm:pt>
    <dgm:pt modelId="{7DD6A09A-AAEF-479D-AD15-0E939EC59921}" type="pres">
      <dgm:prSet presAssocID="{F7074ECB-4644-492B-A0E7-5EA5EC9B485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8288DA-520E-41E6-B1F3-C0544D9869C3}" type="pres">
      <dgm:prSet presAssocID="{F7074ECB-4644-492B-A0E7-5EA5EC9B4850}" presName="descendantText" presStyleLbl="alignAcc1" presStyleIdx="0" presStyleCnt="4" custLinFactNeighborX="326" custLinFactNeighborY="75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EDF9DA-FB9F-423B-AECB-B1691484ED1A}" type="pres">
      <dgm:prSet presAssocID="{7285FCDE-02EC-42DE-B19E-506812B02627}" presName="sp" presStyleCnt="0"/>
      <dgm:spPr/>
    </dgm:pt>
    <dgm:pt modelId="{8241B0B6-E936-4E13-A647-63C4C061C265}" type="pres">
      <dgm:prSet presAssocID="{0CB445BC-A56E-4A8F-90ED-39C624B2891D}" presName="composite" presStyleCnt="0"/>
      <dgm:spPr/>
    </dgm:pt>
    <dgm:pt modelId="{744DEC6A-4F12-4972-8DDE-126B9E64506F}" type="pres">
      <dgm:prSet presAssocID="{0CB445BC-A56E-4A8F-90ED-39C624B2891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D31377-BF54-4882-904F-A6F64377C6EC}" type="pres">
      <dgm:prSet presAssocID="{0CB445BC-A56E-4A8F-90ED-39C624B2891D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E433D2-39B1-4576-9BBD-57E0B44455B4}" type="pres">
      <dgm:prSet presAssocID="{E0C8D0FD-97BB-4B38-9ABB-733657C89547}" presName="sp" presStyleCnt="0"/>
      <dgm:spPr/>
    </dgm:pt>
    <dgm:pt modelId="{92C0F9B8-7994-46DE-8870-9AE8527B55A3}" type="pres">
      <dgm:prSet presAssocID="{FDB518AA-3CEA-4699-BFA2-B41E73347B0B}" presName="composite" presStyleCnt="0"/>
      <dgm:spPr/>
    </dgm:pt>
    <dgm:pt modelId="{3DE75760-75D4-4363-B64D-F159E7C7B944}" type="pres">
      <dgm:prSet presAssocID="{FDB518AA-3CEA-4699-BFA2-B41E73347B0B}" presName="parentText" presStyleLbl="alignNode1" presStyleIdx="2" presStyleCnt="4" custLinFactNeighborX="1697" custLinFactNeighborY="-1619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E1EDE5-5D0D-4870-98FC-198C6B7AB794}" type="pres">
      <dgm:prSet presAssocID="{FDB518AA-3CEA-4699-BFA2-B41E73347B0B}" presName="descendantText" presStyleLbl="alignAcc1" presStyleIdx="2" presStyleCnt="4" custScaleX="98922" custScaleY="167327" custLinFactNeighborX="-185" custLinFactNeighborY="-965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99D139-5E37-4D26-AE9D-CF81C6D48569}" type="pres">
      <dgm:prSet presAssocID="{7579F2AE-0A99-47FB-ADFA-D62806080C28}" presName="sp" presStyleCnt="0"/>
      <dgm:spPr/>
    </dgm:pt>
    <dgm:pt modelId="{88981406-7525-4816-8B00-3F2A24598D1C}" type="pres">
      <dgm:prSet presAssocID="{26217A6A-C5F4-40F7-B6FC-5B77792D7951}" presName="composite" presStyleCnt="0"/>
      <dgm:spPr/>
    </dgm:pt>
    <dgm:pt modelId="{A8A22106-1A35-4F1A-B65F-2C880E355004}" type="pres">
      <dgm:prSet presAssocID="{26217A6A-C5F4-40F7-B6FC-5B77792D795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7CD1B8-1E2B-4D62-90C7-25FB8AC2618D}" type="pres">
      <dgm:prSet presAssocID="{26217A6A-C5F4-40F7-B6FC-5B77792D795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B04732D-9A39-4D0A-8B15-80898AEAEF5B}" type="presOf" srcId="{CED997C7-7222-479C-947D-DEA345BB3A7B}" destId="{188288DA-520E-41E6-B1F3-C0544D9869C3}" srcOrd="0" destOrd="0" presId="urn:microsoft.com/office/officeart/2005/8/layout/chevron2"/>
    <dgm:cxn modelId="{72523E9B-F3C9-40EA-A423-AB206663D81E}" srcId="{FDB518AA-3CEA-4699-BFA2-B41E73347B0B}" destId="{387C6A8C-E77D-4CB3-9495-48A3E2697C2E}" srcOrd="0" destOrd="0" parTransId="{88F28EED-CB67-4850-BCE5-E6DEF255C204}" sibTransId="{DCBCDE37-583F-4BFA-9CC0-7EBAF5F2375C}"/>
    <dgm:cxn modelId="{4DEA7430-C01E-4283-9AA2-C88EE4D5B120}" srcId="{5D31BF9B-3D36-46D0-AAD6-3611C54B7A73}" destId="{0CB445BC-A56E-4A8F-90ED-39C624B2891D}" srcOrd="1" destOrd="0" parTransId="{540977D9-FCCE-4805-9CA3-C758108FD077}" sibTransId="{E0C8D0FD-97BB-4B38-9ABB-733657C89547}"/>
    <dgm:cxn modelId="{D9C397C1-D8F8-4230-AA17-1D57C888D0DA}" type="presOf" srcId="{26217A6A-C5F4-40F7-B6FC-5B77792D7951}" destId="{A8A22106-1A35-4F1A-B65F-2C880E355004}" srcOrd="0" destOrd="0" presId="urn:microsoft.com/office/officeart/2005/8/layout/chevron2"/>
    <dgm:cxn modelId="{608E2822-9903-4B78-82E4-F7AC7EC04C4B}" type="presOf" srcId="{5D31BF9B-3D36-46D0-AAD6-3611C54B7A73}" destId="{2E0468FA-0347-4008-A7C2-638C1380E4E4}" srcOrd="0" destOrd="0" presId="urn:microsoft.com/office/officeart/2005/8/layout/chevron2"/>
    <dgm:cxn modelId="{1482A3C2-C790-4C28-9AC3-F88F5B4AF1F2}" type="presOf" srcId="{F7074ECB-4644-492B-A0E7-5EA5EC9B4850}" destId="{7DD6A09A-AAEF-479D-AD15-0E939EC59921}" srcOrd="0" destOrd="0" presId="urn:microsoft.com/office/officeart/2005/8/layout/chevron2"/>
    <dgm:cxn modelId="{3B1E3F93-1651-4D13-9444-0819B9D29583}" type="presOf" srcId="{FDB518AA-3CEA-4699-BFA2-B41E73347B0B}" destId="{3DE75760-75D4-4363-B64D-F159E7C7B944}" srcOrd="0" destOrd="0" presId="urn:microsoft.com/office/officeart/2005/8/layout/chevron2"/>
    <dgm:cxn modelId="{8FC29D08-133F-46CC-956A-1E67F5816914}" srcId="{5D31BF9B-3D36-46D0-AAD6-3611C54B7A73}" destId="{FDB518AA-3CEA-4699-BFA2-B41E73347B0B}" srcOrd="2" destOrd="0" parTransId="{AEDA411E-2948-4AD6-B306-AE3D8200D117}" sibTransId="{7579F2AE-0A99-47FB-ADFA-D62806080C28}"/>
    <dgm:cxn modelId="{5EA81CED-3D2B-4565-93DA-8A3748F8A7DC}" type="presOf" srcId="{0CB445BC-A56E-4A8F-90ED-39C624B2891D}" destId="{744DEC6A-4F12-4972-8DDE-126B9E64506F}" srcOrd="0" destOrd="0" presId="urn:microsoft.com/office/officeart/2005/8/layout/chevron2"/>
    <dgm:cxn modelId="{E85F7433-8FB3-493D-BEBC-909B90DF9CC4}" srcId="{26217A6A-C5F4-40F7-B6FC-5B77792D7951}" destId="{FE0702BC-0849-4754-9ECC-09E1C9EFCFB1}" srcOrd="0" destOrd="0" parTransId="{7FB866C3-E21C-4063-AC58-2AF486D8613F}" sibTransId="{76C42C58-0294-46C3-BA1D-C275B390CBEC}"/>
    <dgm:cxn modelId="{F88320D5-985D-4B03-AFE0-FB15073C1056}" srcId="{FDB518AA-3CEA-4699-BFA2-B41E73347B0B}" destId="{BA5C2F29-5E78-4FA2-97F0-0FC91EEC8D28}" srcOrd="1" destOrd="0" parTransId="{438D2BB6-EACC-43F3-A6DE-7562477EDC18}" sibTransId="{8C83E1BA-DBE6-467F-9D27-C1357208E1FF}"/>
    <dgm:cxn modelId="{FE25C51D-011E-4FC5-BF20-CEB59DA85359}" srcId="{0CB445BC-A56E-4A8F-90ED-39C624B2891D}" destId="{7A18DE04-1A6B-450D-A759-D27E213D4CB3}" srcOrd="0" destOrd="0" parTransId="{66D9EDD2-14D6-49F1-9192-4C923924CB16}" sibTransId="{B6B74276-3A98-4275-B236-7A103D36E839}"/>
    <dgm:cxn modelId="{CD72FC2B-1EDD-4548-AAE8-F142E7E5DFB1}" srcId="{5D31BF9B-3D36-46D0-AAD6-3611C54B7A73}" destId="{26217A6A-C5F4-40F7-B6FC-5B77792D7951}" srcOrd="3" destOrd="0" parTransId="{7CC73963-B7D2-474D-A311-44F5765925AC}" sibTransId="{488175F0-7C3C-4AA6-8BDC-9B68D1CAED0F}"/>
    <dgm:cxn modelId="{83971151-BFF0-4017-85A5-2441A7CF7F9E}" srcId="{5D31BF9B-3D36-46D0-AAD6-3611C54B7A73}" destId="{F7074ECB-4644-492B-A0E7-5EA5EC9B4850}" srcOrd="0" destOrd="0" parTransId="{891CA110-6201-471C-99C4-408FD04E115F}" sibTransId="{7285FCDE-02EC-42DE-B19E-506812B02627}"/>
    <dgm:cxn modelId="{A3B75F15-EAFA-40AE-82F9-C39CE21518DE}" type="presOf" srcId="{FE0702BC-0849-4754-9ECC-09E1C9EFCFB1}" destId="{647CD1B8-1E2B-4D62-90C7-25FB8AC2618D}" srcOrd="0" destOrd="0" presId="urn:microsoft.com/office/officeart/2005/8/layout/chevron2"/>
    <dgm:cxn modelId="{25A67CD8-1D8C-4485-9884-5A3FE42E6C71}" srcId="{F7074ECB-4644-492B-A0E7-5EA5EC9B4850}" destId="{CED997C7-7222-479C-947D-DEA345BB3A7B}" srcOrd="0" destOrd="0" parTransId="{9F3BAE27-2006-45E6-9BE0-3F01C20607D6}" sibTransId="{DFC46173-311A-42B6-9242-429AD6BBE63B}"/>
    <dgm:cxn modelId="{0427E446-6010-4352-80C9-68BC390CB18C}" type="presOf" srcId="{BA5C2F29-5E78-4FA2-97F0-0FC91EEC8D28}" destId="{DBE1EDE5-5D0D-4870-98FC-198C6B7AB794}" srcOrd="0" destOrd="1" presId="urn:microsoft.com/office/officeart/2005/8/layout/chevron2"/>
    <dgm:cxn modelId="{ACCFE50D-B0F2-4087-838F-AF8AE43500D8}" type="presOf" srcId="{7A18DE04-1A6B-450D-A759-D27E213D4CB3}" destId="{81D31377-BF54-4882-904F-A6F64377C6EC}" srcOrd="0" destOrd="0" presId="urn:microsoft.com/office/officeart/2005/8/layout/chevron2"/>
    <dgm:cxn modelId="{DFC01517-6D35-4752-B097-7CF020A97F4C}" type="presOf" srcId="{387C6A8C-E77D-4CB3-9495-48A3E2697C2E}" destId="{DBE1EDE5-5D0D-4870-98FC-198C6B7AB794}" srcOrd="0" destOrd="0" presId="urn:microsoft.com/office/officeart/2005/8/layout/chevron2"/>
    <dgm:cxn modelId="{34D06F0C-86AF-463A-96D3-51BA0AAE2F7E}" type="presParOf" srcId="{2E0468FA-0347-4008-A7C2-638C1380E4E4}" destId="{D2D1083B-6B2D-4D07-8DE6-0CE6C72F456D}" srcOrd="0" destOrd="0" presId="urn:microsoft.com/office/officeart/2005/8/layout/chevron2"/>
    <dgm:cxn modelId="{FBD44BDB-BD87-4AB0-8916-67AF06C23CEA}" type="presParOf" srcId="{D2D1083B-6B2D-4D07-8DE6-0CE6C72F456D}" destId="{7DD6A09A-AAEF-479D-AD15-0E939EC59921}" srcOrd="0" destOrd="0" presId="urn:microsoft.com/office/officeart/2005/8/layout/chevron2"/>
    <dgm:cxn modelId="{A6A59FFC-397B-4F2D-B091-7E123344A1CD}" type="presParOf" srcId="{D2D1083B-6B2D-4D07-8DE6-0CE6C72F456D}" destId="{188288DA-520E-41E6-B1F3-C0544D9869C3}" srcOrd="1" destOrd="0" presId="urn:microsoft.com/office/officeart/2005/8/layout/chevron2"/>
    <dgm:cxn modelId="{D9200985-4817-4AFF-B2A6-7FEB89AF1A60}" type="presParOf" srcId="{2E0468FA-0347-4008-A7C2-638C1380E4E4}" destId="{A5EDF9DA-FB9F-423B-AECB-B1691484ED1A}" srcOrd="1" destOrd="0" presId="urn:microsoft.com/office/officeart/2005/8/layout/chevron2"/>
    <dgm:cxn modelId="{5ECC524A-B54E-4D4B-83A0-48B1E904D943}" type="presParOf" srcId="{2E0468FA-0347-4008-A7C2-638C1380E4E4}" destId="{8241B0B6-E936-4E13-A647-63C4C061C265}" srcOrd="2" destOrd="0" presId="urn:microsoft.com/office/officeart/2005/8/layout/chevron2"/>
    <dgm:cxn modelId="{64FAAE4D-8E2C-41B6-978C-DBA805D98F3A}" type="presParOf" srcId="{8241B0B6-E936-4E13-A647-63C4C061C265}" destId="{744DEC6A-4F12-4972-8DDE-126B9E64506F}" srcOrd="0" destOrd="0" presId="urn:microsoft.com/office/officeart/2005/8/layout/chevron2"/>
    <dgm:cxn modelId="{71617F9D-E435-4848-B66F-D6DF2F93FC10}" type="presParOf" srcId="{8241B0B6-E936-4E13-A647-63C4C061C265}" destId="{81D31377-BF54-4882-904F-A6F64377C6EC}" srcOrd="1" destOrd="0" presId="urn:microsoft.com/office/officeart/2005/8/layout/chevron2"/>
    <dgm:cxn modelId="{894AD3C5-1869-4C62-89A6-81FE8BB47FF0}" type="presParOf" srcId="{2E0468FA-0347-4008-A7C2-638C1380E4E4}" destId="{2DE433D2-39B1-4576-9BBD-57E0B44455B4}" srcOrd="3" destOrd="0" presId="urn:microsoft.com/office/officeart/2005/8/layout/chevron2"/>
    <dgm:cxn modelId="{29A86BE1-FC4A-411C-8416-E1CC3F3A7E47}" type="presParOf" srcId="{2E0468FA-0347-4008-A7C2-638C1380E4E4}" destId="{92C0F9B8-7994-46DE-8870-9AE8527B55A3}" srcOrd="4" destOrd="0" presId="urn:microsoft.com/office/officeart/2005/8/layout/chevron2"/>
    <dgm:cxn modelId="{94A2CF18-1CB9-40F7-8735-861C44372AF7}" type="presParOf" srcId="{92C0F9B8-7994-46DE-8870-9AE8527B55A3}" destId="{3DE75760-75D4-4363-B64D-F159E7C7B944}" srcOrd="0" destOrd="0" presId="urn:microsoft.com/office/officeart/2005/8/layout/chevron2"/>
    <dgm:cxn modelId="{060B9CEB-BB76-45DA-B551-6DB6D12D9B8B}" type="presParOf" srcId="{92C0F9B8-7994-46DE-8870-9AE8527B55A3}" destId="{DBE1EDE5-5D0D-4870-98FC-198C6B7AB794}" srcOrd="1" destOrd="0" presId="urn:microsoft.com/office/officeart/2005/8/layout/chevron2"/>
    <dgm:cxn modelId="{24CFA8DA-8328-4363-9F06-88F5207F004A}" type="presParOf" srcId="{2E0468FA-0347-4008-A7C2-638C1380E4E4}" destId="{0699D139-5E37-4D26-AE9D-CF81C6D48569}" srcOrd="5" destOrd="0" presId="urn:microsoft.com/office/officeart/2005/8/layout/chevron2"/>
    <dgm:cxn modelId="{DE3F35F1-C9CE-4992-938D-64ED606530B3}" type="presParOf" srcId="{2E0468FA-0347-4008-A7C2-638C1380E4E4}" destId="{88981406-7525-4816-8B00-3F2A24598D1C}" srcOrd="6" destOrd="0" presId="urn:microsoft.com/office/officeart/2005/8/layout/chevron2"/>
    <dgm:cxn modelId="{C6F03927-40A1-4ED2-96F3-7CCB2E28A515}" type="presParOf" srcId="{88981406-7525-4816-8B00-3F2A24598D1C}" destId="{A8A22106-1A35-4F1A-B65F-2C880E355004}" srcOrd="0" destOrd="0" presId="urn:microsoft.com/office/officeart/2005/8/layout/chevron2"/>
    <dgm:cxn modelId="{9446B33A-FB1C-4A7B-837B-15ADFA556577}" type="presParOf" srcId="{88981406-7525-4816-8B00-3F2A24598D1C}" destId="{647CD1B8-1E2B-4D62-90C7-25FB8AC2618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CAA200-CE9F-4F65-9665-015F1BAB8A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FCCAE8-B4D7-4CA9-BF36-A86FF892BEDD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IN" sz="1800" b="1" dirty="0" smtClean="0"/>
            <a:t>School Books to be e-Books</a:t>
          </a:r>
          <a:endParaRPr lang="en-IN" sz="1800" dirty="0"/>
        </a:p>
      </dgm:t>
    </dgm:pt>
    <dgm:pt modelId="{ADE9F07B-CBDD-4A0B-95FE-E1FE89E6E0C2}" type="parTrans" cxnId="{2C42FEDE-530A-4E93-B75E-BB826FAE3ABB}">
      <dgm:prSet/>
      <dgm:spPr/>
      <dgm:t>
        <a:bodyPr/>
        <a:lstStyle/>
        <a:p>
          <a:endParaRPr lang="en-IN"/>
        </a:p>
      </dgm:t>
    </dgm:pt>
    <dgm:pt modelId="{54DB1C03-8960-4F35-8AAE-C918897C4EE1}" type="sibTrans" cxnId="{2C42FEDE-530A-4E93-B75E-BB826FAE3ABB}">
      <dgm:prSet/>
      <dgm:spPr/>
      <dgm:t>
        <a:bodyPr/>
        <a:lstStyle/>
        <a:p>
          <a:endParaRPr lang="en-IN"/>
        </a:p>
      </dgm:t>
    </dgm:pt>
    <dgm:pt modelId="{F3FC1A0F-BC37-4570-90F7-13A34A41D0FA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1800" b="1" dirty="0" smtClean="0"/>
            <a:t>SMS based weather information, disaster alerts</a:t>
          </a:r>
          <a:endParaRPr lang="en-IN" sz="1800" dirty="0"/>
        </a:p>
      </dgm:t>
    </dgm:pt>
    <dgm:pt modelId="{59FFA7ED-31EB-41B0-9028-EE5A8655DEB5}" type="parTrans" cxnId="{B86E8B1B-0606-40A7-9984-9DCA5D8B1418}">
      <dgm:prSet/>
      <dgm:spPr/>
      <dgm:t>
        <a:bodyPr/>
        <a:lstStyle/>
        <a:p>
          <a:endParaRPr lang="en-IN"/>
        </a:p>
      </dgm:t>
    </dgm:pt>
    <dgm:pt modelId="{7836E126-4087-43D7-91D2-70F74A194871}" type="sibTrans" cxnId="{B86E8B1B-0606-40A7-9984-9DCA5D8B1418}">
      <dgm:prSet/>
      <dgm:spPr/>
      <dgm:t>
        <a:bodyPr/>
        <a:lstStyle/>
        <a:p>
          <a:endParaRPr lang="en-IN"/>
        </a:p>
      </dgm:t>
    </dgm:pt>
    <dgm:pt modelId="{E5BADB35-638E-485F-8383-22F365CDE10C}">
      <dgm:prSet custT="1"/>
      <dgm:spPr/>
      <dgm:t>
        <a:bodyPr/>
        <a:lstStyle/>
        <a:p>
          <a:pPr algn="just"/>
          <a:r>
            <a:rPr lang="en-IN" sz="1600" b="1" dirty="0" smtClean="0"/>
            <a:t>e-</a:t>
          </a:r>
          <a:r>
            <a:rPr lang="en-IN" sz="1600" b="1" dirty="0" err="1" smtClean="0"/>
            <a:t>Basta</a:t>
          </a:r>
          <a:r>
            <a:rPr lang="en-IN" sz="1600" b="1" dirty="0" smtClean="0"/>
            <a:t> (</a:t>
          </a:r>
          <a:r>
            <a:rPr lang="en-IN" sz="1600" b="1" dirty="0" smtClean="0">
              <a:hlinkClick xmlns:r="http://schemas.openxmlformats.org/officeDocument/2006/relationships" r:id="rId1"/>
            </a:rPr>
            <a:t>https://www.ebasta.in/</a:t>
          </a:r>
          <a:r>
            <a:rPr lang="en-IN" sz="1600" b="1" dirty="0" smtClean="0"/>
            <a:t>) </a:t>
          </a:r>
          <a:r>
            <a:rPr lang="en-IN" sz="1600" dirty="0" smtClean="0"/>
            <a:t>- is an electronic platform of e-Books for schools with 797 e-Contents and  37 e-</a:t>
          </a:r>
          <a:r>
            <a:rPr lang="en-IN" sz="1600" dirty="0" err="1" smtClean="0"/>
            <a:t>Basta</a:t>
          </a:r>
          <a:r>
            <a:rPr lang="en-IN" sz="1600" dirty="0" smtClean="0"/>
            <a:t> (collection  of books) available</a:t>
          </a:r>
          <a:endParaRPr lang="en-IN" sz="1600" dirty="0"/>
        </a:p>
      </dgm:t>
    </dgm:pt>
    <dgm:pt modelId="{B2A37268-EBC7-4C0D-93C2-4A112A723A63}" type="parTrans" cxnId="{A35E6A49-F4BE-4468-BD15-0770D40BA24A}">
      <dgm:prSet/>
      <dgm:spPr/>
      <dgm:t>
        <a:bodyPr/>
        <a:lstStyle/>
        <a:p>
          <a:endParaRPr lang="en-IN"/>
        </a:p>
      </dgm:t>
    </dgm:pt>
    <dgm:pt modelId="{7D1093A3-6B34-41DA-BB7E-90BBE030D394}" type="sibTrans" cxnId="{A35E6A49-F4BE-4468-BD15-0770D40BA24A}">
      <dgm:prSet/>
      <dgm:spPr/>
      <dgm:t>
        <a:bodyPr/>
        <a:lstStyle/>
        <a:p>
          <a:endParaRPr lang="en-IN"/>
        </a:p>
      </dgm:t>
    </dgm:pt>
    <dgm:pt modelId="{80E815D7-5758-4385-AD7A-2F3C09FB7112}">
      <dgm:prSet custT="1"/>
      <dgm:spPr/>
      <dgm:t>
        <a:bodyPr/>
        <a:lstStyle/>
        <a:p>
          <a:r>
            <a:rPr lang="en-IN" sz="1600" b="1" dirty="0" smtClean="0"/>
            <a:t>SMS disaster alert - </a:t>
          </a:r>
          <a:r>
            <a:rPr lang="en-IN" sz="1600" dirty="0" smtClean="0"/>
            <a:t>operational</a:t>
          </a:r>
          <a:endParaRPr lang="en-IN" sz="1600" dirty="0"/>
        </a:p>
      </dgm:t>
    </dgm:pt>
    <dgm:pt modelId="{2562996C-44BC-439C-B133-1E4EB7719D47}" type="parTrans" cxnId="{8AD3AB15-51A2-470D-A8BA-C1B2679C3B05}">
      <dgm:prSet/>
      <dgm:spPr/>
      <dgm:t>
        <a:bodyPr/>
        <a:lstStyle/>
        <a:p>
          <a:endParaRPr lang="en-IN"/>
        </a:p>
      </dgm:t>
    </dgm:pt>
    <dgm:pt modelId="{A126BC6D-D1C8-47E8-A4F3-F83D4C1BA944}" type="sibTrans" cxnId="{8AD3AB15-51A2-470D-A8BA-C1B2679C3B05}">
      <dgm:prSet/>
      <dgm:spPr/>
      <dgm:t>
        <a:bodyPr/>
        <a:lstStyle/>
        <a:p>
          <a:endParaRPr lang="en-IN"/>
        </a:p>
      </dgm:t>
    </dgm:pt>
    <dgm:pt modelId="{4D6B1731-23EA-4E51-94EC-D095D13BBE97}">
      <dgm:prSet custT="1"/>
      <dgm:spPr/>
      <dgm:t>
        <a:bodyPr/>
        <a:lstStyle/>
        <a:p>
          <a:endParaRPr lang="en-IN" sz="1600" dirty="0"/>
        </a:p>
      </dgm:t>
    </dgm:pt>
    <dgm:pt modelId="{3AB698F4-3A54-48BE-BC53-3881AB00B2BF}" type="parTrans" cxnId="{2EA0D2C3-CD64-4D6C-8499-194EA8BC896E}">
      <dgm:prSet/>
      <dgm:spPr/>
      <dgm:t>
        <a:bodyPr/>
        <a:lstStyle/>
        <a:p>
          <a:endParaRPr lang="en-IN"/>
        </a:p>
      </dgm:t>
    </dgm:pt>
    <dgm:pt modelId="{DFC87070-21E4-4ECB-BA1A-C4CA3380F67E}" type="sibTrans" cxnId="{2EA0D2C3-CD64-4D6C-8499-194EA8BC896E}">
      <dgm:prSet/>
      <dgm:spPr/>
      <dgm:t>
        <a:bodyPr/>
        <a:lstStyle/>
        <a:p>
          <a:endParaRPr lang="en-IN"/>
        </a:p>
      </dgm:t>
    </dgm:pt>
    <dgm:pt modelId="{1202140D-5806-483F-9419-E9A05612DFF9}">
      <dgm:prSet custT="1"/>
      <dgm:spPr/>
      <dgm:t>
        <a:bodyPr/>
        <a:lstStyle/>
        <a:p>
          <a:pPr algn="just"/>
          <a:r>
            <a:rPr lang="en-IN" sz="1600" dirty="0" smtClean="0"/>
            <a:t>797 e-</a:t>
          </a:r>
          <a:r>
            <a:rPr lang="en-IN" sz="1600" dirty="0" err="1" smtClean="0"/>
            <a:t>Basta</a:t>
          </a:r>
          <a:r>
            <a:rPr lang="en-IN" sz="1600" dirty="0" smtClean="0"/>
            <a:t> and 7,718 e-Contents have been downloaded so far</a:t>
          </a:r>
          <a:endParaRPr lang="en-IN" sz="1600" dirty="0"/>
        </a:p>
      </dgm:t>
    </dgm:pt>
    <dgm:pt modelId="{A0F56510-B043-43CA-9457-2B5EB090149A}" type="parTrans" cxnId="{74634522-EDD7-4559-ABE5-C0C93CBA02DD}">
      <dgm:prSet/>
      <dgm:spPr/>
      <dgm:t>
        <a:bodyPr/>
        <a:lstStyle/>
        <a:p>
          <a:endParaRPr lang="en-IN"/>
        </a:p>
      </dgm:t>
    </dgm:pt>
    <dgm:pt modelId="{B9396C37-648A-4E29-8823-410F1BE53949}" type="sibTrans" cxnId="{74634522-EDD7-4559-ABE5-C0C93CBA02DD}">
      <dgm:prSet/>
      <dgm:spPr/>
      <dgm:t>
        <a:bodyPr/>
        <a:lstStyle/>
        <a:p>
          <a:endParaRPr lang="en-IN"/>
        </a:p>
      </dgm:t>
    </dgm:pt>
    <dgm:pt modelId="{F44ECDFD-3BF6-465C-ABAD-71F99B3C7B9C}">
      <dgm:prSet custT="1"/>
      <dgm:spPr/>
      <dgm:t>
        <a:bodyPr/>
        <a:lstStyle/>
        <a:p>
          <a:r>
            <a:rPr lang="en-IN" sz="1600" dirty="0" smtClean="0"/>
            <a:t>Agencies are using SMS services for disaster alert and weather forecast</a:t>
          </a:r>
          <a:endParaRPr lang="en-IN" sz="1600" dirty="0"/>
        </a:p>
      </dgm:t>
    </dgm:pt>
    <dgm:pt modelId="{2A1A224B-6424-4D1D-BA93-DE32A457E0A8}" type="parTrans" cxnId="{BB22A7CE-EB61-43F6-AF61-D94261B479C7}">
      <dgm:prSet/>
      <dgm:spPr/>
      <dgm:t>
        <a:bodyPr/>
        <a:lstStyle/>
        <a:p>
          <a:endParaRPr lang="en-IN"/>
        </a:p>
      </dgm:t>
    </dgm:pt>
    <dgm:pt modelId="{871BC4A1-6F89-450C-9E3C-FA2497206ECD}" type="sibTrans" cxnId="{BB22A7CE-EB61-43F6-AF61-D94261B479C7}">
      <dgm:prSet/>
      <dgm:spPr/>
      <dgm:t>
        <a:bodyPr/>
        <a:lstStyle/>
        <a:p>
          <a:endParaRPr lang="en-IN"/>
        </a:p>
      </dgm:t>
    </dgm:pt>
    <dgm:pt modelId="{16E33B13-32DC-48A5-B064-F2D55E2D90FF}" type="pres">
      <dgm:prSet presAssocID="{64CAA200-CE9F-4F65-9665-015F1BAB8A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BC8BD3E-D60D-4765-AE7D-D408E82C0993}" type="pres">
      <dgm:prSet presAssocID="{68FCCAE8-B4D7-4CA9-BF36-A86FF892BEDD}" presName="parentLin" presStyleCnt="0"/>
      <dgm:spPr/>
    </dgm:pt>
    <dgm:pt modelId="{3D8B2DEC-E8C3-4EE8-8C87-F1E598C0735C}" type="pres">
      <dgm:prSet presAssocID="{68FCCAE8-B4D7-4CA9-BF36-A86FF892BEDD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FE8B5BFF-7177-45D7-88DD-014090BF5668}" type="pres">
      <dgm:prSet presAssocID="{68FCCAE8-B4D7-4CA9-BF36-A86FF892BED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309F8B-BCAB-4228-8A9F-A745FBC1849C}" type="pres">
      <dgm:prSet presAssocID="{68FCCAE8-B4D7-4CA9-BF36-A86FF892BEDD}" presName="negativeSpace" presStyleCnt="0"/>
      <dgm:spPr/>
    </dgm:pt>
    <dgm:pt modelId="{7C53D19F-E5DB-4E8F-BF9C-90EAF135A648}" type="pres">
      <dgm:prSet presAssocID="{68FCCAE8-B4D7-4CA9-BF36-A86FF892BED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F5D7BB-2D27-42C3-8998-4C9E2275438B}" type="pres">
      <dgm:prSet presAssocID="{54DB1C03-8960-4F35-8AAE-C918897C4EE1}" presName="spaceBetweenRectangles" presStyleCnt="0"/>
      <dgm:spPr/>
    </dgm:pt>
    <dgm:pt modelId="{2EEE37B6-CB92-4CE4-A46D-28F2EA2BE0B9}" type="pres">
      <dgm:prSet presAssocID="{F3FC1A0F-BC37-4570-90F7-13A34A41D0FA}" presName="parentLin" presStyleCnt="0"/>
      <dgm:spPr/>
    </dgm:pt>
    <dgm:pt modelId="{2CFE81C8-320A-45BB-B91C-BC5310B1C58F}" type="pres">
      <dgm:prSet presAssocID="{F3FC1A0F-BC37-4570-90F7-13A34A41D0FA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C5CFD471-FF43-4CDA-9A7A-124CB4A2944D}" type="pres">
      <dgm:prSet presAssocID="{F3FC1A0F-BC37-4570-90F7-13A34A41D0F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76616E-6515-47BF-9F88-B054F91F6F38}" type="pres">
      <dgm:prSet presAssocID="{F3FC1A0F-BC37-4570-90F7-13A34A41D0FA}" presName="negativeSpace" presStyleCnt="0"/>
      <dgm:spPr/>
    </dgm:pt>
    <dgm:pt modelId="{3FAC1911-E146-4167-A969-0CD2852AFE3A}" type="pres">
      <dgm:prSet presAssocID="{F3FC1A0F-BC37-4570-90F7-13A34A41D0F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EA0D2C3-CD64-4D6C-8499-194EA8BC896E}" srcId="{F3FC1A0F-BC37-4570-90F7-13A34A41D0FA}" destId="{4D6B1731-23EA-4E51-94EC-D095D13BBE97}" srcOrd="2" destOrd="0" parTransId="{3AB698F4-3A54-48BE-BC53-3881AB00B2BF}" sibTransId="{DFC87070-21E4-4ECB-BA1A-C4CA3380F67E}"/>
    <dgm:cxn modelId="{8E26C55D-2736-4AF0-AD29-0638016832EB}" type="presOf" srcId="{E5BADB35-638E-485F-8383-22F365CDE10C}" destId="{7C53D19F-E5DB-4E8F-BF9C-90EAF135A648}" srcOrd="0" destOrd="0" presId="urn:microsoft.com/office/officeart/2005/8/layout/list1"/>
    <dgm:cxn modelId="{B86E8B1B-0606-40A7-9984-9DCA5D8B1418}" srcId="{64CAA200-CE9F-4F65-9665-015F1BAB8AC3}" destId="{F3FC1A0F-BC37-4570-90F7-13A34A41D0FA}" srcOrd="1" destOrd="0" parTransId="{59FFA7ED-31EB-41B0-9028-EE5A8655DEB5}" sibTransId="{7836E126-4087-43D7-91D2-70F74A194871}"/>
    <dgm:cxn modelId="{A35E6A49-F4BE-4468-BD15-0770D40BA24A}" srcId="{68FCCAE8-B4D7-4CA9-BF36-A86FF892BEDD}" destId="{E5BADB35-638E-485F-8383-22F365CDE10C}" srcOrd="0" destOrd="0" parTransId="{B2A37268-EBC7-4C0D-93C2-4A112A723A63}" sibTransId="{7D1093A3-6B34-41DA-BB7E-90BBE030D394}"/>
    <dgm:cxn modelId="{8EF480FC-3D3D-497A-8D84-94DFF67E0D56}" type="presOf" srcId="{64CAA200-CE9F-4F65-9665-015F1BAB8AC3}" destId="{16E33B13-32DC-48A5-B064-F2D55E2D90FF}" srcOrd="0" destOrd="0" presId="urn:microsoft.com/office/officeart/2005/8/layout/list1"/>
    <dgm:cxn modelId="{74634522-EDD7-4559-ABE5-C0C93CBA02DD}" srcId="{68FCCAE8-B4D7-4CA9-BF36-A86FF892BEDD}" destId="{1202140D-5806-483F-9419-E9A05612DFF9}" srcOrd="1" destOrd="0" parTransId="{A0F56510-B043-43CA-9457-2B5EB090149A}" sibTransId="{B9396C37-648A-4E29-8823-410F1BE53949}"/>
    <dgm:cxn modelId="{3B635C0E-1A99-4404-AEF7-2DF7FE99B763}" type="presOf" srcId="{F3FC1A0F-BC37-4570-90F7-13A34A41D0FA}" destId="{2CFE81C8-320A-45BB-B91C-BC5310B1C58F}" srcOrd="0" destOrd="0" presId="urn:microsoft.com/office/officeart/2005/8/layout/list1"/>
    <dgm:cxn modelId="{AF2E2869-3C17-4574-9D9C-1A27022FDB5B}" type="presOf" srcId="{1202140D-5806-483F-9419-E9A05612DFF9}" destId="{7C53D19F-E5DB-4E8F-BF9C-90EAF135A648}" srcOrd="0" destOrd="1" presId="urn:microsoft.com/office/officeart/2005/8/layout/list1"/>
    <dgm:cxn modelId="{2C42FEDE-530A-4E93-B75E-BB826FAE3ABB}" srcId="{64CAA200-CE9F-4F65-9665-015F1BAB8AC3}" destId="{68FCCAE8-B4D7-4CA9-BF36-A86FF892BEDD}" srcOrd="0" destOrd="0" parTransId="{ADE9F07B-CBDD-4A0B-95FE-E1FE89E6E0C2}" sibTransId="{54DB1C03-8960-4F35-8AAE-C918897C4EE1}"/>
    <dgm:cxn modelId="{3110AA52-A3FD-4E7E-951D-FED6F8556A83}" type="presOf" srcId="{4D6B1731-23EA-4E51-94EC-D095D13BBE97}" destId="{3FAC1911-E146-4167-A969-0CD2852AFE3A}" srcOrd="0" destOrd="2" presId="urn:microsoft.com/office/officeart/2005/8/layout/list1"/>
    <dgm:cxn modelId="{BB22A7CE-EB61-43F6-AF61-D94261B479C7}" srcId="{F3FC1A0F-BC37-4570-90F7-13A34A41D0FA}" destId="{F44ECDFD-3BF6-465C-ABAD-71F99B3C7B9C}" srcOrd="1" destOrd="0" parTransId="{2A1A224B-6424-4D1D-BA93-DE32A457E0A8}" sibTransId="{871BC4A1-6F89-450C-9E3C-FA2497206ECD}"/>
    <dgm:cxn modelId="{7D2D3555-61F4-415E-87A3-9E2BE4340F8E}" type="presOf" srcId="{F44ECDFD-3BF6-465C-ABAD-71F99B3C7B9C}" destId="{3FAC1911-E146-4167-A969-0CD2852AFE3A}" srcOrd="0" destOrd="1" presId="urn:microsoft.com/office/officeart/2005/8/layout/list1"/>
    <dgm:cxn modelId="{8AD3AB15-51A2-470D-A8BA-C1B2679C3B05}" srcId="{F3FC1A0F-BC37-4570-90F7-13A34A41D0FA}" destId="{80E815D7-5758-4385-AD7A-2F3C09FB7112}" srcOrd="0" destOrd="0" parTransId="{2562996C-44BC-439C-B133-1E4EB7719D47}" sibTransId="{A126BC6D-D1C8-47E8-A4F3-F83D4C1BA944}"/>
    <dgm:cxn modelId="{E003386C-C664-4A85-9A88-AA9CF72DD068}" type="presOf" srcId="{F3FC1A0F-BC37-4570-90F7-13A34A41D0FA}" destId="{C5CFD471-FF43-4CDA-9A7A-124CB4A2944D}" srcOrd="1" destOrd="0" presId="urn:microsoft.com/office/officeart/2005/8/layout/list1"/>
    <dgm:cxn modelId="{C027320B-BB9F-4FFE-A662-77107D04F951}" type="presOf" srcId="{80E815D7-5758-4385-AD7A-2F3C09FB7112}" destId="{3FAC1911-E146-4167-A969-0CD2852AFE3A}" srcOrd="0" destOrd="0" presId="urn:microsoft.com/office/officeart/2005/8/layout/list1"/>
    <dgm:cxn modelId="{D3F771E8-473F-4E36-8DB9-DBFAFE98CD88}" type="presOf" srcId="{68FCCAE8-B4D7-4CA9-BF36-A86FF892BEDD}" destId="{3D8B2DEC-E8C3-4EE8-8C87-F1E598C0735C}" srcOrd="0" destOrd="0" presId="urn:microsoft.com/office/officeart/2005/8/layout/list1"/>
    <dgm:cxn modelId="{6717AB7D-53C4-469A-A966-1CE6A3253739}" type="presOf" srcId="{68FCCAE8-B4D7-4CA9-BF36-A86FF892BEDD}" destId="{FE8B5BFF-7177-45D7-88DD-014090BF5668}" srcOrd="1" destOrd="0" presId="urn:microsoft.com/office/officeart/2005/8/layout/list1"/>
    <dgm:cxn modelId="{A58051D2-2D29-4F56-BE4E-DB70EF7B4145}" type="presParOf" srcId="{16E33B13-32DC-48A5-B064-F2D55E2D90FF}" destId="{4BC8BD3E-D60D-4765-AE7D-D408E82C0993}" srcOrd="0" destOrd="0" presId="urn:microsoft.com/office/officeart/2005/8/layout/list1"/>
    <dgm:cxn modelId="{83071DAF-C07B-4FB0-B962-4865991A3111}" type="presParOf" srcId="{4BC8BD3E-D60D-4765-AE7D-D408E82C0993}" destId="{3D8B2DEC-E8C3-4EE8-8C87-F1E598C0735C}" srcOrd="0" destOrd="0" presId="urn:microsoft.com/office/officeart/2005/8/layout/list1"/>
    <dgm:cxn modelId="{B0A388FA-9C19-48DC-B181-B9E16B0C5C3F}" type="presParOf" srcId="{4BC8BD3E-D60D-4765-AE7D-D408E82C0993}" destId="{FE8B5BFF-7177-45D7-88DD-014090BF5668}" srcOrd="1" destOrd="0" presId="urn:microsoft.com/office/officeart/2005/8/layout/list1"/>
    <dgm:cxn modelId="{525EF310-D88C-4E73-8CA4-937E4B5D4DFE}" type="presParOf" srcId="{16E33B13-32DC-48A5-B064-F2D55E2D90FF}" destId="{FC309F8B-BCAB-4228-8A9F-A745FBC1849C}" srcOrd="1" destOrd="0" presId="urn:microsoft.com/office/officeart/2005/8/layout/list1"/>
    <dgm:cxn modelId="{A2510029-7D61-4574-AC7C-9AADF262C769}" type="presParOf" srcId="{16E33B13-32DC-48A5-B064-F2D55E2D90FF}" destId="{7C53D19F-E5DB-4E8F-BF9C-90EAF135A648}" srcOrd="2" destOrd="0" presId="urn:microsoft.com/office/officeart/2005/8/layout/list1"/>
    <dgm:cxn modelId="{09EC0EF5-824D-4F30-841F-CBCDA9098DD3}" type="presParOf" srcId="{16E33B13-32DC-48A5-B064-F2D55E2D90FF}" destId="{DBF5D7BB-2D27-42C3-8998-4C9E2275438B}" srcOrd="3" destOrd="0" presId="urn:microsoft.com/office/officeart/2005/8/layout/list1"/>
    <dgm:cxn modelId="{3744FCD9-85DA-49B3-98D5-1B67EC6772A7}" type="presParOf" srcId="{16E33B13-32DC-48A5-B064-F2D55E2D90FF}" destId="{2EEE37B6-CB92-4CE4-A46D-28F2EA2BE0B9}" srcOrd="4" destOrd="0" presId="urn:microsoft.com/office/officeart/2005/8/layout/list1"/>
    <dgm:cxn modelId="{BE77EA3E-0A86-40D4-9754-1626364F1530}" type="presParOf" srcId="{2EEE37B6-CB92-4CE4-A46D-28F2EA2BE0B9}" destId="{2CFE81C8-320A-45BB-B91C-BC5310B1C58F}" srcOrd="0" destOrd="0" presId="urn:microsoft.com/office/officeart/2005/8/layout/list1"/>
    <dgm:cxn modelId="{C8C06F6C-7CEC-4375-BEC3-AC00459680E1}" type="presParOf" srcId="{2EEE37B6-CB92-4CE4-A46D-28F2EA2BE0B9}" destId="{C5CFD471-FF43-4CDA-9A7A-124CB4A2944D}" srcOrd="1" destOrd="0" presId="urn:microsoft.com/office/officeart/2005/8/layout/list1"/>
    <dgm:cxn modelId="{21EABF1C-4F28-47D0-AD9D-2DD6D8032E25}" type="presParOf" srcId="{16E33B13-32DC-48A5-B064-F2D55E2D90FF}" destId="{D676616E-6515-47BF-9F88-B054F91F6F38}" srcOrd="5" destOrd="0" presId="urn:microsoft.com/office/officeart/2005/8/layout/list1"/>
    <dgm:cxn modelId="{91BDF7E2-E704-435B-B766-57AA253AB552}" type="presParOf" srcId="{16E33B13-32DC-48A5-B064-F2D55E2D90FF}" destId="{3FAC1911-E146-4167-A969-0CD2852AFE3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4CAA200-CE9F-4F65-9665-015F1BAB8A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FCCAE8-B4D7-4CA9-BF36-A86FF892BEDD}">
      <dgm:prSet phldrT="[Text]" custT="1"/>
      <dgm:spPr/>
      <dgm:t>
        <a:bodyPr/>
        <a:lstStyle/>
        <a:p>
          <a:r>
            <a:rPr lang="en-IN" sz="1800" b="1" dirty="0" smtClean="0"/>
            <a:t>Biometric Attendance System </a:t>
          </a:r>
          <a:endParaRPr lang="en-IN" sz="1800" dirty="0"/>
        </a:p>
      </dgm:t>
    </dgm:pt>
    <dgm:pt modelId="{ADE9F07B-CBDD-4A0B-95FE-E1FE89E6E0C2}" type="parTrans" cxnId="{2C42FEDE-530A-4E93-B75E-BB826FAE3ABB}">
      <dgm:prSet/>
      <dgm:spPr/>
      <dgm:t>
        <a:bodyPr/>
        <a:lstStyle/>
        <a:p>
          <a:endParaRPr lang="en-IN"/>
        </a:p>
      </dgm:t>
    </dgm:pt>
    <dgm:pt modelId="{54DB1C03-8960-4F35-8AAE-C918897C4EE1}" type="sibTrans" cxnId="{2C42FEDE-530A-4E93-B75E-BB826FAE3ABB}">
      <dgm:prSet/>
      <dgm:spPr/>
      <dgm:t>
        <a:bodyPr/>
        <a:lstStyle/>
        <a:p>
          <a:endParaRPr lang="en-IN"/>
        </a:p>
      </dgm:t>
    </dgm:pt>
    <dgm:pt modelId="{1BF74FB9-1A68-4EC4-AAE2-E2C4EC806273}">
      <dgm:prSet custT="1"/>
      <dgm:spPr/>
      <dgm:t>
        <a:bodyPr/>
        <a:lstStyle/>
        <a:p>
          <a:r>
            <a:rPr lang="en-IN" sz="1600" dirty="0" smtClean="0"/>
            <a:t>20 State/UT Governments and over 3 </a:t>
          </a:r>
          <a:r>
            <a:rPr lang="en-IN" sz="1600" dirty="0" err="1" smtClean="0"/>
            <a:t>lakh</a:t>
          </a:r>
          <a:r>
            <a:rPr lang="en-IN" sz="1600" dirty="0" smtClean="0"/>
            <a:t> employees registered </a:t>
          </a:r>
          <a:endParaRPr lang="en-IN" sz="1600" dirty="0"/>
        </a:p>
      </dgm:t>
    </dgm:pt>
    <dgm:pt modelId="{5BEBCC45-0D40-4161-AD28-A30146FAB1FB}" type="sibTrans" cxnId="{A17F8762-AFD5-42F5-AE9A-264443934F09}">
      <dgm:prSet/>
      <dgm:spPr/>
      <dgm:t>
        <a:bodyPr/>
        <a:lstStyle/>
        <a:p>
          <a:endParaRPr lang="en-IN"/>
        </a:p>
      </dgm:t>
    </dgm:pt>
    <dgm:pt modelId="{95AFAA91-284E-46FF-BFF4-2E2484906C8F}" type="parTrans" cxnId="{A17F8762-AFD5-42F5-AE9A-264443934F09}">
      <dgm:prSet/>
      <dgm:spPr/>
      <dgm:t>
        <a:bodyPr/>
        <a:lstStyle/>
        <a:p>
          <a:endParaRPr lang="en-IN"/>
        </a:p>
      </dgm:t>
    </dgm:pt>
    <dgm:pt modelId="{650163CF-21FB-4384-A023-1A2EE13DEAC5}">
      <dgm:prSet custT="1"/>
      <dgm:spPr/>
      <dgm:t>
        <a:bodyPr/>
        <a:lstStyle/>
        <a:p>
          <a:r>
            <a:rPr lang="en-IN" sz="1600" dirty="0" smtClean="0"/>
            <a:t>625 Central Govt offices </a:t>
          </a:r>
          <a:r>
            <a:rPr lang="en-IN" sz="1600" dirty="0" err="1" smtClean="0"/>
            <a:t>onboarded</a:t>
          </a:r>
          <a:r>
            <a:rPr lang="en-IN" sz="1600" dirty="0" smtClean="0"/>
            <a:t>, Over 178, 410 employees registered </a:t>
          </a:r>
          <a:endParaRPr lang="en-IN" sz="1600" dirty="0"/>
        </a:p>
      </dgm:t>
    </dgm:pt>
    <dgm:pt modelId="{0024D666-7C39-4797-8D93-12782673166D}" type="sibTrans" cxnId="{C6B573A0-E474-41E9-A82E-1EB1BDB92D1E}">
      <dgm:prSet/>
      <dgm:spPr/>
      <dgm:t>
        <a:bodyPr/>
        <a:lstStyle/>
        <a:p>
          <a:endParaRPr lang="en-IN"/>
        </a:p>
      </dgm:t>
    </dgm:pt>
    <dgm:pt modelId="{BACB0BAC-8D1B-48FC-9B6F-C07C77389E7C}" type="parTrans" cxnId="{C6B573A0-E474-41E9-A82E-1EB1BDB92D1E}">
      <dgm:prSet/>
      <dgm:spPr/>
      <dgm:t>
        <a:bodyPr/>
        <a:lstStyle/>
        <a:p>
          <a:endParaRPr lang="en-IN"/>
        </a:p>
      </dgm:t>
    </dgm:pt>
    <dgm:pt modelId="{6324E342-2A4E-4688-879B-56011956B7F2}">
      <dgm:prSet custT="1"/>
      <dgm:spPr/>
      <dgm:t>
        <a:bodyPr/>
        <a:lstStyle/>
        <a:p>
          <a:pPr algn="just"/>
          <a:r>
            <a:rPr lang="en-IN" sz="1600" dirty="0" smtClean="0"/>
            <a:t>Attendance of Government employees through Biometric Authentication (</a:t>
          </a:r>
          <a:r>
            <a:rPr lang="en-IN" sz="1600" dirty="0" smtClean="0">
              <a:hlinkClick xmlns:r="http://schemas.openxmlformats.org/officeDocument/2006/relationships" r:id="rId1"/>
            </a:rPr>
            <a:t>http://attendance.gov.in/</a:t>
          </a:r>
          <a:r>
            <a:rPr lang="en-IN" sz="1600" dirty="0" smtClean="0"/>
            <a:t>) </a:t>
          </a:r>
          <a:endParaRPr lang="en-IN" sz="1600" dirty="0"/>
        </a:p>
      </dgm:t>
    </dgm:pt>
    <dgm:pt modelId="{62FB4928-119D-4181-A8D8-58FD6CC22F3A}" type="parTrans" cxnId="{9412459A-EEE4-410A-9CC7-B357A1500AEF}">
      <dgm:prSet/>
      <dgm:spPr/>
      <dgm:t>
        <a:bodyPr/>
        <a:lstStyle/>
        <a:p>
          <a:endParaRPr lang="en-IN"/>
        </a:p>
      </dgm:t>
    </dgm:pt>
    <dgm:pt modelId="{34F7F23B-A73A-4971-BE40-FE8579D8DE81}" type="sibTrans" cxnId="{9412459A-EEE4-410A-9CC7-B357A1500AEF}">
      <dgm:prSet/>
      <dgm:spPr/>
      <dgm:t>
        <a:bodyPr/>
        <a:lstStyle/>
        <a:p>
          <a:endParaRPr lang="en-IN"/>
        </a:p>
      </dgm:t>
    </dgm:pt>
    <dgm:pt modelId="{16E33B13-32DC-48A5-B064-F2D55E2D90FF}" type="pres">
      <dgm:prSet presAssocID="{64CAA200-CE9F-4F65-9665-015F1BAB8A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BC8BD3E-D60D-4765-AE7D-D408E82C0993}" type="pres">
      <dgm:prSet presAssocID="{68FCCAE8-B4D7-4CA9-BF36-A86FF892BEDD}" presName="parentLin" presStyleCnt="0"/>
      <dgm:spPr/>
      <dgm:t>
        <a:bodyPr/>
        <a:lstStyle/>
        <a:p>
          <a:endParaRPr lang="en-US"/>
        </a:p>
      </dgm:t>
    </dgm:pt>
    <dgm:pt modelId="{3D8B2DEC-E8C3-4EE8-8C87-F1E598C0735C}" type="pres">
      <dgm:prSet presAssocID="{68FCCAE8-B4D7-4CA9-BF36-A86FF892BEDD}" presName="parentLeftMargin" presStyleLbl="node1" presStyleIdx="0" presStyleCnt="1"/>
      <dgm:spPr/>
      <dgm:t>
        <a:bodyPr/>
        <a:lstStyle/>
        <a:p>
          <a:endParaRPr lang="en-IN"/>
        </a:p>
      </dgm:t>
    </dgm:pt>
    <dgm:pt modelId="{FE8B5BFF-7177-45D7-88DD-014090BF5668}" type="pres">
      <dgm:prSet presAssocID="{68FCCAE8-B4D7-4CA9-BF36-A86FF892BEDD}" presName="parentText" presStyleLbl="node1" presStyleIdx="0" presStyleCnt="1" custScaleY="45187" custLinFactNeighborX="7512" custLinFactNeighborY="-1758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309F8B-BCAB-4228-8A9F-A745FBC1849C}" type="pres">
      <dgm:prSet presAssocID="{68FCCAE8-B4D7-4CA9-BF36-A86FF892BEDD}" presName="negativeSpace" presStyleCnt="0"/>
      <dgm:spPr/>
      <dgm:t>
        <a:bodyPr/>
        <a:lstStyle/>
        <a:p>
          <a:endParaRPr lang="en-US"/>
        </a:p>
      </dgm:t>
    </dgm:pt>
    <dgm:pt modelId="{7C53D19F-E5DB-4E8F-BF9C-90EAF135A648}" type="pres">
      <dgm:prSet presAssocID="{68FCCAE8-B4D7-4CA9-BF36-A86FF892BEDD}" presName="childText" presStyleLbl="conFgAcc1" presStyleIdx="0" presStyleCnt="1" custLinFactNeighborX="1001" custLinFactNeighborY="-699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412459A-EEE4-410A-9CC7-B357A1500AEF}" srcId="{68FCCAE8-B4D7-4CA9-BF36-A86FF892BEDD}" destId="{6324E342-2A4E-4688-879B-56011956B7F2}" srcOrd="0" destOrd="0" parTransId="{62FB4928-119D-4181-A8D8-58FD6CC22F3A}" sibTransId="{34F7F23B-A73A-4971-BE40-FE8579D8DE81}"/>
    <dgm:cxn modelId="{2C42FEDE-530A-4E93-B75E-BB826FAE3ABB}" srcId="{64CAA200-CE9F-4F65-9665-015F1BAB8AC3}" destId="{68FCCAE8-B4D7-4CA9-BF36-A86FF892BEDD}" srcOrd="0" destOrd="0" parTransId="{ADE9F07B-CBDD-4A0B-95FE-E1FE89E6E0C2}" sibTransId="{54DB1C03-8960-4F35-8AAE-C918897C4EE1}"/>
    <dgm:cxn modelId="{C6B573A0-E474-41E9-A82E-1EB1BDB92D1E}" srcId="{68FCCAE8-B4D7-4CA9-BF36-A86FF892BEDD}" destId="{650163CF-21FB-4384-A023-1A2EE13DEAC5}" srcOrd="1" destOrd="0" parTransId="{BACB0BAC-8D1B-48FC-9B6F-C07C77389E7C}" sibTransId="{0024D666-7C39-4797-8D93-12782673166D}"/>
    <dgm:cxn modelId="{D6B526B4-471F-4140-BC2F-F1BEA0DB953F}" type="presOf" srcId="{64CAA200-CE9F-4F65-9665-015F1BAB8AC3}" destId="{16E33B13-32DC-48A5-B064-F2D55E2D90FF}" srcOrd="0" destOrd="0" presId="urn:microsoft.com/office/officeart/2005/8/layout/list1"/>
    <dgm:cxn modelId="{18C3F32F-53A9-421D-B162-05A6D6D656B0}" type="presOf" srcId="{68FCCAE8-B4D7-4CA9-BF36-A86FF892BEDD}" destId="{3D8B2DEC-E8C3-4EE8-8C87-F1E598C0735C}" srcOrd="0" destOrd="0" presId="urn:microsoft.com/office/officeart/2005/8/layout/list1"/>
    <dgm:cxn modelId="{D0337E8B-77F5-4D5D-989B-A87EB4BC119C}" type="presOf" srcId="{650163CF-21FB-4384-A023-1A2EE13DEAC5}" destId="{7C53D19F-E5DB-4E8F-BF9C-90EAF135A648}" srcOrd="0" destOrd="1" presId="urn:microsoft.com/office/officeart/2005/8/layout/list1"/>
    <dgm:cxn modelId="{A580768A-EB99-4BD3-9504-D9AB92806B21}" type="presOf" srcId="{6324E342-2A4E-4688-879B-56011956B7F2}" destId="{7C53D19F-E5DB-4E8F-BF9C-90EAF135A648}" srcOrd="0" destOrd="0" presId="urn:microsoft.com/office/officeart/2005/8/layout/list1"/>
    <dgm:cxn modelId="{A17F8762-AFD5-42F5-AE9A-264443934F09}" srcId="{68FCCAE8-B4D7-4CA9-BF36-A86FF892BEDD}" destId="{1BF74FB9-1A68-4EC4-AAE2-E2C4EC806273}" srcOrd="2" destOrd="0" parTransId="{95AFAA91-284E-46FF-BFF4-2E2484906C8F}" sibTransId="{5BEBCC45-0D40-4161-AD28-A30146FAB1FB}"/>
    <dgm:cxn modelId="{CE6C7362-D0F6-4AE8-B5CE-C68D3CB9DDAA}" type="presOf" srcId="{68FCCAE8-B4D7-4CA9-BF36-A86FF892BEDD}" destId="{FE8B5BFF-7177-45D7-88DD-014090BF5668}" srcOrd="1" destOrd="0" presId="urn:microsoft.com/office/officeart/2005/8/layout/list1"/>
    <dgm:cxn modelId="{937E99B8-A27D-4983-B1F7-F6F98F566D33}" type="presOf" srcId="{1BF74FB9-1A68-4EC4-AAE2-E2C4EC806273}" destId="{7C53D19F-E5DB-4E8F-BF9C-90EAF135A648}" srcOrd="0" destOrd="2" presId="urn:microsoft.com/office/officeart/2005/8/layout/list1"/>
    <dgm:cxn modelId="{45467123-D7AC-4C40-8816-724C22B6FCA6}" type="presParOf" srcId="{16E33B13-32DC-48A5-B064-F2D55E2D90FF}" destId="{4BC8BD3E-D60D-4765-AE7D-D408E82C0993}" srcOrd="0" destOrd="0" presId="urn:microsoft.com/office/officeart/2005/8/layout/list1"/>
    <dgm:cxn modelId="{0D20FD5E-E372-4A4E-AFF3-A05FE1CA619B}" type="presParOf" srcId="{4BC8BD3E-D60D-4765-AE7D-D408E82C0993}" destId="{3D8B2DEC-E8C3-4EE8-8C87-F1E598C0735C}" srcOrd="0" destOrd="0" presId="urn:microsoft.com/office/officeart/2005/8/layout/list1"/>
    <dgm:cxn modelId="{86D72FD5-03D7-400B-8C19-9A8419E27F5E}" type="presParOf" srcId="{4BC8BD3E-D60D-4765-AE7D-D408E82C0993}" destId="{FE8B5BFF-7177-45D7-88DD-014090BF5668}" srcOrd="1" destOrd="0" presId="urn:microsoft.com/office/officeart/2005/8/layout/list1"/>
    <dgm:cxn modelId="{ED672AF1-67A4-40B6-9ADD-D7F9E5C9F818}" type="presParOf" srcId="{16E33B13-32DC-48A5-B064-F2D55E2D90FF}" destId="{FC309F8B-BCAB-4228-8A9F-A745FBC1849C}" srcOrd="1" destOrd="0" presId="urn:microsoft.com/office/officeart/2005/8/layout/list1"/>
    <dgm:cxn modelId="{5E193830-A080-4AF7-B1F9-6B9C5017AAE3}" type="presParOf" srcId="{16E33B13-32DC-48A5-B064-F2D55E2D90FF}" destId="{7C53D19F-E5DB-4E8F-BF9C-90EAF135A64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6CB26-066F-458A-96DC-EF449CC564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6EC8BF34-5811-46D7-BD1E-6E068FF9C9EC}">
      <dgm:prSet phldrT="[Text]"/>
      <dgm:spPr/>
      <dgm:t>
        <a:bodyPr/>
        <a:lstStyle/>
        <a:p>
          <a:r>
            <a:rPr lang="en-IN" dirty="0" smtClean="0"/>
            <a:t>Digital Infrastructure to every citizen </a:t>
          </a:r>
          <a:endParaRPr lang="en-IN" dirty="0"/>
        </a:p>
      </dgm:t>
    </dgm:pt>
    <dgm:pt modelId="{76FF4CF1-88C9-43D9-B0EC-CAFF41797553}" type="parTrans" cxnId="{2660E880-3C71-468A-BCB3-4478D28928E5}">
      <dgm:prSet/>
      <dgm:spPr/>
      <dgm:t>
        <a:bodyPr/>
        <a:lstStyle/>
        <a:p>
          <a:endParaRPr lang="en-IN"/>
        </a:p>
      </dgm:t>
    </dgm:pt>
    <dgm:pt modelId="{0BCE1252-0731-44D6-BAAD-FD6F7B7588F8}" type="sibTrans" cxnId="{2660E880-3C71-468A-BCB3-4478D28928E5}">
      <dgm:prSet/>
      <dgm:spPr/>
      <dgm:t>
        <a:bodyPr/>
        <a:lstStyle/>
        <a:p>
          <a:endParaRPr lang="en-IN" dirty="0"/>
        </a:p>
      </dgm:t>
    </dgm:pt>
    <dgm:pt modelId="{44EBC992-741A-4DB6-A510-6407AF5634C6}">
      <dgm:prSet phldrT="[Text]"/>
      <dgm:spPr/>
      <dgm:t>
        <a:bodyPr/>
        <a:lstStyle/>
        <a:p>
          <a:r>
            <a:rPr lang="en-IN" dirty="0" smtClean="0"/>
            <a:t>Digital Services and Governance on demand</a:t>
          </a:r>
          <a:endParaRPr lang="en-IN" dirty="0"/>
        </a:p>
      </dgm:t>
    </dgm:pt>
    <dgm:pt modelId="{F22467CC-CAF6-4E05-9898-ADE8F18C5C31}" type="parTrans" cxnId="{33EF3E03-5261-4E92-9F7A-E1C0704B7EF3}">
      <dgm:prSet/>
      <dgm:spPr/>
      <dgm:t>
        <a:bodyPr/>
        <a:lstStyle/>
        <a:p>
          <a:endParaRPr lang="en-IN"/>
        </a:p>
      </dgm:t>
    </dgm:pt>
    <dgm:pt modelId="{4CF52C26-17E2-4DF9-B898-7B8FC93FD72E}" type="sibTrans" cxnId="{33EF3E03-5261-4E92-9F7A-E1C0704B7EF3}">
      <dgm:prSet/>
      <dgm:spPr/>
      <dgm:t>
        <a:bodyPr/>
        <a:lstStyle/>
        <a:p>
          <a:endParaRPr lang="en-IN"/>
        </a:p>
      </dgm:t>
    </dgm:pt>
    <dgm:pt modelId="{8C900C2E-E97F-4AC2-8C2F-3B6AF0499BB5}">
      <dgm:prSet phldrT="[Text]"/>
      <dgm:spPr/>
      <dgm:t>
        <a:bodyPr/>
        <a:lstStyle/>
        <a:p>
          <a:r>
            <a:rPr lang="en-IN" dirty="0" smtClean="0"/>
            <a:t>Digital Empowerment of citizens</a:t>
          </a:r>
          <a:endParaRPr lang="en-IN" dirty="0"/>
        </a:p>
      </dgm:t>
    </dgm:pt>
    <dgm:pt modelId="{9159B1F6-9958-447D-A0D3-7E74991CC38C}" type="parTrans" cxnId="{D4CEC590-D949-4B7B-97F3-F21F4BE20821}">
      <dgm:prSet/>
      <dgm:spPr/>
      <dgm:t>
        <a:bodyPr/>
        <a:lstStyle/>
        <a:p>
          <a:endParaRPr lang="en-IN"/>
        </a:p>
      </dgm:t>
    </dgm:pt>
    <dgm:pt modelId="{25A9DAEF-67C0-4EDD-9B2B-41588D54CBA8}" type="sibTrans" cxnId="{D4CEC590-D949-4B7B-97F3-F21F4BE20821}">
      <dgm:prSet/>
      <dgm:spPr/>
      <dgm:t>
        <a:bodyPr/>
        <a:lstStyle/>
        <a:p>
          <a:endParaRPr lang="en-IN"/>
        </a:p>
      </dgm:t>
    </dgm:pt>
    <dgm:pt modelId="{BF913C2B-B5E0-4861-AC46-3C5E54FDB4FA}" type="pres">
      <dgm:prSet presAssocID="{D076CB26-066F-458A-96DC-EF449CC564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1A02571D-3DD7-4A6F-AF26-FB2A91FF1124}" type="pres">
      <dgm:prSet presAssocID="{D076CB26-066F-458A-96DC-EF449CC56453}" presName="Name1" presStyleCnt="0"/>
      <dgm:spPr/>
      <dgm:t>
        <a:bodyPr/>
        <a:lstStyle/>
        <a:p>
          <a:endParaRPr lang="en-IN"/>
        </a:p>
      </dgm:t>
    </dgm:pt>
    <dgm:pt modelId="{129861FE-3181-4BF5-BD83-6C70A3D240CB}" type="pres">
      <dgm:prSet presAssocID="{D076CB26-066F-458A-96DC-EF449CC56453}" presName="cycle" presStyleCnt="0"/>
      <dgm:spPr/>
      <dgm:t>
        <a:bodyPr/>
        <a:lstStyle/>
        <a:p>
          <a:endParaRPr lang="en-IN"/>
        </a:p>
      </dgm:t>
    </dgm:pt>
    <dgm:pt modelId="{9A2B9A7F-6144-47DA-BB2A-FB9DE384CFC4}" type="pres">
      <dgm:prSet presAssocID="{D076CB26-066F-458A-96DC-EF449CC56453}" presName="srcNode" presStyleLbl="node1" presStyleIdx="0" presStyleCnt="3"/>
      <dgm:spPr/>
      <dgm:t>
        <a:bodyPr/>
        <a:lstStyle/>
        <a:p>
          <a:endParaRPr lang="en-IN"/>
        </a:p>
      </dgm:t>
    </dgm:pt>
    <dgm:pt modelId="{86283BE1-887A-4332-802D-3751D156759F}" type="pres">
      <dgm:prSet presAssocID="{D076CB26-066F-458A-96DC-EF449CC56453}" presName="conn" presStyleLbl="parChTrans1D2" presStyleIdx="0" presStyleCnt="1"/>
      <dgm:spPr/>
      <dgm:t>
        <a:bodyPr/>
        <a:lstStyle/>
        <a:p>
          <a:endParaRPr lang="en-IN"/>
        </a:p>
      </dgm:t>
    </dgm:pt>
    <dgm:pt modelId="{D0F542D9-5F2C-4254-9641-306B01E81671}" type="pres">
      <dgm:prSet presAssocID="{D076CB26-066F-458A-96DC-EF449CC56453}" presName="extraNode" presStyleLbl="node1" presStyleIdx="0" presStyleCnt="3"/>
      <dgm:spPr/>
      <dgm:t>
        <a:bodyPr/>
        <a:lstStyle/>
        <a:p>
          <a:endParaRPr lang="en-IN"/>
        </a:p>
      </dgm:t>
    </dgm:pt>
    <dgm:pt modelId="{1CACBB83-97C8-4A7C-8A14-104813923745}" type="pres">
      <dgm:prSet presAssocID="{D076CB26-066F-458A-96DC-EF449CC56453}" presName="dstNode" presStyleLbl="node1" presStyleIdx="0" presStyleCnt="3"/>
      <dgm:spPr/>
      <dgm:t>
        <a:bodyPr/>
        <a:lstStyle/>
        <a:p>
          <a:endParaRPr lang="en-IN"/>
        </a:p>
      </dgm:t>
    </dgm:pt>
    <dgm:pt modelId="{3404F4D1-1BFD-4355-96CF-362F1E9C5E28}" type="pres">
      <dgm:prSet presAssocID="{6EC8BF34-5811-46D7-BD1E-6E068FF9C9E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7B5F0D-B339-43C8-864A-5BD2A7EF2A35}" type="pres">
      <dgm:prSet presAssocID="{6EC8BF34-5811-46D7-BD1E-6E068FF9C9EC}" presName="accent_1" presStyleCnt="0"/>
      <dgm:spPr/>
      <dgm:t>
        <a:bodyPr/>
        <a:lstStyle/>
        <a:p>
          <a:endParaRPr lang="en-IN"/>
        </a:p>
      </dgm:t>
    </dgm:pt>
    <dgm:pt modelId="{9E2AA6A9-3CF9-4AF0-BA39-2369C37AF910}" type="pres">
      <dgm:prSet presAssocID="{6EC8BF34-5811-46D7-BD1E-6E068FF9C9EC}" presName="accentRepeatNode" presStyleLbl="solidFgAcc1" presStyleIdx="0" presStyleCnt="3"/>
      <dgm:spPr/>
      <dgm:t>
        <a:bodyPr/>
        <a:lstStyle/>
        <a:p>
          <a:endParaRPr lang="en-IN"/>
        </a:p>
      </dgm:t>
    </dgm:pt>
    <dgm:pt modelId="{7B099712-C50F-418C-9BFE-66E4F8320989}" type="pres">
      <dgm:prSet presAssocID="{44EBC992-741A-4DB6-A510-6407AF5634C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AD9512-A1EA-4329-BFFD-976407E270D3}" type="pres">
      <dgm:prSet presAssocID="{44EBC992-741A-4DB6-A510-6407AF5634C6}" presName="accent_2" presStyleCnt="0"/>
      <dgm:spPr/>
      <dgm:t>
        <a:bodyPr/>
        <a:lstStyle/>
        <a:p>
          <a:endParaRPr lang="en-IN"/>
        </a:p>
      </dgm:t>
    </dgm:pt>
    <dgm:pt modelId="{3429A209-B5E6-4082-A009-4D6194981EF0}" type="pres">
      <dgm:prSet presAssocID="{44EBC992-741A-4DB6-A510-6407AF5634C6}" presName="accentRepeatNode" presStyleLbl="solidFgAcc1" presStyleIdx="1" presStyleCnt="3"/>
      <dgm:spPr/>
      <dgm:t>
        <a:bodyPr/>
        <a:lstStyle/>
        <a:p>
          <a:endParaRPr lang="en-IN"/>
        </a:p>
      </dgm:t>
    </dgm:pt>
    <dgm:pt modelId="{8D647F03-CB8C-4158-AEE6-FA572626CA5C}" type="pres">
      <dgm:prSet presAssocID="{8C900C2E-E97F-4AC2-8C2F-3B6AF0499BB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A323B5-6F2D-49C9-8035-2178F6CCCB32}" type="pres">
      <dgm:prSet presAssocID="{8C900C2E-E97F-4AC2-8C2F-3B6AF0499BB5}" presName="accent_3" presStyleCnt="0"/>
      <dgm:spPr/>
      <dgm:t>
        <a:bodyPr/>
        <a:lstStyle/>
        <a:p>
          <a:endParaRPr lang="en-IN"/>
        </a:p>
      </dgm:t>
    </dgm:pt>
    <dgm:pt modelId="{2D7C6CC0-FFC9-476A-BEF3-F7CBDDF14019}" type="pres">
      <dgm:prSet presAssocID="{8C900C2E-E97F-4AC2-8C2F-3B6AF0499BB5}" presName="accentRepeatNode" presStyleLbl="solidFgAcc1" presStyleIdx="2" presStyleCnt="3"/>
      <dgm:spPr/>
      <dgm:t>
        <a:bodyPr/>
        <a:lstStyle/>
        <a:p>
          <a:endParaRPr lang="en-IN"/>
        </a:p>
      </dgm:t>
    </dgm:pt>
  </dgm:ptLst>
  <dgm:cxnLst>
    <dgm:cxn modelId="{2660E880-3C71-468A-BCB3-4478D28928E5}" srcId="{D076CB26-066F-458A-96DC-EF449CC56453}" destId="{6EC8BF34-5811-46D7-BD1E-6E068FF9C9EC}" srcOrd="0" destOrd="0" parTransId="{76FF4CF1-88C9-43D9-B0EC-CAFF41797553}" sibTransId="{0BCE1252-0731-44D6-BAAD-FD6F7B7588F8}"/>
    <dgm:cxn modelId="{A8800E88-C9B3-4D8B-B42C-194DBB22E281}" type="presOf" srcId="{44EBC992-741A-4DB6-A510-6407AF5634C6}" destId="{7B099712-C50F-418C-9BFE-66E4F8320989}" srcOrd="0" destOrd="0" presId="urn:microsoft.com/office/officeart/2008/layout/VerticalCurvedList"/>
    <dgm:cxn modelId="{617F4DE0-0340-419D-B7FF-DDB8C758BE04}" type="presOf" srcId="{D076CB26-066F-458A-96DC-EF449CC56453}" destId="{BF913C2B-B5E0-4861-AC46-3C5E54FDB4FA}" srcOrd="0" destOrd="0" presId="urn:microsoft.com/office/officeart/2008/layout/VerticalCurvedList"/>
    <dgm:cxn modelId="{2E6E2871-A787-4CBB-8FEE-EFC995E80DF3}" type="presOf" srcId="{8C900C2E-E97F-4AC2-8C2F-3B6AF0499BB5}" destId="{8D647F03-CB8C-4158-AEE6-FA572626CA5C}" srcOrd="0" destOrd="0" presId="urn:microsoft.com/office/officeart/2008/layout/VerticalCurvedList"/>
    <dgm:cxn modelId="{644422F7-1575-4E1D-8118-79B9BA494700}" type="presOf" srcId="{6EC8BF34-5811-46D7-BD1E-6E068FF9C9EC}" destId="{3404F4D1-1BFD-4355-96CF-362F1E9C5E28}" srcOrd="0" destOrd="0" presId="urn:microsoft.com/office/officeart/2008/layout/VerticalCurvedList"/>
    <dgm:cxn modelId="{829149AB-FD70-4EA6-A396-7F3F1515728B}" type="presOf" srcId="{0BCE1252-0731-44D6-BAAD-FD6F7B7588F8}" destId="{86283BE1-887A-4332-802D-3751D156759F}" srcOrd="0" destOrd="0" presId="urn:microsoft.com/office/officeart/2008/layout/VerticalCurvedList"/>
    <dgm:cxn modelId="{D4CEC590-D949-4B7B-97F3-F21F4BE20821}" srcId="{D076CB26-066F-458A-96DC-EF449CC56453}" destId="{8C900C2E-E97F-4AC2-8C2F-3B6AF0499BB5}" srcOrd="2" destOrd="0" parTransId="{9159B1F6-9958-447D-A0D3-7E74991CC38C}" sibTransId="{25A9DAEF-67C0-4EDD-9B2B-41588D54CBA8}"/>
    <dgm:cxn modelId="{33EF3E03-5261-4E92-9F7A-E1C0704B7EF3}" srcId="{D076CB26-066F-458A-96DC-EF449CC56453}" destId="{44EBC992-741A-4DB6-A510-6407AF5634C6}" srcOrd="1" destOrd="0" parTransId="{F22467CC-CAF6-4E05-9898-ADE8F18C5C31}" sibTransId="{4CF52C26-17E2-4DF9-B898-7B8FC93FD72E}"/>
    <dgm:cxn modelId="{E4603846-44F6-479E-B748-CDCBB696DD8D}" type="presParOf" srcId="{BF913C2B-B5E0-4861-AC46-3C5E54FDB4FA}" destId="{1A02571D-3DD7-4A6F-AF26-FB2A91FF1124}" srcOrd="0" destOrd="0" presId="urn:microsoft.com/office/officeart/2008/layout/VerticalCurvedList"/>
    <dgm:cxn modelId="{1CBA4AF7-D213-401D-B841-305986CC659F}" type="presParOf" srcId="{1A02571D-3DD7-4A6F-AF26-FB2A91FF1124}" destId="{129861FE-3181-4BF5-BD83-6C70A3D240CB}" srcOrd="0" destOrd="0" presId="urn:microsoft.com/office/officeart/2008/layout/VerticalCurvedList"/>
    <dgm:cxn modelId="{1FB29957-A0A9-4060-9049-82134B6FEC39}" type="presParOf" srcId="{129861FE-3181-4BF5-BD83-6C70A3D240CB}" destId="{9A2B9A7F-6144-47DA-BB2A-FB9DE384CFC4}" srcOrd="0" destOrd="0" presId="urn:microsoft.com/office/officeart/2008/layout/VerticalCurvedList"/>
    <dgm:cxn modelId="{7C0AB49D-66E1-4612-BCAF-42CEC8707BA9}" type="presParOf" srcId="{129861FE-3181-4BF5-BD83-6C70A3D240CB}" destId="{86283BE1-887A-4332-802D-3751D156759F}" srcOrd="1" destOrd="0" presId="urn:microsoft.com/office/officeart/2008/layout/VerticalCurvedList"/>
    <dgm:cxn modelId="{B36D2A24-A86D-486F-87BA-AD8104A36DF7}" type="presParOf" srcId="{129861FE-3181-4BF5-BD83-6C70A3D240CB}" destId="{D0F542D9-5F2C-4254-9641-306B01E81671}" srcOrd="2" destOrd="0" presId="urn:microsoft.com/office/officeart/2008/layout/VerticalCurvedList"/>
    <dgm:cxn modelId="{1735E604-9A5A-47C7-92D5-2D770B5917EE}" type="presParOf" srcId="{129861FE-3181-4BF5-BD83-6C70A3D240CB}" destId="{1CACBB83-97C8-4A7C-8A14-104813923745}" srcOrd="3" destOrd="0" presId="urn:microsoft.com/office/officeart/2008/layout/VerticalCurvedList"/>
    <dgm:cxn modelId="{1F761C2A-9737-48E7-AEC8-598CCDA8DCD4}" type="presParOf" srcId="{1A02571D-3DD7-4A6F-AF26-FB2A91FF1124}" destId="{3404F4D1-1BFD-4355-96CF-362F1E9C5E28}" srcOrd="1" destOrd="0" presId="urn:microsoft.com/office/officeart/2008/layout/VerticalCurvedList"/>
    <dgm:cxn modelId="{F1B7D58C-38D6-4CC7-8C85-272325393F69}" type="presParOf" srcId="{1A02571D-3DD7-4A6F-AF26-FB2A91FF1124}" destId="{3D7B5F0D-B339-43C8-864A-5BD2A7EF2A35}" srcOrd="2" destOrd="0" presId="urn:microsoft.com/office/officeart/2008/layout/VerticalCurvedList"/>
    <dgm:cxn modelId="{A1F8C0D8-D70F-4768-85D3-765A5EBF6ED6}" type="presParOf" srcId="{3D7B5F0D-B339-43C8-864A-5BD2A7EF2A35}" destId="{9E2AA6A9-3CF9-4AF0-BA39-2369C37AF910}" srcOrd="0" destOrd="0" presId="urn:microsoft.com/office/officeart/2008/layout/VerticalCurvedList"/>
    <dgm:cxn modelId="{56C852D2-1514-4E4B-AE79-4921FEB49329}" type="presParOf" srcId="{1A02571D-3DD7-4A6F-AF26-FB2A91FF1124}" destId="{7B099712-C50F-418C-9BFE-66E4F8320989}" srcOrd="3" destOrd="0" presId="urn:microsoft.com/office/officeart/2008/layout/VerticalCurvedList"/>
    <dgm:cxn modelId="{9C126F1A-2A95-4520-9240-0A4B191532AF}" type="presParOf" srcId="{1A02571D-3DD7-4A6F-AF26-FB2A91FF1124}" destId="{B4AD9512-A1EA-4329-BFFD-976407E270D3}" srcOrd="4" destOrd="0" presId="urn:microsoft.com/office/officeart/2008/layout/VerticalCurvedList"/>
    <dgm:cxn modelId="{BB67B7DF-0485-425B-8F31-110FB58683A9}" type="presParOf" srcId="{B4AD9512-A1EA-4329-BFFD-976407E270D3}" destId="{3429A209-B5E6-4082-A009-4D6194981EF0}" srcOrd="0" destOrd="0" presId="urn:microsoft.com/office/officeart/2008/layout/VerticalCurvedList"/>
    <dgm:cxn modelId="{1D8A74A4-8072-4FDE-89A8-C56BEC580C77}" type="presParOf" srcId="{1A02571D-3DD7-4A6F-AF26-FB2A91FF1124}" destId="{8D647F03-CB8C-4158-AEE6-FA572626CA5C}" srcOrd="5" destOrd="0" presId="urn:microsoft.com/office/officeart/2008/layout/VerticalCurvedList"/>
    <dgm:cxn modelId="{F011F6C1-A86E-44F3-8E75-A7F1C79BFACD}" type="presParOf" srcId="{1A02571D-3DD7-4A6F-AF26-FB2A91FF1124}" destId="{07A323B5-6F2D-49C9-8035-2178F6CCCB32}" srcOrd="6" destOrd="0" presId="urn:microsoft.com/office/officeart/2008/layout/VerticalCurvedList"/>
    <dgm:cxn modelId="{A8CE37C6-9AE4-4CF4-85B9-0D0743BCE3D8}" type="presParOf" srcId="{07A323B5-6F2D-49C9-8035-2178F6CCCB32}" destId="{2D7C6CC0-FFC9-476A-BEF3-F7CBDDF1401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1C0AFB-3E22-410B-AAA7-D8DDFB14209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202156-0BD9-4D42-9D94-1198AD6E0D0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sz="1800" b="1" dirty="0" smtClean="0">
              <a:latin typeface="+mn-lt"/>
              <a:cs typeface="Times New Roman" pitchFamily="18" charset="0"/>
            </a:rPr>
            <a:t>Digital Infrastructure as a Utility to Every Citizen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34BFCC9A-65C9-4618-AB31-C849FB1B50FF}" type="parTrans" cxnId="{EDC1B38C-28A4-4E96-B336-7B02112F7FC1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F2373991-5930-4725-9B51-1CF8E78A25E5}" type="sibTrans" cxnId="{EDC1B38C-28A4-4E96-B336-7B02112F7FC1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826D2DAF-D579-4E81-8B98-DEEFDE7B02CB}">
      <dgm:prSet custT="1"/>
      <dgm:spPr/>
      <dgm:t>
        <a:bodyPr/>
        <a:lstStyle/>
        <a:p>
          <a:pPr algn="just"/>
          <a:r>
            <a:rPr lang="en-IN" sz="1800" dirty="0" smtClean="0">
              <a:latin typeface="+mn-lt"/>
              <a:cs typeface="Times New Roman" pitchFamily="18" charset="0"/>
            </a:rPr>
            <a:t>Integrated services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B94F9364-ADE0-44A1-A51D-A4A5CE40C3D4}" type="parTrans" cxnId="{5009C3D3-945F-456B-82E3-1BCDA6351290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A275FC33-AA2F-491D-A1BC-60DD0A755018}" type="sibTrans" cxnId="{5009C3D3-945F-456B-82E3-1BCDA6351290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03BD7A99-5E72-4564-8EF8-AD67570F4D5C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sz="1800" b="1" dirty="0" smtClean="0">
              <a:latin typeface="+mn-lt"/>
              <a:cs typeface="Times New Roman" pitchFamily="18" charset="0"/>
            </a:rPr>
            <a:t>Digital Empowerment of Citizens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1872B939-CC31-48BB-A275-89D7350E468A}" type="parTrans" cxnId="{E15DEF74-6998-4750-BC3D-D552B5F0DE5A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7BBFAF97-1F65-4C9B-8E41-686813CC7386}" type="sibTrans" cxnId="{E15DEF74-6998-4750-BC3D-D552B5F0DE5A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26E9EB1F-FF83-4D30-B31D-4140F58F5777}">
      <dgm:prSet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just">
            <a:lnSpc>
              <a:spcPct val="150000"/>
            </a:lnSpc>
          </a:pPr>
          <a:r>
            <a:rPr lang="en-IN" sz="1800" dirty="0" smtClean="0">
              <a:latin typeface="+mn-lt"/>
              <a:cs typeface="Times New Roman" pitchFamily="18" charset="0"/>
            </a:rPr>
            <a:t>Digital literacy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A07CBF74-2928-46E9-8905-27574A13CC50}" type="parTrans" cxnId="{5A32BAF4-4C1F-40E8-B2B8-1AC40D3ABC23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60F6B483-8E64-4C2A-B9D4-A7649D442685}" type="sibTrans" cxnId="{5A32BAF4-4C1F-40E8-B2B8-1AC40D3ABC23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BA21CA0B-18C4-450B-80AE-CA948DBDF7C6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n-IN" sz="1800" dirty="0" smtClean="0">
              <a:latin typeface="+mn-lt"/>
              <a:cs typeface="Times New Roman" pitchFamily="18" charset="0"/>
            </a:rPr>
            <a:t>High speed internet 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ECE2E69F-F69B-479D-8B24-A35C69DCD3EF}" type="parTrans" cxnId="{11A30E85-4633-469A-8439-B7C6C2A87B5A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9FFB8512-C604-442A-9766-C99C08FFFE5C}" type="sibTrans" cxnId="{11A30E85-4633-469A-8439-B7C6C2A87B5A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E8D9DD91-F32A-44E1-8A50-839598939958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N" sz="1800" b="1" dirty="0" smtClean="0">
              <a:latin typeface="+mn-lt"/>
              <a:cs typeface="Times New Roman" pitchFamily="18" charset="0"/>
            </a:rPr>
            <a:t>Governance &amp; Services on Demand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E0189631-A72E-41FE-9922-52BE81CE0352}" type="parTrans" cxnId="{11A11A97-D1BD-4904-8987-87300403E382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A30D9FFE-5E47-4B71-A5F6-F38F057F66E3}" type="sibTrans" cxnId="{11A11A97-D1BD-4904-8987-87300403E382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74D1D06E-708D-414E-8CBC-82F10E152A6F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IN" sz="1800" dirty="0" smtClean="0">
              <a:latin typeface="+mn-lt"/>
              <a:cs typeface="Times New Roman" pitchFamily="18" charset="0"/>
            </a:rPr>
            <a:t>Unique digital identity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89252F1D-81F9-4255-80FE-C79397108232}" type="parTrans" cxnId="{AFFB7BAF-98EF-40F5-877A-0EE60880F4AD}">
      <dgm:prSet/>
      <dgm:spPr/>
      <dgm:t>
        <a:bodyPr/>
        <a:lstStyle/>
        <a:p>
          <a:endParaRPr lang="en-IN"/>
        </a:p>
      </dgm:t>
    </dgm:pt>
    <dgm:pt modelId="{CED24BA9-E03B-47C0-9094-E4B57BC45D83}" type="sibTrans" cxnId="{AFFB7BAF-98EF-40F5-877A-0EE60880F4AD}">
      <dgm:prSet/>
      <dgm:spPr/>
      <dgm:t>
        <a:bodyPr/>
        <a:lstStyle/>
        <a:p>
          <a:endParaRPr lang="en-IN"/>
        </a:p>
      </dgm:t>
    </dgm:pt>
    <dgm:pt modelId="{6148A5CF-BED9-47D5-9D8C-7E6FBE26E5BA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IN" sz="1800" dirty="0" smtClean="0">
              <a:latin typeface="+mn-lt"/>
              <a:cs typeface="Times New Roman" pitchFamily="18" charset="0"/>
            </a:rPr>
            <a:t>Mobile phone &amp; bank account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FCB13F4B-C116-4CD0-B286-7656F99110BC}" type="parTrans" cxnId="{FBC4BFE6-1B7F-4866-AA61-87D47C2CB7E8}">
      <dgm:prSet/>
      <dgm:spPr/>
      <dgm:t>
        <a:bodyPr/>
        <a:lstStyle/>
        <a:p>
          <a:endParaRPr lang="en-IN"/>
        </a:p>
      </dgm:t>
    </dgm:pt>
    <dgm:pt modelId="{0918F8CA-E536-43B6-9452-276930D7C91B}" type="sibTrans" cxnId="{FBC4BFE6-1B7F-4866-AA61-87D47C2CB7E8}">
      <dgm:prSet/>
      <dgm:spPr/>
      <dgm:t>
        <a:bodyPr/>
        <a:lstStyle/>
        <a:p>
          <a:endParaRPr lang="en-IN"/>
        </a:p>
      </dgm:t>
    </dgm:pt>
    <dgm:pt modelId="{B7BF48F7-C267-403A-BE8F-4E3CB22EC763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IN" sz="1800" dirty="0" smtClean="0">
              <a:latin typeface="+mn-lt"/>
              <a:cs typeface="Times New Roman" pitchFamily="18" charset="0"/>
            </a:rPr>
            <a:t>Private space on Cloud 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0DA9291C-C2B8-4AD3-8B80-9A4C1A52A572}" type="parTrans" cxnId="{CA0FA5F1-C612-4CDD-B038-CCC4C6F04D4F}">
      <dgm:prSet/>
      <dgm:spPr/>
      <dgm:t>
        <a:bodyPr/>
        <a:lstStyle/>
        <a:p>
          <a:endParaRPr lang="en-IN"/>
        </a:p>
      </dgm:t>
    </dgm:pt>
    <dgm:pt modelId="{AE71D8B6-E573-4941-9D49-EFEB34510B7B}" type="sibTrans" cxnId="{CA0FA5F1-C612-4CDD-B038-CCC4C6F04D4F}">
      <dgm:prSet/>
      <dgm:spPr/>
      <dgm:t>
        <a:bodyPr/>
        <a:lstStyle/>
        <a:p>
          <a:endParaRPr lang="en-IN"/>
        </a:p>
      </dgm:t>
    </dgm:pt>
    <dgm:pt modelId="{24B53D11-1F7A-4FA3-92D3-6855DECCEA73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IN" sz="1800" dirty="0" smtClean="0">
              <a:latin typeface="+mn-lt"/>
              <a:cs typeface="Times New Roman" pitchFamily="18" charset="0"/>
            </a:rPr>
            <a:t>Secure cyber-space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5A44D0CC-6A40-412A-AD8D-733E5CD0AA6F}" type="parTrans" cxnId="{0DBC3F54-FA03-47B4-9236-CD384E20846F}">
      <dgm:prSet/>
      <dgm:spPr/>
      <dgm:t>
        <a:bodyPr/>
        <a:lstStyle/>
        <a:p>
          <a:endParaRPr lang="en-IN"/>
        </a:p>
      </dgm:t>
    </dgm:pt>
    <dgm:pt modelId="{BD901FEC-8907-4DF4-82A1-633AD7087ABE}" type="sibTrans" cxnId="{0DBC3F54-FA03-47B4-9236-CD384E20846F}">
      <dgm:prSet/>
      <dgm:spPr/>
      <dgm:t>
        <a:bodyPr/>
        <a:lstStyle/>
        <a:p>
          <a:endParaRPr lang="en-IN"/>
        </a:p>
      </dgm:t>
    </dgm:pt>
    <dgm:pt modelId="{A6467A76-C96B-4DF5-B0D9-558605FA6FCA}">
      <dgm:prSet custT="1"/>
      <dgm:spPr/>
      <dgm:t>
        <a:bodyPr/>
        <a:lstStyle/>
        <a:p>
          <a:r>
            <a:rPr lang="en-IN" sz="1800" dirty="0" smtClean="0">
              <a:latin typeface="+mn-lt"/>
              <a:cs typeface="Times New Roman" pitchFamily="18" charset="0"/>
            </a:rPr>
            <a:t>Availability of services through online &amp; mobile platforms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1C3112EE-F4BB-44BE-8353-6A0F50E4D134}" type="parTrans" cxnId="{5E56E644-64DC-4F69-B0CD-7B84A9055052}">
      <dgm:prSet/>
      <dgm:spPr/>
      <dgm:t>
        <a:bodyPr/>
        <a:lstStyle/>
        <a:p>
          <a:endParaRPr lang="en-IN"/>
        </a:p>
      </dgm:t>
    </dgm:pt>
    <dgm:pt modelId="{197E6682-118D-4832-BAB2-64AECBCA2CFA}" type="sibTrans" cxnId="{5E56E644-64DC-4F69-B0CD-7B84A9055052}">
      <dgm:prSet/>
      <dgm:spPr/>
      <dgm:t>
        <a:bodyPr/>
        <a:lstStyle/>
        <a:p>
          <a:endParaRPr lang="en-IN"/>
        </a:p>
      </dgm:t>
    </dgm:pt>
    <dgm:pt modelId="{447B1085-86EA-4C34-9936-993890A6CC41}">
      <dgm:prSet custT="1"/>
      <dgm:spPr/>
      <dgm:t>
        <a:bodyPr/>
        <a:lstStyle/>
        <a:p>
          <a:r>
            <a:rPr lang="en-IN" sz="1800" dirty="0" smtClean="0">
              <a:latin typeface="+mn-lt"/>
              <a:cs typeface="Times New Roman" pitchFamily="18" charset="0"/>
            </a:rPr>
            <a:t> Portable Citizen entitlements on Cloud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D35109F3-0CDD-46F2-92B4-0E9B3788FA80}" type="parTrans" cxnId="{DFAA5970-D8B0-4057-921B-DBD3EFF3E944}">
      <dgm:prSet/>
      <dgm:spPr/>
      <dgm:t>
        <a:bodyPr/>
        <a:lstStyle/>
        <a:p>
          <a:endParaRPr lang="en-IN"/>
        </a:p>
      </dgm:t>
    </dgm:pt>
    <dgm:pt modelId="{7E0BB5D7-B79B-415D-A223-A8156CD064F6}" type="sibTrans" cxnId="{DFAA5970-D8B0-4057-921B-DBD3EFF3E944}">
      <dgm:prSet/>
      <dgm:spPr/>
      <dgm:t>
        <a:bodyPr/>
        <a:lstStyle/>
        <a:p>
          <a:endParaRPr lang="en-IN"/>
        </a:p>
      </dgm:t>
    </dgm:pt>
    <dgm:pt modelId="{A0EFC468-C796-4F8A-ACEF-0B589CE8B76C}">
      <dgm:prSet custT="1"/>
      <dgm:spPr/>
      <dgm:t>
        <a:bodyPr/>
        <a:lstStyle/>
        <a:p>
          <a:r>
            <a:rPr lang="en-IN" sz="1800" dirty="0" smtClean="0">
              <a:latin typeface="+mn-lt"/>
              <a:cs typeface="Times New Roman" pitchFamily="18" charset="0"/>
            </a:rPr>
            <a:t>Ease of doing business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A442AE7D-256E-4488-88B2-928219CFE123}" type="parTrans" cxnId="{B7DF530A-8E16-489F-A8EC-E4EAF7F328D1}">
      <dgm:prSet/>
      <dgm:spPr/>
      <dgm:t>
        <a:bodyPr/>
        <a:lstStyle/>
        <a:p>
          <a:endParaRPr lang="en-IN"/>
        </a:p>
      </dgm:t>
    </dgm:pt>
    <dgm:pt modelId="{0284F9F8-232E-4E29-9A51-3D25A0FAC9A0}" type="sibTrans" cxnId="{B7DF530A-8E16-489F-A8EC-E4EAF7F328D1}">
      <dgm:prSet/>
      <dgm:spPr/>
      <dgm:t>
        <a:bodyPr/>
        <a:lstStyle/>
        <a:p>
          <a:endParaRPr lang="en-IN"/>
        </a:p>
      </dgm:t>
    </dgm:pt>
    <dgm:pt modelId="{1571DA8B-ED02-4ECC-87E9-999F21AD0638}">
      <dgm:prSet custT="1"/>
      <dgm:spPr/>
      <dgm:t>
        <a:bodyPr/>
        <a:lstStyle/>
        <a:p>
          <a:r>
            <a:rPr lang="en-IN" sz="1800" dirty="0" smtClean="0">
              <a:latin typeface="+mn-lt"/>
              <a:cs typeface="Times New Roman" pitchFamily="18" charset="0"/>
            </a:rPr>
            <a:t>Financial transactions electronic &amp; cashless 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5EE1694D-6D8A-4FB3-A488-92A0B43EBCA8}" type="parTrans" cxnId="{59537885-14A0-4B27-BAC9-99F26AAF49C2}">
      <dgm:prSet/>
      <dgm:spPr/>
      <dgm:t>
        <a:bodyPr/>
        <a:lstStyle/>
        <a:p>
          <a:endParaRPr lang="en-IN"/>
        </a:p>
      </dgm:t>
    </dgm:pt>
    <dgm:pt modelId="{F742B91B-F43C-499A-910E-768ACB36FF60}" type="sibTrans" cxnId="{59537885-14A0-4B27-BAC9-99F26AAF49C2}">
      <dgm:prSet/>
      <dgm:spPr/>
      <dgm:t>
        <a:bodyPr/>
        <a:lstStyle/>
        <a:p>
          <a:endParaRPr lang="en-IN"/>
        </a:p>
      </dgm:t>
    </dgm:pt>
    <dgm:pt modelId="{76FCB3E9-D3C7-4F45-84E8-80D2BB13F69B}">
      <dgm:prSet custT="1"/>
      <dgm:spPr/>
      <dgm:t>
        <a:bodyPr/>
        <a:lstStyle/>
        <a:p>
          <a:r>
            <a:rPr lang="en-IN" sz="1800" dirty="0" smtClean="0">
              <a:latin typeface="+mn-lt"/>
              <a:cs typeface="Times New Roman" pitchFamily="18" charset="0"/>
            </a:rPr>
            <a:t>Geospatial Information Systems (GIS) as Decision Support System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D679940E-9772-491D-92C8-7F60C547C539}" type="parTrans" cxnId="{191FB511-F482-4BAF-90A5-2A2206543835}">
      <dgm:prSet/>
      <dgm:spPr/>
      <dgm:t>
        <a:bodyPr/>
        <a:lstStyle/>
        <a:p>
          <a:endParaRPr lang="en-IN"/>
        </a:p>
      </dgm:t>
    </dgm:pt>
    <dgm:pt modelId="{20B54E2C-AF89-4D6D-AF78-F069AFB11D47}" type="sibTrans" cxnId="{191FB511-F482-4BAF-90A5-2A2206543835}">
      <dgm:prSet/>
      <dgm:spPr/>
      <dgm:t>
        <a:bodyPr/>
        <a:lstStyle/>
        <a:p>
          <a:endParaRPr lang="en-IN"/>
        </a:p>
      </dgm:t>
    </dgm:pt>
    <dgm:pt modelId="{19174B74-80CE-4DA9-BEA9-1349E597D8E7}">
      <dgm:prSet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IN" sz="1800" dirty="0" smtClean="0">
              <a:latin typeface="+mn-lt"/>
              <a:cs typeface="Times New Roman" pitchFamily="18" charset="0"/>
            </a:rPr>
            <a:t>Digital resources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37AD893B-00AD-4EA6-A8F6-05C5D7686E9D}" type="parTrans" cxnId="{7A2E4406-B55D-4995-9A7C-794DF218C5FD}">
      <dgm:prSet/>
      <dgm:spPr/>
      <dgm:t>
        <a:bodyPr/>
        <a:lstStyle/>
        <a:p>
          <a:endParaRPr lang="en-IN"/>
        </a:p>
      </dgm:t>
    </dgm:pt>
    <dgm:pt modelId="{727B1D02-17C0-40D1-BF10-FCABE3C26B48}" type="sibTrans" cxnId="{7A2E4406-B55D-4995-9A7C-794DF218C5FD}">
      <dgm:prSet/>
      <dgm:spPr/>
      <dgm:t>
        <a:bodyPr/>
        <a:lstStyle/>
        <a:p>
          <a:endParaRPr lang="en-IN"/>
        </a:p>
      </dgm:t>
    </dgm:pt>
    <dgm:pt modelId="{897EF9C4-C569-4598-B9BB-29940D77F62B}">
      <dgm:prSet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IN" sz="1800" dirty="0" smtClean="0">
              <a:latin typeface="+mn-lt"/>
              <a:cs typeface="Times New Roman" pitchFamily="18" charset="0"/>
            </a:rPr>
            <a:t>Digital resources / services in Indian languages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1CE08786-FB16-4D2E-A21E-4E072C06D129}" type="parTrans" cxnId="{52F986DA-33BB-428B-9796-1967C0194C1C}">
      <dgm:prSet/>
      <dgm:spPr/>
      <dgm:t>
        <a:bodyPr/>
        <a:lstStyle/>
        <a:p>
          <a:endParaRPr lang="en-IN"/>
        </a:p>
      </dgm:t>
    </dgm:pt>
    <dgm:pt modelId="{A7E14C0B-94AC-4EFC-B9C6-61C88F849ACD}" type="sibTrans" cxnId="{52F986DA-33BB-428B-9796-1967C0194C1C}">
      <dgm:prSet/>
      <dgm:spPr/>
      <dgm:t>
        <a:bodyPr/>
        <a:lstStyle/>
        <a:p>
          <a:endParaRPr lang="en-IN"/>
        </a:p>
      </dgm:t>
    </dgm:pt>
    <dgm:pt modelId="{F1981813-7930-4C71-BFDD-5C901F1B92E2}">
      <dgm:prSet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IN" sz="1800" dirty="0" smtClean="0">
              <a:latin typeface="+mn-lt"/>
              <a:cs typeface="Times New Roman" pitchFamily="18" charset="0"/>
            </a:rPr>
            <a:t>Collaborative digital platforms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371699A9-A6CD-433F-805A-70F9C8BAC306}" type="parTrans" cxnId="{543FB391-1C3F-45FC-A627-F6AD11354EBB}">
      <dgm:prSet/>
      <dgm:spPr/>
      <dgm:t>
        <a:bodyPr/>
        <a:lstStyle/>
        <a:p>
          <a:endParaRPr lang="en-IN"/>
        </a:p>
      </dgm:t>
    </dgm:pt>
    <dgm:pt modelId="{13F5D1C2-D3F2-46EF-9F40-F5FBB35CD298}" type="sibTrans" cxnId="{543FB391-1C3F-45FC-A627-F6AD11354EBB}">
      <dgm:prSet/>
      <dgm:spPr/>
      <dgm:t>
        <a:bodyPr/>
        <a:lstStyle/>
        <a:p>
          <a:endParaRPr lang="en-IN"/>
        </a:p>
      </dgm:t>
    </dgm:pt>
    <dgm:pt modelId="{157E5277-9142-4BFD-B47E-812116ADE602}">
      <dgm:prSet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IN" sz="1800" dirty="0" smtClean="0">
              <a:latin typeface="+mn-lt"/>
              <a:cs typeface="Times New Roman" pitchFamily="18" charset="0"/>
            </a:rPr>
            <a:t>No physical submission of documents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8D79048D-B3E9-4B2F-95E9-B9C4710A2634}" type="parTrans" cxnId="{EA52489B-41A4-4D94-9F38-DEF256445828}">
      <dgm:prSet/>
      <dgm:spPr/>
      <dgm:t>
        <a:bodyPr/>
        <a:lstStyle/>
        <a:p>
          <a:endParaRPr lang="en-IN"/>
        </a:p>
      </dgm:t>
    </dgm:pt>
    <dgm:pt modelId="{3420E900-FE35-41D9-A847-3940425A6706}" type="sibTrans" cxnId="{EA52489B-41A4-4D94-9F38-DEF256445828}">
      <dgm:prSet/>
      <dgm:spPr/>
      <dgm:t>
        <a:bodyPr/>
        <a:lstStyle/>
        <a:p>
          <a:endParaRPr lang="en-IN"/>
        </a:p>
      </dgm:t>
    </dgm:pt>
    <dgm:pt modelId="{3962CC3F-F666-434B-93B0-B21F1B4E95E3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IN" sz="1800" dirty="0" smtClean="0">
              <a:latin typeface="+mn-lt"/>
              <a:cs typeface="Times New Roman" pitchFamily="18" charset="0"/>
            </a:rPr>
            <a:t>Access to a Common Service Centre</a:t>
          </a:r>
          <a:endParaRPr lang="en-US" sz="1800" dirty="0">
            <a:latin typeface="+mn-lt"/>
            <a:cs typeface="Times New Roman" pitchFamily="18" charset="0"/>
          </a:endParaRPr>
        </a:p>
      </dgm:t>
    </dgm:pt>
    <dgm:pt modelId="{3C50A32A-36DA-40C9-A842-872E7B58832D}" type="parTrans" cxnId="{F2199B70-E01A-42D5-B2E8-D18457367EFE}">
      <dgm:prSet/>
      <dgm:spPr/>
      <dgm:t>
        <a:bodyPr/>
        <a:lstStyle/>
        <a:p>
          <a:endParaRPr lang="en-IN"/>
        </a:p>
      </dgm:t>
    </dgm:pt>
    <dgm:pt modelId="{3194A1A9-8E10-4563-BC8F-86A290ED8D54}" type="sibTrans" cxnId="{F2199B70-E01A-42D5-B2E8-D18457367EFE}">
      <dgm:prSet/>
      <dgm:spPr/>
      <dgm:t>
        <a:bodyPr/>
        <a:lstStyle/>
        <a:p>
          <a:endParaRPr lang="en-IN"/>
        </a:p>
      </dgm:t>
    </dgm:pt>
    <dgm:pt modelId="{9A07CA60-58E2-4B7D-BD55-8165A3320357}" type="pres">
      <dgm:prSet presAssocID="{F51C0AFB-3E22-410B-AAA7-D8DDFB1420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669959-A5C4-45EA-9DBE-118218731E1D}" type="pres">
      <dgm:prSet presAssocID="{1E202156-0BD9-4D42-9D94-1198AD6E0D07}" presName="composite" presStyleCnt="0"/>
      <dgm:spPr/>
      <dgm:t>
        <a:bodyPr/>
        <a:lstStyle/>
        <a:p>
          <a:endParaRPr lang="en-US"/>
        </a:p>
      </dgm:t>
    </dgm:pt>
    <dgm:pt modelId="{FA4CB641-121F-47C6-97DC-64A598DE0854}" type="pres">
      <dgm:prSet presAssocID="{1E202156-0BD9-4D42-9D94-1198AD6E0D07}" presName="parTx" presStyleLbl="alignNode1" presStyleIdx="0" presStyleCnt="3" custScaleX="110840" custScaleY="100000" custLinFactNeighborX="-103" custLinFactNeighborY="-419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6E04B-B452-4CAD-8925-FEB25041640A}" type="pres">
      <dgm:prSet presAssocID="{1E202156-0BD9-4D42-9D94-1198AD6E0D07}" presName="desTx" presStyleLbl="alignAccFollowNode1" presStyleIdx="0" presStyleCnt="3" custScaleX="110840" custScaleY="101306" custLinFactNeighborX="-659" custLinFactNeighborY="-43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41CFE-BC9B-4EF6-989D-8ADE2266AB21}" type="pres">
      <dgm:prSet presAssocID="{F2373991-5930-4725-9B51-1CF8E78A25E5}" presName="space" presStyleCnt="0"/>
      <dgm:spPr/>
      <dgm:t>
        <a:bodyPr/>
        <a:lstStyle/>
        <a:p>
          <a:endParaRPr lang="en-US"/>
        </a:p>
      </dgm:t>
    </dgm:pt>
    <dgm:pt modelId="{A13AFEC8-44E3-42FF-8186-0C812E33F602}" type="pres">
      <dgm:prSet presAssocID="{E8D9DD91-F32A-44E1-8A50-839598939958}" presName="composite" presStyleCnt="0"/>
      <dgm:spPr/>
      <dgm:t>
        <a:bodyPr/>
        <a:lstStyle/>
        <a:p>
          <a:endParaRPr lang="en-US"/>
        </a:p>
      </dgm:t>
    </dgm:pt>
    <dgm:pt modelId="{5A028855-9397-4873-AF78-20D09E242686}" type="pres">
      <dgm:prSet presAssocID="{E8D9DD91-F32A-44E1-8A50-839598939958}" presName="parTx" presStyleLbl="alignNode1" presStyleIdx="1" presStyleCnt="3" custScaleX="115693" custScaleY="100000" custLinFactNeighborX="-723" custLinFactNeighborY="-419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7A90F-0752-4222-9400-A0B398598B22}" type="pres">
      <dgm:prSet presAssocID="{E8D9DD91-F32A-44E1-8A50-839598939958}" presName="desTx" presStyleLbl="alignAccFollowNode1" presStyleIdx="1" presStyleCnt="3" custScaleX="115693" custScaleY="101306" custLinFactNeighborX="-1382" custLinFactNeighborY="-4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95378-ED16-4E29-913A-CE23E38A29A1}" type="pres">
      <dgm:prSet presAssocID="{A30D9FFE-5E47-4B71-A5F6-F38F057F66E3}" presName="space" presStyleCnt="0"/>
      <dgm:spPr/>
      <dgm:t>
        <a:bodyPr/>
        <a:lstStyle/>
        <a:p>
          <a:endParaRPr lang="en-US"/>
        </a:p>
      </dgm:t>
    </dgm:pt>
    <dgm:pt modelId="{5429AD66-62B5-46CC-A05F-E16CDD904609}" type="pres">
      <dgm:prSet presAssocID="{03BD7A99-5E72-4564-8EF8-AD67570F4D5C}" presName="composite" presStyleCnt="0"/>
      <dgm:spPr/>
      <dgm:t>
        <a:bodyPr/>
        <a:lstStyle/>
        <a:p>
          <a:endParaRPr lang="en-US"/>
        </a:p>
      </dgm:t>
    </dgm:pt>
    <dgm:pt modelId="{A9FA9BF7-FBA4-4010-B87B-C52C451FB6D5}" type="pres">
      <dgm:prSet presAssocID="{03BD7A99-5E72-4564-8EF8-AD67570F4D5C}" presName="parTx" presStyleLbl="alignNode1" presStyleIdx="2" presStyleCnt="3" custScaleX="114221" custScaleY="100000" custLinFactY="-500000" custLinFactNeighborX="-1467" custLinFactNeighborY="-5323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BBDBB-7D27-42EB-A98D-10B2424CA8F2}" type="pres">
      <dgm:prSet presAssocID="{03BD7A99-5E72-4564-8EF8-AD67570F4D5C}" presName="desTx" presStyleLbl="alignAccFollowNode1" presStyleIdx="2" presStyleCnt="3" custScaleX="114221" custScaleY="100000" custLinFactNeighborX="-2077" custLinFactNeighborY="-33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26890F-897F-4528-8822-D55354158FAD}" type="presOf" srcId="{26E9EB1F-FF83-4D30-B31D-4140F58F5777}" destId="{E3CBBDBB-7D27-42EB-A98D-10B2424CA8F2}" srcOrd="0" destOrd="0" presId="urn:microsoft.com/office/officeart/2005/8/layout/hList1"/>
    <dgm:cxn modelId="{E15DEF74-6998-4750-BC3D-D552B5F0DE5A}" srcId="{F51C0AFB-3E22-410B-AAA7-D8DDFB142090}" destId="{03BD7A99-5E72-4564-8EF8-AD67570F4D5C}" srcOrd="2" destOrd="0" parTransId="{1872B939-CC31-48BB-A275-89D7350E468A}" sibTransId="{7BBFAF97-1F65-4C9B-8E41-686813CC7386}"/>
    <dgm:cxn modelId="{11A30E85-4633-469A-8439-B7C6C2A87B5A}" srcId="{1E202156-0BD9-4D42-9D94-1198AD6E0D07}" destId="{BA21CA0B-18C4-450B-80AE-CA948DBDF7C6}" srcOrd="0" destOrd="0" parTransId="{ECE2E69F-F69B-479D-8B24-A35C69DCD3EF}" sibTransId="{9FFB8512-C604-442A-9766-C99C08FFFE5C}"/>
    <dgm:cxn modelId="{664E03BF-EC12-4730-AAF0-3BD86321E1DA}" type="presOf" srcId="{E8D9DD91-F32A-44E1-8A50-839598939958}" destId="{5A028855-9397-4873-AF78-20D09E242686}" srcOrd="0" destOrd="0" presId="urn:microsoft.com/office/officeart/2005/8/layout/hList1"/>
    <dgm:cxn modelId="{CB97053F-AA5B-434F-8807-31BF0571A1A3}" type="presOf" srcId="{F1981813-7930-4C71-BFDD-5C901F1B92E2}" destId="{E3CBBDBB-7D27-42EB-A98D-10B2424CA8F2}" srcOrd="0" destOrd="3" presId="urn:microsoft.com/office/officeart/2005/8/layout/hList1"/>
    <dgm:cxn modelId="{EDC1B38C-28A4-4E96-B336-7B02112F7FC1}" srcId="{F51C0AFB-3E22-410B-AAA7-D8DDFB142090}" destId="{1E202156-0BD9-4D42-9D94-1198AD6E0D07}" srcOrd="0" destOrd="0" parTransId="{34BFCC9A-65C9-4618-AB31-C849FB1B50FF}" sibTransId="{F2373991-5930-4725-9B51-1CF8E78A25E5}"/>
    <dgm:cxn modelId="{6BFE4F9B-F72C-4BA1-8823-81410FC860D6}" type="presOf" srcId="{03BD7A99-5E72-4564-8EF8-AD67570F4D5C}" destId="{A9FA9BF7-FBA4-4010-B87B-C52C451FB6D5}" srcOrd="0" destOrd="0" presId="urn:microsoft.com/office/officeart/2005/8/layout/hList1"/>
    <dgm:cxn modelId="{F2199B70-E01A-42D5-B2E8-D18457367EFE}" srcId="{1E202156-0BD9-4D42-9D94-1198AD6E0D07}" destId="{3962CC3F-F666-434B-93B0-B21F1B4E95E3}" srcOrd="3" destOrd="0" parTransId="{3C50A32A-36DA-40C9-A842-872E7B58832D}" sibTransId="{3194A1A9-8E10-4563-BC8F-86A290ED8D54}"/>
    <dgm:cxn modelId="{FBC4BFE6-1B7F-4866-AA61-87D47C2CB7E8}" srcId="{1E202156-0BD9-4D42-9D94-1198AD6E0D07}" destId="{6148A5CF-BED9-47D5-9D8C-7E6FBE26E5BA}" srcOrd="2" destOrd="0" parTransId="{FCB13F4B-C116-4CD0-B286-7656F99110BC}" sibTransId="{0918F8CA-E536-43B6-9452-276930D7C91B}"/>
    <dgm:cxn modelId="{AE108042-6B4B-4FAD-BF6A-F7FBD9D60BB4}" type="presOf" srcId="{BA21CA0B-18C4-450B-80AE-CA948DBDF7C6}" destId="{B3E6E04B-B452-4CAD-8925-FEB25041640A}" srcOrd="0" destOrd="0" presId="urn:microsoft.com/office/officeart/2005/8/layout/hList1"/>
    <dgm:cxn modelId="{08D82320-1579-4A29-A585-CDF947E4D6ED}" type="presOf" srcId="{826D2DAF-D579-4E81-8B98-DEEFDE7B02CB}" destId="{BB97A90F-0752-4222-9400-A0B398598B22}" srcOrd="0" destOrd="0" presId="urn:microsoft.com/office/officeart/2005/8/layout/hList1"/>
    <dgm:cxn modelId="{B7DF530A-8E16-489F-A8EC-E4EAF7F328D1}" srcId="{E8D9DD91-F32A-44E1-8A50-839598939958}" destId="{A0EFC468-C796-4F8A-ACEF-0B589CE8B76C}" srcOrd="3" destOrd="0" parTransId="{A442AE7D-256E-4488-88B2-928219CFE123}" sibTransId="{0284F9F8-232E-4E29-9A51-3D25A0FAC9A0}"/>
    <dgm:cxn modelId="{2EECCC13-716B-452F-8BDE-88739248773F}" type="presOf" srcId="{74D1D06E-708D-414E-8CBC-82F10E152A6F}" destId="{B3E6E04B-B452-4CAD-8925-FEB25041640A}" srcOrd="0" destOrd="1" presId="urn:microsoft.com/office/officeart/2005/8/layout/hList1"/>
    <dgm:cxn modelId="{84C3DF9F-91AE-460D-9438-BF7E17199C5F}" type="presOf" srcId="{19174B74-80CE-4DA9-BEA9-1349E597D8E7}" destId="{E3CBBDBB-7D27-42EB-A98D-10B2424CA8F2}" srcOrd="0" destOrd="1" presId="urn:microsoft.com/office/officeart/2005/8/layout/hList1"/>
    <dgm:cxn modelId="{85B7F99D-C1AD-43F1-A813-CBDC769CE4A7}" type="presOf" srcId="{1E202156-0BD9-4D42-9D94-1198AD6E0D07}" destId="{FA4CB641-121F-47C6-97DC-64A598DE0854}" srcOrd="0" destOrd="0" presId="urn:microsoft.com/office/officeart/2005/8/layout/hList1"/>
    <dgm:cxn modelId="{EA52489B-41A4-4D94-9F38-DEF256445828}" srcId="{03BD7A99-5E72-4564-8EF8-AD67570F4D5C}" destId="{157E5277-9142-4BFD-B47E-812116ADE602}" srcOrd="4" destOrd="0" parTransId="{8D79048D-B3E9-4B2F-95E9-B9C4710A2634}" sibTransId="{3420E900-FE35-41D9-A847-3940425A6706}"/>
    <dgm:cxn modelId="{5B954BEF-3C14-4032-8220-69499DF29684}" type="presOf" srcId="{157E5277-9142-4BFD-B47E-812116ADE602}" destId="{E3CBBDBB-7D27-42EB-A98D-10B2424CA8F2}" srcOrd="0" destOrd="4" presId="urn:microsoft.com/office/officeart/2005/8/layout/hList1"/>
    <dgm:cxn modelId="{6FF45237-6F55-4CC2-8859-F2649FC31500}" type="presOf" srcId="{6148A5CF-BED9-47D5-9D8C-7E6FBE26E5BA}" destId="{B3E6E04B-B452-4CAD-8925-FEB25041640A}" srcOrd="0" destOrd="2" presId="urn:microsoft.com/office/officeart/2005/8/layout/hList1"/>
    <dgm:cxn modelId="{AFFB7BAF-98EF-40F5-877A-0EE60880F4AD}" srcId="{1E202156-0BD9-4D42-9D94-1198AD6E0D07}" destId="{74D1D06E-708D-414E-8CBC-82F10E152A6F}" srcOrd="1" destOrd="0" parTransId="{89252F1D-81F9-4255-80FE-C79397108232}" sibTransId="{CED24BA9-E03B-47C0-9094-E4B57BC45D83}"/>
    <dgm:cxn modelId="{11A11A97-D1BD-4904-8987-87300403E382}" srcId="{F51C0AFB-3E22-410B-AAA7-D8DDFB142090}" destId="{E8D9DD91-F32A-44E1-8A50-839598939958}" srcOrd="1" destOrd="0" parTransId="{E0189631-A72E-41FE-9922-52BE81CE0352}" sibTransId="{A30D9FFE-5E47-4B71-A5F6-F38F057F66E3}"/>
    <dgm:cxn modelId="{61304878-A8CE-4422-9B8B-3956045047CB}" type="presOf" srcId="{897EF9C4-C569-4598-B9BB-29940D77F62B}" destId="{E3CBBDBB-7D27-42EB-A98D-10B2424CA8F2}" srcOrd="0" destOrd="2" presId="urn:microsoft.com/office/officeart/2005/8/layout/hList1"/>
    <dgm:cxn modelId="{E7913E54-E2D3-41EA-8465-00FF5F2CEA57}" type="presOf" srcId="{A6467A76-C96B-4DF5-B0D9-558605FA6FCA}" destId="{BB97A90F-0752-4222-9400-A0B398598B22}" srcOrd="0" destOrd="1" presId="urn:microsoft.com/office/officeart/2005/8/layout/hList1"/>
    <dgm:cxn modelId="{191FB511-F482-4BAF-90A5-2A2206543835}" srcId="{E8D9DD91-F32A-44E1-8A50-839598939958}" destId="{76FCB3E9-D3C7-4F45-84E8-80D2BB13F69B}" srcOrd="5" destOrd="0" parTransId="{D679940E-9772-491D-92C8-7F60C547C539}" sibTransId="{20B54E2C-AF89-4D6D-AF78-F069AFB11D47}"/>
    <dgm:cxn modelId="{5E56E644-64DC-4F69-B0CD-7B84A9055052}" srcId="{E8D9DD91-F32A-44E1-8A50-839598939958}" destId="{A6467A76-C96B-4DF5-B0D9-558605FA6FCA}" srcOrd="1" destOrd="0" parTransId="{1C3112EE-F4BB-44BE-8353-6A0F50E4D134}" sibTransId="{197E6682-118D-4832-BAB2-64AECBCA2CFA}"/>
    <dgm:cxn modelId="{5A32BAF4-4C1F-40E8-B2B8-1AC40D3ABC23}" srcId="{03BD7A99-5E72-4564-8EF8-AD67570F4D5C}" destId="{26E9EB1F-FF83-4D30-B31D-4140F58F5777}" srcOrd="0" destOrd="0" parTransId="{A07CBF74-2928-46E9-8905-27574A13CC50}" sibTransId="{60F6B483-8E64-4C2A-B9D4-A7649D442685}"/>
    <dgm:cxn modelId="{543FB391-1C3F-45FC-A627-F6AD11354EBB}" srcId="{03BD7A99-5E72-4564-8EF8-AD67570F4D5C}" destId="{F1981813-7930-4C71-BFDD-5C901F1B92E2}" srcOrd="3" destOrd="0" parTransId="{371699A9-A6CD-433F-805A-70F9C8BAC306}" sibTransId="{13F5D1C2-D3F2-46EF-9F40-F5FBB35CD298}"/>
    <dgm:cxn modelId="{52F986DA-33BB-428B-9796-1967C0194C1C}" srcId="{03BD7A99-5E72-4564-8EF8-AD67570F4D5C}" destId="{897EF9C4-C569-4598-B9BB-29940D77F62B}" srcOrd="2" destOrd="0" parTransId="{1CE08786-FB16-4D2E-A21E-4E072C06D129}" sibTransId="{A7E14C0B-94AC-4EFC-B9C6-61C88F849ACD}"/>
    <dgm:cxn modelId="{D4331C68-52E1-460D-BDE2-75777D5C1DED}" type="presOf" srcId="{F51C0AFB-3E22-410B-AAA7-D8DDFB142090}" destId="{9A07CA60-58E2-4B7D-BD55-8165A3320357}" srcOrd="0" destOrd="0" presId="urn:microsoft.com/office/officeart/2005/8/layout/hList1"/>
    <dgm:cxn modelId="{59537885-14A0-4B27-BAC9-99F26AAF49C2}" srcId="{E8D9DD91-F32A-44E1-8A50-839598939958}" destId="{1571DA8B-ED02-4ECC-87E9-999F21AD0638}" srcOrd="4" destOrd="0" parTransId="{5EE1694D-6D8A-4FB3-A488-92A0B43EBCA8}" sibTransId="{F742B91B-F43C-499A-910E-768ACB36FF60}"/>
    <dgm:cxn modelId="{5009C3D3-945F-456B-82E3-1BCDA6351290}" srcId="{E8D9DD91-F32A-44E1-8A50-839598939958}" destId="{826D2DAF-D579-4E81-8B98-DEEFDE7B02CB}" srcOrd="0" destOrd="0" parTransId="{B94F9364-ADE0-44A1-A51D-A4A5CE40C3D4}" sibTransId="{A275FC33-AA2F-491D-A1BC-60DD0A755018}"/>
    <dgm:cxn modelId="{DFAA5970-D8B0-4057-921B-DBD3EFF3E944}" srcId="{E8D9DD91-F32A-44E1-8A50-839598939958}" destId="{447B1085-86EA-4C34-9936-993890A6CC41}" srcOrd="2" destOrd="0" parTransId="{D35109F3-0CDD-46F2-92B4-0E9B3788FA80}" sibTransId="{7E0BB5D7-B79B-415D-A223-A8156CD064F6}"/>
    <dgm:cxn modelId="{9243201B-B101-4483-8079-10FBD5960B7A}" type="presOf" srcId="{1571DA8B-ED02-4ECC-87E9-999F21AD0638}" destId="{BB97A90F-0752-4222-9400-A0B398598B22}" srcOrd="0" destOrd="4" presId="urn:microsoft.com/office/officeart/2005/8/layout/hList1"/>
    <dgm:cxn modelId="{00D28C56-42E9-4970-B2ED-A58D0ECD7A36}" type="presOf" srcId="{3962CC3F-F666-434B-93B0-B21F1B4E95E3}" destId="{B3E6E04B-B452-4CAD-8925-FEB25041640A}" srcOrd="0" destOrd="3" presId="urn:microsoft.com/office/officeart/2005/8/layout/hList1"/>
    <dgm:cxn modelId="{7A2E4406-B55D-4995-9A7C-794DF218C5FD}" srcId="{03BD7A99-5E72-4564-8EF8-AD67570F4D5C}" destId="{19174B74-80CE-4DA9-BEA9-1349E597D8E7}" srcOrd="1" destOrd="0" parTransId="{37AD893B-00AD-4EA6-A8F6-05C5D7686E9D}" sibTransId="{727B1D02-17C0-40D1-BF10-FCABE3C26B48}"/>
    <dgm:cxn modelId="{0DBC3F54-FA03-47B4-9236-CD384E20846F}" srcId="{1E202156-0BD9-4D42-9D94-1198AD6E0D07}" destId="{24B53D11-1F7A-4FA3-92D3-6855DECCEA73}" srcOrd="5" destOrd="0" parTransId="{5A44D0CC-6A40-412A-AD8D-733E5CD0AA6F}" sibTransId="{BD901FEC-8907-4DF4-82A1-633AD7087ABE}"/>
    <dgm:cxn modelId="{3F889BC8-C78D-40B7-91E0-3E0FC0459218}" type="presOf" srcId="{447B1085-86EA-4C34-9936-993890A6CC41}" destId="{BB97A90F-0752-4222-9400-A0B398598B22}" srcOrd="0" destOrd="2" presId="urn:microsoft.com/office/officeart/2005/8/layout/hList1"/>
    <dgm:cxn modelId="{7342E5B1-AA38-4A96-8367-19B520A97FB2}" type="presOf" srcId="{76FCB3E9-D3C7-4F45-84E8-80D2BB13F69B}" destId="{BB97A90F-0752-4222-9400-A0B398598B22}" srcOrd="0" destOrd="5" presId="urn:microsoft.com/office/officeart/2005/8/layout/hList1"/>
    <dgm:cxn modelId="{AEB52608-6C06-483C-AEE4-124051A2EA68}" type="presOf" srcId="{A0EFC468-C796-4F8A-ACEF-0B589CE8B76C}" destId="{BB97A90F-0752-4222-9400-A0B398598B22}" srcOrd="0" destOrd="3" presId="urn:microsoft.com/office/officeart/2005/8/layout/hList1"/>
    <dgm:cxn modelId="{DC6FBCBD-EC75-49AF-99D8-7E213D541E65}" type="presOf" srcId="{24B53D11-1F7A-4FA3-92D3-6855DECCEA73}" destId="{B3E6E04B-B452-4CAD-8925-FEB25041640A}" srcOrd="0" destOrd="5" presId="urn:microsoft.com/office/officeart/2005/8/layout/hList1"/>
    <dgm:cxn modelId="{3C97BACE-B8BA-4876-A3CC-981C89607331}" type="presOf" srcId="{B7BF48F7-C267-403A-BE8F-4E3CB22EC763}" destId="{B3E6E04B-B452-4CAD-8925-FEB25041640A}" srcOrd="0" destOrd="4" presId="urn:microsoft.com/office/officeart/2005/8/layout/hList1"/>
    <dgm:cxn modelId="{CA0FA5F1-C612-4CDD-B038-CCC4C6F04D4F}" srcId="{1E202156-0BD9-4D42-9D94-1198AD6E0D07}" destId="{B7BF48F7-C267-403A-BE8F-4E3CB22EC763}" srcOrd="4" destOrd="0" parTransId="{0DA9291C-C2B8-4AD3-8B80-9A4C1A52A572}" sibTransId="{AE71D8B6-E573-4941-9D49-EFEB34510B7B}"/>
    <dgm:cxn modelId="{F7BD690E-C659-4E40-AF65-12B0A643F805}" type="presParOf" srcId="{9A07CA60-58E2-4B7D-BD55-8165A3320357}" destId="{D7669959-A5C4-45EA-9DBE-118218731E1D}" srcOrd="0" destOrd="0" presId="urn:microsoft.com/office/officeart/2005/8/layout/hList1"/>
    <dgm:cxn modelId="{5F633E91-7D7E-4820-B89C-9FFF0746571C}" type="presParOf" srcId="{D7669959-A5C4-45EA-9DBE-118218731E1D}" destId="{FA4CB641-121F-47C6-97DC-64A598DE0854}" srcOrd="0" destOrd="0" presId="urn:microsoft.com/office/officeart/2005/8/layout/hList1"/>
    <dgm:cxn modelId="{E0F04C33-5C99-42AA-875B-CCFEEB1B8C55}" type="presParOf" srcId="{D7669959-A5C4-45EA-9DBE-118218731E1D}" destId="{B3E6E04B-B452-4CAD-8925-FEB25041640A}" srcOrd="1" destOrd="0" presId="urn:microsoft.com/office/officeart/2005/8/layout/hList1"/>
    <dgm:cxn modelId="{5B74AAAD-295C-4FDE-AC44-23AEB8321907}" type="presParOf" srcId="{9A07CA60-58E2-4B7D-BD55-8165A3320357}" destId="{5F641CFE-BC9B-4EF6-989D-8ADE2266AB21}" srcOrd="1" destOrd="0" presId="urn:microsoft.com/office/officeart/2005/8/layout/hList1"/>
    <dgm:cxn modelId="{7CB4255B-BBDB-40B8-904B-ACA9F405BF88}" type="presParOf" srcId="{9A07CA60-58E2-4B7D-BD55-8165A3320357}" destId="{A13AFEC8-44E3-42FF-8186-0C812E33F602}" srcOrd="2" destOrd="0" presId="urn:microsoft.com/office/officeart/2005/8/layout/hList1"/>
    <dgm:cxn modelId="{51E111E8-097B-4213-93F9-0949C559FBCE}" type="presParOf" srcId="{A13AFEC8-44E3-42FF-8186-0C812E33F602}" destId="{5A028855-9397-4873-AF78-20D09E242686}" srcOrd="0" destOrd="0" presId="urn:microsoft.com/office/officeart/2005/8/layout/hList1"/>
    <dgm:cxn modelId="{483AFFA9-830A-410C-AE97-4C7BF29D42DB}" type="presParOf" srcId="{A13AFEC8-44E3-42FF-8186-0C812E33F602}" destId="{BB97A90F-0752-4222-9400-A0B398598B22}" srcOrd="1" destOrd="0" presId="urn:microsoft.com/office/officeart/2005/8/layout/hList1"/>
    <dgm:cxn modelId="{6D1D51A3-7B20-4679-B00C-48EDA90DD570}" type="presParOf" srcId="{9A07CA60-58E2-4B7D-BD55-8165A3320357}" destId="{32A95378-ED16-4E29-913A-CE23E38A29A1}" srcOrd="3" destOrd="0" presId="urn:microsoft.com/office/officeart/2005/8/layout/hList1"/>
    <dgm:cxn modelId="{C376DB9B-EDE5-4C42-8E57-08189C5D208B}" type="presParOf" srcId="{9A07CA60-58E2-4B7D-BD55-8165A3320357}" destId="{5429AD66-62B5-46CC-A05F-E16CDD904609}" srcOrd="4" destOrd="0" presId="urn:microsoft.com/office/officeart/2005/8/layout/hList1"/>
    <dgm:cxn modelId="{BA89AA6F-3832-4793-8FF1-B7516E640AB5}" type="presParOf" srcId="{5429AD66-62B5-46CC-A05F-E16CDD904609}" destId="{A9FA9BF7-FBA4-4010-B87B-C52C451FB6D5}" srcOrd="0" destOrd="0" presId="urn:microsoft.com/office/officeart/2005/8/layout/hList1"/>
    <dgm:cxn modelId="{7CA4DEB6-CC49-4CA0-AC1E-3D19CB48E251}" type="presParOf" srcId="{5429AD66-62B5-46CC-A05F-E16CDD904609}" destId="{E3CBBDBB-7D27-42EB-A98D-10B2424CA8F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43AF17-3EEC-48E3-B515-0015BDB7DA8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11E3AC4-CF4C-4576-B42B-4106B5DA2B30}">
      <dgm:prSet phldrT="[Text]" custT="1"/>
      <dgm:spPr/>
      <dgm:t>
        <a:bodyPr/>
        <a:lstStyle/>
        <a:p>
          <a:pPr algn="ctr"/>
          <a:r>
            <a:rPr lang="en-IN" sz="3400" b="1" dirty="0" smtClean="0">
              <a:latin typeface="+mj-lt"/>
            </a:rPr>
            <a:t>Broadband  for</a:t>
          </a:r>
          <a:r>
            <a:rPr lang="en-US" sz="3400" b="1" dirty="0" smtClean="0">
              <a:latin typeface="+mj-lt"/>
            </a:rPr>
            <a:t> all</a:t>
          </a:r>
        </a:p>
        <a:p>
          <a:pPr algn="ctr"/>
          <a:r>
            <a:rPr lang="en-US" sz="3400" b="1" dirty="0" smtClean="0">
              <a:latin typeface="+mj-lt"/>
            </a:rPr>
            <a:t>Urban and Rural </a:t>
          </a:r>
          <a:endParaRPr lang="en-IN" sz="3400" dirty="0"/>
        </a:p>
      </dgm:t>
    </dgm:pt>
    <dgm:pt modelId="{9BAAAB49-171F-42E4-8459-27A69131AF57}" type="parTrans" cxnId="{DAE0BD6F-29F3-4DBE-8177-B34DE47D6518}">
      <dgm:prSet/>
      <dgm:spPr/>
      <dgm:t>
        <a:bodyPr/>
        <a:lstStyle/>
        <a:p>
          <a:endParaRPr lang="en-IN"/>
        </a:p>
      </dgm:t>
    </dgm:pt>
    <dgm:pt modelId="{F8BF0B4D-E3CD-4650-BB04-A0419ACA935C}" type="sibTrans" cxnId="{DAE0BD6F-29F3-4DBE-8177-B34DE47D6518}">
      <dgm:prSet/>
      <dgm:spPr/>
      <dgm:t>
        <a:bodyPr/>
        <a:lstStyle/>
        <a:p>
          <a:endParaRPr lang="en-IN"/>
        </a:p>
      </dgm:t>
    </dgm:pt>
    <dgm:pt modelId="{BE870CBF-EE67-4A0E-8C63-2E5DD2D58E8F}">
      <dgm:prSet phldrT="[Text]" custT="1"/>
      <dgm:spPr/>
      <dgm:t>
        <a:bodyPr/>
        <a:lstStyle/>
        <a:p>
          <a:pPr algn="just"/>
          <a:r>
            <a:rPr lang="en-IN" sz="2800" dirty="0" smtClean="0"/>
            <a:t>High Speed Internet in all Urban and Rural areas even in remotest parts of the country including hilly terrains. </a:t>
          </a:r>
          <a:endParaRPr lang="en-IN" sz="2800" dirty="0"/>
        </a:p>
      </dgm:t>
    </dgm:pt>
    <dgm:pt modelId="{4E35F3FB-3AE6-4571-AE95-15C14DBCDB5A}" type="parTrans" cxnId="{188C8000-243C-4D89-BD3F-C1D47CF7F603}">
      <dgm:prSet/>
      <dgm:spPr/>
      <dgm:t>
        <a:bodyPr/>
        <a:lstStyle/>
        <a:p>
          <a:endParaRPr lang="en-IN"/>
        </a:p>
      </dgm:t>
    </dgm:pt>
    <dgm:pt modelId="{7620CE50-0686-417F-8B98-7677BD8A8350}" type="sibTrans" cxnId="{188C8000-243C-4D89-BD3F-C1D47CF7F603}">
      <dgm:prSet/>
      <dgm:spPr/>
      <dgm:t>
        <a:bodyPr/>
        <a:lstStyle/>
        <a:p>
          <a:endParaRPr lang="en-IN"/>
        </a:p>
      </dgm:t>
    </dgm:pt>
    <dgm:pt modelId="{E284D78E-D227-4D2D-8943-39D145BAA421}" type="pres">
      <dgm:prSet presAssocID="{E543AF17-3EEC-48E3-B515-0015BDB7DA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A22421F-8C5A-4F15-B8E0-CD2E348C92A2}" type="pres">
      <dgm:prSet presAssocID="{D11E3AC4-CF4C-4576-B42B-4106B5DA2B30}" presName="linNode" presStyleCnt="0"/>
      <dgm:spPr/>
    </dgm:pt>
    <dgm:pt modelId="{52503DB0-006B-49C2-9A64-1CD52D7C40F8}" type="pres">
      <dgm:prSet presAssocID="{D11E3AC4-CF4C-4576-B42B-4106B5DA2B3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938212-58AE-4577-B7A2-3FCAEF9C67EC}" type="pres">
      <dgm:prSet presAssocID="{D11E3AC4-CF4C-4576-B42B-4106B5DA2B3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AE0BD6F-29F3-4DBE-8177-B34DE47D6518}" srcId="{E543AF17-3EEC-48E3-B515-0015BDB7DA8B}" destId="{D11E3AC4-CF4C-4576-B42B-4106B5DA2B30}" srcOrd="0" destOrd="0" parTransId="{9BAAAB49-171F-42E4-8459-27A69131AF57}" sibTransId="{F8BF0B4D-E3CD-4650-BB04-A0419ACA935C}"/>
    <dgm:cxn modelId="{92A76544-D6D9-4BAD-ABF2-1177097B7A36}" type="presOf" srcId="{E543AF17-3EEC-48E3-B515-0015BDB7DA8B}" destId="{E284D78E-D227-4D2D-8943-39D145BAA421}" srcOrd="0" destOrd="0" presId="urn:microsoft.com/office/officeart/2005/8/layout/vList5"/>
    <dgm:cxn modelId="{FDEFA9DB-3446-4E93-BC0B-470A2BF22D65}" type="presOf" srcId="{BE870CBF-EE67-4A0E-8C63-2E5DD2D58E8F}" destId="{F1938212-58AE-4577-B7A2-3FCAEF9C67EC}" srcOrd="0" destOrd="0" presId="urn:microsoft.com/office/officeart/2005/8/layout/vList5"/>
    <dgm:cxn modelId="{188C8000-243C-4D89-BD3F-C1D47CF7F603}" srcId="{D11E3AC4-CF4C-4576-B42B-4106B5DA2B30}" destId="{BE870CBF-EE67-4A0E-8C63-2E5DD2D58E8F}" srcOrd="0" destOrd="0" parTransId="{4E35F3FB-3AE6-4571-AE95-15C14DBCDB5A}" sibTransId="{7620CE50-0686-417F-8B98-7677BD8A8350}"/>
    <dgm:cxn modelId="{69DD5332-FF2F-44BF-834E-C9A63119614A}" type="presOf" srcId="{D11E3AC4-CF4C-4576-B42B-4106B5DA2B30}" destId="{52503DB0-006B-49C2-9A64-1CD52D7C40F8}" srcOrd="0" destOrd="0" presId="urn:microsoft.com/office/officeart/2005/8/layout/vList5"/>
    <dgm:cxn modelId="{7DB2EFF1-EE7C-48E3-ADA5-03EEF77E351D}" type="presParOf" srcId="{E284D78E-D227-4D2D-8943-39D145BAA421}" destId="{8A22421F-8C5A-4F15-B8E0-CD2E348C92A2}" srcOrd="0" destOrd="0" presId="urn:microsoft.com/office/officeart/2005/8/layout/vList5"/>
    <dgm:cxn modelId="{F298AAF0-8CB2-46FA-8DC8-F1C6C82AAB02}" type="presParOf" srcId="{8A22421F-8C5A-4F15-B8E0-CD2E348C92A2}" destId="{52503DB0-006B-49C2-9A64-1CD52D7C40F8}" srcOrd="0" destOrd="0" presId="urn:microsoft.com/office/officeart/2005/8/layout/vList5"/>
    <dgm:cxn modelId="{8922EA39-7D04-4DD5-AE57-486C39235782}" type="presParOf" srcId="{8A22421F-8C5A-4F15-B8E0-CD2E348C92A2}" destId="{F1938212-58AE-4577-B7A2-3FCAEF9C67E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43AF17-3EEC-48E3-B515-0015BDB7DA8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11E3AC4-CF4C-4576-B42B-4106B5DA2B30}">
      <dgm:prSet phldrT="[Text]" custT="1"/>
      <dgm:spPr/>
      <dgm:t>
        <a:bodyPr/>
        <a:lstStyle/>
        <a:p>
          <a:r>
            <a:rPr lang="en-IN" sz="3400" b="1" dirty="0" smtClean="0">
              <a:latin typeface="+mj-lt"/>
            </a:rPr>
            <a:t>Universal Access to Phones</a:t>
          </a:r>
          <a:endParaRPr lang="en-IN" sz="3400" dirty="0"/>
        </a:p>
      </dgm:t>
    </dgm:pt>
    <dgm:pt modelId="{9BAAAB49-171F-42E4-8459-27A69131AF57}" type="parTrans" cxnId="{DAE0BD6F-29F3-4DBE-8177-B34DE47D6518}">
      <dgm:prSet/>
      <dgm:spPr/>
      <dgm:t>
        <a:bodyPr/>
        <a:lstStyle/>
        <a:p>
          <a:endParaRPr lang="en-IN"/>
        </a:p>
      </dgm:t>
    </dgm:pt>
    <dgm:pt modelId="{F8BF0B4D-E3CD-4650-BB04-A0419ACA935C}" type="sibTrans" cxnId="{DAE0BD6F-29F3-4DBE-8177-B34DE47D6518}">
      <dgm:prSet/>
      <dgm:spPr/>
      <dgm:t>
        <a:bodyPr/>
        <a:lstStyle/>
        <a:p>
          <a:endParaRPr lang="en-IN"/>
        </a:p>
      </dgm:t>
    </dgm:pt>
    <dgm:pt modelId="{BE870CBF-EE67-4A0E-8C63-2E5DD2D58E8F}">
      <dgm:prSet phldrT="[Text]" custT="1"/>
      <dgm:spPr/>
      <dgm:t>
        <a:bodyPr/>
        <a:lstStyle/>
        <a:p>
          <a:pPr algn="just"/>
          <a:r>
            <a:rPr lang="en-IN" sz="2800" dirty="0" smtClean="0"/>
            <a:t>Mobile connectivity in remaining 55,000 villages.  Comprehensive Plan has been developed for hilly states and remotest villages.</a:t>
          </a:r>
          <a:endParaRPr lang="en-IN" sz="2800" dirty="0"/>
        </a:p>
      </dgm:t>
    </dgm:pt>
    <dgm:pt modelId="{4E35F3FB-3AE6-4571-AE95-15C14DBCDB5A}" type="parTrans" cxnId="{188C8000-243C-4D89-BD3F-C1D47CF7F603}">
      <dgm:prSet/>
      <dgm:spPr/>
      <dgm:t>
        <a:bodyPr/>
        <a:lstStyle/>
        <a:p>
          <a:endParaRPr lang="en-IN"/>
        </a:p>
      </dgm:t>
    </dgm:pt>
    <dgm:pt modelId="{7620CE50-0686-417F-8B98-7677BD8A8350}" type="sibTrans" cxnId="{188C8000-243C-4D89-BD3F-C1D47CF7F603}">
      <dgm:prSet/>
      <dgm:spPr/>
      <dgm:t>
        <a:bodyPr/>
        <a:lstStyle/>
        <a:p>
          <a:endParaRPr lang="en-IN"/>
        </a:p>
      </dgm:t>
    </dgm:pt>
    <dgm:pt modelId="{E284D78E-D227-4D2D-8943-39D145BAA421}" type="pres">
      <dgm:prSet presAssocID="{E543AF17-3EEC-48E3-B515-0015BDB7DA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A22421F-8C5A-4F15-B8E0-CD2E348C92A2}" type="pres">
      <dgm:prSet presAssocID="{D11E3AC4-CF4C-4576-B42B-4106B5DA2B30}" presName="linNode" presStyleCnt="0"/>
      <dgm:spPr/>
    </dgm:pt>
    <dgm:pt modelId="{52503DB0-006B-49C2-9A64-1CD52D7C40F8}" type="pres">
      <dgm:prSet presAssocID="{D11E3AC4-CF4C-4576-B42B-4106B5DA2B3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938212-58AE-4577-B7A2-3FCAEF9C67EC}" type="pres">
      <dgm:prSet presAssocID="{D11E3AC4-CF4C-4576-B42B-4106B5DA2B3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AE0BD6F-29F3-4DBE-8177-B34DE47D6518}" srcId="{E543AF17-3EEC-48E3-B515-0015BDB7DA8B}" destId="{D11E3AC4-CF4C-4576-B42B-4106B5DA2B30}" srcOrd="0" destOrd="0" parTransId="{9BAAAB49-171F-42E4-8459-27A69131AF57}" sibTransId="{F8BF0B4D-E3CD-4650-BB04-A0419ACA935C}"/>
    <dgm:cxn modelId="{6ECAE729-5293-4997-ADF3-D6134C3329A4}" type="presOf" srcId="{E543AF17-3EEC-48E3-B515-0015BDB7DA8B}" destId="{E284D78E-D227-4D2D-8943-39D145BAA421}" srcOrd="0" destOrd="0" presId="urn:microsoft.com/office/officeart/2005/8/layout/vList5"/>
    <dgm:cxn modelId="{188C8000-243C-4D89-BD3F-C1D47CF7F603}" srcId="{D11E3AC4-CF4C-4576-B42B-4106B5DA2B30}" destId="{BE870CBF-EE67-4A0E-8C63-2E5DD2D58E8F}" srcOrd="0" destOrd="0" parTransId="{4E35F3FB-3AE6-4571-AE95-15C14DBCDB5A}" sibTransId="{7620CE50-0686-417F-8B98-7677BD8A8350}"/>
    <dgm:cxn modelId="{1E8759AE-A700-4B7A-9BE2-079283DA8A4F}" type="presOf" srcId="{BE870CBF-EE67-4A0E-8C63-2E5DD2D58E8F}" destId="{F1938212-58AE-4577-B7A2-3FCAEF9C67EC}" srcOrd="0" destOrd="0" presId="urn:microsoft.com/office/officeart/2005/8/layout/vList5"/>
    <dgm:cxn modelId="{72B0AAF6-8683-451C-B99C-26066369987A}" type="presOf" srcId="{D11E3AC4-CF4C-4576-B42B-4106B5DA2B30}" destId="{52503DB0-006B-49C2-9A64-1CD52D7C40F8}" srcOrd="0" destOrd="0" presId="urn:microsoft.com/office/officeart/2005/8/layout/vList5"/>
    <dgm:cxn modelId="{FB03BE08-6054-4559-8C74-5B94F9A2BE7A}" type="presParOf" srcId="{E284D78E-D227-4D2D-8943-39D145BAA421}" destId="{8A22421F-8C5A-4F15-B8E0-CD2E348C92A2}" srcOrd="0" destOrd="0" presId="urn:microsoft.com/office/officeart/2005/8/layout/vList5"/>
    <dgm:cxn modelId="{0D515194-BC6D-4F6F-951C-A4C8298F18E0}" type="presParOf" srcId="{8A22421F-8C5A-4F15-B8E0-CD2E348C92A2}" destId="{52503DB0-006B-49C2-9A64-1CD52D7C40F8}" srcOrd="0" destOrd="0" presId="urn:microsoft.com/office/officeart/2005/8/layout/vList5"/>
    <dgm:cxn modelId="{B6E67CA6-ACB8-4500-AADC-41F3E6B0DDD2}" type="presParOf" srcId="{8A22421F-8C5A-4F15-B8E0-CD2E348C92A2}" destId="{F1938212-58AE-4577-B7A2-3FCAEF9C67E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FCCE81-247B-40BA-872B-A582F58B71A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D4E847-B672-4D74-862D-3C6EB3F5BDA4}">
      <dgm:prSet phldrT="[Text]"/>
      <dgm:spPr/>
      <dgm:t>
        <a:bodyPr/>
        <a:lstStyle/>
        <a:p>
          <a:r>
            <a:rPr lang="en-IN" b="1" dirty="0" smtClean="0">
              <a:latin typeface="+mj-lt"/>
            </a:rPr>
            <a:t>Common Services Centres (CSCs)</a:t>
          </a:r>
          <a:r>
            <a:rPr lang="en-IN" dirty="0" smtClean="0">
              <a:latin typeface="+mj-lt"/>
            </a:rPr>
            <a:t> – </a:t>
          </a:r>
        </a:p>
        <a:p>
          <a:r>
            <a:rPr lang="en-IN" dirty="0" smtClean="0">
              <a:latin typeface="+mj-lt"/>
            </a:rPr>
            <a:t>Viable, Multi-functional       e-Services delivery outlets closer to the doorsteps of citizen</a:t>
          </a:r>
          <a:endParaRPr lang="en-IN" dirty="0">
            <a:latin typeface="+mj-lt"/>
          </a:endParaRPr>
        </a:p>
      </dgm:t>
    </dgm:pt>
    <dgm:pt modelId="{C74A8990-CDA9-4BFF-93D3-04EEDCB20B35}" type="parTrans" cxnId="{2A313284-6FC6-4958-A02A-0E2BB6E21BC5}">
      <dgm:prSet/>
      <dgm:spPr/>
      <dgm:t>
        <a:bodyPr/>
        <a:lstStyle/>
        <a:p>
          <a:endParaRPr lang="en-IN"/>
        </a:p>
      </dgm:t>
    </dgm:pt>
    <dgm:pt modelId="{E8E7B336-2095-418D-9F81-1651AFE0F017}" type="sibTrans" cxnId="{2A313284-6FC6-4958-A02A-0E2BB6E21BC5}">
      <dgm:prSet/>
      <dgm:spPr/>
      <dgm:t>
        <a:bodyPr/>
        <a:lstStyle/>
        <a:p>
          <a:endParaRPr lang="en-IN"/>
        </a:p>
      </dgm:t>
    </dgm:pt>
    <dgm:pt modelId="{489F849B-DADA-4883-82D1-C505CC03754C}">
      <dgm:prSet phldrT="[Text]" custT="1"/>
      <dgm:spPr/>
      <dgm:t>
        <a:bodyPr/>
        <a:lstStyle/>
        <a:p>
          <a:pPr algn="just"/>
          <a:r>
            <a:rPr lang="en-IN" sz="1800" b="0" dirty="0" smtClean="0"/>
            <a:t>Currently over 166,000 CSCs operational; </a:t>
          </a:r>
          <a:r>
            <a:rPr lang="en-IN" sz="1800" dirty="0" smtClean="0"/>
            <a:t>Target - 250,000 (at least 1 CSC per 5000 persons)</a:t>
          </a:r>
          <a:endParaRPr lang="en-IN" sz="1800" b="0" dirty="0"/>
        </a:p>
      </dgm:t>
    </dgm:pt>
    <dgm:pt modelId="{EDE4D884-EEF7-472D-84E8-9C66267940F2}" type="parTrans" cxnId="{DE387D9E-1341-46E5-8073-B6B25263617E}">
      <dgm:prSet/>
      <dgm:spPr/>
      <dgm:t>
        <a:bodyPr/>
        <a:lstStyle/>
        <a:p>
          <a:endParaRPr lang="en-IN"/>
        </a:p>
      </dgm:t>
    </dgm:pt>
    <dgm:pt modelId="{DE650631-C62D-42D9-8D32-31BA057E4C04}" type="sibTrans" cxnId="{DE387D9E-1341-46E5-8073-B6B25263617E}">
      <dgm:prSet/>
      <dgm:spPr/>
      <dgm:t>
        <a:bodyPr/>
        <a:lstStyle/>
        <a:p>
          <a:endParaRPr lang="en-IN"/>
        </a:p>
      </dgm:t>
    </dgm:pt>
    <dgm:pt modelId="{C54BD5D5-9501-44AA-9004-04D464B33799}">
      <dgm:prSet phldrT="[Text]"/>
      <dgm:spPr/>
      <dgm:t>
        <a:bodyPr/>
        <a:lstStyle/>
        <a:p>
          <a:r>
            <a:rPr lang="en-IN" b="1" dirty="0" smtClean="0"/>
            <a:t>Post Offices </a:t>
          </a:r>
        </a:p>
        <a:p>
          <a:r>
            <a:rPr lang="en-IN" b="0" dirty="0" smtClean="0"/>
            <a:t>to become </a:t>
          </a:r>
        </a:p>
        <a:p>
          <a:r>
            <a:rPr lang="en-IN" b="1" dirty="0" smtClean="0"/>
            <a:t>Multi-Service Centres </a:t>
          </a:r>
          <a:endParaRPr lang="en-IN" dirty="0"/>
        </a:p>
      </dgm:t>
    </dgm:pt>
    <dgm:pt modelId="{16776239-219E-45EB-A94F-A4797DDD3E67}" type="parTrans" cxnId="{E2732BBB-297B-4FF9-B9A8-BD017B8C4ADD}">
      <dgm:prSet/>
      <dgm:spPr/>
      <dgm:t>
        <a:bodyPr/>
        <a:lstStyle/>
        <a:p>
          <a:endParaRPr lang="en-IN"/>
        </a:p>
      </dgm:t>
    </dgm:pt>
    <dgm:pt modelId="{B43F5A72-99D3-49CF-A8F2-46B77F62BE07}" type="sibTrans" cxnId="{E2732BBB-297B-4FF9-B9A8-BD017B8C4ADD}">
      <dgm:prSet/>
      <dgm:spPr/>
      <dgm:t>
        <a:bodyPr/>
        <a:lstStyle/>
        <a:p>
          <a:endParaRPr lang="en-IN"/>
        </a:p>
      </dgm:t>
    </dgm:pt>
    <dgm:pt modelId="{177B418E-EFA9-44D1-AAED-CF8928764CE9}">
      <dgm:prSet phldrT="[Text]" custT="1"/>
      <dgm:spPr/>
      <dgm:t>
        <a:bodyPr/>
        <a:lstStyle/>
        <a:p>
          <a:pPr algn="just"/>
          <a:r>
            <a:rPr lang="en-US" sz="1800" dirty="0" smtClean="0"/>
            <a:t>with a network of 154,000 Post Offices, India has the largest postal network in the world. </a:t>
          </a:r>
          <a:endParaRPr lang="en-IN" sz="1800" dirty="0"/>
        </a:p>
      </dgm:t>
    </dgm:pt>
    <dgm:pt modelId="{EBC95E36-221B-4B47-9858-1E2ED23868F1}" type="parTrans" cxnId="{750F7366-2CE2-47A4-91AC-0B1B3E9671C4}">
      <dgm:prSet/>
      <dgm:spPr/>
      <dgm:t>
        <a:bodyPr/>
        <a:lstStyle/>
        <a:p>
          <a:endParaRPr lang="en-IN"/>
        </a:p>
      </dgm:t>
    </dgm:pt>
    <dgm:pt modelId="{564059C8-AF56-4818-AA4B-C54C9B881684}" type="sibTrans" cxnId="{750F7366-2CE2-47A4-91AC-0B1B3E9671C4}">
      <dgm:prSet/>
      <dgm:spPr/>
      <dgm:t>
        <a:bodyPr/>
        <a:lstStyle/>
        <a:p>
          <a:endParaRPr lang="en-IN"/>
        </a:p>
      </dgm:t>
    </dgm:pt>
    <dgm:pt modelId="{BBE900C2-DD86-4AF3-8378-9C2EE8E1D08C}">
      <dgm:prSet phldrT="[Text]" custT="1"/>
      <dgm:spPr/>
      <dgm:t>
        <a:bodyPr/>
        <a:lstStyle/>
        <a:p>
          <a:pPr algn="just"/>
          <a:r>
            <a:rPr lang="en-IN" sz="1800" b="0" dirty="0" smtClean="0">
              <a:solidFill>
                <a:schemeClr val="tx1"/>
              </a:solidFill>
            </a:rPr>
            <a:t>Post Offices are being modernized to provide financial services including Core Banking Solutions, Insurance Solutions &amp; ATM Services. </a:t>
          </a:r>
          <a:endParaRPr lang="en-IN" sz="1800" b="0" dirty="0"/>
        </a:p>
      </dgm:t>
    </dgm:pt>
    <dgm:pt modelId="{1649E981-F7CC-4A02-B60C-042D703F20BE}" type="parTrans" cxnId="{BA0506A2-FC21-4DE0-B592-9B2CE36EBE5C}">
      <dgm:prSet/>
      <dgm:spPr/>
      <dgm:t>
        <a:bodyPr/>
        <a:lstStyle/>
        <a:p>
          <a:endParaRPr lang="en-IN"/>
        </a:p>
      </dgm:t>
    </dgm:pt>
    <dgm:pt modelId="{B3344177-5E03-4FCC-80AA-D0E19895E346}" type="sibTrans" cxnId="{BA0506A2-FC21-4DE0-B592-9B2CE36EBE5C}">
      <dgm:prSet/>
      <dgm:spPr/>
      <dgm:t>
        <a:bodyPr/>
        <a:lstStyle/>
        <a:p>
          <a:endParaRPr lang="en-IN"/>
        </a:p>
      </dgm:t>
    </dgm:pt>
    <dgm:pt modelId="{03F7A452-73DC-4DFE-BBD1-81F02104BF1A}">
      <dgm:prSet phldrT="[Text]" custT="1"/>
      <dgm:spPr/>
      <dgm:t>
        <a:bodyPr/>
        <a:lstStyle/>
        <a:p>
          <a:pPr algn="just"/>
          <a:r>
            <a:rPr lang="en-IN" sz="1800" b="0" dirty="0" smtClean="0"/>
            <a:t>These centres are also being leveraged for Digital Literacy Programme.</a:t>
          </a:r>
          <a:endParaRPr lang="en-IN" sz="1800" b="0" dirty="0"/>
        </a:p>
      </dgm:t>
    </dgm:pt>
    <dgm:pt modelId="{DE708E02-239A-464B-9E1B-AAF78112AD15}" type="parTrans" cxnId="{5B055B20-F737-4CD3-B989-D07C5FB24F86}">
      <dgm:prSet/>
      <dgm:spPr/>
    </dgm:pt>
    <dgm:pt modelId="{7CCE91C1-1637-416E-8213-CEB716F45F8D}" type="sibTrans" cxnId="{5B055B20-F737-4CD3-B989-D07C5FB24F86}">
      <dgm:prSet/>
      <dgm:spPr/>
    </dgm:pt>
    <dgm:pt modelId="{78DB8CFF-92AD-40A2-9B13-996140D00C17}" type="pres">
      <dgm:prSet presAssocID="{E3FCCE81-247B-40BA-872B-A582F58B71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5EEFE07-A9B8-4F81-BEDB-FB01E45CB8AB}" type="pres">
      <dgm:prSet presAssocID="{3AD4E847-B672-4D74-862D-3C6EB3F5BDA4}" presName="linNode" presStyleCnt="0"/>
      <dgm:spPr/>
    </dgm:pt>
    <dgm:pt modelId="{0DAF8D70-BCCA-4F4F-BA46-A74C65F15337}" type="pres">
      <dgm:prSet presAssocID="{3AD4E847-B672-4D74-862D-3C6EB3F5BDA4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0FE0C3-AB4C-4F50-A175-32E42AAB6ADF}" type="pres">
      <dgm:prSet presAssocID="{3AD4E847-B672-4D74-862D-3C6EB3F5BDA4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7319E7-F060-43AC-A520-14C3D42A74FB}" type="pres">
      <dgm:prSet presAssocID="{E8E7B336-2095-418D-9F81-1651AFE0F017}" presName="sp" presStyleCnt="0"/>
      <dgm:spPr/>
    </dgm:pt>
    <dgm:pt modelId="{6CDA0DE6-31AE-4A1D-8D64-61057EFD3DE1}" type="pres">
      <dgm:prSet presAssocID="{C54BD5D5-9501-44AA-9004-04D464B33799}" presName="linNode" presStyleCnt="0"/>
      <dgm:spPr/>
    </dgm:pt>
    <dgm:pt modelId="{F7ED89C2-2E54-43D5-947F-2E32467C7DF6}" type="pres">
      <dgm:prSet presAssocID="{C54BD5D5-9501-44AA-9004-04D464B33799}" presName="parentText" presStyleLbl="node1" presStyleIdx="1" presStyleCnt="2" custScaleX="105998" custScaleY="88712" custLinFactNeighborX="-10013" custLinFactNeighborY="167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608627-726E-4FF0-855C-A2E7B7973AB1}" type="pres">
      <dgm:prSet presAssocID="{C54BD5D5-9501-44AA-9004-04D464B3379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2732BBB-297B-4FF9-B9A8-BD017B8C4ADD}" srcId="{E3FCCE81-247B-40BA-872B-A582F58B71A3}" destId="{C54BD5D5-9501-44AA-9004-04D464B33799}" srcOrd="1" destOrd="0" parTransId="{16776239-219E-45EB-A94F-A4797DDD3E67}" sibTransId="{B43F5A72-99D3-49CF-A8F2-46B77F62BE07}"/>
    <dgm:cxn modelId="{21D49087-D18B-4D8D-B5A7-5A141998D64C}" type="presOf" srcId="{489F849B-DADA-4883-82D1-C505CC03754C}" destId="{230FE0C3-AB4C-4F50-A175-32E42AAB6ADF}" srcOrd="0" destOrd="0" presId="urn:microsoft.com/office/officeart/2005/8/layout/vList5"/>
    <dgm:cxn modelId="{5B055B20-F737-4CD3-B989-D07C5FB24F86}" srcId="{3AD4E847-B672-4D74-862D-3C6EB3F5BDA4}" destId="{03F7A452-73DC-4DFE-BBD1-81F02104BF1A}" srcOrd="1" destOrd="0" parTransId="{DE708E02-239A-464B-9E1B-AAF78112AD15}" sibTransId="{7CCE91C1-1637-416E-8213-CEB716F45F8D}"/>
    <dgm:cxn modelId="{31FE2669-4EFA-4042-89A4-73365FDC3E78}" type="presOf" srcId="{E3FCCE81-247B-40BA-872B-A582F58B71A3}" destId="{78DB8CFF-92AD-40A2-9B13-996140D00C17}" srcOrd="0" destOrd="0" presId="urn:microsoft.com/office/officeart/2005/8/layout/vList5"/>
    <dgm:cxn modelId="{BA0506A2-FC21-4DE0-B592-9B2CE36EBE5C}" srcId="{C54BD5D5-9501-44AA-9004-04D464B33799}" destId="{BBE900C2-DD86-4AF3-8378-9C2EE8E1D08C}" srcOrd="1" destOrd="0" parTransId="{1649E981-F7CC-4A02-B60C-042D703F20BE}" sibTransId="{B3344177-5E03-4FCC-80AA-D0E19895E346}"/>
    <dgm:cxn modelId="{EE57B95E-62C3-4F43-A75A-2D3026B301F1}" type="presOf" srcId="{177B418E-EFA9-44D1-AAED-CF8928764CE9}" destId="{73608627-726E-4FF0-855C-A2E7B7973AB1}" srcOrd="0" destOrd="0" presId="urn:microsoft.com/office/officeart/2005/8/layout/vList5"/>
    <dgm:cxn modelId="{EEB817F4-594C-431D-9755-C858EE3B7AF8}" type="presOf" srcId="{C54BD5D5-9501-44AA-9004-04D464B33799}" destId="{F7ED89C2-2E54-43D5-947F-2E32467C7DF6}" srcOrd="0" destOrd="0" presId="urn:microsoft.com/office/officeart/2005/8/layout/vList5"/>
    <dgm:cxn modelId="{2A313284-6FC6-4958-A02A-0E2BB6E21BC5}" srcId="{E3FCCE81-247B-40BA-872B-A582F58B71A3}" destId="{3AD4E847-B672-4D74-862D-3C6EB3F5BDA4}" srcOrd="0" destOrd="0" parTransId="{C74A8990-CDA9-4BFF-93D3-04EEDCB20B35}" sibTransId="{E8E7B336-2095-418D-9F81-1651AFE0F017}"/>
    <dgm:cxn modelId="{750F7366-2CE2-47A4-91AC-0B1B3E9671C4}" srcId="{C54BD5D5-9501-44AA-9004-04D464B33799}" destId="{177B418E-EFA9-44D1-AAED-CF8928764CE9}" srcOrd="0" destOrd="0" parTransId="{EBC95E36-221B-4B47-9858-1E2ED23868F1}" sibTransId="{564059C8-AF56-4818-AA4B-C54C9B881684}"/>
    <dgm:cxn modelId="{B8D559B5-E0EF-4DF8-BBC3-5CFAFF51271C}" type="presOf" srcId="{03F7A452-73DC-4DFE-BBD1-81F02104BF1A}" destId="{230FE0C3-AB4C-4F50-A175-32E42AAB6ADF}" srcOrd="0" destOrd="1" presId="urn:microsoft.com/office/officeart/2005/8/layout/vList5"/>
    <dgm:cxn modelId="{3CC119AE-5BF0-4618-A997-871D39ECA2B5}" type="presOf" srcId="{3AD4E847-B672-4D74-862D-3C6EB3F5BDA4}" destId="{0DAF8D70-BCCA-4F4F-BA46-A74C65F15337}" srcOrd="0" destOrd="0" presId="urn:microsoft.com/office/officeart/2005/8/layout/vList5"/>
    <dgm:cxn modelId="{AA49AF75-EC58-4DF5-ADC9-A030BB212632}" type="presOf" srcId="{BBE900C2-DD86-4AF3-8378-9C2EE8E1D08C}" destId="{73608627-726E-4FF0-855C-A2E7B7973AB1}" srcOrd="0" destOrd="1" presId="urn:microsoft.com/office/officeart/2005/8/layout/vList5"/>
    <dgm:cxn modelId="{DE387D9E-1341-46E5-8073-B6B25263617E}" srcId="{3AD4E847-B672-4D74-862D-3C6EB3F5BDA4}" destId="{489F849B-DADA-4883-82D1-C505CC03754C}" srcOrd="0" destOrd="0" parTransId="{EDE4D884-EEF7-472D-84E8-9C66267940F2}" sibTransId="{DE650631-C62D-42D9-8D32-31BA057E4C04}"/>
    <dgm:cxn modelId="{C3E52BBA-EF92-4711-BAF5-9866822CE1CB}" type="presParOf" srcId="{78DB8CFF-92AD-40A2-9B13-996140D00C17}" destId="{C5EEFE07-A9B8-4F81-BEDB-FB01E45CB8AB}" srcOrd="0" destOrd="0" presId="urn:microsoft.com/office/officeart/2005/8/layout/vList5"/>
    <dgm:cxn modelId="{162238A4-03B0-4171-A8B6-32830047390C}" type="presParOf" srcId="{C5EEFE07-A9B8-4F81-BEDB-FB01E45CB8AB}" destId="{0DAF8D70-BCCA-4F4F-BA46-A74C65F15337}" srcOrd="0" destOrd="0" presId="urn:microsoft.com/office/officeart/2005/8/layout/vList5"/>
    <dgm:cxn modelId="{35FF0CBD-C802-4F06-B28B-3AF18AA78ED9}" type="presParOf" srcId="{C5EEFE07-A9B8-4F81-BEDB-FB01E45CB8AB}" destId="{230FE0C3-AB4C-4F50-A175-32E42AAB6ADF}" srcOrd="1" destOrd="0" presId="urn:microsoft.com/office/officeart/2005/8/layout/vList5"/>
    <dgm:cxn modelId="{5EA34DB6-5354-431B-AA5A-3EE3955AAE49}" type="presParOf" srcId="{78DB8CFF-92AD-40A2-9B13-996140D00C17}" destId="{C97319E7-F060-43AC-A520-14C3D42A74FB}" srcOrd="1" destOrd="0" presId="urn:microsoft.com/office/officeart/2005/8/layout/vList5"/>
    <dgm:cxn modelId="{2782F1DA-426C-4591-A83F-33EB0392AEF3}" type="presParOf" srcId="{78DB8CFF-92AD-40A2-9B13-996140D00C17}" destId="{6CDA0DE6-31AE-4A1D-8D64-61057EFD3DE1}" srcOrd="2" destOrd="0" presId="urn:microsoft.com/office/officeart/2005/8/layout/vList5"/>
    <dgm:cxn modelId="{27932C6D-9458-42B5-89EC-968FD7FEA065}" type="presParOf" srcId="{6CDA0DE6-31AE-4A1D-8D64-61057EFD3DE1}" destId="{F7ED89C2-2E54-43D5-947F-2E32467C7DF6}" srcOrd="0" destOrd="0" presId="urn:microsoft.com/office/officeart/2005/8/layout/vList5"/>
    <dgm:cxn modelId="{5A7E406A-797D-47F1-975E-E257CEBA05A0}" type="presParOf" srcId="{6CDA0DE6-31AE-4A1D-8D64-61057EFD3DE1}" destId="{73608627-726E-4FF0-855C-A2E7B7973A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FCCE81-247B-40BA-872B-A582F58B71A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D4E847-B672-4D74-862D-3C6EB3F5BDA4}">
      <dgm:prSet phldrT="[Text]" custT="1"/>
      <dgm:spPr/>
      <dgm:t>
        <a:bodyPr/>
        <a:lstStyle/>
        <a:p>
          <a:r>
            <a:rPr lang="en-US" sz="2600" b="1" dirty="0" smtClean="0">
              <a:latin typeface="+mj-lt"/>
            </a:rPr>
            <a:t>Train people in smaller towns &amp; villages for IT sector jobs</a:t>
          </a:r>
          <a:endParaRPr lang="en-IN" sz="2600" dirty="0">
            <a:latin typeface="+mj-lt"/>
          </a:endParaRPr>
        </a:p>
      </dgm:t>
    </dgm:pt>
    <dgm:pt modelId="{C74A8990-CDA9-4BFF-93D3-04EEDCB20B35}" type="parTrans" cxnId="{2A313284-6FC6-4958-A02A-0E2BB6E21BC5}">
      <dgm:prSet/>
      <dgm:spPr/>
      <dgm:t>
        <a:bodyPr/>
        <a:lstStyle/>
        <a:p>
          <a:endParaRPr lang="en-IN" sz="2600"/>
        </a:p>
      </dgm:t>
    </dgm:pt>
    <dgm:pt modelId="{E8E7B336-2095-418D-9F81-1651AFE0F017}" type="sibTrans" cxnId="{2A313284-6FC6-4958-A02A-0E2BB6E21BC5}">
      <dgm:prSet/>
      <dgm:spPr/>
      <dgm:t>
        <a:bodyPr/>
        <a:lstStyle/>
        <a:p>
          <a:endParaRPr lang="en-IN" sz="2600"/>
        </a:p>
      </dgm:t>
    </dgm:pt>
    <dgm:pt modelId="{489F849B-DADA-4883-82D1-C505CC03754C}">
      <dgm:prSet phldrT="[Text]" custT="1"/>
      <dgm:spPr/>
      <dgm:t>
        <a:bodyPr/>
        <a:lstStyle/>
        <a:p>
          <a:pPr algn="just"/>
          <a:r>
            <a:rPr lang="en-IN" sz="2400" b="0" dirty="0" smtClean="0"/>
            <a:t>Coverage: 10 million students </a:t>
          </a:r>
          <a:endParaRPr lang="en-IN" sz="2400" b="0" dirty="0"/>
        </a:p>
      </dgm:t>
    </dgm:pt>
    <dgm:pt modelId="{EDE4D884-EEF7-472D-84E8-9C66267940F2}" type="parTrans" cxnId="{DE387D9E-1341-46E5-8073-B6B25263617E}">
      <dgm:prSet/>
      <dgm:spPr/>
      <dgm:t>
        <a:bodyPr/>
        <a:lstStyle/>
        <a:p>
          <a:endParaRPr lang="en-IN" sz="2600"/>
        </a:p>
      </dgm:t>
    </dgm:pt>
    <dgm:pt modelId="{DE650631-C62D-42D9-8D32-31BA057E4C04}" type="sibTrans" cxnId="{DE387D9E-1341-46E5-8073-B6B25263617E}">
      <dgm:prSet/>
      <dgm:spPr/>
      <dgm:t>
        <a:bodyPr/>
        <a:lstStyle/>
        <a:p>
          <a:endParaRPr lang="en-IN" sz="2600"/>
        </a:p>
      </dgm:t>
    </dgm:pt>
    <dgm:pt modelId="{C54BD5D5-9501-44AA-9004-04D464B33799}">
      <dgm:prSet phldrT="[Text]" custT="1"/>
      <dgm:spPr/>
      <dgm:t>
        <a:bodyPr/>
        <a:lstStyle/>
        <a:p>
          <a:r>
            <a:rPr lang="en-US" sz="2600" b="1" dirty="0" smtClean="0"/>
            <a:t>IT/ITES in North Eastern States</a:t>
          </a:r>
          <a:endParaRPr lang="en-IN" sz="2600" dirty="0"/>
        </a:p>
      </dgm:t>
    </dgm:pt>
    <dgm:pt modelId="{16776239-219E-45EB-A94F-A4797DDD3E67}" type="parTrans" cxnId="{E2732BBB-297B-4FF9-B9A8-BD017B8C4ADD}">
      <dgm:prSet/>
      <dgm:spPr/>
      <dgm:t>
        <a:bodyPr/>
        <a:lstStyle/>
        <a:p>
          <a:endParaRPr lang="en-IN" sz="2600"/>
        </a:p>
      </dgm:t>
    </dgm:pt>
    <dgm:pt modelId="{B43F5A72-99D3-49CF-A8F2-46B77F62BE07}" type="sibTrans" cxnId="{E2732BBB-297B-4FF9-B9A8-BD017B8C4ADD}">
      <dgm:prSet/>
      <dgm:spPr/>
      <dgm:t>
        <a:bodyPr/>
        <a:lstStyle/>
        <a:p>
          <a:endParaRPr lang="en-IN" sz="2600"/>
        </a:p>
      </dgm:t>
    </dgm:pt>
    <dgm:pt modelId="{177B418E-EFA9-44D1-AAED-CF8928764CE9}">
      <dgm:prSet phldrT="[Text]" custT="1"/>
      <dgm:spPr/>
      <dgm:t>
        <a:bodyPr/>
        <a:lstStyle/>
        <a:p>
          <a:pPr algn="just"/>
          <a:r>
            <a:rPr lang="en-US" sz="2400" b="0" dirty="0" smtClean="0"/>
            <a:t>Setting up of BPOs in North Eastern States and Smaller towns of the country</a:t>
          </a:r>
          <a:endParaRPr lang="en-IN" sz="2400" b="0" dirty="0"/>
        </a:p>
      </dgm:t>
    </dgm:pt>
    <dgm:pt modelId="{EBC95E36-221B-4B47-9858-1E2ED23868F1}" type="parTrans" cxnId="{750F7366-2CE2-47A4-91AC-0B1B3E9671C4}">
      <dgm:prSet/>
      <dgm:spPr/>
      <dgm:t>
        <a:bodyPr/>
        <a:lstStyle/>
        <a:p>
          <a:endParaRPr lang="en-IN" sz="2600"/>
        </a:p>
      </dgm:t>
    </dgm:pt>
    <dgm:pt modelId="{564059C8-AF56-4818-AA4B-C54C9B881684}" type="sibTrans" cxnId="{750F7366-2CE2-47A4-91AC-0B1B3E9671C4}">
      <dgm:prSet/>
      <dgm:spPr/>
      <dgm:t>
        <a:bodyPr/>
        <a:lstStyle/>
        <a:p>
          <a:endParaRPr lang="en-IN" sz="2600"/>
        </a:p>
      </dgm:t>
    </dgm:pt>
    <dgm:pt modelId="{78DB8CFF-92AD-40A2-9B13-996140D00C17}" type="pres">
      <dgm:prSet presAssocID="{E3FCCE81-247B-40BA-872B-A582F58B71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5EEFE07-A9B8-4F81-BEDB-FB01E45CB8AB}" type="pres">
      <dgm:prSet presAssocID="{3AD4E847-B672-4D74-862D-3C6EB3F5BDA4}" presName="linNode" presStyleCnt="0"/>
      <dgm:spPr/>
    </dgm:pt>
    <dgm:pt modelId="{0DAF8D70-BCCA-4F4F-BA46-A74C65F15337}" type="pres">
      <dgm:prSet presAssocID="{3AD4E847-B672-4D74-862D-3C6EB3F5BDA4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0FE0C3-AB4C-4F50-A175-32E42AAB6ADF}" type="pres">
      <dgm:prSet presAssocID="{3AD4E847-B672-4D74-862D-3C6EB3F5BDA4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7319E7-F060-43AC-A520-14C3D42A74FB}" type="pres">
      <dgm:prSet presAssocID="{E8E7B336-2095-418D-9F81-1651AFE0F017}" presName="sp" presStyleCnt="0"/>
      <dgm:spPr/>
    </dgm:pt>
    <dgm:pt modelId="{6CDA0DE6-31AE-4A1D-8D64-61057EFD3DE1}" type="pres">
      <dgm:prSet presAssocID="{C54BD5D5-9501-44AA-9004-04D464B33799}" presName="linNode" presStyleCnt="0"/>
      <dgm:spPr/>
    </dgm:pt>
    <dgm:pt modelId="{F7ED89C2-2E54-43D5-947F-2E32467C7DF6}" type="pres">
      <dgm:prSet presAssocID="{C54BD5D5-9501-44AA-9004-04D464B33799}" presName="parentText" presStyleLbl="node1" presStyleIdx="1" presStyleCnt="2" custScaleX="105998" custScaleY="88712" custLinFactNeighborX="-10013" custLinFactNeighborY="167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608627-726E-4FF0-855C-A2E7B7973AB1}" type="pres">
      <dgm:prSet presAssocID="{C54BD5D5-9501-44AA-9004-04D464B3379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940B633-2451-4ED2-A92A-08CE195E7B9E}" type="presOf" srcId="{177B418E-EFA9-44D1-AAED-CF8928764CE9}" destId="{73608627-726E-4FF0-855C-A2E7B7973AB1}" srcOrd="0" destOrd="0" presId="urn:microsoft.com/office/officeart/2005/8/layout/vList5"/>
    <dgm:cxn modelId="{E2732BBB-297B-4FF9-B9A8-BD017B8C4ADD}" srcId="{E3FCCE81-247B-40BA-872B-A582F58B71A3}" destId="{C54BD5D5-9501-44AA-9004-04D464B33799}" srcOrd="1" destOrd="0" parTransId="{16776239-219E-45EB-A94F-A4797DDD3E67}" sibTransId="{B43F5A72-99D3-49CF-A8F2-46B77F62BE07}"/>
    <dgm:cxn modelId="{2A313284-6FC6-4958-A02A-0E2BB6E21BC5}" srcId="{E3FCCE81-247B-40BA-872B-A582F58B71A3}" destId="{3AD4E847-B672-4D74-862D-3C6EB3F5BDA4}" srcOrd="0" destOrd="0" parTransId="{C74A8990-CDA9-4BFF-93D3-04EEDCB20B35}" sibTransId="{E8E7B336-2095-418D-9F81-1651AFE0F017}"/>
    <dgm:cxn modelId="{DE387D9E-1341-46E5-8073-B6B25263617E}" srcId="{3AD4E847-B672-4D74-862D-3C6EB3F5BDA4}" destId="{489F849B-DADA-4883-82D1-C505CC03754C}" srcOrd="0" destOrd="0" parTransId="{EDE4D884-EEF7-472D-84E8-9C66267940F2}" sibTransId="{DE650631-C62D-42D9-8D32-31BA057E4C04}"/>
    <dgm:cxn modelId="{917E4EEC-DACA-451E-BD68-136C8094C080}" type="presOf" srcId="{489F849B-DADA-4883-82D1-C505CC03754C}" destId="{230FE0C3-AB4C-4F50-A175-32E42AAB6ADF}" srcOrd="0" destOrd="0" presId="urn:microsoft.com/office/officeart/2005/8/layout/vList5"/>
    <dgm:cxn modelId="{750F7366-2CE2-47A4-91AC-0B1B3E9671C4}" srcId="{C54BD5D5-9501-44AA-9004-04D464B33799}" destId="{177B418E-EFA9-44D1-AAED-CF8928764CE9}" srcOrd="0" destOrd="0" parTransId="{EBC95E36-221B-4B47-9858-1E2ED23868F1}" sibTransId="{564059C8-AF56-4818-AA4B-C54C9B881684}"/>
    <dgm:cxn modelId="{452207C8-605B-49AE-8B2E-AAF0662A9DA0}" type="presOf" srcId="{C54BD5D5-9501-44AA-9004-04D464B33799}" destId="{F7ED89C2-2E54-43D5-947F-2E32467C7DF6}" srcOrd="0" destOrd="0" presId="urn:microsoft.com/office/officeart/2005/8/layout/vList5"/>
    <dgm:cxn modelId="{55DEFE84-1F5E-4A74-9C57-F247033CD9AB}" type="presOf" srcId="{3AD4E847-B672-4D74-862D-3C6EB3F5BDA4}" destId="{0DAF8D70-BCCA-4F4F-BA46-A74C65F15337}" srcOrd="0" destOrd="0" presId="urn:microsoft.com/office/officeart/2005/8/layout/vList5"/>
    <dgm:cxn modelId="{4AF235BB-CC3A-495D-A629-99D4F7E512E2}" type="presOf" srcId="{E3FCCE81-247B-40BA-872B-A582F58B71A3}" destId="{78DB8CFF-92AD-40A2-9B13-996140D00C17}" srcOrd="0" destOrd="0" presId="urn:microsoft.com/office/officeart/2005/8/layout/vList5"/>
    <dgm:cxn modelId="{D6F340A6-BE5F-4091-A460-3C9F3C766275}" type="presParOf" srcId="{78DB8CFF-92AD-40A2-9B13-996140D00C17}" destId="{C5EEFE07-A9B8-4F81-BEDB-FB01E45CB8AB}" srcOrd="0" destOrd="0" presId="urn:microsoft.com/office/officeart/2005/8/layout/vList5"/>
    <dgm:cxn modelId="{1BF5260C-C6EF-4D39-9C43-28BA29CEDC4D}" type="presParOf" srcId="{C5EEFE07-A9B8-4F81-BEDB-FB01E45CB8AB}" destId="{0DAF8D70-BCCA-4F4F-BA46-A74C65F15337}" srcOrd="0" destOrd="0" presId="urn:microsoft.com/office/officeart/2005/8/layout/vList5"/>
    <dgm:cxn modelId="{56EB81A1-99C4-48A3-B687-B5CE8D1D1D82}" type="presParOf" srcId="{C5EEFE07-A9B8-4F81-BEDB-FB01E45CB8AB}" destId="{230FE0C3-AB4C-4F50-A175-32E42AAB6ADF}" srcOrd="1" destOrd="0" presId="urn:microsoft.com/office/officeart/2005/8/layout/vList5"/>
    <dgm:cxn modelId="{C97A579D-9434-4183-AA05-BE2B8D01EB83}" type="presParOf" srcId="{78DB8CFF-92AD-40A2-9B13-996140D00C17}" destId="{C97319E7-F060-43AC-A520-14C3D42A74FB}" srcOrd="1" destOrd="0" presId="urn:microsoft.com/office/officeart/2005/8/layout/vList5"/>
    <dgm:cxn modelId="{DEA1E8BB-C778-4F75-894E-0C32A614E54D}" type="presParOf" srcId="{78DB8CFF-92AD-40A2-9B13-996140D00C17}" destId="{6CDA0DE6-31AE-4A1D-8D64-61057EFD3DE1}" srcOrd="2" destOrd="0" presId="urn:microsoft.com/office/officeart/2005/8/layout/vList5"/>
    <dgm:cxn modelId="{AC708D88-858B-4BE7-92EF-A3F2039B14EB}" type="presParOf" srcId="{6CDA0DE6-31AE-4A1D-8D64-61057EFD3DE1}" destId="{F7ED89C2-2E54-43D5-947F-2E32467C7DF6}" srcOrd="0" destOrd="0" presId="urn:microsoft.com/office/officeart/2005/8/layout/vList5"/>
    <dgm:cxn modelId="{22B57123-9561-4CCF-9C8A-1157D90596CB}" type="presParOf" srcId="{6CDA0DE6-31AE-4A1D-8D64-61057EFD3DE1}" destId="{73608627-726E-4FF0-855C-A2E7B7973A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FCCE81-247B-40BA-872B-A582F58B71A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D4E847-B672-4D74-862D-3C6EB3F5BDA4}">
      <dgm:prSet phldrT="[Text]" custT="1"/>
      <dgm:spPr/>
      <dgm:t>
        <a:bodyPr/>
        <a:lstStyle/>
        <a:p>
          <a:r>
            <a:rPr lang="en-US" sz="2200" b="1" dirty="0" smtClean="0"/>
            <a:t>Train Service Delivery Agents to run viable businesses delivering IT services</a:t>
          </a:r>
          <a:endParaRPr lang="en-IN" sz="2200" dirty="0">
            <a:latin typeface="+mj-lt"/>
          </a:endParaRPr>
        </a:p>
      </dgm:t>
    </dgm:pt>
    <dgm:pt modelId="{C74A8990-CDA9-4BFF-93D3-04EEDCB20B35}" type="parTrans" cxnId="{2A313284-6FC6-4958-A02A-0E2BB6E21BC5}">
      <dgm:prSet/>
      <dgm:spPr/>
      <dgm:t>
        <a:bodyPr/>
        <a:lstStyle/>
        <a:p>
          <a:endParaRPr lang="en-IN" sz="2400"/>
        </a:p>
      </dgm:t>
    </dgm:pt>
    <dgm:pt modelId="{E8E7B336-2095-418D-9F81-1651AFE0F017}" type="sibTrans" cxnId="{2A313284-6FC6-4958-A02A-0E2BB6E21BC5}">
      <dgm:prSet/>
      <dgm:spPr/>
      <dgm:t>
        <a:bodyPr/>
        <a:lstStyle/>
        <a:p>
          <a:endParaRPr lang="en-IN" sz="2400"/>
        </a:p>
      </dgm:t>
    </dgm:pt>
    <dgm:pt modelId="{489F849B-DADA-4883-82D1-C505CC03754C}">
      <dgm:prSet phldrT="[Text]" custT="1"/>
      <dgm:spPr/>
      <dgm:t>
        <a:bodyPr/>
        <a:lstStyle/>
        <a:p>
          <a:pPr algn="just"/>
          <a:r>
            <a:rPr lang="en-IN" sz="1800" b="0" dirty="0" smtClean="0">
              <a:solidFill>
                <a:schemeClr val="tx1"/>
              </a:solidFill>
            </a:rPr>
            <a:t>Capacity Building Program at Village Level Entrepreneurs levels is being conducted.</a:t>
          </a:r>
          <a:endParaRPr lang="en-IN" sz="1800" b="0" dirty="0"/>
        </a:p>
      </dgm:t>
    </dgm:pt>
    <dgm:pt modelId="{EDE4D884-EEF7-472D-84E8-9C66267940F2}" type="parTrans" cxnId="{DE387D9E-1341-46E5-8073-B6B25263617E}">
      <dgm:prSet/>
      <dgm:spPr/>
      <dgm:t>
        <a:bodyPr/>
        <a:lstStyle/>
        <a:p>
          <a:endParaRPr lang="en-IN" sz="2400"/>
        </a:p>
      </dgm:t>
    </dgm:pt>
    <dgm:pt modelId="{DE650631-C62D-42D9-8D32-31BA057E4C04}" type="sibTrans" cxnId="{DE387D9E-1341-46E5-8073-B6B25263617E}">
      <dgm:prSet/>
      <dgm:spPr/>
      <dgm:t>
        <a:bodyPr/>
        <a:lstStyle/>
        <a:p>
          <a:endParaRPr lang="en-IN" sz="2400"/>
        </a:p>
      </dgm:t>
    </dgm:pt>
    <dgm:pt modelId="{C54BD5D5-9501-44AA-9004-04D464B33799}">
      <dgm:prSet phldrT="[Text]" custT="1"/>
      <dgm:spPr/>
      <dgm:t>
        <a:bodyPr/>
        <a:lstStyle/>
        <a:p>
          <a:r>
            <a:rPr lang="en-US" sz="2200" b="1" dirty="0" smtClean="0"/>
            <a:t>Telecom service providers to train rural workforce to cater to their own needs</a:t>
          </a:r>
          <a:endParaRPr lang="en-IN" sz="2200" dirty="0"/>
        </a:p>
      </dgm:t>
    </dgm:pt>
    <dgm:pt modelId="{16776239-219E-45EB-A94F-A4797DDD3E67}" type="parTrans" cxnId="{E2732BBB-297B-4FF9-B9A8-BD017B8C4ADD}">
      <dgm:prSet/>
      <dgm:spPr/>
      <dgm:t>
        <a:bodyPr/>
        <a:lstStyle/>
        <a:p>
          <a:endParaRPr lang="en-IN" sz="2400"/>
        </a:p>
      </dgm:t>
    </dgm:pt>
    <dgm:pt modelId="{B43F5A72-99D3-49CF-A8F2-46B77F62BE07}" type="sibTrans" cxnId="{E2732BBB-297B-4FF9-B9A8-BD017B8C4ADD}">
      <dgm:prSet/>
      <dgm:spPr/>
      <dgm:t>
        <a:bodyPr/>
        <a:lstStyle/>
        <a:p>
          <a:endParaRPr lang="en-IN" sz="2400"/>
        </a:p>
      </dgm:t>
    </dgm:pt>
    <dgm:pt modelId="{177B418E-EFA9-44D1-AAED-CF8928764CE9}">
      <dgm:prSet phldrT="[Text]" custT="1"/>
      <dgm:spPr/>
      <dgm:t>
        <a:bodyPr/>
        <a:lstStyle/>
        <a:p>
          <a:pPr algn="just"/>
          <a:r>
            <a:rPr lang="en-IN" sz="1800" b="0" dirty="0" smtClean="0"/>
            <a:t>All Telecom Service Providers have been requested to take necessary action to tie up with local technical institutions. </a:t>
          </a:r>
          <a:endParaRPr lang="en-IN" sz="1800" b="0" dirty="0"/>
        </a:p>
      </dgm:t>
    </dgm:pt>
    <dgm:pt modelId="{EBC95E36-221B-4B47-9858-1E2ED23868F1}" type="parTrans" cxnId="{750F7366-2CE2-47A4-91AC-0B1B3E9671C4}">
      <dgm:prSet/>
      <dgm:spPr/>
      <dgm:t>
        <a:bodyPr/>
        <a:lstStyle/>
        <a:p>
          <a:endParaRPr lang="en-IN" sz="2400"/>
        </a:p>
      </dgm:t>
    </dgm:pt>
    <dgm:pt modelId="{564059C8-AF56-4818-AA4B-C54C9B881684}" type="sibTrans" cxnId="{750F7366-2CE2-47A4-91AC-0B1B3E9671C4}">
      <dgm:prSet/>
      <dgm:spPr/>
      <dgm:t>
        <a:bodyPr/>
        <a:lstStyle/>
        <a:p>
          <a:endParaRPr lang="en-IN" sz="2400"/>
        </a:p>
      </dgm:t>
    </dgm:pt>
    <dgm:pt modelId="{CF14E8DA-7D4A-492F-8B74-3B3C918C7AFE}">
      <dgm:prSet phldrT="[Text]" custT="1"/>
      <dgm:spPr/>
      <dgm:t>
        <a:bodyPr/>
        <a:lstStyle/>
        <a:p>
          <a:pPr algn="just"/>
          <a:r>
            <a:rPr lang="en-IN" sz="1800" b="0" dirty="0" smtClean="0"/>
            <a:t>Coverage: 300,000 persons </a:t>
          </a:r>
          <a:endParaRPr lang="en-IN" sz="1800" b="0" dirty="0"/>
        </a:p>
      </dgm:t>
    </dgm:pt>
    <dgm:pt modelId="{9EE85AC2-C81A-40E1-80CB-BFCC98F8B600}" type="parTrans" cxnId="{8A522C1E-C780-4B39-98D2-5D3AC6CCAF52}">
      <dgm:prSet/>
      <dgm:spPr/>
    </dgm:pt>
    <dgm:pt modelId="{9D3EF7B9-0DEE-43E2-8231-5CCF2BFBCFA3}" type="sibTrans" cxnId="{8A522C1E-C780-4B39-98D2-5D3AC6CCAF52}">
      <dgm:prSet/>
      <dgm:spPr/>
    </dgm:pt>
    <dgm:pt modelId="{78DB8CFF-92AD-40A2-9B13-996140D00C17}" type="pres">
      <dgm:prSet presAssocID="{E3FCCE81-247B-40BA-872B-A582F58B71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5EEFE07-A9B8-4F81-BEDB-FB01E45CB8AB}" type="pres">
      <dgm:prSet presAssocID="{3AD4E847-B672-4D74-862D-3C6EB3F5BDA4}" presName="linNode" presStyleCnt="0"/>
      <dgm:spPr/>
    </dgm:pt>
    <dgm:pt modelId="{0DAF8D70-BCCA-4F4F-BA46-A74C65F15337}" type="pres">
      <dgm:prSet presAssocID="{3AD4E847-B672-4D74-862D-3C6EB3F5BDA4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0FE0C3-AB4C-4F50-A175-32E42AAB6ADF}" type="pres">
      <dgm:prSet presAssocID="{3AD4E847-B672-4D74-862D-3C6EB3F5BDA4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7319E7-F060-43AC-A520-14C3D42A74FB}" type="pres">
      <dgm:prSet presAssocID="{E8E7B336-2095-418D-9F81-1651AFE0F017}" presName="sp" presStyleCnt="0"/>
      <dgm:spPr/>
    </dgm:pt>
    <dgm:pt modelId="{6CDA0DE6-31AE-4A1D-8D64-61057EFD3DE1}" type="pres">
      <dgm:prSet presAssocID="{C54BD5D5-9501-44AA-9004-04D464B33799}" presName="linNode" presStyleCnt="0"/>
      <dgm:spPr/>
    </dgm:pt>
    <dgm:pt modelId="{F7ED89C2-2E54-43D5-947F-2E32467C7DF6}" type="pres">
      <dgm:prSet presAssocID="{C54BD5D5-9501-44AA-9004-04D464B33799}" presName="parentText" presStyleLbl="node1" presStyleIdx="1" presStyleCnt="2" custScaleX="105998" custScaleY="88712" custLinFactNeighborX="-10013" custLinFactNeighborY="167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608627-726E-4FF0-855C-A2E7B7973AB1}" type="pres">
      <dgm:prSet presAssocID="{C54BD5D5-9501-44AA-9004-04D464B3379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2732BBB-297B-4FF9-B9A8-BD017B8C4ADD}" srcId="{E3FCCE81-247B-40BA-872B-A582F58B71A3}" destId="{C54BD5D5-9501-44AA-9004-04D464B33799}" srcOrd="1" destOrd="0" parTransId="{16776239-219E-45EB-A94F-A4797DDD3E67}" sibTransId="{B43F5A72-99D3-49CF-A8F2-46B77F62BE07}"/>
    <dgm:cxn modelId="{159D5CB0-0E1F-4F3E-8F6D-235E1F5BA725}" type="presOf" srcId="{3AD4E847-B672-4D74-862D-3C6EB3F5BDA4}" destId="{0DAF8D70-BCCA-4F4F-BA46-A74C65F15337}" srcOrd="0" destOrd="0" presId="urn:microsoft.com/office/officeart/2005/8/layout/vList5"/>
    <dgm:cxn modelId="{2A313284-6FC6-4958-A02A-0E2BB6E21BC5}" srcId="{E3FCCE81-247B-40BA-872B-A582F58B71A3}" destId="{3AD4E847-B672-4D74-862D-3C6EB3F5BDA4}" srcOrd="0" destOrd="0" parTransId="{C74A8990-CDA9-4BFF-93D3-04EEDCB20B35}" sibTransId="{E8E7B336-2095-418D-9F81-1651AFE0F017}"/>
    <dgm:cxn modelId="{DE387D9E-1341-46E5-8073-B6B25263617E}" srcId="{3AD4E847-B672-4D74-862D-3C6EB3F5BDA4}" destId="{489F849B-DADA-4883-82D1-C505CC03754C}" srcOrd="0" destOrd="0" parTransId="{EDE4D884-EEF7-472D-84E8-9C66267940F2}" sibTransId="{DE650631-C62D-42D9-8D32-31BA057E4C04}"/>
    <dgm:cxn modelId="{750F7366-2CE2-47A4-91AC-0B1B3E9671C4}" srcId="{C54BD5D5-9501-44AA-9004-04D464B33799}" destId="{177B418E-EFA9-44D1-AAED-CF8928764CE9}" srcOrd="0" destOrd="0" parTransId="{EBC95E36-221B-4B47-9858-1E2ED23868F1}" sibTransId="{564059C8-AF56-4818-AA4B-C54C9B881684}"/>
    <dgm:cxn modelId="{8A522C1E-C780-4B39-98D2-5D3AC6CCAF52}" srcId="{3AD4E847-B672-4D74-862D-3C6EB3F5BDA4}" destId="{CF14E8DA-7D4A-492F-8B74-3B3C918C7AFE}" srcOrd="1" destOrd="0" parTransId="{9EE85AC2-C81A-40E1-80CB-BFCC98F8B600}" sibTransId="{9D3EF7B9-0DEE-43E2-8231-5CCF2BFBCFA3}"/>
    <dgm:cxn modelId="{07285D20-92F3-42CA-9835-6D1D92A5AB88}" type="presOf" srcId="{489F849B-DADA-4883-82D1-C505CC03754C}" destId="{230FE0C3-AB4C-4F50-A175-32E42AAB6ADF}" srcOrd="0" destOrd="0" presId="urn:microsoft.com/office/officeart/2005/8/layout/vList5"/>
    <dgm:cxn modelId="{9918DE89-D591-4BE3-8E3D-C0FE0EAE3F89}" type="presOf" srcId="{C54BD5D5-9501-44AA-9004-04D464B33799}" destId="{F7ED89C2-2E54-43D5-947F-2E32467C7DF6}" srcOrd="0" destOrd="0" presId="urn:microsoft.com/office/officeart/2005/8/layout/vList5"/>
    <dgm:cxn modelId="{90639449-2875-4BD5-B4D3-0A767B42BEFC}" type="presOf" srcId="{177B418E-EFA9-44D1-AAED-CF8928764CE9}" destId="{73608627-726E-4FF0-855C-A2E7B7973AB1}" srcOrd="0" destOrd="0" presId="urn:microsoft.com/office/officeart/2005/8/layout/vList5"/>
    <dgm:cxn modelId="{9EF000E5-2846-4AD2-8CA7-BE30ACA0C91A}" type="presOf" srcId="{E3FCCE81-247B-40BA-872B-A582F58B71A3}" destId="{78DB8CFF-92AD-40A2-9B13-996140D00C17}" srcOrd="0" destOrd="0" presId="urn:microsoft.com/office/officeart/2005/8/layout/vList5"/>
    <dgm:cxn modelId="{32D4AEBE-797C-4A57-8223-EB43D3E7A67D}" type="presOf" srcId="{CF14E8DA-7D4A-492F-8B74-3B3C918C7AFE}" destId="{230FE0C3-AB4C-4F50-A175-32E42AAB6ADF}" srcOrd="0" destOrd="1" presId="urn:microsoft.com/office/officeart/2005/8/layout/vList5"/>
    <dgm:cxn modelId="{5C08E799-F6F2-455F-9AE9-38CB1AE18F8C}" type="presParOf" srcId="{78DB8CFF-92AD-40A2-9B13-996140D00C17}" destId="{C5EEFE07-A9B8-4F81-BEDB-FB01E45CB8AB}" srcOrd="0" destOrd="0" presId="urn:microsoft.com/office/officeart/2005/8/layout/vList5"/>
    <dgm:cxn modelId="{446A174E-4645-426F-8FF7-E9CD68270F47}" type="presParOf" srcId="{C5EEFE07-A9B8-4F81-BEDB-FB01E45CB8AB}" destId="{0DAF8D70-BCCA-4F4F-BA46-A74C65F15337}" srcOrd="0" destOrd="0" presId="urn:microsoft.com/office/officeart/2005/8/layout/vList5"/>
    <dgm:cxn modelId="{887F4A40-76EF-4C5F-A730-CC17F3A2BDF8}" type="presParOf" srcId="{C5EEFE07-A9B8-4F81-BEDB-FB01E45CB8AB}" destId="{230FE0C3-AB4C-4F50-A175-32E42AAB6ADF}" srcOrd="1" destOrd="0" presId="urn:microsoft.com/office/officeart/2005/8/layout/vList5"/>
    <dgm:cxn modelId="{2C37458E-06A4-4427-A703-30485A7510F8}" type="presParOf" srcId="{78DB8CFF-92AD-40A2-9B13-996140D00C17}" destId="{C97319E7-F060-43AC-A520-14C3D42A74FB}" srcOrd="1" destOrd="0" presId="urn:microsoft.com/office/officeart/2005/8/layout/vList5"/>
    <dgm:cxn modelId="{594731EE-07BB-4C91-AF46-EBEF2A9517EF}" type="presParOf" srcId="{78DB8CFF-92AD-40A2-9B13-996140D00C17}" destId="{6CDA0DE6-31AE-4A1D-8D64-61057EFD3DE1}" srcOrd="2" destOrd="0" presId="urn:microsoft.com/office/officeart/2005/8/layout/vList5"/>
    <dgm:cxn modelId="{2428349A-FDD9-4F65-A1F4-B6AB36F0CA92}" type="presParOf" srcId="{6CDA0DE6-31AE-4A1D-8D64-61057EFD3DE1}" destId="{F7ED89C2-2E54-43D5-947F-2E32467C7DF6}" srcOrd="0" destOrd="0" presId="urn:microsoft.com/office/officeart/2005/8/layout/vList5"/>
    <dgm:cxn modelId="{43CFCD54-E617-409E-8A3A-848059EEF0A4}" type="presParOf" srcId="{6CDA0DE6-31AE-4A1D-8D64-61057EFD3DE1}" destId="{73608627-726E-4FF0-855C-A2E7B7973A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CAA200-CE9F-4F65-9665-015F1BAB8A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FCCAE8-B4D7-4CA9-BF36-A86FF892BEDD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IN" sz="1800" b="1" dirty="0" smtClean="0"/>
            <a:t>IT Platform for Messages </a:t>
          </a:r>
          <a:endParaRPr lang="en-IN" sz="1800" dirty="0"/>
        </a:p>
      </dgm:t>
    </dgm:pt>
    <dgm:pt modelId="{ADE9F07B-CBDD-4A0B-95FE-E1FE89E6E0C2}" type="parTrans" cxnId="{2C42FEDE-530A-4E93-B75E-BB826FAE3ABB}">
      <dgm:prSet/>
      <dgm:spPr/>
      <dgm:t>
        <a:bodyPr/>
        <a:lstStyle/>
        <a:p>
          <a:endParaRPr lang="en-IN"/>
        </a:p>
      </dgm:t>
    </dgm:pt>
    <dgm:pt modelId="{54DB1C03-8960-4F35-8AAE-C918897C4EE1}" type="sibTrans" cxnId="{2C42FEDE-530A-4E93-B75E-BB826FAE3ABB}">
      <dgm:prSet/>
      <dgm:spPr/>
      <dgm:t>
        <a:bodyPr/>
        <a:lstStyle/>
        <a:p>
          <a:endParaRPr lang="en-IN"/>
        </a:p>
      </dgm:t>
    </dgm:pt>
    <dgm:pt modelId="{F3FC1A0F-BC37-4570-90F7-13A34A41D0FA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1800" b="1" dirty="0" smtClean="0"/>
            <a:t>Government Greetings to be e-Greetings </a:t>
          </a:r>
          <a:endParaRPr lang="en-IN" sz="1800" dirty="0"/>
        </a:p>
      </dgm:t>
    </dgm:pt>
    <dgm:pt modelId="{59FFA7ED-31EB-41B0-9028-EE5A8655DEB5}" type="parTrans" cxnId="{B86E8B1B-0606-40A7-9984-9DCA5D8B1418}">
      <dgm:prSet/>
      <dgm:spPr/>
      <dgm:t>
        <a:bodyPr/>
        <a:lstStyle/>
        <a:p>
          <a:endParaRPr lang="en-IN"/>
        </a:p>
      </dgm:t>
    </dgm:pt>
    <dgm:pt modelId="{7836E126-4087-43D7-91D2-70F74A194871}" type="sibTrans" cxnId="{B86E8B1B-0606-40A7-9984-9DCA5D8B1418}">
      <dgm:prSet/>
      <dgm:spPr/>
      <dgm:t>
        <a:bodyPr/>
        <a:lstStyle/>
        <a:p>
          <a:endParaRPr lang="en-IN"/>
        </a:p>
      </dgm:t>
    </dgm:pt>
    <dgm:pt modelId="{E5BADB35-638E-485F-8383-22F365CDE10C}">
      <dgm:prSet custT="1"/>
      <dgm:spPr/>
      <dgm:t>
        <a:bodyPr/>
        <a:lstStyle/>
        <a:p>
          <a:pPr algn="just"/>
          <a:r>
            <a:rPr lang="en-IN" sz="1600" b="1" dirty="0" smtClean="0"/>
            <a:t>e-</a:t>
          </a:r>
          <a:r>
            <a:rPr lang="en-IN" sz="1600" b="1" dirty="0" err="1" smtClean="0"/>
            <a:t>Sampark</a:t>
          </a:r>
          <a:r>
            <a:rPr lang="en-IN" sz="1600" dirty="0" smtClean="0"/>
            <a:t> database developed to send messages and emails to public representatives and government employees</a:t>
          </a:r>
          <a:endParaRPr lang="en-IN" sz="1600" dirty="0"/>
        </a:p>
      </dgm:t>
    </dgm:pt>
    <dgm:pt modelId="{B2A37268-EBC7-4C0D-93C2-4A112A723A63}" type="parTrans" cxnId="{A35E6A49-F4BE-4468-BD15-0770D40BA24A}">
      <dgm:prSet/>
      <dgm:spPr/>
      <dgm:t>
        <a:bodyPr/>
        <a:lstStyle/>
        <a:p>
          <a:endParaRPr lang="en-IN"/>
        </a:p>
      </dgm:t>
    </dgm:pt>
    <dgm:pt modelId="{7D1093A3-6B34-41DA-BB7E-90BBE030D394}" type="sibTrans" cxnId="{A35E6A49-F4BE-4468-BD15-0770D40BA24A}">
      <dgm:prSet/>
      <dgm:spPr/>
      <dgm:t>
        <a:bodyPr/>
        <a:lstStyle/>
        <a:p>
          <a:endParaRPr lang="en-IN"/>
        </a:p>
      </dgm:t>
    </dgm:pt>
    <dgm:pt modelId="{998EB48B-2F9C-4DE7-AEB2-263015057134}">
      <dgm:prSet custT="1"/>
      <dgm:spPr/>
      <dgm:t>
        <a:bodyPr/>
        <a:lstStyle/>
        <a:p>
          <a:pPr algn="just"/>
          <a:r>
            <a:rPr lang="en-IN" sz="1600" dirty="0" smtClean="0"/>
            <a:t> 8 million email addresses and 13.6 </a:t>
          </a:r>
          <a:r>
            <a:rPr lang="en-IN" sz="1600" dirty="0" err="1" smtClean="0"/>
            <a:t>crore</a:t>
          </a:r>
          <a:r>
            <a:rPr lang="en-IN" sz="1600" dirty="0" smtClean="0"/>
            <a:t> mobile numbers available</a:t>
          </a:r>
          <a:endParaRPr lang="en-IN" sz="1600" dirty="0"/>
        </a:p>
      </dgm:t>
    </dgm:pt>
    <dgm:pt modelId="{A282F68C-D0D8-4307-A64E-8220DE8345D3}" type="parTrans" cxnId="{8DDA2C89-538F-41D6-A166-3A92766F666C}">
      <dgm:prSet/>
      <dgm:spPr/>
      <dgm:t>
        <a:bodyPr/>
        <a:lstStyle/>
        <a:p>
          <a:endParaRPr lang="en-IN"/>
        </a:p>
      </dgm:t>
    </dgm:pt>
    <dgm:pt modelId="{1D4D0FB2-1EC1-4849-91BF-50590AC5A145}" type="sibTrans" cxnId="{8DDA2C89-538F-41D6-A166-3A92766F666C}">
      <dgm:prSet/>
      <dgm:spPr/>
      <dgm:t>
        <a:bodyPr/>
        <a:lstStyle/>
        <a:p>
          <a:endParaRPr lang="en-IN"/>
        </a:p>
      </dgm:t>
    </dgm:pt>
    <dgm:pt modelId="{7EFC26D0-C7FC-42F1-8491-87CCFB226AFA}">
      <dgm:prSet custT="1"/>
      <dgm:spPr/>
      <dgm:t>
        <a:bodyPr/>
        <a:lstStyle/>
        <a:p>
          <a:pPr algn="just"/>
          <a:r>
            <a:rPr lang="en-IN" sz="1600" dirty="0" smtClean="0"/>
            <a:t>143 campaign and 420 million mailers sent</a:t>
          </a:r>
          <a:endParaRPr lang="en-IN" sz="1600" dirty="0"/>
        </a:p>
      </dgm:t>
    </dgm:pt>
    <dgm:pt modelId="{111D4C6D-2111-4B3A-8D29-11F76E6A71E9}" type="parTrans" cxnId="{1B1D37A5-A633-4EC4-84A9-BB8B21299FCE}">
      <dgm:prSet/>
      <dgm:spPr/>
      <dgm:t>
        <a:bodyPr/>
        <a:lstStyle/>
        <a:p>
          <a:endParaRPr lang="en-IN"/>
        </a:p>
      </dgm:t>
    </dgm:pt>
    <dgm:pt modelId="{16F0B7C0-B1FB-4DD0-9029-E0AA403C7C71}" type="sibTrans" cxnId="{1B1D37A5-A633-4EC4-84A9-BB8B21299FCE}">
      <dgm:prSet/>
      <dgm:spPr/>
      <dgm:t>
        <a:bodyPr/>
        <a:lstStyle/>
        <a:p>
          <a:endParaRPr lang="en-IN"/>
        </a:p>
      </dgm:t>
    </dgm:pt>
    <dgm:pt modelId="{80E815D7-5758-4385-AD7A-2F3C09FB7112}">
      <dgm:prSet custT="1"/>
      <dgm:spPr/>
      <dgm:t>
        <a:bodyPr/>
        <a:lstStyle/>
        <a:p>
          <a:pPr algn="just"/>
          <a:r>
            <a:rPr lang="en-IN" sz="1600" b="1" dirty="0" smtClean="0"/>
            <a:t>e-Greetings</a:t>
          </a:r>
          <a:r>
            <a:rPr lang="en-IN" sz="1600" dirty="0" smtClean="0"/>
            <a:t> portal – </a:t>
          </a:r>
          <a:r>
            <a:rPr lang="en-IN" sz="1600" dirty="0" smtClean="0">
              <a:hlinkClick xmlns:r="http://schemas.openxmlformats.org/officeDocument/2006/relationships" r:id="rId1"/>
            </a:rPr>
            <a:t>https://egreetings.india.gov.in/</a:t>
          </a:r>
          <a:r>
            <a:rPr lang="en-IN" sz="1600" dirty="0" smtClean="0"/>
            <a:t> </a:t>
          </a:r>
          <a:endParaRPr lang="en-IN" sz="1600" dirty="0"/>
        </a:p>
      </dgm:t>
    </dgm:pt>
    <dgm:pt modelId="{2562996C-44BC-439C-B133-1E4EB7719D47}" type="parTrans" cxnId="{8AD3AB15-51A2-470D-A8BA-C1B2679C3B05}">
      <dgm:prSet/>
      <dgm:spPr/>
      <dgm:t>
        <a:bodyPr/>
        <a:lstStyle/>
        <a:p>
          <a:endParaRPr lang="en-IN"/>
        </a:p>
      </dgm:t>
    </dgm:pt>
    <dgm:pt modelId="{A126BC6D-D1C8-47E8-A4F3-F83D4C1BA944}" type="sibTrans" cxnId="{8AD3AB15-51A2-470D-A8BA-C1B2679C3B05}">
      <dgm:prSet/>
      <dgm:spPr/>
      <dgm:t>
        <a:bodyPr/>
        <a:lstStyle/>
        <a:p>
          <a:endParaRPr lang="en-IN"/>
        </a:p>
      </dgm:t>
    </dgm:pt>
    <dgm:pt modelId="{3B20F34D-704C-4B8F-987E-1264C835FBD1}">
      <dgm:prSet custT="1"/>
      <dgm:spPr/>
      <dgm:t>
        <a:bodyPr/>
        <a:lstStyle/>
        <a:p>
          <a:pPr algn="just"/>
          <a:r>
            <a:rPr lang="en-IN" sz="1600" dirty="0" smtClean="0"/>
            <a:t>Over 10 </a:t>
          </a:r>
          <a:r>
            <a:rPr lang="en-IN" sz="1600" dirty="0" err="1" smtClean="0"/>
            <a:t>lakh</a:t>
          </a:r>
          <a:r>
            <a:rPr lang="en-IN" sz="1600" dirty="0" smtClean="0"/>
            <a:t> e-Greetings sent</a:t>
          </a:r>
          <a:endParaRPr lang="en-IN" sz="1600" dirty="0"/>
        </a:p>
      </dgm:t>
    </dgm:pt>
    <dgm:pt modelId="{2BEED972-6C82-4239-B90E-5689C105810E}" type="parTrans" cxnId="{C97F8265-0A31-4834-A621-ABC5BAD0254B}">
      <dgm:prSet/>
      <dgm:spPr/>
      <dgm:t>
        <a:bodyPr/>
        <a:lstStyle/>
        <a:p>
          <a:endParaRPr lang="en-IN"/>
        </a:p>
      </dgm:t>
    </dgm:pt>
    <dgm:pt modelId="{48164CA5-E55E-4E58-9E2C-42F38A28C54B}" type="sibTrans" cxnId="{C97F8265-0A31-4834-A621-ABC5BAD0254B}">
      <dgm:prSet/>
      <dgm:spPr/>
      <dgm:t>
        <a:bodyPr/>
        <a:lstStyle/>
        <a:p>
          <a:endParaRPr lang="en-IN"/>
        </a:p>
      </dgm:t>
    </dgm:pt>
    <dgm:pt modelId="{516F7600-1850-4B73-BFFF-FFB2E2C85B4C}">
      <dgm:prSet custT="1"/>
      <dgm:spPr/>
      <dgm:t>
        <a:bodyPr/>
        <a:lstStyle/>
        <a:p>
          <a:pPr algn="just"/>
          <a:r>
            <a:rPr lang="en-IN" sz="1600" dirty="0" smtClean="0"/>
            <a:t>Over 39 greeting categories and 503 cards are available to send greetings in electronic form on various occasions such as Independence Day, New Year, etc. </a:t>
          </a:r>
          <a:endParaRPr lang="en-IN" sz="1600" dirty="0"/>
        </a:p>
      </dgm:t>
    </dgm:pt>
    <dgm:pt modelId="{56AFD7F7-F8B7-4C91-AF69-A284418B60B2}" type="parTrans" cxnId="{7F796EDD-88B6-4457-AAAC-0A98647083ED}">
      <dgm:prSet/>
      <dgm:spPr/>
      <dgm:t>
        <a:bodyPr/>
        <a:lstStyle/>
        <a:p>
          <a:endParaRPr lang="en-IN"/>
        </a:p>
      </dgm:t>
    </dgm:pt>
    <dgm:pt modelId="{75C7F06D-B50A-4D12-ADF5-5F8AB5597D43}" type="sibTrans" cxnId="{7F796EDD-88B6-4457-AAAC-0A98647083ED}">
      <dgm:prSet/>
      <dgm:spPr/>
      <dgm:t>
        <a:bodyPr/>
        <a:lstStyle/>
        <a:p>
          <a:endParaRPr lang="en-IN"/>
        </a:p>
      </dgm:t>
    </dgm:pt>
    <dgm:pt modelId="{16E33B13-32DC-48A5-B064-F2D55E2D90FF}" type="pres">
      <dgm:prSet presAssocID="{64CAA200-CE9F-4F65-9665-015F1BAB8A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BC8BD3E-D60D-4765-AE7D-D408E82C0993}" type="pres">
      <dgm:prSet presAssocID="{68FCCAE8-B4D7-4CA9-BF36-A86FF892BEDD}" presName="parentLin" presStyleCnt="0"/>
      <dgm:spPr/>
    </dgm:pt>
    <dgm:pt modelId="{3D8B2DEC-E8C3-4EE8-8C87-F1E598C0735C}" type="pres">
      <dgm:prSet presAssocID="{68FCCAE8-B4D7-4CA9-BF36-A86FF892BEDD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FE8B5BFF-7177-45D7-88DD-014090BF5668}" type="pres">
      <dgm:prSet presAssocID="{68FCCAE8-B4D7-4CA9-BF36-A86FF892BED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309F8B-BCAB-4228-8A9F-A745FBC1849C}" type="pres">
      <dgm:prSet presAssocID="{68FCCAE8-B4D7-4CA9-BF36-A86FF892BEDD}" presName="negativeSpace" presStyleCnt="0"/>
      <dgm:spPr/>
    </dgm:pt>
    <dgm:pt modelId="{7C53D19F-E5DB-4E8F-BF9C-90EAF135A648}" type="pres">
      <dgm:prSet presAssocID="{68FCCAE8-B4D7-4CA9-BF36-A86FF892BED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F5D7BB-2D27-42C3-8998-4C9E2275438B}" type="pres">
      <dgm:prSet presAssocID="{54DB1C03-8960-4F35-8AAE-C918897C4EE1}" presName="spaceBetweenRectangles" presStyleCnt="0"/>
      <dgm:spPr/>
    </dgm:pt>
    <dgm:pt modelId="{2EEE37B6-CB92-4CE4-A46D-28F2EA2BE0B9}" type="pres">
      <dgm:prSet presAssocID="{F3FC1A0F-BC37-4570-90F7-13A34A41D0FA}" presName="parentLin" presStyleCnt="0"/>
      <dgm:spPr/>
    </dgm:pt>
    <dgm:pt modelId="{2CFE81C8-320A-45BB-B91C-BC5310B1C58F}" type="pres">
      <dgm:prSet presAssocID="{F3FC1A0F-BC37-4570-90F7-13A34A41D0FA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C5CFD471-FF43-4CDA-9A7A-124CB4A2944D}" type="pres">
      <dgm:prSet presAssocID="{F3FC1A0F-BC37-4570-90F7-13A34A41D0F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76616E-6515-47BF-9F88-B054F91F6F38}" type="pres">
      <dgm:prSet presAssocID="{F3FC1A0F-BC37-4570-90F7-13A34A41D0FA}" presName="negativeSpace" presStyleCnt="0"/>
      <dgm:spPr/>
    </dgm:pt>
    <dgm:pt modelId="{3FAC1911-E146-4167-A969-0CD2852AFE3A}" type="pres">
      <dgm:prSet presAssocID="{F3FC1A0F-BC37-4570-90F7-13A34A41D0F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582F406-C929-4BB9-9773-FAC3780DEF73}" type="presOf" srcId="{68FCCAE8-B4D7-4CA9-BF36-A86FF892BEDD}" destId="{3D8B2DEC-E8C3-4EE8-8C87-F1E598C0735C}" srcOrd="0" destOrd="0" presId="urn:microsoft.com/office/officeart/2005/8/layout/list1"/>
    <dgm:cxn modelId="{8C5BD84C-E47F-4C11-AFCE-62E6D252A8B2}" type="presOf" srcId="{F3FC1A0F-BC37-4570-90F7-13A34A41D0FA}" destId="{C5CFD471-FF43-4CDA-9A7A-124CB4A2944D}" srcOrd="1" destOrd="0" presId="urn:microsoft.com/office/officeart/2005/8/layout/list1"/>
    <dgm:cxn modelId="{B86E8B1B-0606-40A7-9984-9DCA5D8B1418}" srcId="{64CAA200-CE9F-4F65-9665-015F1BAB8AC3}" destId="{F3FC1A0F-BC37-4570-90F7-13A34A41D0FA}" srcOrd="1" destOrd="0" parTransId="{59FFA7ED-31EB-41B0-9028-EE5A8655DEB5}" sibTransId="{7836E126-4087-43D7-91D2-70F74A194871}"/>
    <dgm:cxn modelId="{8DDA2C89-538F-41D6-A166-3A92766F666C}" srcId="{68FCCAE8-B4D7-4CA9-BF36-A86FF892BEDD}" destId="{998EB48B-2F9C-4DE7-AEB2-263015057134}" srcOrd="1" destOrd="0" parTransId="{A282F68C-D0D8-4307-A64E-8220DE8345D3}" sibTransId="{1D4D0FB2-1EC1-4849-91BF-50590AC5A145}"/>
    <dgm:cxn modelId="{A35E6A49-F4BE-4468-BD15-0770D40BA24A}" srcId="{68FCCAE8-B4D7-4CA9-BF36-A86FF892BEDD}" destId="{E5BADB35-638E-485F-8383-22F365CDE10C}" srcOrd="0" destOrd="0" parTransId="{B2A37268-EBC7-4C0D-93C2-4A112A723A63}" sibTransId="{7D1093A3-6B34-41DA-BB7E-90BBE030D394}"/>
    <dgm:cxn modelId="{F17FACE1-0F9D-44C0-8D9C-DEC937E1F41F}" type="presOf" srcId="{E5BADB35-638E-485F-8383-22F365CDE10C}" destId="{7C53D19F-E5DB-4E8F-BF9C-90EAF135A648}" srcOrd="0" destOrd="0" presId="urn:microsoft.com/office/officeart/2005/8/layout/list1"/>
    <dgm:cxn modelId="{9E64DC43-3C4F-4C9F-952D-8F17FF297048}" type="presOf" srcId="{7EFC26D0-C7FC-42F1-8491-87CCFB226AFA}" destId="{7C53D19F-E5DB-4E8F-BF9C-90EAF135A648}" srcOrd="0" destOrd="2" presId="urn:microsoft.com/office/officeart/2005/8/layout/list1"/>
    <dgm:cxn modelId="{2C42FEDE-530A-4E93-B75E-BB826FAE3ABB}" srcId="{64CAA200-CE9F-4F65-9665-015F1BAB8AC3}" destId="{68FCCAE8-B4D7-4CA9-BF36-A86FF892BEDD}" srcOrd="0" destOrd="0" parTransId="{ADE9F07B-CBDD-4A0B-95FE-E1FE89E6E0C2}" sibTransId="{54DB1C03-8960-4F35-8AAE-C918897C4EE1}"/>
    <dgm:cxn modelId="{4622E5A4-3594-49FF-B347-BACE4243E051}" type="presOf" srcId="{516F7600-1850-4B73-BFFF-FFB2E2C85B4C}" destId="{3FAC1911-E146-4167-A969-0CD2852AFE3A}" srcOrd="0" destOrd="2" presId="urn:microsoft.com/office/officeart/2005/8/layout/list1"/>
    <dgm:cxn modelId="{A5D6FAD2-8299-4E3E-82A3-CBC4CD10A6D2}" type="presOf" srcId="{64CAA200-CE9F-4F65-9665-015F1BAB8AC3}" destId="{16E33B13-32DC-48A5-B064-F2D55E2D90FF}" srcOrd="0" destOrd="0" presId="urn:microsoft.com/office/officeart/2005/8/layout/list1"/>
    <dgm:cxn modelId="{8AD3AB15-51A2-470D-A8BA-C1B2679C3B05}" srcId="{F3FC1A0F-BC37-4570-90F7-13A34A41D0FA}" destId="{80E815D7-5758-4385-AD7A-2F3C09FB7112}" srcOrd="0" destOrd="0" parTransId="{2562996C-44BC-439C-B133-1E4EB7719D47}" sibTransId="{A126BC6D-D1C8-47E8-A4F3-F83D4C1BA944}"/>
    <dgm:cxn modelId="{08EDA29A-AEFC-4C3B-8288-9C1B3F337227}" type="presOf" srcId="{998EB48B-2F9C-4DE7-AEB2-263015057134}" destId="{7C53D19F-E5DB-4E8F-BF9C-90EAF135A648}" srcOrd="0" destOrd="1" presId="urn:microsoft.com/office/officeart/2005/8/layout/list1"/>
    <dgm:cxn modelId="{812BB583-5A2D-4087-B0AE-6326B2D83188}" type="presOf" srcId="{80E815D7-5758-4385-AD7A-2F3C09FB7112}" destId="{3FAC1911-E146-4167-A969-0CD2852AFE3A}" srcOrd="0" destOrd="0" presId="urn:microsoft.com/office/officeart/2005/8/layout/list1"/>
    <dgm:cxn modelId="{7F796EDD-88B6-4457-AAAC-0A98647083ED}" srcId="{F3FC1A0F-BC37-4570-90F7-13A34A41D0FA}" destId="{516F7600-1850-4B73-BFFF-FFB2E2C85B4C}" srcOrd="2" destOrd="0" parTransId="{56AFD7F7-F8B7-4C91-AF69-A284418B60B2}" sibTransId="{75C7F06D-B50A-4D12-ADF5-5F8AB5597D43}"/>
    <dgm:cxn modelId="{C97F8265-0A31-4834-A621-ABC5BAD0254B}" srcId="{F3FC1A0F-BC37-4570-90F7-13A34A41D0FA}" destId="{3B20F34D-704C-4B8F-987E-1264C835FBD1}" srcOrd="1" destOrd="0" parTransId="{2BEED972-6C82-4239-B90E-5689C105810E}" sibTransId="{48164CA5-E55E-4E58-9E2C-42F38A28C54B}"/>
    <dgm:cxn modelId="{634FBFCA-7AEA-46E0-BC3C-46356FB91477}" type="presOf" srcId="{3B20F34D-704C-4B8F-987E-1264C835FBD1}" destId="{3FAC1911-E146-4167-A969-0CD2852AFE3A}" srcOrd="0" destOrd="1" presId="urn:microsoft.com/office/officeart/2005/8/layout/list1"/>
    <dgm:cxn modelId="{A0A2E204-4771-4E71-BE66-6E87423E6D83}" type="presOf" srcId="{68FCCAE8-B4D7-4CA9-BF36-A86FF892BEDD}" destId="{FE8B5BFF-7177-45D7-88DD-014090BF5668}" srcOrd="1" destOrd="0" presId="urn:microsoft.com/office/officeart/2005/8/layout/list1"/>
    <dgm:cxn modelId="{7B633AE2-49B9-4F63-ADD1-587EBF0147D4}" type="presOf" srcId="{F3FC1A0F-BC37-4570-90F7-13A34A41D0FA}" destId="{2CFE81C8-320A-45BB-B91C-BC5310B1C58F}" srcOrd="0" destOrd="0" presId="urn:microsoft.com/office/officeart/2005/8/layout/list1"/>
    <dgm:cxn modelId="{1B1D37A5-A633-4EC4-84A9-BB8B21299FCE}" srcId="{68FCCAE8-B4D7-4CA9-BF36-A86FF892BEDD}" destId="{7EFC26D0-C7FC-42F1-8491-87CCFB226AFA}" srcOrd="2" destOrd="0" parTransId="{111D4C6D-2111-4B3A-8D29-11F76E6A71E9}" sibTransId="{16F0B7C0-B1FB-4DD0-9029-E0AA403C7C71}"/>
    <dgm:cxn modelId="{F710168C-5A29-4990-9BB0-E9E8D495537C}" type="presParOf" srcId="{16E33B13-32DC-48A5-B064-F2D55E2D90FF}" destId="{4BC8BD3E-D60D-4765-AE7D-D408E82C0993}" srcOrd="0" destOrd="0" presId="urn:microsoft.com/office/officeart/2005/8/layout/list1"/>
    <dgm:cxn modelId="{BBE6F3BF-B295-4A19-A992-D811E44F060C}" type="presParOf" srcId="{4BC8BD3E-D60D-4765-AE7D-D408E82C0993}" destId="{3D8B2DEC-E8C3-4EE8-8C87-F1E598C0735C}" srcOrd="0" destOrd="0" presId="urn:microsoft.com/office/officeart/2005/8/layout/list1"/>
    <dgm:cxn modelId="{2A7509CE-D190-42CC-A87C-DC9414A6F0C4}" type="presParOf" srcId="{4BC8BD3E-D60D-4765-AE7D-D408E82C0993}" destId="{FE8B5BFF-7177-45D7-88DD-014090BF5668}" srcOrd="1" destOrd="0" presId="urn:microsoft.com/office/officeart/2005/8/layout/list1"/>
    <dgm:cxn modelId="{18DBDCC6-2E9B-488D-BF72-353E32D7E931}" type="presParOf" srcId="{16E33B13-32DC-48A5-B064-F2D55E2D90FF}" destId="{FC309F8B-BCAB-4228-8A9F-A745FBC1849C}" srcOrd="1" destOrd="0" presId="urn:microsoft.com/office/officeart/2005/8/layout/list1"/>
    <dgm:cxn modelId="{72C23285-4E20-4AFE-8596-5FCE278110F4}" type="presParOf" srcId="{16E33B13-32DC-48A5-B064-F2D55E2D90FF}" destId="{7C53D19F-E5DB-4E8F-BF9C-90EAF135A648}" srcOrd="2" destOrd="0" presId="urn:microsoft.com/office/officeart/2005/8/layout/list1"/>
    <dgm:cxn modelId="{4B11D858-D6FD-45D3-B445-190A6A0EC6A5}" type="presParOf" srcId="{16E33B13-32DC-48A5-B064-F2D55E2D90FF}" destId="{DBF5D7BB-2D27-42C3-8998-4C9E2275438B}" srcOrd="3" destOrd="0" presId="urn:microsoft.com/office/officeart/2005/8/layout/list1"/>
    <dgm:cxn modelId="{429DBB15-C3B8-477E-BC69-22A9D5516F39}" type="presParOf" srcId="{16E33B13-32DC-48A5-B064-F2D55E2D90FF}" destId="{2EEE37B6-CB92-4CE4-A46D-28F2EA2BE0B9}" srcOrd="4" destOrd="0" presId="urn:microsoft.com/office/officeart/2005/8/layout/list1"/>
    <dgm:cxn modelId="{FCD0D5BB-4DB3-4A44-9F58-A1980B7CB5B8}" type="presParOf" srcId="{2EEE37B6-CB92-4CE4-A46D-28F2EA2BE0B9}" destId="{2CFE81C8-320A-45BB-B91C-BC5310B1C58F}" srcOrd="0" destOrd="0" presId="urn:microsoft.com/office/officeart/2005/8/layout/list1"/>
    <dgm:cxn modelId="{2115A492-2F42-4675-BFAA-9605BBFC1AE9}" type="presParOf" srcId="{2EEE37B6-CB92-4CE4-A46D-28F2EA2BE0B9}" destId="{C5CFD471-FF43-4CDA-9A7A-124CB4A2944D}" srcOrd="1" destOrd="0" presId="urn:microsoft.com/office/officeart/2005/8/layout/list1"/>
    <dgm:cxn modelId="{68F15761-A68A-44F8-B3EC-821F546B6D10}" type="presParOf" srcId="{16E33B13-32DC-48A5-B064-F2D55E2D90FF}" destId="{D676616E-6515-47BF-9F88-B054F91F6F38}" srcOrd="5" destOrd="0" presId="urn:microsoft.com/office/officeart/2005/8/layout/list1"/>
    <dgm:cxn modelId="{8C1034CE-7991-473A-8A3A-F884B7F3D3D3}" type="presParOf" srcId="{16E33B13-32DC-48A5-B064-F2D55E2D90FF}" destId="{3FAC1911-E146-4167-A969-0CD2852AFE3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6A09A-AAEF-479D-AD15-0E939EC59921}">
      <dsp:nvSpPr>
        <dsp:cNvPr id="0" name=""/>
        <dsp:cNvSpPr/>
      </dsp:nvSpPr>
      <dsp:spPr>
        <a:xfrm rot="5400000">
          <a:off x="-191149" y="205559"/>
          <a:ext cx="1274331" cy="892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1970s</a:t>
          </a:r>
          <a:endParaRPr lang="en-IN" sz="2500" kern="1200" dirty="0"/>
        </a:p>
      </dsp:txBody>
      <dsp:txXfrm rot="-5400000">
        <a:off x="1" y="460425"/>
        <a:ext cx="892032" cy="382299"/>
      </dsp:txXfrm>
    </dsp:sp>
    <dsp:sp modelId="{188288DA-520E-41E6-B1F3-C0544D9869C3}">
      <dsp:nvSpPr>
        <dsp:cNvPr id="0" name=""/>
        <dsp:cNvSpPr/>
      </dsp:nvSpPr>
      <dsp:spPr>
        <a:xfrm rot="5400000">
          <a:off x="3956294" y="-2986950"/>
          <a:ext cx="828315" cy="6956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mbria" pitchFamily="18" charset="0"/>
            </a:rPr>
            <a:t>Automation of government functions in defense, economic planning, census etc</a:t>
          </a:r>
          <a:r>
            <a:rPr lang="en-US" sz="1400" kern="1200" dirty="0" smtClean="0">
              <a:latin typeface="Cambria" pitchFamily="18" charset="0"/>
            </a:rPr>
            <a:t>.</a:t>
          </a:r>
          <a:endParaRPr lang="en-IN" sz="1400" kern="1200" dirty="0"/>
        </a:p>
      </dsp:txBody>
      <dsp:txXfrm rot="-5400000">
        <a:off x="892033" y="117746"/>
        <a:ext cx="6916404" cy="747445"/>
      </dsp:txXfrm>
    </dsp:sp>
    <dsp:sp modelId="{744DEC6A-4F12-4972-8DDE-126B9E64506F}">
      <dsp:nvSpPr>
        <dsp:cNvPr id="0" name=""/>
        <dsp:cNvSpPr/>
      </dsp:nvSpPr>
      <dsp:spPr>
        <a:xfrm rot="5400000">
          <a:off x="-191149" y="1343227"/>
          <a:ext cx="1274331" cy="892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1980s</a:t>
          </a:r>
          <a:endParaRPr lang="en-IN" sz="2500" kern="1200" dirty="0"/>
        </a:p>
      </dsp:txBody>
      <dsp:txXfrm rot="-5400000">
        <a:off x="1" y="1598093"/>
        <a:ext cx="892032" cy="382299"/>
      </dsp:txXfrm>
    </dsp:sp>
    <dsp:sp modelId="{81D31377-BF54-4882-904F-A6F64377C6EC}">
      <dsp:nvSpPr>
        <dsp:cNvPr id="0" name=""/>
        <dsp:cNvSpPr/>
      </dsp:nvSpPr>
      <dsp:spPr>
        <a:xfrm rot="5400000">
          <a:off x="3956294" y="-1912184"/>
          <a:ext cx="828315" cy="6956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mbria" pitchFamily="18" charset="0"/>
            </a:rPr>
            <a:t>NIC connects all district headquarters with VSAT </a:t>
          </a:r>
          <a:r>
            <a:rPr lang="en-US" sz="2400" kern="1200" dirty="0" smtClean="0">
              <a:latin typeface="Cambria" pitchFamily="18" charset="0"/>
            </a:rPr>
            <a:t>.</a:t>
          </a:r>
          <a:endParaRPr lang="en-IN" sz="2400" kern="1200" dirty="0"/>
        </a:p>
      </dsp:txBody>
      <dsp:txXfrm rot="-5400000">
        <a:off x="892033" y="1192512"/>
        <a:ext cx="6916404" cy="747445"/>
      </dsp:txXfrm>
    </dsp:sp>
    <dsp:sp modelId="{3DE75760-75D4-4363-B64D-F159E7C7B944}">
      <dsp:nvSpPr>
        <dsp:cNvPr id="0" name=""/>
        <dsp:cNvSpPr/>
      </dsp:nvSpPr>
      <dsp:spPr>
        <a:xfrm rot="5400000">
          <a:off x="-176011" y="2553344"/>
          <a:ext cx="1274331" cy="892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1990s</a:t>
          </a:r>
          <a:endParaRPr lang="en-IN" sz="2500" kern="1200" dirty="0"/>
        </a:p>
      </dsp:txBody>
      <dsp:txXfrm rot="-5400000">
        <a:off x="15139" y="2808210"/>
        <a:ext cx="892032" cy="382299"/>
      </dsp:txXfrm>
    </dsp:sp>
    <dsp:sp modelId="{DBE1EDE5-5D0D-4870-98FC-198C6B7AB794}">
      <dsp:nvSpPr>
        <dsp:cNvPr id="0" name=""/>
        <dsp:cNvSpPr/>
      </dsp:nvSpPr>
      <dsp:spPr>
        <a:xfrm rot="5400000">
          <a:off x="3664584" y="-538128"/>
          <a:ext cx="1385995" cy="6881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mbria" pitchFamily="18" charset="0"/>
            </a:rPr>
            <a:t>Computerization of  Railway’s PRS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mbria" pitchFamily="18" charset="0"/>
            </a:rPr>
            <a:t>Initiatives by state governments e.g. </a:t>
          </a:r>
          <a:r>
            <a:rPr lang="en-US" sz="2000" i="1" kern="1200" dirty="0" err="1" smtClean="0">
              <a:solidFill>
                <a:srgbClr val="000099"/>
              </a:solidFill>
              <a:latin typeface="Cambria" pitchFamily="18" charset="0"/>
            </a:rPr>
            <a:t>Gyandoot</a:t>
          </a:r>
          <a:r>
            <a:rPr lang="en-US" sz="2000" i="1" kern="1200" dirty="0" smtClean="0">
              <a:solidFill>
                <a:srgbClr val="000099"/>
              </a:solidFill>
              <a:latin typeface="Cambria" pitchFamily="18" charset="0"/>
            </a:rPr>
            <a:t> </a:t>
          </a:r>
          <a:r>
            <a:rPr lang="en-US" sz="2000" i="1" kern="1200" dirty="0" smtClean="0">
              <a:solidFill>
                <a:schemeClr val="tx1"/>
              </a:solidFill>
              <a:latin typeface="Cambria" pitchFamily="18" charset="0"/>
            </a:rPr>
            <a:t>in (information sharing) MP, </a:t>
          </a:r>
          <a:r>
            <a:rPr lang="en-US" sz="2000" i="1" kern="1200" dirty="0" err="1" smtClean="0">
              <a:solidFill>
                <a:srgbClr val="0033CC"/>
              </a:solidFill>
              <a:latin typeface="Cambria" pitchFamily="18" charset="0"/>
            </a:rPr>
            <a:t>Bhoomi</a:t>
          </a:r>
          <a:r>
            <a:rPr lang="en-US" sz="2000" i="1" kern="1200" dirty="0" smtClean="0">
              <a:solidFill>
                <a:srgbClr val="0033CC"/>
              </a:solidFill>
              <a:latin typeface="Cambria" pitchFamily="18" charset="0"/>
            </a:rPr>
            <a:t> </a:t>
          </a:r>
          <a:r>
            <a:rPr lang="en-US" sz="2000" i="1" kern="1200" dirty="0" smtClean="0">
              <a:solidFill>
                <a:schemeClr val="tx1"/>
              </a:solidFill>
              <a:latin typeface="Cambria" pitchFamily="18" charset="0"/>
            </a:rPr>
            <a:t>(land record) in Karnataka, </a:t>
          </a:r>
          <a:r>
            <a:rPr lang="en-US" sz="2000" i="1" kern="1200" dirty="0" err="1" smtClean="0">
              <a:solidFill>
                <a:srgbClr val="0033CC"/>
              </a:solidFill>
              <a:latin typeface="Cambria" pitchFamily="18" charset="0"/>
            </a:rPr>
            <a:t>Akshaya</a:t>
          </a:r>
          <a:r>
            <a:rPr lang="en-US" sz="2000" i="1" kern="1200" dirty="0" smtClean="0">
              <a:solidFill>
                <a:srgbClr val="0033CC"/>
              </a:solidFill>
              <a:latin typeface="Cambria" pitchFamily="18" charset="0"/>
            </a:rPr>
            <a:t> </a:t>
          </a:r>
          <a:r>
            <a:rPr lang="en-US" sz="2000" i="1" kern="1200" dirty="0" smtClean="0">
              <a:solidFill>
                <a:schemeClr val="tx1"/>
              </a:solidFill>
              <a:latin typeface="Cambria" pitchFamily="18" charset="0"/>
            </a:rPr>
            <a:t>(e-literacy)in Kerala.</a:t>
          </a:r>
          <a:endParaRPr lang="en-IN" sz="2000" kern="1200" dirty="0">
            <a:solidFill>
              <a:schemeClr val="tx1"/>
            </a:solidFill>
          </a:endParaRPr>
        </a:p>
      </dsp:txBody>
      <dsp:txXfrm rot="-5400000">
        <a:off x="916660" y="2277455"/>
        <a:ext cx="6814186" cy="1250677"/>
      </dsp:txXfrm>
    </dsp:sp>
    <dsp:sp modelId="{A8A22106-1A35-4F1A-B65F-2C880E355004}">
      <dsp:nvSpPr>
        <dsp:cNvPr id="0" name=""/>
        <dsp:cNvSpPr/>
      </dsp:nvSpPr>
      <dsp:spPr>
        <a:xfrm rot="5400000">
          <a:off x="-191149" y="3897403"/>
          <a:ext cx="1274331" cy="892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2006</a:t>
          </a:r>
          <a:endParaRPr lang="en-IN" sz="2500" kern="1200" dirty="0"/>
        </a:p>
      </dsp:txBody>
      <dsp:txXfrm rot="-5400000">
        <a:off x="1" y="4152269"/>
        <a:ext cx="892032" cy="382299"/>
      </dsp:txXfrm>
    </dsp:sp>
    <dsp:sp modelId="{647CD1B8-1E2B-4D62-90C7-25FB8AC2618D}">
      <dsp:nvSpPr>
        <dsp:cNvPr id="0" name=""/>
        <dsp:cNvSpPr/>
      </dsp:nvSpPr>
      <dsp:spPr>
        <a:xfrm rot="5400000">
          <a:off x="3956294" y="641991"/>
          <a:ext cx="828315" cy="6956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1" kern="1200" dirty="0" smtClean="0">
              <a:solidFill>
                <a:srgbClr val="0033CC"/>
              </a:solidFill>
              <a:latin typeface="Cambria" pitchFamily="18" charset="0"/>
            </a:rPr>
            <a:t>National e-Governance Policy (</a:t>
          </a:r>
          <a:r>
            <a:rPr lang="en-US" sz="2600" b="1" kern="1200" dirty="0" err="1" smtClean="0">
              <a:solidFill>
                <a:srgbClr val="0033CC"/>
              </a:solidFill>
              <a:latin typeface="Cambria" pitchFamily="18" charset="0"/>
            </a:rPr>
            <a:t>NeGP</a:t>
          </a:r>
          <a:r>
            <a:rPr lang="en-US" sz="2600" b="1" kern="1200" dirty="0" smtClean="0">
              <a:solidFill>
                <a:srgbClr val="0033CC"/>
              </a:solidFill>
              <a:latin typeface="Cambria" pitchFamily="18" charset="0"/>
            </a:rPr>
            <a:t>) unveiled </a:t>
          </a:r>
          <a:endParaRPr lang="en-IN" sz="2600" b="1" kern="1200" dirty="0">
            <a:solidFill>
              <a:srgbClr val="0033CC"/>
            </a:solidFill>
          </a:endParaRPr>
        </a:p>
      </dsp:txBody>
      <dsp:txXfrm rot="-5400000">
        <a:off x="892033" y="3746688"/>
        <a:ext cx="6916404" cy="7474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3D19F-E5DB-4E8F-BF9C-90EAF135A648}">
      <dsp:nvSpPr>
        <dsp:cNvPr id="0" name=""/>
        <dsp:cNvSpPr/>
      </dsp:nvSpPr>
      <dsp:spPr>
        <a:xfrm>
          <a:off x="0" y="438491"/>
          <a:ext cx="8229600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83184" rIns="638708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1" kern="1200" dirty="0" smtClean="0"/>
            <a:t>e-</a:t>
          </a:r>
          <a:r>
            <a:rPr lang="en-IN" sz="1600" b="1" kern="1200" dirty="0" err="1" smtClean="0"/>
            <a:t>Basta</a:t>
          </a:r>
          <a:r>
            <a:rPr lang="en-IN" sz="1600" b="1" kern="1200" dirty="0" smtClean="0"/>
            <a:t> (</a:t>
          </a:r>
          <a:r>
            <a:rPr lang="en-IN" sz="1600" b="1" kern="1200" dirty="0" smtClean="0">
              <a:hlinkClick xmlns:r="http://schemas.openxmlformats.org/officeDocument/2006/relationships" r:id="rId1"/>
            </a:rPr>
            <a:t>https://www.ebasta.in/</a:t>
          </a:r>
          <a:r>
            <a:rPr lang="en-IN" sz="1600" b="1" kern="1200" dirty="0" smtClean="0"/>
            <a:t>) </a:t>
          </a:r>
          <a:r>
            <a:rPr lang="en-IN" sz="1600" kern="1200" dirty="0" smtClean="0"/>
            <a:t>- is an electronic platform of e-Books for schools with 797 e-Contents and  37 e-</a:t>
          </a:r>
          <a:r>
            <a:rPr lang="en-IN" sz="1600" kern="1200" dirty="0" err="1" smtClean="0"/>
            <a:t>Basta</a:t>
          </a:r>
          <a:r>
            <a:rPr lang="en-IN" sz="1600" kern="1200" dirty="0" smtClean="0"/>
            <a:t> (collection  of books) available</a:t>
          </a:r>
          <a:endParaRPr lang="en-IN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797 e-</a:t>
          </a:r>
          <a:r>
            <a:rPr lang="en-IN" sz="1600" kern="1200" dirty="0" err="1" smtClean="0"/>
            <a:t>Basta</a:t>
          </a:r>
          <a:r>
            <a:rPr lang="en-IN" sz="1600" kern="1200" dirty="0" smtClean="0"/>
            <a:t> and 7,718 e-Contents have been downloaded so far</a:t>
          </a:r>
          <a:endParaRPr lang="en-IN" sz="1600" kern="1200" dirty="0"/>
        </a:p>
      </dsp:txBody>
      <dsp:txXfrm>
        <a:off x="0" y="438491"/>
        <a:ext cx="8229600" cy="1411200"/>
      </dsp:txXfrm>
    </dsp:sp>
    <dsp:sp modelId="{FE8B5BFF-7177-45D7-88DD-014090BF5668}">
      <dsp:nvSpPr>
        <dsp:cNvPr id="0" name=""/>
        <dsp:cNvSpPr/>
      </dsp:nvSpPr>
      <dsp:spPr>
        <a:xfrm>
          <a:off x="411480" y="25211"/>
          <a:ext cx="5760720" cy="82656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School Books to be e-Books</a:t>
          </a:r>
          <a:endParaRPr lang="en-IN" sz="1800" kern="1200" dirty="0"/>
        </a:p>
      </dsp:txBody>
      <dsp:txXfrm>
        <a:off x="451829" y="65560"/>
        <a:ext cx="5680022" cy="745862"/>
      </dsp:txXfrm>
    </dsp:sp>
    <dsp:sp modelId="{3FAC1911-E146-4167-A969-0CD2852AFE3A}">
      <dsp:nvSpPr>
        <dsp:cNvPr id="0" name=""/>
        <dsp:cNvSpPr/>
      </dsp:nvSpPr>
      <dsp:spPr>
        <a:xfrm>
          <a:off x="0" y="2414171"/>
          <a:ext cx="8229600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83184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1" kern="1200" dirty="0" smtClean="0"/>
            <a:t>SMS disaster alert - </a:t>
          </a:r>
          <a:r>
            <a:rPr lang="en-IN" sz="1600" kern="1200" dirty="0" smtClean="0"/>
            <a:t>operational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Agencies are using SMS services for disaster alert and weather forecast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600" kern="1200" dirty="0"/>
        </a:p>
      </dsp:txBody>
      <dsp:txXfrm>
        <a:off x="0" y="2414171"/>
        <a:ext cx="8229600" cy="1455299"/>
      </dsp:txXfrm>
    </dsp:sp>
    <dsp:sp modelId="{C5CFD471-FF43-4CDA-9A7A-124CB4A2944D}">
      <dsp:nvSpPr>
        <dsp:cNvPr id="0" name=""/>
        <dsp:cNvSpPr/>
      </dsp:nvSpPr>
      <dsp:spPr>
        <a:xfrm>
          <a:off x="411480" y="2000891"/>
          <a:ext cx="5760720" cy="826560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SMS based weather information, disaster alerts</a:t>
          </a:r>
          <a:endParaRPr lang="en-IN" sz="1800" kern="1200" dirty="0"/>
        </a:p>
      </dsp:txBody>
      <dsp:txXfrm>
        <a:off x="451829" y="2041240"/>
        <a:ext cx="5680022" cy="7458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3D19F-E5DB-4E8F-BF9C-90EAF135A648}">
      <dsp:nvSpPr>
        <dsp:cNvPr id="0" name=""/>
        <dsp:cNvSpPr/>
      </dsp:nvSpPr>
      <dsp:spPr>
        <a:xfrm>
          <a:off x="0" y="47894"/>
          <a:ext cx="8229600" cy="245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1353820" rIns="638708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Attendance of Government employees through Biometric Authentication (</a:t>
          </a:r>
          <a:r>
            <a:rPr lang="en-IN" sz="1600" kern="1200" dirty="0" smtClean="0">
              <a:hlinkClick xmlns:r="http://schemas.openxmlformats.org/officeDocument/2006/relationships" r:id="rId1"/>
            </a:rPr>
            <a:t>http://attendance.gov.in/</a:t>
          </a:r>
          <a:r>
            <a:rPr lang="en-IN" sz="1600" kern="1200" dirty="0" smtClean="0"/>
            <a:t>) 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625 Central Govt offices </a:t>
          </a:r>
          <a:r>
            <a:rPr lang="en-IN" sz="1600" kern="1200" dirty="0" err="1" smtClean="0"/>
            <a:t>onboarded</a:t>
          </a:r>
          <a:r>
            <a:rPr lang="en-IN" sz="1600" kern="1200" dirty="0" smtClean="0"/>
            <a:t>, Over 178, 410 employees registered 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20 State/UT Governments and over 3 </a:t>
          </a:r>
          <a:r>
            <a:rPr lang="en-IN" sz="1600" kern="1200" dirty="0" err="1" smtClean="0"/>
            <a:t>lakh</a:t>
          </a:r>
          <a:r>
            <a:rPr lang="en-IN" sz="1600" kern="1200" dirty="0" smtClean="0"/>
            <a:t> employees registered </a:t>
          </a:r>
          <a:endParaRPr lang="en-IN" sz="1600" kern="1200" dirty="0"/>
        </a:p>
      </dsp:txBody>
      <dsp:txXfrm>
        <a:off x="0" y="47894"/>
        <a:ext cx="8229600" cy="2457000"/>
      </dsp:txXfrm>
    </dsp:sp>
    <dsp:sp modelId="{FE8B5BFF-7177-45D7-88DD-014090BF5668}">
      <dsp:nvSpPr>
        <dsp:cNvPr id="0" name=""/>
        <dsp:cNvSpPr/>
      </dsp:nvSpPr>
      <dsp:spPr>
        <a:xfrm>
          <a:off x="442390" y="473695"/>
          <a:ext cx="5760720" cy="867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Biometric Attendance System </a:t>
          </a:r>
          <a:endParaRPr lang="en-IN" sz="1800" kern="1200" dirty="0"/>
        </a:p>
      </dsp:txBody>
      <dsp:txXfrm>
        <a:off x="484716" y="516021"/>
        <a:ext cx="5676068" cy="782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3BE1-887A-4332-802D-3751D156759F}">
      <dsp:nvSpPr>
        <dsp:cNvPr id="0" name=""/>
        <dsp:cNvSpPr/>
      </dsp:nvSpPr>
      <dsp:spPr>
        <a:xfrm>
          <a:off x="-5105677" y="-782146"/>
          <a:ext cx="6080258" cy="6080258"/>
        </a:xfrm>
        <a:prstGeom prst="blockArc">
          <a:avLst>
            <a:gd name="adj1" fmla="val 18900000"/>
            <a:gd name="adj2" fmla="val 2700000"/>
            <a:gd name="adj3" fmla="val 35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4F4D1-1BFD-4355-96CF-362F1E9C5E28}">
      <dsp:nvSpPr>
        <dsp:cNvPr id="0" name=""/>
        <dsp:cNvSpPr/>
      </dsp:nvSpPr>
      <dsp:spPr>
        <a:xfrm>
          <a:off x="626816" y="451596"/>
          <a:ext cx="7807807" cy="9031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91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Digital Infrastructure to every citizen </a:t>
          </a:r>
          <a:endParaRPr lang="en-IN" sz="2900" kern="1200" dirty="0"/>
        </a:p>
      </dsp:txBody>
      <dsp:txXfrm>
        <a:off x="626816" y="451596"/>
        <a:ext cx="7807807" cy="903193"/>
      </dsp:txXfrm>
    </dsp:sp>
    <dsp:sp modelId="{9E2AA6A9-3CF9-4AF0-BA39-2369C37AF910}">
      <dsp:nvSpPr>
        <dsp:cNvPr id="0" name=""/>
        <dsp:cNvSpPr/>
      </dsp:nvSpPr>
      <dsp:spPr>
        <a:xfrm>
          <a:off x="62320" y="338697"/>
          <a:ext cx="1128991" cy="11289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99712-C50F-418C-9BFE-66E4F8320989}">
      <dsp:nvSpPr>
        <dsp:cNvPr id="0" name=""/>
        <dsp:cNvSpPr/>
      </dsp:nvSpPr>
      <dsp:spPr>
        <a:xfrm>
          <a:off x="955126" y="1806386"/>
          <a:ext cx="7479496" cy="9031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91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Digital Services and Governance on demand</a:t>
          </a:r>
          <a:endParaRPr lang="en-IN" sz="2900" kern="1200" dirty="0"/>
        </a:p>
      </dsp:txBody>
      <dsp:txXfrm>
        <a:off x="955126" y="1806386"/>
        <a:ext cx="7479496" cy="903193"/>
      </dsp:txXfrm>
    </dsp:sp>
    <dsp:sp modelId="{3429A209-B5E6-4082-A009-4D6194981EF0}">
      <dsp:nvSpPr>
        <dsp:cNvPr id="0" name=""/>
        <dsp:cNvSpPr/>
      </dsp:nvSpPr>
      <dsp:spPr>
        <a:xfrm>
          <a:off x="390631" y="1693487"/>
          <a:ext cx="1128991" cy="11289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47F03-CB8C-4158-AEE6-FA572626CA5C}">
      <dsp:nvSpPr>
        <dsp:cNvPr id="0" name=""/>
        <dsp:cNvSpPr/>
      </dsp:nvSpPr>
      <dsp:spPr>
        <a:xfrm>
          <a:off x="626816" y="3161176"/>
          <a:ext cx="7807807" cy="9031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91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Digital Empowerment of citizens</a:t>
          </a:r>
          <a:endParaRPr lang="en-IN" sz="2900" kern="1200" dirty="0"/>
        </a:p>
      </dsp:txBody>
      <dsp:txXfrm>
        <a:off x="626816" y="3161176"/>
        <a:ext cx="7807807" cy="903193"/>
      </dsp:txXfrm>
    </dsp:sp>
    <dsp:sp modelId="{2D7C6CC0-FFC9-476A-BEF3-F7CBDDF14019}">
      <dsp:nvSpPr>
        <dsp:cNvPr id="0" name=""/>
        <dsp:cNvSpPr/>
      </dsp:nvSpPr>
      <dsp:spPr>
        <a:xfrm>
          <a:off x="62320" y="3048277"/>
          <a:ext cx="1128991" cy="11289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CB641-121F-47C6-97DC-64A598DE0854}">
      <dsp:nvSpPr>
        <dsp:cNvPr id="0" name=""/>
        <dsp:cNvSpPr/>
      </dsp:nvSpPr>
      <dsp:spPr>
        <a:xfrm>
          <a:off x="4733" y="0"/>
          <a:ext cx="2560991" cy="71198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+mn-lt"/>
              <a:cs typeface="Times New Roman" pitchFamily="18" charset="0"/>
            </a:rPr>
            <a:t>Digital Infrastructure as a Utility to Every Citizen</a:t>
          </a:r>
          <a:endParaRPr lang="en-US" sz="1800" kern="1200" dirty="0">
            <a:latin typeface="+mn-lt"/>
            <a:cs typeface="Times New Roman" pitchFamily="18" charset="0"/>
          </a:endParaRPr>
        </a:p>
      </dsp:txBody>
      <dsp:txXfrm>
        <a:off x="4733" y="0"/>
        <a:ext cx="2560991" cy="711986"/>
      </dsp:txXfrm>
    </dsp:sp>
    <dsp:sp modelId="{B3E6E04B-B452-4CAD-8925-FEB25041640A}">
      <dsp:nvSpPr>
        <dsp:cNvPr id="0" name=""/>
        <dsp:cNvSpPr/>
      </dsp:nvSpPr>
      <dsp:spPr>
        <a:xfrm>
          <a:off x="0" y="676110"/>
          <a:ext cx="2560991" cy="3878417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High speed internet </a:t>
          </a:r>
          <a:endParaRPr lang="en-US" sz="1800" kern="1200" dirty="0">
            <a:latin typeface="+mn-lt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Unique digital identity</a:t>
          </a:r>
          <a:endParaRPr lang="en-US" sz="1800" kern="1200" dirty="0">
            <a:latin typeface="+mn-lt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Mobile phone &amp; bank account</a:t>
          </a:r>
          <a:endParaRPr lang="en-US" sz="1800" kern="1200" dirty="0">
            <a:latin typeface="+mn-lt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Access to a Common Service Centre</a:t>
          </a:r>
          <a:endParaRPr lang="en-US" sz="1800" kern="1200" dirty="0">
            <a:latin typeface="+mn-lt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Private space on Cloud </a:t>
          </a:r>
          <a:endParaRPr lang="en-US" sz="1800" kern="1200" dirty="0">
            <a:latin typeface="+mn-lt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Secure cyber-space</a:t>
          </a:r>
          <a:endParaRPr lang="en-US" sz="1800" kern="1200" dirty="0">
            <a:latin typeface="+mn-lt"/>
            <a:cs typeface="Times New Roman" pitchFamily="18" charset="0"/>
          </a:endParaRPr>
        </a:p>
      </dsp:txBody>
      <dsp:txXfrm>
        <a:off x="0" y="676110"/>
        <a:ext cx="2560991" cy="3878417"/>
      </dsp:txXfrm>
    </dsp:sp>
    <dsp:sp modelId="{5A028855-9397-4873-AF78-20D09E242686}">
      <dsp:nvSpPr>
        <dsp:cNvPr id="0" name=""/>
        <dsp:cNvSpPr/>
      </dsp:nvSpPr>
      <dsp:spPr>
        <a:xfrm>
          <a:off x="2874874" y="0"/>
          <a:ext cx="2673122" cy="7119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+mn-lt"/>
              <a:cs typeface="Times New Roman" pitchFamily="18" charset="0"/>
            </a:rPr>
            <a:t>Governance &amp; Services on Demand</a:t>
          </a:r>
          <a:endParaRPr lang="en-US" sz="1800" kern="1200" dirty="0">
            <a:latin typeface="+mn-lt"/>
            <a:cs typeface="Times New Roman" pitchFamily="18" charset="0"/>
          </a:endParaRPr>
        </a:p>
      </dsp:txBody>
      <dsp:txXfrm>
        <a:off x="2874874" y="0"/>
        <a:ext cx="2673122" cy="711986"/>
      </dsp:txXfrm>
    </dsp:sp>
    <dsp:sp modelId="{BB97A90F-0752-4222-9400-A0B398598B22}">
      <dsp:nvSpPr>
        <dsp:cNvPr id="0" name=""/>
        <dsp:cNvSpPr/>
      </dsp:nvSpPr>
      <dsp:spPr>
        <a:xfrm>
          <a:off x="2859647" y="676454"/>
          <a:ext cx="2673122" cy="3878417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Integrated services</a:t>
          </a:r>
          <a:endParaRPr lang="en-US" sz="1800" kern="1200" dirty="0">
            <a:latin typeface="+mn-lt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Availability of services through online &amp; mobile platforms</a:t>
          </a:r>
          <a:endParaRPr lang="en-US" sz="1800" kern="1200" dirty="0">
            <a:latin typeface="+mn-lt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 Portable Citizen entitlements on Cloud</a:t>
          </a:r>
          <a:endParaRPr lang="en-US" sz="1800" kern="1200" dirty="0">
            <a:latin typeface="+mn-lt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Ease of doing business</a:t>
          </a:r>
          <a:endParaRPr lang="en-US" sz="1800" kern="1200" dirty="0">
            <a:latin typeface="+mn-lt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Financial transactions electronic &amp; cashless </a:t>
          </a:r>
          <a:endParaRPr lang="en-US" sz="1800" kern="1200" dirty="0">
            <a:latin typeface="+mn-lt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Geospatial Information Systems (GIS) as Decision Support System</a:t>
          </a:r>
          <a:endParaRPr lang="en-US" sz="1800" kern="1200" dirty="0">
            <a:latin typeface="+mn-lt"/>
            <a:cs typeface="Times New Roman" pitchFamily="18" charset="0"/>
          </a:endParaRPr>
        </a:p>
      </dsp:txBody>
      <dsp:txXfrm>
        <a:off x="2859647" y="676454"/>
        <a:ext cx="2673122" cy="3878417"/>
      </dsp:txXfrm>
    </dsp:sp>
    <dsp:sp modelId="{A9FA9BF7-FBA4-4010-B87B-C52C451FB6D5}">
      <dsp:nvSpPr>
        <dsp:cNvPr id="0" name=""/>
        <dsp:cNvSpPr/>
      </dsp:nvSpPr>
      <dsp:spPr>
        <a:xfrm>
          <a:off x="5854280" y="0"/>
          <a:ext cx="2639111" cy="718618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+mn-lt"/>
              <a:cs typeface="Times New Roman" pitchFamily="18" charset="0"/>
            </a:rPr>
            <a:t>Digital Empowerment of Citizens</a:t>
          </a:r>
          <a:endParaRPr lang="en-US" sz="1800" kern="1200" dirty="0">
            <a:latin typeface="+mn-lt"/>
            <a:cs typeface="Times New Roman" pitchFamily="18" charset="0"/>
          </a:endParaRPr>
        </a:p>
      </dsp:txBody>
      <dsp:txXfrm>
        <a:off x="5854280" y="0"/>
        <a:ext cx="2639111" cy="718618"/>
      </dsp:txXfrm>
    </dsp:sp>
    <dsp:sp modelId="{E3CBBDBB-7D27-42EB-A98D-10B2424CA8F2}">
      <dsp:nvSpPr>
        <dsp:cNvPr id="0" name=""/>
        <dsp:cNvSpPr/>
      </dsp:nvSpPr>
      <dsp:spPr>
        <a:xfrm>
          <a:off x="5840186" y="754214"/>
          <a:ext cx="2639111" cy="3828418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Digital literacy</a:t>
          </a:r>
          <a:endParaRPr lang="en-US" sz="1800" kern="1200" dirty="0">
            <a:latin typeface="+mn-lt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Digital resources</a:t>
          </a:r>
          <a:endParaRPr lang="en-US" sz="1800" kern="1200" dirty="0">
            <a:latin typeface="+mn-lt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Digital resources / services in Indian languages</a:t>
          </a:r>
          <a:endParaRPr lang="en-US" sz="1800" kern="1200" dirty="0">
            <a:latin typeface="+mn-lt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Collaborative digital platforms</a:t>
          </a:r>
          <a:endParaRPr lang="en-US" sz="1800" kern="1200" dirty="0">
            <a:latin typeface="+mn-lt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  <a:cs typeface="Times New Roman" pitchFamily="18" charset="0"/>
            </a:rPr>
            <a:t>No physical submission of documents</a:t>
          </a:r>
          <a:endParaRPr lang="en-US" sz="1800" kern="1200" dirty="0">
            <a:latin typeface="+mn-lt"/>
            <a:cs typeface="Times New Roman" pitchFamily="18" charset="0"/>
          </a:endParaRPr>
        </a:p>
      </dsp:txBody>
      <dsp:txXfrm>
        <a:off x="5840186" y="754214"/>
        <a:ext cx="2639111" cy="3828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38212-58AE-4577-B7A2-3FCAEF9C67EC}">
      <dsp:nvSpPr>
        <dsp:cNvPr id="0" name=""/>
        <dsp:cNvSpPr/>
      </dsp:nvSpPr>
      <dsp:spPr>
        <a:xfrm rot="5400000">
          <a:off x="4101333" y="-764978"/>
          <a:ext cx="298958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High Speed Internet in all Urban and Rural areas even in remotest parts of the country including hilly terrains. </a:t>
          </a:r>
          <a:endParaRPr lang="en-IN" sz="2800" kern="1200" dirty="0"/>
        </a:p>
      </dsp:txBody>
      <dsp:txXfrm rot="-5400000">
        <a:off x="2962656" y="519639"/>
        <a:ext cx="5121004" cy="2697709"/>
      </dsp:txXfrm>
    </dsp:sp>
    <dsp:sp modelId="{52503DB0-006B-49C2-9A64-1CD52D7C40F8}">
      <dsp:nvSpPr>
        <dsp:cNvPr id="0" name=""/>
        <dsp:cNvSpPr/>
      </dsp:nvSpPr>
      <dsp:spPr>
        <a:xfrm>
          <a:off x="0" y="0"/>
          <a:ext cx="2962656" cy="3736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dirty="0" smtClean="0">
              <a:latin typeface="+mj-lt"/>
            </a:rPr>
            <a:t>Broadband  for</a:t>
          </a:r>
          <a:r>
            <a:rPr lang="en-US" sz="3400" b="1" kern="1200" dirty="0" smtClean="0">
              <a:latin typeface="+mj-lt"/>
            </a:rPr>
            <a:t> all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latin typeface="+mj-lt"/>
            </a:rPr>
            <a:t>Urban and Rural </a:t>
          </a:r>
          <a:endParaRPr lang="en-IN" sz="3400" kern="1200" dirty="0"/>
        </a:p>
      </dsp:txBody>
      <dsp:txXfrm>
        <a:off x="144625" y="144625"/>
        <a:ext cx="2673406" cy="34477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38212-58AE-4577-B7A2-3FCAEF9C67EC}">
      <dsp:nvSpPr>
        <dsp:cNvPr id="0" name=""/>
        <dsp:cNvSpPr/>
      </dsp:nvSpPr>
      <dsp:spPr>
        <a:xfrm rot="5400000">
          <a:off x="4101333" y="-764978"/>
          <a:ext cx="298958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Mobile connectivity in remaining 55,000 villages.  Comprehensive Plan has been developed for hilly states and remotest villages.</a:t>
          </a:r>
          <a:endParaRPr lang="en-IN" sz="2800" kern="1200" dirty="0"/>
        </a:p>
      </dsp:txBody>
      <dsp:txXfrm rot="-5400000">
        <a:off x="2962656" y="519639"/>
        <a:ext cx="5121004" cy="2697709"/>
      </dsp:txXfrm>
    </dsp:sp>
    <dsp:sp modelId="{52503DB0-006B-49C2-9A64-1CD52D7C40F8}">
      <dsp:nvSpPr>
        <dsp:cNvPr id="0" name=""/>
        <dsp:cNvSpPr/>
      </dsp:nvSpPr>
      <dsp:spPr>
        <a:xfrm>
          <a:off x="0" y="0"/>
          <a:ext cx="2962656" cy="3736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dirty="0" smtClean="0">
              <a:latin typeface="+mj-lt"/>
            </a:rPr>
            <a:t>Universal Access to Phones</a:t>
          </a:r>
          <a:endParaRPr lang="en-IN" sz="3400" kern="1200" dirty="0"/>
        </a:p>
      </dsp:txBody>
      <dsp:txXfrm>
        <a:off x="144625" y="144625"/>
        <a:ext cx="2673406" cy="34477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FE0C3-AB4C-4F50-A175-32E42AAB6ADF}">
      <dsp:nvSpPr>
        <dsp:cNvPr id="0" name=""/>
        <dsp:cNvSpPr/>
      </dsp:nvSpPr>
      <dsp:spPr>
        <a:xfrm rot="5400000">
          <a:off x="4800487" y="-1636659"/>
          <a:ext cx="159128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dirty="0" smtClean="0"/>
            <a:t>Currently over 166,000 CSCs operational; </a:t>
          </a:r>
          <a:r>
            <a:rPr lang="en-IN" sz="1800" kern="1200" dirty="0" smtClean="0"/>
            <a:t>Target - 250,000 (at least 1 CSC per 5000 persons)</a:t>
          </a:r>
          <a:endParaRPr lang="en-IN" sz="1800" b="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dirty="0" smtClean="0"/>
            <a:t>These centres are also being leveraged for Digital Literacy Programme.</a:t>
          </a:r>
          <a:endParaRPr lang="en-IN" sz="1800" b="0" kern="1200" dirty="0"/>
        </a:p>
      </dsp:txBody>
      <dsp:txXfrm rot="-5400000">
        <a:off x="2962656" y="278852"/>
        <a:ext cx="5189264" cy="1435921"/>
      </dsp:txXfrm>
    </dsp:sp>
    <dsp:sp modelId="{0DAF8D70-BCCA-4F4F-BA46-A74C65F15337}">
      <dsp:nvSpPr>
        <dsp:cNvPr id="0" name=""/>
        <dsp:cNvSpPr/>
      </dsp:nvSpPr>
      <dsp:spPr>
        <a:xfrm>
          <a:off x="0" y="2261"/>
          <a:ext cx="2962656" cy="1989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>
              <a:latin typeface="+mj-lt"/>
            </a:rPr>
            <a:t>Common Services Centres (CSCs)</a:t>
          </a:r>
          <a:r>
            <a:rPr lang="en-IN" sz="1900" kern="1200" dirty="0" smtClean="0">
              <a:latin typeface="+mj-lt"/>
            </a:rPr>
            <a:t> –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>
              <a:latin typeface="+mj-lt"/>
            </a:rPr>
            <a:t>Viable, Multi-functional       e-Services delivery outlets closer to the doorsteps of citizen</a:t>
          </a:r>
          <a:endParaRPr lang="en-IN" sz="1900" kern="1200" dirty="0">
            <a:latin typeface="+mj-lt"/>
          </a:endParaRPr>
        </a:p>
      </dsp:txBody>
      <dsp:txXfrm>
        <a:off x="97100" y="99361"/>
        <a:ext cx="2768456" cy="1794901"/>
      </dsp:txXfrm>
    </dsp:sp>
    <dsp:sp modelId="{73608627-726E-4FF0-855C-A2E7B7973AB1}">
      <dsp:nvSpPr>
        <dsp:cNvPr id="0" name=""/>
        <dsp:cNvSpPr/>
      </dsp:nvSpPr>
      <dsp:spPr>
        <a:xfrm rot="5400000">
          <a:off x="4854140" y="396210"/>
          <a:ext cx="1591281" cy="51537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with a network of 154,000 Post Offices, India has the largest postal network in the world. </a:t>
          </a:r>
          <a:endParaRPr lang="en-IN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dirty="0" smtClean="0">
              <a:solidFill>
                <a:schemeClr val="tx1"/>
              </a:solidFill>
            </a:rPr>
            <a:t>Post Offices are being modernized to provide financial services including Core Banking Solutions, Insurance Solutions &amp; ATM Services. </a:t>
          </a:r>
          <a:endParaRPr lang="en-IN" sz="1800" b="0" kern="1200" dirty="0"/>
        </a:p>
      </dsp:txBody>
      <dsp:txXfrm rot="-5400000">
        <a:off x="3072887" y="2255143"/>
        <a:ext cx="5076107" cy="1435921"/>
      </dsp:txXfrm>
    </dsp:sp>
    <dsp:sp modelId="{F7ED89C2-2E54-43D5-947F-2E32467C7DF6}">
      <dsp:nvSpPr>
        <dsp:cNvPr id="0" name=""/>
        <dsp:cNvSpPr/>
      </dsp:nvSpPr>
      <dsp:spPr>
        <a:xfrm>
          <a:off x="0" y="2093080"/>
          <a:ext cx="3072887" cy="1764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Post Offices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0" kern="1200" dirty="0" smtClean="0"/>
            <a:t>to become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Multi-Service Centres </a:t>
          </a:r>
          <a:endParaRPr lang="en-IN" sz="1900" kern="1200" dirty="0"/>
        </a:p>
      </dsp:txBody>
      <dsp:txXfrm>
        <a:off x="86139" y="2179219"/>
        <a:ext cx="2900609" cy="15922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FE0C3-AB4C-4F50-A175-32E42AAB6ADF}">
      <dsp:nvSpPr>
        <dsp:cNvPr id="0" name=""/>
        <dsp:cNvSpPr/>
      </dsp:nvSpPr>
      <dsp:spPr>
        <a:xfrm rot="5400000">
          <a:off x="4800487" y="-1636659"/>
          <a:ext cx="159128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0" kern="1200" dirty="0" smtClean="0"/>
            <a:t>Coverage: 10 million students </a:t>
          </a:r>
          <a:endParaRPr lang="en-IN" sz="2400" b="0" kern="1200" dirty="0"/>
        </a:p>
      </dsp:txBody>
      <dsp:txXfrm rot="-5400000">
        <a:off x="2962656" y="278852"/>
        <a:ext cx="5189264" cy="1435921"/>
      </dsp:txXfrm>
    </dsp:sp>
    <dsp:sp modelId="{0DAF8D70-BCCA-4F4F-BA46-A74C65F15337}">
      <dsp:nvSpPr>
        <dsp:cNvPr id="0" name=""/>
        <dsp:cNvSpPr/>
      </dsp:nvSpPr>
      <dsp:spPr>
        <a:xfrm>
          <a:off x="0" y="2261"/>
          <a:ext cx="2962656" cy="1989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latin typeface="+mj-lt"/>
            </a:rPr>
            <a:t>Train people in smaller towns &amp; villages for IT sector jobs</a:t>
          </a:r>
          <a:endParaRPr lang="en-IN" sz="2600" kern="1200" dirty="0">
            <a:latin typeface="+mj-lt"/>
          </a:endParaRPr>
        </a:p>
      </dsp:txBody>
      <dsp:txXfrm>
        <a:off x="97100" y="99361"/>
        <a:ext cx="2768456" cy="1794901"/>
      </dsp:txXfrm>
    </dsp:sp>
    <dsp:sp modelId="{73608627-726E-4FF0-855C-A2E7B7973AB1}">
      <dsp:nvSpPr>
        <dsp:cNvPr id="0" name=""/>
        <dsp:cNvSpPr/>
      </dsp:nvSpPr>
      <dsp:spPr>
        <a:xfrm rot="5400000">
          <a:off x="4854140" y="396210"/>
          <a:ext cx="1591281" cy="51537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Setting up of BPOs in North Eastern States and Smaller towns of the country</a:t>
          </a:r>
          <a:endParaRPr lang="en-IN" sz="2400" b="0" kern="1200" dirty="0"/>
        </a:p>
      </dsp:txBody>
      <dsp:txXfrm rot="-5400000">
        <a:off x="3072887" y="2255143"/>
        <a:ext cx="5076107" cy="1435921"/>
      </dsp:txXfrm>
    </dsp:sp>
    <dsp:sp modelId="{F7ED89C2-2E54-43D5-947F-2E32467C7DF6}">
      <dsp:nvSpPr>
        <dsp:cNvPr id="0" name=""/>
        <dsp:cNvSpPr/>
      </dsp:nvSpPr>
      <dsp:spPr>
        <a:xfrm>
          <a:off x="0" y="2093080"/>
          <a:ext cx="3072887" cy="1764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IT/ITES in North Eastern States</a:t>
          </a:r>
          <a:endParaRPr lang="en-IN" sz="2600" kern="1200" dirty="0"/>
        </a:p>
      </dsp:txBody>
      <dsp:txXfrm>
        <a:off x="86139" y="2179219"/>
        <a:ext cx="2900609" cy="15922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FE0C3-AB4C-4F50-A175-32E42AAB6ADF}">
      <dsp:nvSpPr>
        <dsp:cNvPr id="0" name=""/>
        <dsp:cNvSpPr/>
      </dsp:nvSpPr>
      <dsp:spPr>
        <a:xfrm rot="5400000">
          <a:off x="4800487" y="-1636659"/>
          <a:ext cx="159128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dirty="0" smtClean="0">
              <a:solidFill>
                <a:schemeClr val="tx1"/>
              </a:solidFill>
            </a:rPr>
            <a:t>Capacity Building Program at Village Level Entrepreneurs levels is being conducted.</a:t>
          </a:r>
          <a:endParaRPr lang="en-IN" sz="1800" b="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dirty="0" smtClean="0"/>
            <a:t>Coverage: 300,000 persons </a:t>
          </a:r>
          <a:endParaRPr lang="en-IN" sz="1800" b="0" kern="1200" dirty="0"/>
        </a:p>
      </dsp:txBody>
      <dsp:txXfrm rot="-5400000">
        <a:off x="2962656" y="278852"/>
        <a:ext cx="5189264" cy="1435921"/>
      </dsp:txXfrm>
    </dsp:sp>
    <dsp:sp modelId="{0DAF8D70-BCCA-4F4F-BA46-A74C65F15337}">
      <dsp:nvSpPr>
        <dsp:cNvPr id="0" name=""/>
        <dsp:cNvSpPr/>
      </dsp:nvSpPr>
      <dsp:spPr>
        <a:xfrm>
          <a:off x="0" y="2261"/>
          <a:ext cx="2962656" cy="1989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Train Service Delivery Agents to run viable businesses delivering IT services</a:t>
          </a:r>
          <a:endParaRPr lang="en-IN" sz="2200" kern="1200" dirty="0">
            <a:latin typeface="+mj-lt"/>
          </a:endParaRPr>
        </a:p>
      </dsp:txBody>
      <dsp:txXfrm>
        <a:off x="97100" y="99361"/>
        <a:ext cx="2768456" cy="1794901"/>
      </dsp:txXfrm>
    </dsp:sp>
    <dsp:sp modelId="{73608627-726E-4FF0-855C-A2E7B7973AB1}">
      <dsp:nvSpPr>
        <dsp:cNvPr id="0" name=""/>
        <dsp:cNvSpPr/>
      </dsp:nvSpPr>
      <dsp:spPr>
        <a:xfrm rot="5400000">
          <a:off x="4854140" y="396210"/>
          <a:ext cx="1591281" cy="51537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dirty="0" smtClean="0"/>
            <a:t>All Telecom Service Providers have been requested to take necessary action to tie up with local technical institutions. </a:t>
          </a:r>
          <a:endParaRPr lang="en-IN" sz="1800" b="0" kern="1200" dirty="0"/>
        </a:p>
      </dsp:txBody>
      <dsp:txXfrm rot="-5400000">
        <a:off x="3072887" y="2255143"/>
        <a:ext cx="5076107" cy="1435921"/>
      </dsp:txXfrm>
    </dsp:sp>
    <dsp:sp modelId="{F7ED89C2-2E54-43D5-947F-2E32467C7DF6}">
      <dsp:nvSpPr>
        <dsp:cNvPr id="0" name=""/>
        <dsp:cNvSpPr/>
      </dsp:nvSpPr>
      <dsp:spPr>
        <a:xfrm>
          <a:off x="0" y="2093080"/>
          <a:ext cx="3072887" cy="1764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Telecom service providers to train rural workforce to cater to their own needs</a:t>
          </a:r>
          <a:endParaRPr lang="en-IN" sz="2200" kern="1200" dirty="0"/>
        </a:p>
      </dsp:txBody>
      <dsp:txXfrm>
        <a:off x="86139" y="2179219"/>
        <a:ext cx="2900609" cy="15922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3D19F-E5DB-4E8F-BF9C-90EAF135A648}">
      <dsp:nvSpPr>
        <dsp:cNvPr id="0" name=""/>
        <dsp:cNvSpPr/>
      </dsp:nvSpPr>
      <dsp:spPr>
        <a:xfrm>
          <a:off x="0" y="328691"/>
          <a:ext cx="822960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58216" rIns="638708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1" kern="1200" dirty="0" smtClean="0"/>
            <a:t>e-</a:t>
          </a:r>
          <a:r>
            <a:rPr lang="en-IN" sz="1600" b="1" kern="1200" dirty="0" err="1" smtClean="0"/>
            <a:t>Sampark</a:t>
          </a:r>
          <a:r>
            <a:rPr lang="en-IN" sz="1600" kern="1200" dirty="0" smtClean="0"/>
            <a:t> database developed to send messages and emails to public representatives and government employees</a:t>
          </a:r>
          <a:endParaRPr lang="en-IN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 8 million email addresses and 13.6 </a:t>
          </a:r>
          <a:r>
            <a:rPr lang="en-IN" sz="1600" kern="1200" dirty="0" err="1" smtClean="0"/>
            <a:t>crore</a:t>
          </a:r>
          <a:r>
            <a:rPr lang="en-IN" sz="1600" kern="1200" dirty="0" smtClean="0"/>
            <a:t> mobile numbers available</a:t>
          </a:r>
          <a:endParaRPr lang="en-IN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143 campaign and 420 million mailers sent</a:t>
          </a:r>
          <a:endParaRPr lang="en-IN" sz="1600" kern="1200" dirty="0"/>
        </a:p>
      </dsp:txBody>
      <dsp:txXfrm>
        <a:off x="0" y="328691"/>
        <a:ext cx="8229600" cy="1559250"/>
      </dsp:txXfrm>
    </dsp:sp>
    <dsp:sp modelId="{FE8B5BFF-7177-45D7-88DD-014090BF5668}">
      <dsp:nvSpPr>
        <dsp:cNvPr id="0" name=""/>
        <dsp:cNvSpPr/>
      </dsp:nvSpPr>
      <dsp:spPr>
        <a:xfrm>
          <a:off x="411480" y="3971"/>
          <a:ext cx="5760720" cy="64944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IT Platform for Messages </a:t>
          </a:r>
          <a:endParaRPr lang="en-IN" sz="1800" kern="1200" dirty="0"/>
        </a:p>
      </dsp:txBody>
      <dsp:txXfrm>
        <a:off x="443183" y="35674"/>
        <a:ext cx="5697314" cy="586034"/>
      </dsp:txXfrm>
    </dsp:sp>
    <dsp:sp modelId="{3FAC1911-E146-4167-A969-0CD2852AFE3A}">
      <dsp:nvSpPr>
        <dsp:cNvPr id="0" name=""/>
        <dsp:cNvSpPr/>
      </dsp:nvSpPr>
      <dsp:spPr>
        <a:xfrm>
          <a:off x="0" y="2331461"/>
          <a:ext cx="822960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58216" rIns="638708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1" kern="1200" dirty="0" smtClean="0"/>
            <a:t>e-Greetings</a:t>
          </a:r>
          <a:r>
            <a:rPr lang="en-IN" sz="1600" kern="1200" dirty="0" smtClean="0"/>
            <a:t> portal – </a:t>
          </a:r>
          <a:r>
            <a:rPr lang="en-IN" sz="1600" kern="1200" dirty="0" smtClean="0">
              <a:hlinkClick xmlns:r="http://schemas.openxmlformats.org/officeDocument/2006/relationships" r:id="rId1"/>
            </a:rPr>
            <a:t>https://egreetings.india.gov.in/</a:t>
          </a:r>
          <a:r>
            <a:rPr lang="en-IN" sz="1600" kern="1200" dirty="0" smtClean="0"/>
            <a:t> </a:t>
          </a:r>
          <a:endParaRPr lang="en-IN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Over 10 </a:t>
          </a:r>
          <a:r>
            <a:rPr lang="en-IN" sz="1600" kern="1200" dirty="0" err="1" smtClean="0"/>
            <a:t>lakh</a:t>
          </a:r>
          <a:r>
            <a:rPr lang="en-IN" sz="1600" kern="1200" dirty="0" smtClean="0"/>
            <a:t> e-Greetings sent</a:t>
          </a:r>
          <a:endParaRPr lang="en-IN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Over 39 greeting categories and 503 cards are available to send greetings in electronic form on various occasions such as Independence Day, New Year, etc. </a:t>
          </a:r>
          <a:endParaRPr lang="en-IN" sz="1600" kern="1200" dirty="0"/>
        </a:p>
      </dsp:txBody>
      <dsp:txXfrm>
        <a:off x="0" y="2331461"/>
        <a:ext cx="8229600" cy="1559250"/>
      </dsp:txXfrm>
    </dsp:sp>
    <dsp:sp modelId="{C5CFD471-FF43-4CDA-9A7A-124CB4A2944D}">
      <dsp:nvSpPr>
        <dsp:cNvPr id="0" name=""/>
        <dsp:cNvSpPr/>
      </dsp:nvSpPr>
      <dsp:spPr>
        <a:xfrm>
          <a:off x="411480" y="2006741"/>
          <a:ext cx="5760720" cy="649440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Government Greetings to be e-Greetings </a:t>
          </a:r>
          <a:endParaRPr lang="en-IN" sz="1800" kern="1200" dirty="0"/>
        </a:p>
      </dsp:txBody>
      <dsp:txXfrm>
        <a:off x="443183" y="2038444"/>
        <a:ext cx="56973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2BBA3-FBAD-419E-B784-9380EA3BEF3D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7574C-DDDA-4EFF-8EEC-837164C28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6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2A1F76C-C984-4445-BB3C-2353AF4FF6AB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C513F32-D6E6-4FC7-A081-53353D5A94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0C360-E6F0-47BC-B49B-9B777124B898}" type="slidenum">
              <a:rPr lang="en-GB" altLang="en-US">
                <a:solidFill>
                  <a:srgbClr val="000000"/>
                </a:solidFill>
                <a:latin typeface="Corbel"/>
              </a:rPr>
              <a:pPr/>
              <a:t>18</a:t>
            </a:fld>
            <a:endParaRPr lang="en-GB" altLang="en-US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ygov.in/" TargetMode="External"/><Relationship Id="rId2" Type="http://schemas.openxmlformats.org/officeDocument/2006/relationships/hyperlink" Target="https://data.gov.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rajesh.sharma@gov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5400"/>
            <a:ext cx="6934200" cy="84137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33CC"/>
                </a:solidFill>
              </a:rPr>
              <a:t>ICT for Development</a:t>
            </a:r>
            <a:endParaRPr lang="en-US" sz="4000" b="1" dirty="0">
              <a:solidFill>
                <a:srgbClr val="0033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72000"/>
            <a:ext cx="7467600" cy="1752600"/>
          </a:xfrm>
        </p:spPr>
        <p:txBody>
          <a:bodyPr>
            <a:noAutofit/>
          </a:bodyPr>
          <a:lstStyle/>
          <a:p>
            <a:r>
              <a:rPr lang="en-US" sz="2800" b="1" dirty="0"/>
              <a:t>Dr. Rajesh Sharma </a:t>
            </a:r>
            <a:r>
              <a:rPr lang="en-US" sz="2000" b="1" dirty="0"/>
              <a:t>ITS </a:t>
            </a:r>
          </a:p>
          <a:p>
            <a:r>
              <a:rPr lang="en-US" sz="2000" b="1" dirty="0"/>
              <a:t>Department of Telecom</a:t>
            </a:r>
          </a:p>
          <a:p>
            <a:r>
              <a:rPr lang="en-US" sz="2000" b="1" dirty="0"/>
              <a:t>New Delhi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2971800"/>
            <a:ext cx="8610600" cy="84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Session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5,6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z="2400" b="1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2400" b="1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 April 2022</a:t>
            </a:r>
            <a:endParaRPr lang="en-US" sz="2400" b="1" baseline="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85728"/>
            <a:ext cx="8077200" cy="607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30837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Digital India - Vision Areas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1EA8-CD6F-46A7-A5B5-FCB7461755DF}" type="slidenum">
              <a:rPr lang="en-IN" smtClean="0"/>
              <a:pPr/>
              <a:t>10</a:t>
            </a:fld>
            <a:endParaRPr lang="en-IN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23528" y="1484784"/>
          <a:ext cx="8496944" cy="4515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1" name="Picture 7" descr="C:\Users\dell\AppData\Local\Microsoft\Windows\Temporary Internet Files\Content.IE5\IKQRIYGU\wlan-303722_64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7860" y="1988841"/>
            <a:ext cx="773781" cy="713329"/>
          </a:xfrm>
          <a:prstGeom prst="rect">
            <a:avLst/>
          </a:prstGeom>
          <a:noFill/>
        </p:spPr>
      </p:pic>
      <p:pic>
        <p:nvPicPr>
          <p:cNvPr id="1032" name="Picture 8" descr="C:\Users\dell\AppData\Local\Microsoft\Windows\Temporary Internet Files\Content.IE5\IKQRIYGU\Outsourcing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9090" y="3429000"/>
            <a:ext cx="862591" cy="648072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539552" y="4719476"/>
            <a:ext cx="792088" cy="725749"/>
          </a:xfrm>
          <a:prstGeom prst="ellipse">
            <a:avLst/>
          </a:prstGeom>
          <a:blipFill rotWithShape="1">
            <a:blip r:embed="rId9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50000"/>
              <a:hueOff val="-10682366"/>
              <a:satOff val="47617"/>
              <a:lumOff val="420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itle 1"/>
          <p:cNvSpPr txBox="1">
            <a:spLocks/>
          </p:cNvSpPr>
          <p:nvPr/>
        </p:nvSpPr>
        <p:spPr>
          <a:xfrm>
            <a:off x="336666" y="334774"/>
            <a:ext cx="8229600" cy="794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00FF"/>
                </a:solidFill>
              </a:rPr>
              <a:t>Digital India - Vision Areas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81000"/>
            <a:ext cx="8686799" cy="6180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9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1EA8-CD6F-46A7-A5B5-FCB7461755DF}" type="slidenum">
              <a:rPr lang="en-IN" smtClean="0"/>
              <a:pPr/>
              <a:t>11</a:t>
            </a:fld>
            <a:endParaRPr lang="en-IN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04800" y="1552596"/>
          <a:ext cx="8534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857250"/>
            <a:ext cx="8610600" cy="30837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Digital India - Vision Areas..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373117"/>
            <a:ext cx="8777318" cy="6096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6700" y="638742"/>
            <a:ext cx="8610600" cy="526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00FF"/>
                </a:solidFill>
              </a:rPr>
              <a:t>Digital India - Vision Areas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-1154948" y="3369471"/>
            <a:ext cx="4071966" cy="762000"/>
          </a:xfrm>
          <a:prstGeom prst="rect">
            <a:avLst/>
          </a:prstGeom>
          <a:gradFill rotWithShape="1">
            <a:gsLst>
              <a:gs pos="0">
                <a:srgbClr val="FFFF66">
                  <a:gamma/>
                  <a:shade val="46275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 algn="ctr" eaLnBrk="0" hangingPunct="0"/>
            <a:r>
              <a:rPr lang="en-US" b="1" dirty="0"/>
              <a:t>Broadband Highways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500034" y="857251"/>
            <a:ext cx="8215370" cy="828653"/>
          </a:xfrm>
          <a:prstGeom prst="triangle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 algn="ctr" eaLnBrk="0" hangingPunct="0"/>
            <a:r>
              <a:rPr lang="en-US" sz="3000" b="1" dirty="0">
                <a:latin typeface="+mj-lt"/>
              </a:rPr>
              <a:t>Nine Pillars of Digital India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57158" y="5815030"/>
            <a:ext cx="8429684" cy="18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/>
              <a:t>      1                     2                   3                     4                   5                     6                    7                   8                   9</a:t>
            </a:r>
          </a:p>
        </p:txBody>
      </p:sp>
      <p:sp>
        <p:nvSpPr>
          <p:cNvPr id="11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 rot="16200000">
            <a:off x="-202438" y="3369471"/>
            <a:ext cx="4071966" cy="762000"/>
          </a:xfrm>
          <a:prstGeom prst="rect">
            <a:avLst/>
          </a:prstGeom>
          <a:gradFill rotWithShape="1">
            <a:gsLst>
              <a:gs pos="0">
                <a:srgbClr val="FFFF66">
                  <a:gamma/>
                  <a:shade val="46275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 algn="ctr" eaLnBrk="0" hangingPunct="0"/>
            <a:r>
              <a:rPr lang="en-US" b="1" dirty="0"/>
              <a:t>Universal Access to Mobile Connectivity</a:t>
            </a:r>
          </a:p>
        </p:txBody>
      </p:sp>
      <p:sp>
        <p:nvSpPr>
          <p:cNvPr id="12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 rot="16200000">
            <a:off x="726256" y="3369471"/>
            <a:ext cx="4071966" cy="762000"/>
          </a:xfrm>
          <a:prstGeom prst="rect">
            <a:avLst/>
          </a:prstGeom>
          <a:gradFill rotWithShape="1">
            <a:gsLst>
              <a:gs pos="0">
                <a:srgbClr val="FFFF66">
                  <a:gamma/>
                  <a:shade val="46275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 algn="ctr" eaLnBrk="0" hangingPunct="0"/>
            <a:r>
              <a:rPr lang="en-US" b="1" dirty="0"/>
              <a:t>Public Internet Access </a:t>
            </a:r>
            <a:r>
              <a:rPr lang="en-US" b="1" dirty="0" err="1"/>
              <a:t>Programme</a:t>
            </a:r>
            <a:endParaRPr lang="en-US" b="1" dirty="0"/>
          </a:p>
        </p:txBody>
      </p:sp>
      <p:sp>
        <p:nvSpPr>
          <p:cNvPr id="13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 rot="16200000">
            <a:off x="1654951" y="3369471"/>
            <a:ext cx="4071966" cy="762000"/>
          </a:xfrm>
          <a:prstGeom prst="rect">
            <a:avLst/>
          </a:prstGeom>
          <a:gradFill rotWithShape="1">
            <a:gsLst>
              <a:gs pos="0">
                <a:srgbClr val="FFFF66">
                  <a:gamma/>
                  <a:shade val="46275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 algn="ctr" eaLnBrk="0" hangingPunct="0"/>
            <a:r>
              <a:rPr lang="en-US" b="1" dirty="0"/>
              <a:t>Reforming Governance through Technology</a:t>
            </a:r>
          </a:p>
        </p:txBody>
      </p:sp>
      <p:sp>
        <p:nvSpPr>
          <p:cNvPr id="14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 rot="16200000">
            <a:off x="2583645" y="3369472"/>
            <a:ext cx="4071966" cy="762000"/>
          </a:xfrm>
          <a:prstGeom prst="rect">
            <a:avLst/>
          </a:prstGeom>
          <a:gradFill rotWithShape="1">
            <a:gsLst>
              <a:gs pos="0">
                <a:srgbClr val="FFFF66">
                  <a:gamma/>
                  <a:shade val="46275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 algn="ctr" eaLnBrk="0" hangingPunct="0"/>
            <a:r>
              <a:rPr lang="en-US" b="1" dirty="0"/>
              <a:t>E-</a:t>
            </a:r>
            <a:r>
              <a:rPr lang="en-US" b="1" dirty="0" err="1"/>
              <a:t>Kranti</a:t>
            </a:r>
            <a:r>
              <a:rPr lang="en-US" b="1" dirty="0"/>
              <a:t>: Electronic Delivery of Services</a:t>
            </a:r>
          </a:p>
        </p:txBody>
      </p:sp>
      <p:sp>
        <p:nvSpPr>
          <p:cNvPr id="15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 rot="16200000">
            <a:off x="3512339" y="3369471"/>
            <a:ext cx="4071966" cy="762000"/>
          </a:xfrm>
          <a:prstGeom prst="rect">
            <a:avLst/>
          </a:prstGeom>
          <a:gradFill rotWithShape="1">
            <a:gsLst>
              <a:gs pos="0">
                <a:srgbClr val="FFFF66">
                  <a:gamma/>
                  <a:shade val="46275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 algn="ctr" eaLnBrk="0" hangingPunct="0"/>
            <a:r>
              <a:rPr lang="en-US" b="1" dirty="0"/>
              <a:t>Information for All</a:t>
            </a:r>
          </a:p>
        </p:txBody>
      </p:sp>
      <p:sp>
        <p:nvSpPr>
          <p:cNvPr id="16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 rot="16200000">
            <a:off x="4441033" y="3369471"/>
            <a:ext cx="4071966" cy="762000"/>
          </a:xfrm>
          <a:prstGeom prst="rect">
            <a:avLst/>
          </a:prstGeom>
          <a:gradFill rotWithShape="1">
            <a:gsLst>
              <a:gs pos="0">
                <a:srgbClr val="FFFF66">
                  <a:gamma/>
                  <a:shade val="46275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 algn="ctr" eaLnBrk="0" hangingPunct="0"/>
            <a:r>
              <a:rPr lang="en-US" b="1" dirty="0"/>
              <a:t>Electronic Manufacturing</a:t>
            </a:r>
          </a:p>
        </p:txBody>
      </p:sp>
      <p:sp>
        <p:nvSpPr>
          <p:cNvPr id="17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 rot="16200000">
            <a:off x="5369726" y="3369471"/>
            <a:ext cx="4071966" cy="762000"/>
          </a:xfrm>
          <a:prstGeom prst="rect">
            <a:avLst/>
          </a:prstGeom>
          <a:gradFill rotWithShape="1">
            <a:gsLst>
              <a:gs pos="0">
                <a:srgbClr val="FFFF66">
                  <a:gamma/>
                  <a:shade val="46275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 algn="ctr" eaLnBrk="0" hangingPunct="0"/>
            <a:r>
              <a:rPr lang="en-US" b="1" dirty="0"/>
              <a:t>IT for Jobs</a:t>
            </a:r>
          </a:p>
        </p:txBody>
      </p:sp>
      <p:sp>
        <p:nvSpPr>
          <p:cNvPr id="18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 rot="16200000">
            <a:off x="6298421" y="3369471"/>
            <a:ext cx="4071966" cy="762000"/>
          </a:xfrm>
          <a:prstGeom prst="rect">
            <a:avLst/>
          </a:prstGeom>
          <a:gradFill rotWithShape="1">
            <a:gsLst>
              <a:gs pos="0">
                <a:srgbClr val="FFFF66">
                  <a:gamma/>
                  <a:shade val="46275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 algn="ctr" eaLnBrk="0" hangingPunct="0"/>
            <a:r>
              <a:rPr lang="en-US" b="1" dirty="0"/>
              <a:t>Early Harvest </a:t>
            </a:r>
            <a:r>
              <a:rPr lang="en-US" b="1" dirty="0" err="1"/>
              <a:t>Programme</a:t>
            </a:r>
            <a:endParaRPr lang="en-US" b="1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857234"/>
            <a:ext cx="1452576" cy="72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7936" y="836713"/>
            <a:ext cx="1452576" cy="72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13952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06050"/>
            <a:ext cx="8229600" cy="308372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Pillar 1. </a:t>
            </a:r>
            <a:r>
              <a:rPr lang="en-IN" sz="2600" b="1" dirty="0">
                <a:solidFill>
                  <a:schemeClr val="bg1"/>
                </a:solidFill>
              </a:rPr>
              <a:t>Broadband Highways</a:t>
            </a:r>
            <a:endParaRPr lang="en-US" sz="26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457200" y="1714489"/>
          <a:ext cx="8229600" cy="373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7200" y="568304"/>
            <a:ext cx="8229600" cy="646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00FF"/>
                </a:solidFill>
              </a:rPr>
              <a:t>Pillar 1. </a:t>
            </a:r>
            <a:r>
              <a:rPr lang="en-IN" sz="3200" b="1" dirty="0" smtClean="0">
                <a:solidFill>
                  <a:srgbClr val="0000FF"/>
                </a:solidFill>
              </a:rPr>
              <a:t>Broadband Highways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73117"/>
            <a:ext cx="8777318" cy="6096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2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457200" y="1714489"/>
          <a:ext cx="8229600" cy="373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06050"/>
            <a:ext cx="8229600" cy="308372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Pillar 2. </a:t>
            </a:r>
            <a:r>
              <a:rPr lang="en-IN" sz="2600" b="1" dirty="0">
                <a:solidFill>
                  <a:schemeClr val="bg1"/>
                </a:solidFill>
              </a:rPr>
              <a:t>Universal Access to Phones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635799"/>
            <a:ext cx="8229600" cy="308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00FF"/>
                </a:solidFill>
              </a:rPr>
              <a:t>Pillar 2. </a:t>
            </a:r>
            <a:r>
              <a:rPr lang="en-IN" sz="3600" b="1" dirty="0" smtClean="0">
                <a:solidFill>
                  <a:srgbClr val="0000FF"/>
                </a:solidFill>
              </a:rPr>
              <a:t>Universal Access to Phones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73117"/>
            <a:ext cx="8777318" cy="6096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2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714488"/>
          <a:ext cx="8229600" cy="385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6006" y="685800"/>
            <a:ext cx="8229600" cy="30837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Pillar 3. Public Internet Access Program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89035"/>
            <a:ext cx="8777318" cy="6096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8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313751"/>
            <a:ext cx="8229600" cy="4214842"/>
          </a:xfrm>
        </p:spPr>
        <p:txBody>
          <a:bodyPr>
            <a:noAutofit/>
          </a:bodyPr>
          <a:lstStyle/>
          <a:p>
            <a:pPr marL="395037" indent="-395037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Government  Process Re-engineering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using IT to improve transactions</a:t>
            </a:r>
          </a:p>
          <a:p>
            <a:pPr marL="581733" indent="-186696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Form Simplification, Online applications and tracking, Use of online repositories e.g. school certificates, voter ID cards, etc., Integration of services and platforms – Unique Identification Authority of India (UIDAI), Payment Gateway, Mobile Platform, Digital Locker, etc. </a:t>
            </a:r>
          </a:p>
          <a:p>
            <a:pPr marL="296278" indent="-296278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Electronic Databases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– all databases and information to be electronic</a:t>
            </a:r>
          </a:p>
          <a:p>
            <a:pPr marL="296278" indent="-296278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Workflow automation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inside government</a:t>
            </a:r>
          </a:p>
          <a:p>
            <a:pPr marL="296278" indent="-296278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Public Grievance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Redressal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- using IT to automate, respond,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analyse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 data to identify and resolve persistent problems – largely process improvements</a:t>
            </a:r>
          </a:p>
          <a:p>
            <a:pPr marL="296278" indent="-296278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1800" b="1" u="sng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Being implemented across government - critical for transformation.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0837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Pillar 4. Reforming Governance through Technology 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373117"/>
            <a:ext cx="8777318" cy="6096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9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92" y="893333"/>
            <a:ext cx="427196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Wingdings" pitchFamily="2" charset="2"/>
              <a:buChar char="§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Technology for Education – e-Education</a:t>
            </a:r>
          </a:p>
          <a:p>
            <a:pPr marL="463550" indent="-161925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All Schools connected with broadband</a:t>
            </a:r>
          </a:p>
          <a:p>
            <a:pPr marL="463550" indent="-161925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Free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wifi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 in all schools (250,000)</a:t>
            </a:r>
          </a:p>
          <a:p>
            <a:pPr marL="463550" indent="-161925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Digital Literacy program</a:t>
            </a:r>
          </a:p>
          <a:p>
            <a:pPr marL="463550" indent="-161925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MOOCs –Massive Online Open Courses</a:t>
            </a:r>
          </a:p>
          <a:p>
            <a:pPr marL="231775" indent="-231775">
              <a:buFont typeface="Wingdings" pitchFamily="2" charset="2"/>
              <a:buChar char="§"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pPr marL="231775" indent="-231775">
              <a:buFont typeface="Wingdings" pitchFamily="2" charset="2"/>
              <a:buChar char="§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Technology for Health – e-Healthcare</a:t>
            </a:r>
          </a:p>
          <a:p>
            <a:pPr marL="463550" indent="-174625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Online medical consultation</a:t>
            </a:r>
          </a:p>
          <a:p>
            <a:pPr marL="463550" indent="-174625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Online medical records</a:t>
            </a:r>
          </a:p>
          <a:p>
            <a:pPr marL="463550" indent="-174625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Online medicine supply</a:t>
            </a:r>
          </a:p>
          <a:p>
            <a:pPr marL="463550" indent="-174625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Pan-India exchange for patient information</a:t>
            </a:r>
          </a:p>
          <a:p>
            <a:pPr marL="231775" indent="-231775">
              <a:buFont typeface="Wingdings" pitchFamily="2" charset="2"/>
              <a:buChar char="§"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pPr marL="231775" indent="-231775">
              <a:buFont typeface="Wingdings" pitchFamily="2" charset="2"/>
              <a:buChar char="§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Technology for Planning</a:t>
            </a:r>
          </a:p>
          <a:p>
            <a:pPr marL="463550" indent="-174625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GIS based decision making</a:t>
            </a:r>
          </a:p>
          <a:p>
            <a:pPr marL="463550" indent="-174625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National GIS Mission Mode Project</a:t>
            </a:r>
          </a:p>
          <a:p>
            <a:pPr marL="463550" indent="-174625">
              <a:buFont typeface="Arial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pPr marL="231775" indent="-231775">
              <a:buFont typeface="Wingdings" pitchFamily="2" charset="2"/>
              <a:buChar char="§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Technology for Security</a:t>
            </a:r>
          </a:p>
          <a:p>
            <a:pPr marL="463550" indent="-231775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Mobile Emergency Services</a:t>
            </a:r>
          </a:p>
          <a:p>
            <a:pPr marL="463550" indent="-174625"/>
            <a:endParaRPr lang="en-US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7723" y="990600"/>
            <a:ext cx="45917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Wingdings" pitchFamily="2" charset="2"/>
              <a:buChar char="§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Technology for Farmers</a:t>
            </a:r>
          </a:p>
          <a:p>
            <a:pPr marL="463550" indent="-173038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Real time price information</a:t>
            </a:r>
          </a:p>
          <a:p>
            <a:pPr marL="463550" indent="-173038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Online ordering of inputs</a:t>
            </a:r>
          </a:p>
          <a:p>
            <a:pPr marL="463550" indent="-173038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Online cash, loan, relief payment with mobile banking</a:t>
            </a:r>
          </a:p>
          <a:p>
            <a:pPr marL="231775" indent="-231775">
              <a:buFont typeface="Wingdings" pitchFamily="2" charset="2"/>
              <a:buChar char="§"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pPr marL="231775" indent="-231775">
              <a:buFont typeface="Wingdings" pitchFamily="2" charset="2"/>
              <a:buChar char="§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Technology for Financial Inclusion</a:t>
            </a:r>
          </a:p>
          <a:p>
            <a:pPr marL="463550" indent="-231775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Mobile Banking</a:t>
            </a:r>
          </a:p>
          <a:p>
            <a:pPr marL="463550" indent="-231775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Micro-ATM program</a:t>
            </a:r>
          </a:p>
          <a:p>
            <a:pPr marL="463550" indent="-231775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Common Services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Centres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, Post Offices</a:t>
            </a:r>
          </a:p>
          <a:p>
            <a:pPr marL="231775" indent="-231775">
              <a:buFont typeface="Wingdings" pitchFamily="2" charset="2"/>
              <a:buChar char="§"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pPr marL="231775" indent="-231775">
              <a:buFont typeface="Wingdings" pitchFamily="2" charset="2"/>
              <a:buChar char="§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Technology for Justice</a:t>
            </a:r>
          </a:p>
          <a:p>
            <a:pPr marL="463550" indent="-231775">
              <a:buFont typeface="Arial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e-Courts, e-Police, e-Prison, e-Prosecution</a:t>
            </a:r>
          </a:p>
          <a:p>
            <a:pPr marL="231775" indent="-231775">
              <a:buFont typeface="Wingdings" pitchFamily="2" charset="2"/>
              <a:buChar char="§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pPr marL="231775" lvl="1" indent="-231775">
              <a:buFont typeface="Wingdings" pitchFamily="2" charset="2"/>
              <a:buChar char="§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Technology for Security</a:t>
            </a:r>
          </a:p>
          <a:p>
            <a:pPr marL="621267" lvl="2" indent="-231775">
              <a:buFont typeface="Wingdings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National Cyber Security Co-ordination Center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" y="204953"/>
            <a:ext cx="8763000" cy="6096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19100" y="485632"/>
            <a:ext cx="8229600" cy="30837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00FF"/>
                </a:solidFill>
              </a:rPr>
              <a:t>Pillar 5. e-</a:t>
            </a:r>
            <a:r>
              <a:rPr lang="en-US" sz="2600" b="1" dirty="0" err="1" smtClean="0">
                <a:solidFill>
                  <a:srgbClr val="0000FF"/>
                </a:solidFill>
              </a:rPr>
              <a:t>Kranti</a:t>
            </a:r>
            <a:r>
              <a:rPr lang="en-US" sz="2600" b="1" dirty="0" smtClean="0">
                <a:solidFill>
                  <a:srgbClr val="0000FF"/>
                </a:solidFill>
              </a:rPr>
              <a:t>: Electronic Delivery of Services  </a:t>
            </a:r>
            <a:endParaRPr lang="en-US" sz="2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1EA8-CD6F-46A7-A5B5-FCB7461755DF}" type="slidenum">
              <a:rPr lang="en-IN" smtClean="0"/>
              <a:pPr/>
              <a:t>18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1" y="1600200"/>
          <a:ext cx="6373495" cy="3931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7789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smtClean="0"/>
                        <a:t>Fully Implemented / providing services (15)</a:t>
                      </a:r>
                      <a:endParaRPr lang="en-US" sz="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789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 </a:t>
                      </a:r>
                      <a:r>
                        <a:rPr lang="en-US" sz="1200" u="sng" kern="1200" dirty="0" smtClean="0"/>
                        <a:t>Partial Implemented / providing services  partially (14)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789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/>
                        <a:t>Design &amp; Development (3)</a:t>
                      </a:r>
                      <a:endParaRPr lang="en-IN" sz="1200" kern="1200" dirty="0" smtClean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789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/>
                        <a:t>Under implementation (5)</a:t>
                      </a:r>
                      <a:endParaRPr lang="en-IN" sz="1200" kern="1200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0" indent="-22860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Pensions</a:t>
                      </a:r>
                      <a:endParaRPr lang="en-US" sz="600" dirty="0" smtClean="0"/>
                    </a:p>
                    <a:p>
                      <a:pPr marL="228600" lvl="0" indent="-22860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Banking</a:t>
                      </a:r>
                      <a:endParaRPr lang="en-US" sz="600" dirty="0" smtClean="0"/>
                    </a:p>
                    <a:p>
                      <a:pPr marL="228600" lvl="0" indent="-22860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Passport</a:t>
                      </a:r>
                      <a:endParaRPr lang="en-US" sz="600" dirty="0" smtClean="0"/>
                    </a:p>
                    <a:p>
                      <a:pPr marL="228600" lvl="0" indent="-22860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Visa</a:t>
                      </a:r>
                      <a:endParaRPr lang="en-US" sz="600" dirty="0" smtClean="0"/>
                    </a:p>
                    <a:p>
                      <a:pPr marL="228600" lvl="0" indent="-22860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Income Tax</a:t>
                      </a:r>
                      <a:endParaRPr lang="en-US" sz="600" dirty="0" smtClean="0"/>
                    </a:p>
                    <a:p>
                      <a:pPr marL="228600" lvl="0" indent="-22860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MCA21</a:t>
                      </a:r>
                      <a:endParaRPr lang="en-US" sz="600" dirty="0" smtClean="0"/>
                    </a:p>
                    <a:p>
                      <a:pPr marL="228600" lvl="0" indent="-22860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Insurance</a:t>
                      </a:r>
                      <a:endParaRPr lang="en-US" sz="600" dirty="0" smtClean="0"/>
                    </a:p>
                    <a:p>
                      <a:pPr marL="228600" lvl="0" indent="-22860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Central Excise and Tax</a:t>
                      </a:r>
                      <a:endParaRPr lang="en-US" sz="600" dirty="0" smtClean="0"/>
                    </a:p>
                    <a:p>
                      <a:pPr marL="228600" lvl="0" indent="-22860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UID</a:t>
                      </a:r>
                      <a:endParaRPr lang="en-US" sz="600" dirty="0" smtClean="0"/>
                    </a:p>
                    <a:p>
                      <a:pPr marL="228600" lvl="0" indent="-22860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Road Transport</a:t>
                      </a:r>
                      <a:endParaRPr lang="en-US" sz="600" dirty="0" smtClean="0"/>
                    </a:p>
                    <a:p>
                      <a:pPr marL="228600" lvl="0" indent="-22860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India Portal</a:t>
                      </a:r>
                      <a:endParaRPr lang="en-US" sz="600" dirty="0" smtClean="0"/>
                    </a:p>
                    <a:p>
                      <a:pPr marL="228600" lvl="0" indent="-22860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EDI</a:t>
                      </a:r>
                      <a:endParaRPr lang="en-US" sz="600" dirty="0" smtClean="0"/>
                    </a:p>
                    <a:p>
                      <a:pPr marL="228600" lvl="0" indent="-22860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Financial Inclusion</a:t>
                      </a:r>
                      <a:endParaRPr lang="en-US" sz="600" dirty="0" smtClean="0"/>
                    </a:p>
                    <a:p>
                      <a:pPr marL="228600" lvl="0" indent="-22860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Gateway / NSDG</a:t>
                      </a:r>
                      <a:endParaRPr lang="en-US" sz="600" dirty="0" smtClean="0"/>
                    </a:p>
                    <a:p>
                      <a:pPr marL="228600" lvl="0" indent="-22860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CSC</a:t>
                      </a:r>
                      <a:endParaRPr lang="en-US" sz="2000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Employment Exchange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PDS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Treasuries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e-District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Agriculture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Municipalities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Commercial Taxes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Land Records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err="1" smtClean="0"/>
                        <a:t>Shaala</a:t>
                      </a:r>
                      <a:r>
                        <a:rPr lang="en-US" sz="1200" kern="1200" dirty="0" smtClean="0"/>
                        <a:t> </a:t>
                      </a:r>
                      <a:r>
                        <a:rPr lang="en-US" sz="1200" kern="1200" dirty="0" err="1" smtClean="0"/>
                        <a:t>Darpan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e-Office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e-Biz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Social Benefits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e-Proc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e-Courts</a:t>
                      </a:r>
                      <a:endParaRPr lang="en-IN" sz="1200" kern="1200" dirty="0" smtClean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Health</a:t>
                      </a:r>
                      <a:endParaRPr lang="en-IN" sz="1200" kern="1200" dirty="0" smtClean="0"/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Agriculture 2.0</a:t>
                      </a:r>
                      <a:endParaRPr lang="en-IN" sz="1200" kern="1200" dirty="0" smtClean="0"/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Rural Development </a:t>
                      </a:r>
                      <a:endParaRPr lang="en-IN" sz="1200" kern="1200" dirty="0" smtClean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u="none" strike="noStrike" kern="1200" dirty="0" smtClean="0"/>
                        <a:t>e-District </a:t>
                      </a:r>
                      <a:endParaRPr lang="en-IN" sz="1200" kern="1200" dirty="0" smtClean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u="sng" kern="1200" dirty="0" smtClean="0"/>
                        <a:t>At Scoping (7)</a:t>
                      </a:r>
                      <a:endParaRPr lang="en-IN" sz="1200" kern="1200" dirty="0" smtClean="0"/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e-</a:t>
                      </a:r>
                      <a:r>
                        <a:rPr lang="en-US" sz="1200" kern="1200" dirty="0" err="1" smtClean="0"/>
                        <a:t>Vidhaan</a:t>
                      </a:r>
                      <a:endParaRPr lang="en-IN" sz="1200" kern="1200" dirty="0" smtClean="0"/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W&amp;C Development</a:t>
                      </a:r>
                      <a:endParaRPr lang="en-IN" sz="1200" kern="1200" dirty="0" smtClean="0"/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CAPF</a:t>
                      </a:r>
                      <a:endParaRPr lang="en-IN" sz="1200" kern="1200" dirty="0" smtClean="0"/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e-</a:t>
                      </a:r>
                      <a:r>
                        <a:rPr lang="en-US" sz="1200" kern="1200" dirty="0" err="1" smtClean="0"/>
                        <a:t>Sansad</a:t>
                      </a:r>
                      <a:endParaRPr lang="en-IN" sz="1200" kern="1200" dirty="0" smtClean="0"/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Urban Governance </a:t>
                      </a:r>
                      <a:endParaRPr lang="en-IN" sz="1200" kern="1200" dirty="0" smtClean="0"/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e-</a:t>
                      </a:r>
                      <a:r>
                        <a:rPr lang="en-US" sz="1200" kern="1200" dirty="0" err="1" smtClean="0"/>
                        <a:t>Bhasha</a:t>
                      </a:r>
                      <a:endParaRPr lang="en-IN" sz="1200" kern="1200" dirty="0" smtClean="0"/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NGIS</a:t>
                      </a:r>
                      <a:endParaRPr lang="en-IN" sz="1200" kern="1200" dirty="0" smtClean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Gram </a:t>
                      </a:r>
                      <a:r>
                        <a:rPr lang="en-US" sz="1200" kern="1200" dirty="0" err="1" smtClean="0"/>
                        <a:t>Panchayats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Police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Post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NMEICT</a:t>
                      </a:r>
                      <a:endParaRPr lang="en-IN" sz="1200" kern="1200" dirty="0" smtClean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kern="1200" dirty="0" smtClean="0"/>
                        <a:t>RAHI</a:t>
                      </a:r>
                      <a:endParaRPr lang="en-IN" sz="1200" kern="1200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609600"/>
            <a:ext cx="8229600" cy="30837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>
                <a:solidFill>
                  <a:srgbClr val="0000FF"/>
                </a:solidFill>
              </a:rPr>
              <a:t>Pillar 5. e-Kranti: Electronic Delivery of Services  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380999"/>
            <a:ext cx="8534400" cy="592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07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06050"/>
            <a:ext cx="8229600" cy="308372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Pillar 6. Information for All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286280"/>
          </a:xfrm>
        </p:spPr>
        <p:txBody>
          <a:bodyPr>
            <a:noAutofit/>
          </a:bodyPr>
          <a:lstStyle/>
          <a:p>
            <a:pPr marL="347663" indent="-347663" algn="just">
              <a:buFont typeface="Wingdings" pitchFamily="2" charset="2"/>
              <a:buChar char="§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Online Hosting of Information &amp; documents </a:t>
            </a:r>
          </a:p>
          <a:p>
            <a:pPr marL="688469" lvl="1" indent="-347663" algn="just">
              <a:buFont typeface="Wingdings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Citizens have open, easy access to information</a:t>
            </a:r>
          </a:p>
          <a:p>
            <a:pPr marL="688469" lvl="1" indent="-347663" algn="just">
              <a:buFont typeface="Wingdings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Open data platform (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  <a:hlinkClick r:id="rId2"/>
              </a:rPr>
              <a:t>https://data.gov.in/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) </a:t>
            </a:r>
          </a:p>
          <a:p>
            <a:pPr marL="688469" lvl="1" indent="-347663" algn="just">
              <a:buFont typeface="Wingdings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63,239 registered users so far. </a:t>
            </a:r>
          </a:p>
          <a:p>
            <a:pPr marL="347663" indent="-347663" algn="just">
              <a:buFont typeface="Wingdings" pitchFamily="2" charset="2"/>
              <a:buChar char="§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pPr marL="347663" indent="-347663" algn="just">
              <a:buFont typeface="Wingdings" pitchFamily="2" charset="2"/>
              <a:buChar char="§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Government pro-actively engages through social media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and web based platforms to inform citizens</a:t>
            </a:r>
          </a:p>
          <a:p>
            <a:pPr marL="688469" lvl="1" indent="-347663" algn="just">
              <a:buFont typeface="Wingdings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  <a:hlinkClick r:id="rId3"/>
              </a:rPr>
              <a:t>http://mygov.in/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 -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2-way communication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between citizens and government</a:t>
            </a:r>
          </a:p>
          <a:p>
            <a:pPr marL="688469" lvl="1" indent="-347663" algn="just">
              <a:buFont typeface="Wingdings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Over 1.85 million registered users </a:t>
            </a:r>
          </a:p>
          <a:p>
            <a:pPr marL="688469" lvl="1" indent="-347663" algn="just">
              <a:buFont typeface="Wingdings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Over 2.62 million comments for 483 discussions</a:t>
            </a:r>
          </a:p>
          <a:p>
            <a:pPr marL="688469" lvl="1" indent="-347663" algn="just">
              <a:buFont typeface="Wingdings" pitchFamily="2" charset="2"/>
              <a:buChar char="§"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MyGov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 Mobile App has also been developed </a:t>
            </a:r>
          </a:p>
          <a:p>
            <a:pPr marL="688469" lvl="1" indent="-347663" algn="just">
              <a:buFont typeface="Wingdings" pitchFamily="2" charset="2"/>
              <a:buChar char="§"/>
            </a:pPr>
            <a:endParaRPr lang="en-US" sz="2000" dirty="0">
              <a:ea typeface="Tahoma" pitchFamily="34" charset="0"/>
              <a:cs typeface="Tahoma" pitchFamily="34" charset="0"/>
            </a:endParaRPr>
          </a:p>
          <a:p>
            <a:pPr marL="395037" indent="-395037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0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66112"/>
            <a:ext cx="8229600" cy="308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00FF"/>
                </a:solidFill>
              </a:rPr>
              <a:t>Pillar 6. Information for All 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304799"/>
            <a:ext cx="8534400" cy="599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392" y="165078"/>
            <a:ext cx="8572560" cy="6191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99"/>
                </a:solidFill>
              </a:rPr>
              <a:t>Recap of Session 3,4</a:t>
            </a:r>
            <a:endParaRPr lang="en-IN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2152"/>
            <a:ext cx="8228152" cy="569419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MDG vs SDGs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Mapping of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national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Programs with SDGs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Monitoring progress with identification of indicators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ICT Development Index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Why is it required?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What are its components?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What are the Indicators for each component?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What is e-Government? Why is it required?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Maturity model of e-Government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Challenges in achieving e-Government</a:t>
            </a:r>
          </a:p>
          <a:p>
            <a:pPr>
              <a:spcBef>
                <a:spcPts val="1200"/>
              </a:spcBef>
            </a:pPr>
            <a:endParaRPr lang="en-IN" sz="2800" dirty="0">
              <a:latin typeface="Cambria" pitchFamily="18" charset="0"/>
            </a:endParaRPr>
          </a:p>
          <a:p>
            <a:pPr algn="just">
              <a:buNone/>
            </a:pPr>
            <a:endParaRPr lang="en-IN" sz="2200" dirty="0">
              <a:latin typeface="Cambria" pitchFamily="18" charset="0"/>
            </a:endParaRPr>
          </a:p>
          <a:p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91A4A7-6FE8-421D-8D4F-76CE7A47BE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0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06050"/>
            <a:ext cx="8229600" cy="308372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00FF"/>
                </a:solidFill>
              </a:rPr>
              <a:t>Pillar 7. Electronic Manufacturing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7158" y="1500174"/>
            <a:ext cx="8329642" cy="4357718"/>
          </a:xfrm>
        </p:spPr>
        <p:txBody>
          <a:bodyPr>
            <a:normAutofit fontScale="92500" lnSpcReduction="10000"/>
          </a:bodyPr>
          <a:lstStyle/>
          <a:p>
            <a:pPr marL="197450" indent="-197450">
              <a:buFont typeface="Wingdings" pitchFamily="2" charset="2"/>
              <a:buChar char="§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Target NET ZERO Imports is a striking demonstration of intent</a:t>
            </a:r>
          </a:p>
          <a:p>
            <a:pPr marL="197450" indent="-197450">
              <a:buFont typeface="Wingdings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Promoting Foreign companies to set up manufacturing units in India</a:t>
            </a:r>
          </a:p>
          <a:p>
            <a:pPr marL="197450" indent="-197450">
              <a:buFont typeface="Wingdings" pitchFamily="2" charset="2"/>
              <a:buChar char="§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Ambitious goal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which requires coordinated action on many fronts</a:t>
            </a:r>
          </a:p>
          <a:p>
            <a:pPr marL="586944" lvl="1" indent="-197450">
              <a:buFont typeface="Wingdings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Taxation, Incentives</a:t>
            </a:r>
          </a:p>
          <a:p>
            <a:pPr marL="586944" lvl="1" indent="-197450">
              <a:buFont typeface="Wingdings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Economies of Scale, </a:t>
            </a:r>
            <a:r>
              <a:rPr lang="en-US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Eliminate cost disadvantages</a:t>
            </a:r>
          </a:p>
          <a:p>
            <a:pPr marL="586944" lvl="1" indent="-197450">
              <a:buFont typeface="Wingdings" pitchFamily="2" charset="2"/>
              <a:buChar char="§"/>
            </a:pPr>
            <a:r>
              <a:rPr lang="en-US" sz="20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Focused areas – Big Ticket Items</a:t>
            </a:r>
          </a:p>
          <a:p>
            <a:pPr marL="976436" lvl="2" indent="-197450">
              <a:buFont typeface="Wingdings" pitchFamily="2" charset="2"/>
              <a:buChar char="§"/>
            </a:pPr>
            <a:r>
              <a:rPr lang="en-US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FABS, </a:t>
            </a:r>
            <a:r>
              <a:rPr lang="en-US" dirty="0" err="1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Fab</a:t>
            </a:r>
            <a:r>
              <a:rPr lang="en-US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-less design, Set top boxes, VSATs, Mobiles, Consumer &amp; Medical Electronics, Smart Energy meters, Smart cards, micro-ATMs</a:t>
            </a:r>
          </a:p>
          <a:p>
            <a:pPr marL="586944" lvl="1" indent="-197450">
              <a:buFont typeface="Wingdings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Incubators, clusters</a:t>
            </a:r>
          </a:p>
          <a:p>
            <a:pPr marL="586944" lvl="1" indent="-197450">
              <a:buFont typeface="Wingdings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Skill development</a:t>
            </a:r>
          </a:p>
          <a:p>
            <a:pPr marL="586944" lvl="1" indent="-197450">
              <a:buFont typeface="Wingdings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Government procurement</a:t>
            </a:r>
          </a:p>
          <a:p>
            <a:pPr marL="197450" indent="-197450" algn="just">
              <a:buFont typeface="Wingdings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Electronics Development Fund  established to promote start-ups </a:t>
            </a:r>
            <a:endParaRPr lang="en-US"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pPr marL="395037" indent="-395037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20870"/>
            <a:ext cx="8763000" cy="6096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571612"/>
          <a:ext cx="8229600" cy="385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06050"/>
            <a:ext cx="8229600" cy="308372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Pillar 8. IT for Jobs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6179" y="548860"/>
            <a:ext cx="8229600" cy="308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00FF"/>
                </a:solidFill>
              </a:rPr>
              <a:t>Pillar 8. IT for Jobs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28599"/>
            <a:ext cx="8686800" cy="6012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9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571612"/>
          <a:ext cx="8229600" cy="385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06050"/>
            <a:ext cx="8229600" cy="308372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00FF"/>
                </a:solidFill>
              </a:rPr>
              <a:t>Pillar 8. IT for Jobs..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04800"/>
            <a:ext cx="8686800" cy="5912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3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06050"/>
            <a:ext cx="8229600" cy="30837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Pillar 9. Early Harvest </a:t>
            </a:r>
            <a:r>
              <a:rPr lang="en-US" sz="3200" b="1" dirty="0" smtClean="0">
                <a:solidFill>
                  <a:srgbClr val="0000FF"/>
                </a:solidFill>
              </a:rPr>
              <a:t>Program</a:t>
            </a:r>
            <a:endParaRPr lang="en-US" sz="3200" b="1" dirty="0">
              <a:solidFill>
                <a:srgbClr val="0000FF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22551"/>
          <a:ext cx="8229600" cy="389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7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22551"/>
          <a:ext cx="8229600" cy="389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30837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Pillar 9. Early Harvest Program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22551"/>
          <a:ext cx="8229600" cy="389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30837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Pillar 9. Early Harvest Program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8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8572560" cy="607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99"/>
                </a:solidFill>
              </a:rPr>
              <a:t>New Channels of Communication</a:t>
            </a:r>
            <a:endParaRPr lang="en-IN" sz="3600" b="1" dirty="0">
              <a:solidFill>
                <a:srgbClr val="0000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A4A7-6FE8-421D-8D4F-76CE7A47BE35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0400" y="2743200"/>
            <a:ext cx="2362200" cy="3505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WHAT THEY DO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hare information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Mould opinion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Connect individuals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Connect communities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Tool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of active 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participation</a:t>
            </a: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Arial" pitchFamily="34" charset="0"/>
              <a:buNone/>
            </a:pPr>
            <a:endParaRPr lang="en-US" sz="2000" dirty="0" smtClean="0"/>
          </a:p>
          <a:p>
            <a:pPr lvl="1">
              <a:buFont typeface="Arial" pitchFamily="34" charset="0"/>
              <a:buNone/>
            </a:pPr>
            <a:endParaRPr lang="en-US" sz="1600" dirty="0" smtClean="0"/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IN" sz="2000" dirty="0" smtClean="0">
              <a:solidFill>
                <a:srgbClr val="000099"/>
              </a:solidFill>
              <a:latin typeface="Cambria" pitchFamily="18" charset="0"/>
            </a:endParaRPr>
          </a:p>
          <a:p>
            <a:pPr algn="just">
              <a:buFont typeface="Arial" pitchFamily="34" charset="0"/>
              <a:buNone/>
            </a:pPr>
            <a:endParaRPr lang="en-IN" sz="2400" dirty="0" smtClean="0">
              <a:solidFill>
                <a:srgbClr val="000099"/>
              </a:solidFill>
              <a:latin typeface="Cambria" pitchFamily="18" charset="0"/>
            </a:endParaRPr>
          </a:p>
          <a:p>
            <a:pPr algn="just">
              <a:buFont typeface="Arial" pitchFamily="34" charset="0"/>
              <a:buNone/>
            </a:pPr>
            <a:endParaRPr lang="en-IN" sz="2200" dirty="0" smtClean="0">
              <a:latin typeface="Cambria" pitchFamily="18" charset="0"/>
            </a:endParaRPr>
          </a:p>
          <a:p>
            <a:pPr algn="just">
              <a:buFont typeface="Arial" pitchFamily="34" charset="0"/>
              <a:buNone/>
            </a:pPr>
            <a:endParaRPr lang="en-IN" sz="2200" dirty="0" smtClean="0">
              <a:latin typeface="Cambria" pitchFamily="18" charset="0"/>
            </a:endParaRPr>
          </a:p>
          <a:p>
            <a:endParaRPr lang="en-IN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65058" y="2819400"/>
            <a:ext cx="2469341" cy="3429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WHAT THEY IMPACT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Intrapersonal communication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Interpersonal communication </a:t>
            </a: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Group communication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Public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communication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Mass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communication</a:t>
            </a: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Arial" pitchFamily="34" charset="0"/>
              <a:buNone/>
            </a:pPr>
            <a:endParaRPr lang="en-US" sz="2000" dirty="0" smtClean="0"/>
          </a:p>
          <a:p>
            <a:pPr lvl="1">
              <a:buFont typeface="Arial" pitchFamily="34" charset="0"/>
              <a:buNone/>
            </a:pPr>
            <a:endParaRPr lang="en-US" sz="1600" dirty="0" smtClean="0"/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IN" sz="2000" dirty="0" smtClean="0">
              <a:solidFill>
                <a:srgbClr val="000099"/>
              </a:solidFill>
              <a:latin typeface="Cambria" pitchFamily="18" charset="0"/>
            </a:endParaRPr>
          </a:p>
          <a:p>
            <a:pPr algn="just">
              <a:buFont typeface="Arial" pitchFamily="34" charset="0"/>
              <a:buNone/>
            </a:pPr>
            <a:endParaRPr lang="en-IN" sz="2400" dirty="0" smtClean="0">
              <a:solidFill>
                <a:srgbClr val="000099"/>
              </a:solidFill>
              <a:latin typeface="Cambria" pitchFamily="18" charset="0"/>
            </a:endParaRPr>
          </a:p>
          <a:p>
            <a:pPr algn="just">
              <a:buFont typeface="Arial" pitchFamily="34" charset="0"/>
              <a:buNone/>
            </a:pPr>
            <a:endParaRPr lang="en-IN" sz="2200" dirty="0" smtClean="0">
              <a:latin typeface="Cambria" pitchFamily="18" charset="0"/>
            </a:endParaRPr>
          </a:p>
          <a:p>
            <a:pPr algn="just">
              <a:buFont typeface="Arial" pitchFamily="34" charset="0"/>
              <a:buNone/>
            </a:pPr>
            <a:endParaRPr lang="en-IN" sz="2200" dirty="0" smtClean="0">
              <a:latin typeface="Cambria" pitchFamily="18" charset="0"/>
            </a:endParaRPr>
          </a:p>
          <a:p>
            <a:endParaRPr lang="en-IN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4838" y="1063826"/>
            <a:ext cx="8077200" cy="1450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Social Media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: “A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group of Internet-based applications that are built on the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ideological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and  technological  foundations  of Web  2.0,  and  that  allow  the  creation  and  exchange  of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user-generated content.</a:t>
            </a:r>
          </a:p>
          <a:p>
            <a:pPr marL="0" indent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Kaplan, &amp; </a:t>
            </a:r>
            <a:r>
              <a:rPr lang="en-US" sz="1800" dirty="0" err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Haenlein</a:t>
            </a:r>
            <a:r>
              <a:rPr lang="en-US" sz="18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2010</a:t>
            </a:r>
            <a:r>
              <a:rPr lang="en-US" sz="1800" dirty="0" smtClean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200" dirty="0" smtClean="0">
              <a:solidFill>
                <a:srgbClr val="0033C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2743200"/>
            <a:ext cx="1981200" cy="3505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CHANNELS</a:t>
            </a: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Facebook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Twitter</a:t>
            </a: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Instagram</a:t>
            </a: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WhatsApp</a:t>
            </a: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Tinder</a:t>
            </a: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Arial" pitchFamily="34" charset="0"/>
              <a:buNone/>
            </a:pPr>
            <a:endParaRPr lang="en-US" sz="2000" dirty="0" smtClean="0"/>
          </a:p>
          <a:p>
            <a:pPr lvl="1">
              <a:buFont typeface="Arial" pitchFamily="34" charset="0"/>
              <a:buNone/>
            </a:pPr>
            <a:endParaRPr lang="en-US" sz="1600" dirty="0" smtClean="0"/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IN" sz="2000" dirty="0" smtClean="0">
              <a:solidFill>
                <a:srgbClr val="000099"/>
              </a:solidFill>
              <a:latin typeface="Cambria" pitchFamily="18" charset="0"/>
            </a:endParaRPr>
          </a:p>
          <a:p>
            <a:pPr algn="just">
              <a:buFont typeface="Arial" pitchFamily="34" charset="0"/>
              <a:buNone/>
            </a:pPr>
            <a:endParaRPr lang="en-IN" sz="2400" dirty="0" smtClean="0">
              <a:solidFill>
                <a:srgbClr val="000099"/>
              </a:solidFill>
              <a:latin typeface="Cambria" pitchFamily="18" charset="0"/>
            </a:endParaRPr>
          </a:p>
          <a:p>
            <a:pPr algn="just">
              <a:buFont typeface="Arial" pitchFamily="34" charset="0"/>
              <a:buNone/>
            </a:pPr>
            <a:endParaRPr lang="en-IN" sz="2200" dirty="0" smtClean="0">
              <a:latin typeface="Cambria" pitchFamily="18" charset="0"/>
            </a:endParaRPr>
          </a:p>
          <a:p>
            <a:pPr algn="just">
              <a:buFont typeface="Arial" pitchFamily="34" charset="0"/>
              <a:buNone/>
            </a:pPr>
            <a:endParaRPr lang="en-IN" sz="2200" dirty="0" smtClean="0">
              <a:latin typeface="Cambria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1807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8572560" cy="607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99"/>
                </a:solidFill>
              </a:rPr>
              <a:t>New Channels of Communication</a:t>
            </a:r>
            <a:endParaRPr lang="en-IN" sz="3600" b="1" dirty="0">
              <a:solidFill>
                <a:srgbClr val="0000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A4A7-6FE8-421D-8D4F-76CE7A47BE35}" type="slidenum">
              <a:rPr lang="en-IN" smtClean="0"/>
              <a:pPr/>
              <a:t>27</a:t>
            </a:fld>
            <a:endParaRPr lang="en-IN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875941"/>
          <a:ext cx="7772400" cy="5077419"/>
        </p:xfrm>
        <a:graphic>
          <a:graphicData uri="http://schemas.openxmlformats.org/drawingml/2006/table">
            <a:tbl>
              <a:tblPr firstRow="1" firstCol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19859149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403759780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695666970"/>
                    </a:ext>
                  </a:extLst>
                </a:gridCol>
              </a:tblGrid>
              <a:tr h="4198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ICTs provide access to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Kind of ICT activities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Examples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39196"/>
                  </a:ext>
                </a:extLst>
              </a:tr>
              <a:tr h="1848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People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Intercreativity between individuals and within groups; like one-to-one, one-to-many, many-to-one, many-to-many communication.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E- Mails, Discussion Forums, Voice communication, Text communication, Collaboration tools, Virtual networked teams, online learning, online games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87068"/>
                  </a:ext>
                </a:extLst>
              </a:tr>
              <a:tr h="11417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Services</a:t>
                      </a:r>
                      <a:endParaRPr lang="en-IN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Conducting electronic transactions and obtaining electronic services from distant or nearby sources.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Online shopping, banking, and other e-business interactions; Online music, video, e-health , 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diagnostics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etc. 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38931"/>
                  </a:ext>
                </a:extLst>
              </a:tr>
              <a:tr h="1370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Information </a:t>
                      </a:r>
                      <a:endParaRPr lang="en-IN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Access to Internet </a:t>
                      </a:r>
                      <a:endParaRPr lang="en-IN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Wired and wireless telecommunications, Internet infrastructures, Network security, anti-virus,  anti-spam and child-protection software.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48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133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357166"/>
            <a:ext cx="8286808" cy="6240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8000" dirty="0">
                <a:solidFill>
                  <a:srgbClr val="000099"/>
                </a:solidFill>
                <a:latin typeface="Cambria" pitchFamily="18" charset="0"/>
              </a:rPr>
              <a:t>Thank you!</a:t>
            </a:r>
          </a:p>
          <a:p>
            <a:pPr algn="ctr">
              <a:buNone/>
            </a:pPr>
            <a:endParaRPr lang="en-US" dirty="0">
              <a:latin typeface="Cambria" pitchFamily="18" charset="0"/>
            </a:endParaRPr>
          </a:p>
          <a:p>
            <a:pPr algn="ctr">
              <a:buNone/>
            </a:pPr>
            <a:endParaRPr lang="en-US" dirty="0">
              <a:latin typeface="Cambria" pitchFamily="18" charset="0"/>
            </a:endParaRPr>
          </a:p>
          <a:p>
            <a:pPr algn="ctr">
              <a:buNone/>
            </a:pPr>
            <a:endParaRPr lang="en-US" dirty="0">
              <a:latin typeface="Cambria" pitchFamily="18" charset="0"/>
            </a:endParaRPr>
          </a:p>
          <a:p>
            <a:pPr algn="ctr">
              <a:buNone/>
            </a:pPr>
            <a:r>
              <a:rPr lang="en-US" sz="2800" dirty="0">
                <a:latin typeface="Cambria" pitchFamily="18" charset="0"/>
              </a:rPr>
              <a:t>Email: </a:t>
            </a:r>
            <a:r>
              <a:rPr lang="en-US" sz="2800" dirty="0">
                <a:latin typeface="Cambria" pitchFamily="18" charset="0"/>
                <a:hlinkClick r:id="rId2"/>
              </a:rPr>
              <a:t>rajesh.sharma25@gov.in</a:t>
            </a:r>
            <a:endParaRPr lang="en-US" sz="2800" dirty="0">
              <a:latin typeface="Cambria" pitchFamily="18" charset="0"/>
            </a:endParaRPr>
          </a:p>
          <a:p>
            <a:pPr algn="ctr">
              <a:buNone/>
            </a:pPr>
            <a:r>
              <a:rPr lang="en-US" sz="2800" dirty="0">
                <a:latin typeface="Cambria" pitchFamily="18" charset="0"/>
              </a:rPr>
              <a:t>Cell: 9868131220 </a:t>
            </a:r>
            <a:endParaRPr lang="en-U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99"/>
                </a:solidFill>
              </a:rPr>
              <a:t>Transformation in e-Government ecosystem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Cambria" pitchFamily="18" charset="0"/>
              </a:rPr>
              <a:t>Mobile connections </a:t>
            </a:r>
            <a:r>
              <a:rPr lang="en-US" sz="2400" dirty="0" smtClean="0">
                <a:latin typeface="Cambria" pitchFamily="18" charset="0"/>
              </a:rPr>
              <a:t>&gt; 118 crores* as compared to  16.5 crores in March 2007.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Cambria" pitchFamily="18" charset="0"/>
              </a:rPr>
              <a:t>Internet users </a:t>
            </a:r>
            <a:r>
              <a:rPr lang="en-US" sz="2400" dirty="0" smtClean="0">
                <a:latin typeface="Cambria" pitchFamily="18" charset="0"/>
              </a:rPr>
              <a:t>&gt; 82.2 crores* as compared to 4.6 crores in March 2007.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Cambria" pitchFamily="18" charset="0"/>
              </a:rPr>
              <a:t>Broadband connections </a:t>
            </a:r>
            <a:r>
              <a:rPr lang="en-US" sz="2400" dirty="0" smtClean="0">
                <a:latin typeface="Cambria" pitchFamily="18" charset="0"/>
              </a:rPr>
              <a:t>&gt; 78 crores* as compared to 23.4 lacs in March 2007.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Cambria" pitchFamily="18" charset="0"/>
              </a:rPr>
              <a:t>Bank accounts </a:t>
            </a:r>
            <a:r>
              <a:rPr lang="en-US" sz="2400" dirty="0" smtClean="0">
                <a:latin typeface="Cambria" pitchFamily="18" charset="0"/>
              </a:rPr>
              <a:t>&gt; 160 crore.</a:t>
            </a:r>
          </a:p>
          <a:p>
            <a:pPr>
              <a:spcAft>
                <a:spcPts val="1200"/>
              </a:spcAft>
            </a:pPr>
            <a:r>
              <a:rPr lang="en-US" sz="2400" dirty="0" err="1" smtClean="0">
                <a:solidFill>
                  <a:srgbClr val="0000FF"/>
                </a:solidFill>
                <a:latin typeface="Cambria" pitchFamily="18" charset="0"/>
              </a:rPr>
              <a:t>Aadhar</a:t>
            </a:r>
            <a:r>
              <a:rPr lang="en-US" sz="2400" dirty="0" smtClean="0">
                <a:solidFill>
                  <a:srgbClr val="0000FF"/>
                </a:solidFill>
                <a:latin typeface="Cambria" pitchFamily="18" charset="0"/>
              </a:rPr>
              <a:t> enrolment </a:t>
            </a:r>
            <a:r>
              <a:rPr lang="en-US" sz="2400" dirty="0" smtClean="0">
                <a:latin typeface="Cambria" pitchFamily="18" charset="0"/>
              </a:rPr>
              <a:t>&gt;130 crores.</a:t>
            </a:r>
          </a:p>
          <a:p>
            <a:pPr algn="r">
              <a:spcAft>
                <a:spcPts val="1200"/>
              </a:spcAft>
              <a:buNone/>
            </a:pPr>
            <a:r>
              <a:rPr lang="en-US" sz="1600" dirty="0" smtClean="0">
                <a:latin typeface="Cambria" pitchFamily="18" charset="0"/>
              </a:rPr>
              <a:t>(*As on 31.7.2021 as per TRAI report)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00034" y="357166"/>
            <a:ext cx="8286808" cy="6240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0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 smtClean="0">
                <a:solidFill>
                  <a:srgbClr val="000099"/>
                </a:solidFill>
              </a:rPr>
              <a:t>Key</a:t>
            </a:r>
            <a:r>
              <a:rPr lang="en-IN" b="1" dirty="0" smtClean="0"/>
              <a:t> </a:t>
            </a:r>
            <a:r>
              <a:rPr lang="en-IN" sz="3600" b="1" dirty="0" smtClean="0">
                <a:solidFill>
                  <a:srgbClr val="000099"/>
                </a:solidFill>
              </a:rPr>
              <a:t>Stakeholders in Delivery of e-Government Services</a:t>
            </a: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85800" y="1828800"/>
            <a:ext cx="7772400" cy="4114800"/>
            <a:chOff x="1940" y="10210"/>
            <a:chExt cx="8290" cy="4955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3130" y="12098"/>
              <a:ext cx="732" cy="143"/>
            </a:xfrm>
            <a:prstGeom prst="rightArrow">
              <a:avLst>
                <a:gd name="adj1" fmla="val 50000"/>
                <a:gd name="adj2" fmla="val 12797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/>
            </a:p>
          </p:txBody>
        </p:sp>
        <p:grpSp>
          <p:nvGrpSpPr>
            <p:cNvPr id="1028" name="Group 4"/>
            <p:cNvGrpSpPr>
              <a:grpSpLocks/>
            </p:cNvGrpSpPr>
            <p:nvPr/>
          </p:nvGrpSpPr>
          <p:grpSpPr bwMode="auto">
            <a:xfrm>
              <a:off x="1940" y="10210"/>
              <a:ext cx="8290" cy="4955"/>
              <a:chOff x="1380" y="4373"/>
              <a:chExt cx="8328" cy="5343"/>
            </a:xfrm>
          </p:grpSpPr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3744" y="4373"/>
                <a:ext cx="1536" cy="7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State Govt</a:t>
                </a:r>
                <a:r>
                  <a:rPr kumimoji="0" lang="en-IN" sz="16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LM/ IT </a:t>
                </a:r>
                <a:r>
                  <a:rPr kumimoji="0" lang="en-IN" sz="1600" b="1" i="0" u="none" strike="noStrike" cap="none" normalizeH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Dept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7776" y="4373"/>
                <a:ext cx="1536" cy="7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State Govt Department</a:t>
                </a: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5820" y="4373"/>
                <a:ext cx="1536" cy="7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Central Govt Dept.</a:t>
                </a: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1380" y="4373"/>
                <a:ext cx="1956" cy="7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Central Govt</a:t>
                </a:r>
                <a:r>
                  <a:rPr kumimoji="0" lang="en-IN" sz="16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LM/IT </a:t>
                </a:r>
                <a:r>
                  <a:rPr kumimoji="0" lang="en-IN" sz="1600" b="1" i="0" u="none" strike="noStrike" cap="none" normalizeH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Dept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5025" y="5151"/>
                <a:ext cx="3147" cy="83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 flipH="1">
                <a:off x="3924" y="5151"/>
                <a:ext cx="2328" cy="83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5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7356" y="5151"/>
                <a:ext cx="1164" cy="83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6" name="AutoShape 12"/>
              <p:cNvCxnSpPr>
                <a:cxnSpLocks noChangeShapeType="1"/>
              </p:cNvCxnSpPr>
              <p:nvPr/>
            </p:nvCxnSpPr>
            <p:spPr bwMode="auto">
              <a:xfrm>
                <a:off x="6546" y="5151"/>
                <a:ext cx="24" cy="83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7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304" y="5151"/>
                <a:ext cx="1620" cy="83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8" name="AutoShape 14"/>
              <p:cNvCxnSpPr>
                <a:cxnSpLocks noChangeShapeType="1"/>
              </p:cNvCxnSpPr>
              <p:nvPr/>
            </p:nvCxnSpPr>
            <p:spPr bwMode="auto">
              <a:xfrm>
                <a:off x="1788" y="5151"/>
                <a:ext cx="12" cy="83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8172" y="5989"/>
                <a:ext cx="1536" cy="7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Citizens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0" name="AutoShape 16"/>
              <p:cNvSpPr>
                <a:spLocks noChangeArrowheads="1"/>
              </p:cNvSpPr>
              <p:nvPr/>
            </p:nvSpPr>
            <p:spPr bwMode="auto">
              <a:xfrm>
                <a:off x="5280" y="6420"/>
                <a:ext cx="780" cy="143"/>
              </a:xfrm>
              <a:prstGeom prst="rightArrow">
                <a:avLst>
                  <a:gd name="adj1" fmla="val 50000"/>
                  <a:gd name="adj2" fmla="val 136364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600" b="1"/>
              </a:p>
            </p:txBody>
          </p:sp>
          <p:cxnSp>
            <p:nvCxnSpPr>
              <p:cNvPr id="1041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7776" y="6420"/>
                <a:ext cx="39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2" name="AutoShape 18"/>
              <p:cNvCxnSpPr>
                <a:cxnSpLocks noChangeShapeType="1"/>
              </p:cNvCxnSpPr>
              <p:nvPr/>
            </p:nvCxnSpPr>
            <p:spPr bwMode="auto">
              <a:xfrm>
                <a:off x="6936" y="6905"/>
                <a:ext cx="0" cy="101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43" name="AutoShape 19"/>
              <p:cNvCxnSpPr>
                <a:cxnSpLocks noChangeShapeType="1"/>
              </p:cNvCxnSpPr>
              <p:nvPr/>
            </p:nvCxnSpPr>
            <p:spPr bwMode="auto">
              <a:xfrm flipV="1">
                <a:off x="3195" y="6905"/>
                <a:ext cx="729" cy="20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4" name="AutoShape 20"/>
              <p:cNvCxnSpPr>
                <a:cxnSpLocks noChangeShapeType="1"/>
              </p:cNvCxnSpPr>
              <p:nvPr/>
            </p:nvCxnSpPr>
            <p:spPr bwMode="auto">
              <a:xfrm flipH="1" flipV="1">
                <a:off x="4140" y="6905"/>
                <a:ext cx="525" cy="20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5" name="AutoShape 21"/>
              <p:cNvCxnSpPr>
                <a:cxnSpLocks noChangeShapeType="1"/>
              </p:cNvCxnSpPr>
              <p:nvPr/>
            </p:nvCxnSpPr>
            <p:spPr bwMode="auto">
              <a:xfrm flipH="1" flipV="1">
                <a:off x="4335" y="6905"/>
                <a:ext cx="1917" cy="20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6" name="AutoShape 22"/>
              <p:cNvCxnSpPr>
                <a:cxnSpLocks noChangeShapeType="1"/>
              </p:cNvCxnSpPr>
              <p:nvPr/>
            </p:nvCxnSpPr>
            <p:spPr bwMode="auto">
              <a:xfrm flipV="1">
                <a:off x="6384" y="6905"/>
                <a:ext cx="372" cy="20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7" name="AutoShape 23"/>
              <p:cNvCxnSpPr>
                <a:cxnSpLocks noChangeShapeType="1"/>
              </p:cNvCxnSpPr>
              <p:nvPr/>
            </p:nvCxnSpPr>
            <p:spPr bwMode="auto">
              <a:xfrm flipH="1" flipV="1">
                <a:off x="7212" y="6905"/>
                <a:ext cx="1713" cy="20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8" name="AutoShape 24"/>
              <p:cNvCxnSpPr>
                <a:cxnSpLocks noChangeShapeType="1"/>
              </p:cNvCxnSpPr>
              <p:nvPr/>
            </p:nvCxnSpPr>
            <p:spPr bwMode="auto">
              <a:xfrm flipH="1" flipV="1">
                <a:off x="4935" y="6905"/>
                <a:ext cx="3435" cy="20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9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992" y="6905"/>
                <a:ext cx="1824" cy="20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0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2005" y="7013"/>
                <a:ext cx="0" cy="903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051" name="AutoShape 27"/>
              <p:cNvCxnSpPr>
                <a:cxnSpLocks noChangeShapeType="1"/>
              </p:cNvCxnSpPr>
              <p:nvPr/>
            </p:nvCxnSpPr>
            <p:spPr bwMode="auto">
              <a:xfrm flipH="1">
                <a:off x="2005" y="7916"/>
                <a:ext cx="4932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1052" name="Rectangle 28"/>
              <p:cNvSpPr>
                <a:spLocks noChangeArrowheads="1"/>
              </p:cNvSpPr>
              <p:nvPr/>
            </p:nvSpPr>
            <p:spPr bwMode="auto">
              <a:xfrm>
                <a:off x="2856" y="8938"/>
                <a:ext cx="1068" cy="7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Banks</a:t>
                </a: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140" y="8938"/>
                <a:ext cx="1320" cy="7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Software Developers</a:t>
                </a: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1380" y="8938"/>
                <a:ext cx="1332" cy="7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Telecom Companies</a:t>
                </a: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7872" y="8938"/>
                <a:ext cx="1536" cy="7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PPP Partners (e.g. VLEs)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6" name="Rectangle 32"/>
              <p:cNvSpPr>
                <a:spLocks noChangeArrowheads="1"/>
              </p:cNvSpPr>
              <p:nvPr/>
            </p:nvSpPr>
            <p:spPr bwMode="auto">
              <a:xfrm>
                <a:off x="5820" y="8938"/>
                <a:ext cx="1536" cy="7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PPP Partners (e.g. SCAs)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7" name="AutoShape 33"/>
              <p:cNvSpPr>
                <a:spLocks noChangeArrowheads="1"/>
              </p:cNvSpPr>
              <p:nvPr/>
            </p:nvSpPr>
            <p:spPr bwMode="auto">
              <a:xfrm>
                <a:off x="1440" y="5989"/>
                <a:ext cx="1272" cy="102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Planning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Stage</a:t>
                </a: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8" name="AutoShape 34"/>
              <p:cNvSpPr>
                <a:spLocks noChangeArrowheads="1"/>
              </p:cNvSpPr>
              <p:nvPr/>
            </p:nvSpPr>
            <p:spPr bwMode="auto">
              <a:xfrm>
                <a:off x="3444" y="5989"/>
                <a:ext cx="1836" cy="91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Implementation  Stage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9" name="AutoShape 35"/>
              <p:cNvSpPr>
                <a:spLocks noChangeArrowheads="1"/>
              </p:cNvSpPr>
              <p:nvPr/>
            </p:nvSpPr>
            <p:spPr bwMode="auto">
              <a:xfrm>
                <a:off x="6060" y="5989"/>
                <a:ext cx="1716" cy="91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Usage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Stage</a:t>
                </a: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304800" y="304800"/>
            <a:ext cx="8482042" cy="6292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21" y="336331"/>
            <a:ext cx="8229600" cy="72258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000099"/>
                </a:solidFill>
              </a:rPr>
              <a:t>e-Government Project Life Cycle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04800" y="304800"/>
            <a:ext cx="8482042" cy="6292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570375"/>
            <a:ext cx="4174395" cy="34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9828" y="1066800"/>
            <a:ext cx="44379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Pre-initiation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Review of lessons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past projects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Environment scanning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Benchmarking</a:t>
            </a:r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Initiation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Stakeholder analysis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analysis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bjectives analysis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easibility study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ost-benefit analysis</a:t>
            </a:r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Planning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Scope management, time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management, cost management, quality management, human resource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management, communication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management, risk management, procurement management, and project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integration management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Implementation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Control mechanism</a:t>
            </a:r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Closing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Impact analysis</a:t>
            </a:r>
          </a:p>
        </p:txBody>
      </p:sp>
    </p:spTree>
    <p:extLst>
      <p:ext uri="{BB962C8B-B14F-4D97-AF65-F5344CB8AC3E}">
        <p14:creationId xmlns:p14="http://schemas.microsoft.com/office/powerpoint/2010/main" val="36528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357166"/>
            <a:ext cx="8286808" cy="6240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060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Brief history of e-Government initiatives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18457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US" sz="2400" b="1" dirty="0" smtClean="0"/>
          </a:p>
          <a:p>
            <a:pPr lvl="1" algn="just">
              <a:lnSpc>
                <a:spcPct val="110000"/>
              </a:lnSpc>
              <a:spcAft>
                <a:spcPts val="600"/>
              </a:spcAft>
            </a:pPr>
            <a:endParaRPr lang="en-US" sz="2000" i="1" dirty="0" smtClean="0"/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IN" sz="2400" dirty="0" smtClean="0">
              <a:latin typeface="Cambria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83568" y="1447800"/>
          <a:ext cx="7848872" cy="499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A4A7-6FE8-421D-8D4F-76CE7A47BE3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5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30837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Vision</a:t>
            </a:r>
          </a:p>
        </p:txBody>
      </p:sp>
      <p:pic>
        <p:nvPicPr>
          <p:cNvPr id="5" name="Picture 4" descr="F:\Carley\Digital-India-Logo-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42951"/>
            <a:ext cx="2209800" cy="1228598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1EA8-CD6F-46A7-A5B5-FCB7461755DF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381000" y="1988840"/>
            <a:ext cx="8458200" cy="3456384"/>
          </a:xfrm>
          <a:prstGeom prst="rect">
            <a:avLst/>
          </a:prstGeom>
        </p:spPr>
        <p:txBody>
          <a:bodyPr vert="horz" lIns="77898" tIns="38949" rIns="77898" bIns="38949" rtlCol="0">
            <a:noAutofit/>
          </a:bodyPr>
          <a:lstStyle/>
          <a:p>
            <a:pPr marL="292120" indent="-292120" algn="ctr" defTabSz="778986">
              <a:spcBef>
                <a:spcPct val="20000"/>
              </a:spcBef>
              <a:defRPr/>
            </a:pPr>
            <a:r>
              <a:rPr lang="en-US" sz="4000" b="1" dirty="0"/>
              <a:t>Digital India</a:t>
            </a:r>
            <a:endParaRPr lang="en-IN" sz="4000" b="1" dirty="0"/>
          </a:p>
          <a:p>
            <a:pPr marL="292120" indent="-292120" algn="ctr" defTabSz="778986">
              <a:spcBef>
                <a:spcPct val="20000"/>
              </a:spcBef>
              <a:defRPr/>
            </a:pPr>
            <a:endParaRPr lang="en-IN" sz="3200" b="1" dirty="0"/>
          </a:p>
          <a:p>
            <a:pPr marL="292120" indent="-292120" algn="ctr" defTabSz="778986">
              <a:spcBef>
                <a:spcPct val="20000"/>
              </a:spcBef>
              <a:defRPr/>
            </a:pPr>
            <a:r>
              <a:rPr lang="en-IN" sz="3200" b="1" dirty="0"/>
              <a:t>“A programme to transform India into a digitally empowered society and knowledge economy”</a:t>
            </a:r>
          </a:p>
          <a:p>
            <a:pPr marL="292120" indent="-292120" algn="ctr" defTabSz="778986">
              <a:spcBef>
                <a:spcPct val="20000"/>
              </a:spcBef>
              <a:defRPr/>
            </a:pPr>
            <a:endParaRPr lang="en-IN" sz="3200" b="1" dirty="0"/>
          </a:p>
          <a:p>
            <a:pPr marL="292120" indent="-292120" algn="ctr" defTabSz="778986">
              <a:spcBef>
                <a:spcPct val="20000"/>
              </a:spcBef>
              <a:defRPr/>
            </a:pP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57158" y="242951"/>
            <a:ext cx="8572560" cy="631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357166"/>
            <a:ext cx="8286808" cy="6240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99"/>
                </a:solidFill>
              </a:rPr>
              <a:t>The Digital India Program</a:t>
            </a:r>
            <a:endParaRPr lang="en-IN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13384"/>
            <a:ext cx="8229600" cy="49959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IN" sz="2400" i="1" dirty="0" smtClean="0">
                <a:solidFill>
                  <a:srgbClr val="0000FF"/>
                </a:solidFill>
                <a:latin typeface="Cambria" pitchFamily="18" charset="0"/>
              </a:rPr>
              <a:t>'Digital India'</a:t>
            </a:r>
            <a:r>
              <a:rPr lang="en-IN" sz="2400" dirty="0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IN" sz="2400" dirty="0" smtClean="0">
                <a:latin typeface="Cambria" pitchFamily="18" charset="0"/>
              </a:rPr>
              <a:t>program launched by the Government of India in July 2015 at an estimated cost of Rs 1,13,000 crores.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IN" sz="2400" dirty="0" smtClean="0">
                <a:latin typeface="Cambria" pitchFamily="18" charset="0"/>
              </a:rPr>
              <a:t>The program has the vision to transform India into a digitally empowered society and knowledge economy.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IN" sz="2400" dirty="0" smtClean="0">
                <a:latin typeface="Cambria" pitchFamily="18" charset="0"/>
              </a:rPr>
              <a:t>Three primary focus areas of the </a:t>
            </a:r>
            <a:r>
              <a:rPr lang="en-IN" sz="2400" i="1" dirty="0" smtClean="0">
                <a:solidFill>
                  <a:srgbClr val="0000FF"/>
                </a:solidFill>
                <a:latin typeface="Cambria" pitchFamily="18" charset="0"/>
              </a:rPr>
              <a:t>'Digital India' </a:t>
            </a:r>
            <a:r>
              <a:rPr lang="en-IN" sz="2400" dirty="0" smtClean="0">
                <a:latin typeface="Cambria" pitchFamily="18" charset="0"/>
              </a:rPr>
              <a:t>program are </a:t>
            </a:r>
          </a:p>
          <a:p>
            <a:pPr lvl="1" algn="just">
              <a:lnSpc>
                <a:spcPct val="110000"/>
              </a:lnSpc>
              <a:spcAft>
                <a:spcPts val="600"/>
              </a:spcAft>
            </a:pPr>
            <a:r>
              <a:rPr lang="en-IN" sz="2000" dirty="0" smtClean="0">
                <a:latin typeface="Cambria" pitchFamily="18" charset="0"/>
              </a:rPr>
              <a:t>creation of digital infrastructure</a:t>
            </a:r>
          </a:p>
          <a:p>
            <a:pPr lvl="1" algn="just">
              <a:lnSpc>
                <a:spcPct val="110000"/>
              </a:lnSpc>
              <a:spcAft>
                <a:spcPts val="600"/>
              </a:spcAft>
            </a:pPr>
            <a:r>
              <a:rPr lang="en-IN" sz="2000" dirty="0" smtClean="0">
                <a:latin typeface="Cambria" pitchFamily="18" charset="0"/>
              </a:rPr>
              <a:t>electronic delivery of services and digital literacy</a:t>
            </a:r>
          </a:p>
          <a:p>
            <a:pPr lvl="1" algn="just">
              <a:lnSpc>
                <a:spcPct val="110000"/>
              </a:lnSpc>
              <a:spcAft>
                <a:spcPts val="600"/>
              </a:spcAft>
            </a:pPr>
            <a:r>
              <a:rPr lang="en-IN" sz="2000" dirty="0" smtClean="0">
                <a:latin typeface="Cambria" pitchFamily="18" charset="0"/>
              </a:rPr>
              <a:t>Empowerment of citizens with e-participation in governance.</a:t>
            </a:r>
            <a:endParaRPr lang="en-IN" sz="2000" i="1" dirty="0" smtClean="0">
              <a:latin typeface="Cambria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IN" sz="2400" i="1" dirty="0" smtClean="0"/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IN" sz="2400" i="1" dirty="0" smtClean="0"/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US" sz="2400" b="1" dirty="0" smtClean="0"/>
          </a:p>
          <a:p>
            <a:pPr lvl="1" algn="just">
              <a:lnSpc>
                <a:spcPct val="110000"/>
              </a:lnSpc>
              <a:spcAft>
                <a:spcPts val="600"/>
              </a:spcAft>
            </a:pPr>
            <a:endParaRPr lang="en-US" sz="2000" i="1" dirty="0" smtClean="0"/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IN" sz="24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6329378" cy="704838"/>
          </a:xfrm>
        </p:spPr>
        <p:txBody>
          <a:bodyPr/>
          <a:lstStyle/>
          <a:p>
            <a:r>
              <a:rPr lang="en-US" sz="3600" b="1" dirty="0">
                <a:solidFill>
                  <a:srgbClr val="0000FF"/>
                </a:solidFill>
              </a:rPr>
              <a:t>What is Digital India?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48" y="1390638"/>
            <a:ext cx="8229600" cy="4933962"/>
          </a:xfrm>
          <a:effectLst>
            <a:softEdge rad="635000"/>
          </a:effectLst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Digital India is a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Programme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to prepare India for a knowledge future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focus is on being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transformative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to realize: IT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(India Talent)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+ IT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(Information Tech)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= IT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(India Tomorrow)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focus is on making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technology central to enabling change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It is an </a:t>
            </a:r>
            <a:r>
              <a:rPr lang="en-US" sz="1600" b="1" u="sng" dirty="0">
                <a:latin typeface="Cambria" panose="02040503050406030204" pitchFamily="18" charset="0"/>
                <a:ea typeface="Cambria" panose="02040503050406030204" pitchFamily="18" charset="0"/>
              </a:rPr>
              <a:t>Umbrella Programme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– covering many departments.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It weaves together a large number of ideas and thoughts into a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single, comprehensive vision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 that each of them is seen as part of a larger goal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Each individual element stands on its own. But is also part of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the larger picture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weaving together makes the Mission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transformative in totality.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Programme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Pulls together many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existing schemes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These schemes are being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restructured and re-focused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They are being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implemented in a synchronized manner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Many elements are only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process improvements with minimal cost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6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common branding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programmes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as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Digital India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highlights their transformative impact.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785" y="381000"/>
            <a:ext cx="8329642" cy="6180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7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1939</Words>
  <Application>Microsoft Office PowerPoint</Application>
  <PresentationFormat>On-screen Show (4:3)</PresentationFormat>
  <Paragraphs>372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</vt:lpstr>
      <vt:lpstr>Corbel</vt:lpstr>
      <vt:lpstr>Tahoma</vt:lpstr>
      <vt:lpstr>Times New Roman</vt:lpstr>
      <vt:lpstr>Wingdings</vt:lpstr>
      <vt:lpstr>Office Theme</vt:lpstr>
      <vt:lpstr>ICT for Development</vt:lpstr>
      <vt:lpstr>Recap of Session 3,4</vt:lpstr>
      <vt:lpstr>Transformation in e-Government ecosystem</vt:lpstr>
      <vt:lpstr>Key Stakeholders in Delivery of e-Government Services</vt:lpstr>
      <vt:lpstr>e-Government Project Life Cycle</vt:lpstr>
      <vt:lpstr>Brief history of e-Government initiatives in India</vt:lpstr>
      <vt:lpstr>Vision</vt:lpstr>
      <vt:lpstr>The Digital India Program</vt:lpstr>
      <vt:lpstr>What is Digital India?</vt:lpstr>
      <vt:lpstr>Digital India - Vision Areas</vt:lpstr>
      <vt:lpstr>Digital India - Vision Areas..</vt:lpstr>
      <vt:lpstr>PowerPoint Presentation</vt:lpstr>
      <vt:lpstr>Pillar 1. Broadband Highways</vt:lpstr>
      <vt:lpstr>Pillar 2. Universal Access to Phones</vt:lpstr>
      <vt:lpstr>Pillar 3. Public Internet Access Program </vt:lpstr>
      <vt:lpstr>Pillar 4. Reforming Governance through Technology </vt:lpstr>
      <vt:lpstr>Pillar 5. e-Kranti: Electronic Delivery of Services  </vt:lpstr>
      <vt:lpstr>PowerPoint Presentation</vt:lpstr>
      <vt:lpstr>Pillar 6. Information for All </vt:lpstr>
      <vt:lpstr>Pillar 7. Electronic Manufacturing </vt:lpstr>
      <vt:lpstr>Pillar 8. IT for Jobs</vt:lpstr>
      <vt:lpstr>Pillar 8. IT for Jobs..</vt:lpstr>
      <vt:lpstr>Pillar 9. Early Harvest Program</vt:lpstr>
      <vt:lpstr>Pillar 9. Early Harvest Program</vt:lpstr>
      <vt:lpstr>Pillar 9. Early Harvest Program</vt:lpstr>
      <vt:lpstr>New Channels of Communication</vt:lpstr>
      <vt:lpstr>New Channels of Communication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for the study</dc:title>
  <dc:creator>Rajesh</dc:creator>
  <cp:lastModifiedBy>TCL</cp:lastModifiedBy>
  <cp:revision>390</cp:revision>
  <dcterms:created xsi:type="dcterms:W3CDTF">2006-08-16T00:00:00Z</dcterms:created>
  <dcterms:modified xsi:type="dcterms:W3CDTF">2022-04-06T05:55:10Z</dcterms:modified>
</cp:coreProperties>
</file>