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47:0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4912 0 0,'0'0'2689'0'0,"6"4"-2538"0"0,2 0-96 0 0,0 0 1 0 0,0 0-1 0 0,0-1 1 0 0,1 0 0 0 0,-1-1-1 0 0,1 0 1 0 0,0 0-1 0 0,14 0 1 0 0,46 4 335 0 0,0-3 1 0 0,0-3 0 0 0,92-11-1 0 0,60-32 549 0 0,-179 34-770 0 0,2 2 37 0 0,0 3 0 0 0,0 1 1 0 0,84 6-1 0 0,-16 1 57 0 0,76 2 44 0 0,-115-6-226 0 0,-48-1-46 0 0,36 3-1 0 0,152 29 179 0 0,-186-29-178 0 0,37-4 0 0 0,-11 0 12 0 0,71-3 125 0 0,141-25 1 0 0,-98 8-48 0 0,98 5 60 0 0,-64 6-45 0 0,-158 9-90 0 0,46 4 1 0 0,12 0 43 0 0,230-7 292 0 0,-157 11-196 0 0,8 0-47 0 0,164-24 64 0 0,-208 13-129 0 0,228 0 24 0 0,-324 8-98 0 0,55 12 0 0 0,-63-8 0 0 0,1-2-1 0 0,69 2 1 0 0,130-22 21 0 0,-17 1 6 0 0,-49-1-20 0 0,-25 1-2 0 0,-31 7-3 0 0,68-4 6 0 0,-9 4 11 0 0,17 0-2 0 0,-110 7-1890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48:59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3312 0 0,'0'0'1148'0'0,"0"-5"-952"0"0,0 2-160 0 0,0 0-1 0 0,1 0 1 0 0,0-1 0 0 0,-1 1 0 0 0,1 0-1 0 0,1 0 1 0 0,-1 0 0 0 0,0 0 0 0 0,1 0-1 0 0,-1 1 1 0 0,1-1 0 0 0,0 0 0 0 0,0 1-1 0 0,0-1 1 0 0,0 1 0 0 0,1 0-1 0 0,-1 0 1 0 0,0-1 0 0 0,1 2 0 0 0,0-1-1 0 0,-1 0 1 0 0,1 0 0 0 0,0 1 0 0 0,0 0-1 0 0,3-2 1 0 0,-3 2 5 0 0,-1 0 1 0 0,1 0-1 0 0,0 1 0 0 0,-1-1 1 0 0,1 0-1 0 0,0 1 0 0 0,0 0 1 0 0,0 0-1 0 0,-1 0 0 0 0,1 0 0 0 0,0 0 1 0 0,3 1-1 0 0,-4-1-11 0 0,-1 1 1 0 0,0-1-1 0 0,0 0 0 0 0,0 1 1 0 0,1-1-1 0 0,-1 1 0 0 0,0 0 0 0 0,0-1 1 0 0,0 1-1 0 0,0 0 0 0 0,0 0 1 0 0,0 0-1 0 0,0 0 0 0 0,0 0 1 0 0,-1 0-1 0 0,1 0 0 0 0,0 0 0 0 0,-1 0 1 0 0,1 0-1 0 0,0 0 0 0 0,-1 0 1 0 0,1 0-1 0 0,-1 1 0 0 0,0-1 1 0 0,1 0-1 0 0,-1 0 0 0 0,0 3 0 0 0,2 10 57 0 0,0-1-1 0 0,-2 1 1 0 0,1 0-1 0 0,-2 0 0 0 0,0 0 1 0 0,-1 0-1 0 0,0 0 0 0 0,-6 19 1 0 0,-8 32 72 0 0,15-53-133 0 0,-2-1-1 0 0,1 1 0 0 0,-1-1 0 0 0,-1 0 0 0 0,0 0 0 0 0,0 0 0 0 0,-1-1 0 0 0,0 0 0 0 0,-8 10 0 0 0,6-11 46 0 0,0 1 0 0 0,0 0 0 0 0,1 0 0 0 0,-10 21 0 0 0,16-28-8 0 0,1-2 2 0 0,2 1-49 0 0,0 0 1 0 0,0-1-1 0 0,0 0 1 0 0,0 1-1 0 0,0-1 0 0 0,1 0 1 0 0,-1 0-1 0 0,0-1 1 0 0,0 1-1 0 0,1-1 0 0 0,4 1 1 0 0,43-1 73 0 0,-38-1-65 0 0,20-1 106 0 0,0-1 1 0 0,0-1-1 0 0,0-2 0 0 0,0-1 0 0 0,-1-2 0 0 0,59-24 1 0 0,-90 32-156 0 0,-1 1 0 0 0,1 0 1 0 0,0-1-1 0 0,-1 1 1 0 0,1 0-1 0 0,-1-1 0 0 0,1 1 1 0 0,-1-1-1 0 0,1 1 1 0 0,-1-1-1 0 0,1 1 0 0 0,-1-1 1 0 0,1 1-1 0 0,-1-1 1 0 0,0 1-1 0 0,1-1 0 0 0,-1 1 1 0 0,0-1-1 0 0,1 0 1 0 0,-1 1-1 0 0,0-2 0 0 0,1 0-558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3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2808 0 0,'0'0'3033'0'0,"5"1"-2533"0"0,-3-1-470 0 0,-1 0 0 0 0,1 1 0 0 0,-1-1-1 0 0,1 0 1 0 0,-1 1 0 0 0,0-1 0 0 0,1 1 0 0 0,-1 0 0 0 0,1 0-1 0 0,-1-1 1 0 0,0 1 0 0 0,1 0 0 0 0,-1 0 0 0 0,0 0 0 0 0,0 0-1 0 0,0 0 1 0 0,0 0 0 0 0,0 1 0 0 0,0-1 0 0 0,0 0 0 0 0,0 0-1 0 0,0 2 1 0 0,2 5 59 0 0,0-1 1 0 0,-1 1-1 0 0,0-1 0 0 0,1 9 0 0 0,15 114 696 0 0,-15-93-504 0 0,2 0 0 0 0,1 0 0 0 0,18 60 0 0 0,8 11 434 0 0,-17-71-1760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32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4616 0 0,'0'0'2110'0'0,"5"1"-1819"0"0,0 0-208 0 0,-1 1 1 0 0,1 0-1 0 0,0 0 0 0 0,-1 0 0 0 0,1 0 1 0 0,-1 1-1 0 0,0 0 0 0 0,5 4 0 0 0,37 33 699 0 0,-29-24-538 0 0,-7-5-59 0 0,-1 1 0 0 0,0 0 0 0 0,0 0 0 0 0,-1 1 0 0 0,-1 0 0 0 0,10 22 1 0 0,0-1 40 0 0,-8-16-65 0 0,0 1-1 0 0,-1 0 1 0 0,0 0-1 0 0,-2 1 1 0 0,-1 0-1 0 0,0 0 0 0 0,-1 0 1 0 0,1 30-1 0 0,2-9-1114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43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1896 0 0,'0'0'2500'0'0,"3"-5"-2008"0"0,0 1-423 0 0,1 0-1 0 0,0 1 1 0 0,0-1 0 0 0,0 1-1 0 0,0 0 1 0 0,1 0 0 0 0,-1 0-1 0 0,1 1 1 0 0,0-1 0 0 0,0 1 0 0 0,0 0-1 0 0,9-2 1 0 0,14-3 188 0 0,33-4 0 0 0,-38 8-119 0 0,8-4 192 0 0,50-18 1 0 0,-56 16-66 0 0,0 1 0 0 0,47-8 0 0 0,-44 14-23 0 0,-19 3 110 0 0,-14 2 621 0 0,4-2-963 0 0,-1 0 1 0 0,1 0 0 0 0,0-1 0 0 0,0 1-1 0 0,0 0 1 0 0,0 0 0 0 0,0 0-1 0 0,0 0 1 0 0,0 1 0 0 0,0-1-1 0 0,0 0 1 0 0,1 0 0 0 0,-1 0 0 0 0,0 1-1 0 0,0 2 1 0 0,-1 0 16 0 0,-11 21 61 0 0,2 0-1 0 0,0 1 1 0 0,-12 51 0 0 0,9-32-12 0 0,-1 6 36 0 0,1 1 0 0 0,3 0 0 0 0,1 0 0 0 0,-3 96 0 0 0,10-59 110 0 0,1 28 292 0 0,1-93-275 0 0,1-23-216 0 0,0 0 1 0 0,0-1-1 0 0,0 1 1 0 0,0 0 0 0 0,0 0-1 0 0,0 0 1 0 0,0 0 0 0 0,-1 0-1 0 0,1 0 1 0 0,0 0 0 0 0,0-1-1 0 0,-1 1 1 0 0,1 0 0 0 0,-1 0-1 0 0,1 0 1 0 0,-1-1-1 0 0,1 1 1 0 0,-1 0 0 0 0,1 0-1 0 0,-1-1 1 0 0,-1 2 0 0 0,-9-5-1452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44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5520 0 0,'0'0'246'0'0,"6"0"-82"0"0,61-14 547 0 0,125-44-1 0 0,-46 12 229 0 0,-119 39-427 0 0,0 1 0 0 0,1 1-1 0 0,52-2 1 0 0,-64 12-1231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44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571 6 5224 0 0,'0'0'1618'0'0,"-6"-2"-1308"0"0,4 1-282 0 0,-1 0 0 0 0,1 1 1 0 0,0-1-1 0 0,0 1 0 0 0,0-1 0 0 0,0 1 1 0 0,-1 0-1 0 0,1 0 0 0 0,0 0 0 0 0,0 0 1 0 0,-1 1-1 0 0,1-1 0 0 0,0 0 0 0 0,0 1 1 0 0,-3 0-1 0 0,0 2 56 0 0,1 0 0 0 0,-1 0 0 0 0,1 0 0 0 0,-1 0 0 0 0,1 1 0 0 0,-7 7 0 0 0,-4 2 103 0 0,2 2 0 0 0,0-1 1 0 0,1 2-1 0 0,0-1 0 0 0,1 2 1 0 0,1 0-1 0 0,0 0 0 0 0,2 0 1 0 0,0 1-1 0 0,0 1 0 0 0,2-1 1 0 0,1 1-1 0 0,-5 25 0 0 0,1 31 183 0 0,3 0-1 0 0,7 118 0 0 0,1-134-245 0 0,-2-29-16 0 0,8 52 0 0 0,-7-74-84 0 0,1 1 0 0 0,0-1 1 0 0,0-1-1 0 0,1 1 1 0 0,0 0-1 0 0,0-1 0 0 0,1 1 1 0 0,0-1-1 0 0,0 0 1 0 0,1 0-1 0 0,6 7 0 0 0,-6-10-4 0 0,-1 1-1 0 0,1-1 1 0 0,1 0 0 0 0,-1-1-1 0 0,0 1 1 0 0,1-1-1 0 0,0 0 1 0 0,0 0-1 0 0,0-1 1 0 0,0 0 0 0 0,0 0-1 0 0,0 0 1 0 0,0-1-1 0 0,1 0 1 0 0,-1 0 0 0 0,1 0-1 0 0,-1-1 1 0 0,0 0-1 0 0,1 0 1 0 0,-1-1-1 0 0,12-2 1 0 0,-7 1 3 0 0,0-1 0 0 0,-1 0 1 0 0,0-1-1 0 0,1 0 0 0 0,-1-1 0 0 0,-1 0 1 0 0,1-1-1 0 0,-1 0 0 0 0,0 0 0 0 0,0-1 0 0 0,15-15 1 0 0,-18 17-1 0 0,-1-2 0 0 0,0 1 1 0 0,0-1-1 0 0,0 1 1 0 0,-1-1-1 0 0,0-1 1 0 0,0 1-1 0 0,-1 0 1 0 0,0-1-1 0 0,0 0 0 0 0,3-15 1 0 0,-3 11 12 0 0,-2 8-15 0 0,1 1 0 0 0,-1-1 0 0 0,0 0 0 0 0,0 1 0 0 0,-1-1 0 0 0,1 0 0 0 0,-1 0 0 0 0,0 0 0 0 0,0 0 0 0 0,0 1 0 0 0,-1-1 0 0 0,1 0 0 0 0,-1 0 0 0 0,0 0 0 0 0,0 1 0 0 0,0-1 0 0 0,-1 1 0 0 0,1-1 0 0 0,-3-3 0 0 0,1 2 7 0 0,0 0-1 0 0,0 0 1 0 0,-1 0 0 0 0,0 1 0 0 0,0 0-1 0 0,0-1 1 0 0,-1 1 0 0 0,1 1 0 0 0,-1-1-1 0 0,0 1 1 0 0,0 0 0 0 0,0 0 0 0 0,0 0-1 0 0,-1 0 1 0 0,1 1 0 0 0,-1 0 0 0 0,1 0-1 0 0,-1 1 1 0 0,0 0 0 0 0,-8-1 0 0 0,-1 0-3 0 0,-1 1 0 0 0,0 1 0 0 0,0 1 0 0 0,0 0 0 0 0,0 1 0 0 0,1 1 0 0 0,-1 0 0 0 0,1 1 0 0 0,0 1 0 0 0,-20 8 0 0 0,-15 10 12 0 0,-77 49 0 0 0,81-44-21 0 0,-128 60-1865 0 0,157-80-7515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36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3312 0 0,'0'0'3129'0'0,"3"7"-2714"0"0,2 2-322 0 0,-2 0 1 0 0,1 0-1 0 0,-1 0 0 0 0,-1 1 1 0 0,0-1-1 0 0,2 14 0 0 0,2 67 344 0 0,-4-41-235 0 0,1 12 148 0 0,4 0 0 0 0,2 0 0 0 0,18 62 0 0 0,-22-101 20 0 0,-1 0-1 0 0,-1 0 1 0 0,-1 0 0 0 0,-1 36 0 0 0,-1-54-343 0 0,0-2-1394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37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 5920 0 0,'0'0'-16'0'0,"4"-5"2"0"0,14-19 12 0 0,-2 10 2 0 0,-1 5 171 0 0,1 0 0 0 0,0 1 0 0 0,1 1 1 0 0,-1 0-1 0 0,2 1 0 0 0,-1 1 0 0 0,0 1 0 0 0,1 0 0 0 0,0 1 1 0 0,0 1-1 0 0,-1 1 0 0 0,28 1 0 0 0,-40 1-98 0 0,-1-1 0 0 0,1 1 0 0 0,-1 1-1 0 0,0-1 1 0 0,1 0 0 0 0,-1 1 0 0 0,0 0 0 0 0,0 0 0 0 0,0 0 0 0 0,0 0-1 0 0,0 1 1 0 0,-1 0 0 0 0,1 0 0 0 0,-1 0 0 0 0,1 0 0 0 0,-1 0 0 0 0,0 0-1 0 0,0 1 1 0 0,4 7 0 0 0,3 6 79 0 0,-1 1 0 0 0,0 0 1 0 0,7 28-1 0 0,10 16 150 0 0,-14-43-140 0 0,27 35 0 0 0,-15-22 130 0 0,-23-30-225 0 0,0-1-62 0 0,-1-1 0 0 0,1 1 0 0 0,-1-1 0 0 0,0 1 0 0 0,1-1 0 0 0,-1 1 0 0 0,0-1 0 0 0,1 1 1 0 0,-1-1-1 0 0,0 1 0 0 0,0 0 0 0 0,1-1 0 0 0,-1 1 0 0 0,0-1 0 0 0,0 1 0 0 0,0 0 0 0 0,0-1 0 0 0,0 1 0 0 0,0 0 1 0 0,0-1-1 0 0,0 1 0 0 0,0-1 0 0 0,0 1 0 0 0,0 0 0 0 0,-1-1 0 0 0,1 1 0 0 0,0-1 0 0 0,0 1 0 0 0,-1 0 0 0 0,1-1 1 0 0,0 1-1 0 0,-1-1 0 0 0,1 1 0 0 0,0-1 0 0 0,-1 1 0 0 0,0 0 0 0 0,-16 22 76 0 0,16-22-80 0 0,-12 12 32 0 0,0-1 0 0 0,-1-1 0 0 0,-1 0-1 0 0,1-1 1 0 0,-1-1 0 0 0,-30 14 0 0 0,2 0 105 0 0,40-21-84 0 0,3-2-41 0 0,-1 0 0 0 0,0 1 0 0 0,0-1 0 0 0,0 1 0 0 0,1-1 0 0 0,-1 1 0 0 0,0-1 0 0 0,1 1 0 0 0,-1 0 0 0 0,0-1 0 0 0,1 1 1 0 0,-1 0-1 0 0,1 0 0 0 0,-1-1 0 0 0,1 1 0 0 0,-1 0 0 0 0,1 0 0 0 0,-1 0 0 0 0,1-1 0 0 0,0 1 0 0 0,0 0 0 0 0,-1 2 0 0 0,1-3-19 0 0,-1 2 54 0 0,5-2-5 0 0,56 2 65 0 0,62-5-1 0 0,53 1 17 0 0,-170 2-121 0 0,-1 1 0 0 0,0-1 0 0 0,1 1 0 0 0,-1 0 0 0 0,0 0 0 0 0,0 0 0 0 0,0 1 0 0 0,0-1 0 0 0,0 1 0 0 0,0 0 0 0 0,0 0 0 0 0,-1 1 0 0 0,1-1 0 0 0,5 5 0 0 0,-5-2 2 0 0,0 0 0 0 0,0 0-1 0 0,-1 0 1 0 0,0 0-1 0 0,0 0 1 0 0,0 1 0 0 0,0-1-1 0 0,-1 1 1 0 0,3 10 0 0 0,-1-3 4 0 0,0 0 0 0 0,-2 0 0 0 0,1 0 1 0 0,0 27-1 0 0,-3-34-7 0 0,-1 0-1 0 0,1-1 1 0 0,-1 1 0 0 0,0 0-1 0 0,0-1 1 0 0,-1 1 0 0 0,1-1 0 0 0,-1 1-1 0 0,0-1 1 0 0,-1 0 0 0 0,1 0-1 0 0,-1 0 1 0 0,0 0 0 0 0,-5 5 0 0 0,-3 2 6 0 0,0-1 1 0 0,-1-1-1 0 0,0 0 1 0 0,-1-1 0 0 0,0 0-1 0 0,0 0 1 0 0,-1-2-1 0 0,0 0 1 0 0,-26 9-1 0 0,-11 0 29 0 0,-81 15 0 0 0,51-13-19 0 0,23-3 12 0 0,29-7 5 0 0,0 0 1 0 0,-1-2-1 0 0,-39 2 0 0 0,65-8-214 0 0,-1 0 0 0 0,0 0 0 0 0,1-1 0 0 0,-1 0 1 0 0,1 0-1 0 0,-1 0 0 0 0,1 0 0 0 0,-7-4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39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525 146 6128 0 0,'0'0'372'0'0,"-2"-6"-34"0"0,-2-6-131 0 0,-1-1 0 0 0,0 1-1 0 0,-1 1 1 0 0,0-1 0 0 0,-9-12-1 0 0,12 20-111 0 0,0-1 0 0 0,0 1-1 0 0,-1 0 1 0 0,0 0-1 0 0,1 1 1 0 0,-1-1 0 0 0,-1 1-1 0 0,1 0 1 0 0,0 0-1 0 0,-1 0 1 0 0,0 1-1 0 0,0-1 1 0 0,1 1 0 0 0,-1 0-1 0 0,-1 0 1 0 0,-8-1-1 0 0,4 2-26 0 0,1 1 0 0 0,-1-1 0 0 0,0 2 0 0 0,1 0 0 0 0,-1 0 0 0 0,1 0 0 0 0,0 1 0 0 0,-1 1 0 0 0,1 0 1 0 0,0 0-1 0 0,0 1 0 0 0,1-1 0 0 0,-1 2 0 0 0,1 0 0 0 0,0 0 0 0 0,0 0 0 0 0,0 1 0 0 0,-10 11 0 0 0,-5 5 28 0 0,2 1 0 0 0,1 2 0 0 0,1 0 0 0 0,-22 39 1 0 0,26-39-41 0 0,2 0 0 0 0,1 1 0 0 0,0 0 0 0 0,2 1 0 0 0,1 0 0 0 0,2 1 0 0 0,-6 31 0 0 0,11-44-29 0 0,0-1 0 0 0,1 1 0 0 0,0 0 0 0 0,2-1 0 0 0,-1 1 0 0 0,2 0 0 0 0,0-1 0 0 0,0 1 0 0 0,2-1 0 0 0,0 0 0 0 0,0 0 0 0 0,1 0 0 0 0,1 0 0 0 0,0-1 0 0 0,14 21 0 0 0,-12-24-11 0 0,1 0 0 0 0,0-1 0 0 0,1 0 0 0 0,0 0 1 0 0,0-1-1 0 0,1 0 0 0 0,0-1 0 0 0,1 0 1 0 0,-1-1-1 0 0,1 0 0 0 0,0-1 0 0 0,1 0 0 0 0,14 3 1 0 0,19 3 22 0 0,1-2 0 0 0,56 5 1 0 0,-101-14-40 0 0,7 1-260 0 0,0 0 0 0 0,0-1 0 0 0,0 0 0 0 0,1 0 0 0 0,12-3 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50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 3112 0 0,'0'0'228'0'0,"4"3"-151"0"0,3 0-36 0 0,-1 1 1 0 0,1-1-1 0 0,-1-1 0 0 0,1 1 0 0 0,0-1 1 0 0,0 0-1 0 0,0-1 0 0 0,0 0 0 0 0,0 0 1 0 0,0 0-1 0 0,13-1 0 0 0,13-2 159 0 0,42-8 0 0 0,-41 5-81 0 0,256-54 807 0 0,-34 4-161 0 0,-95 29-396 0 0,249-37 528 0 0,-34 2-183 0 0,-254 40-476 0 0,69 0 151 0 0,-74 11-137 0 0,-105 8-205 0 0,1 1-1 0 0,-1 0 0 0 0,1 1 1 0 0,0 0-1 0 0,18 3 1 0 0,-28 2-10 0 0,2 9-1173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51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47 282 5016 0 0,'-5'-2'64'0'0,"-31"-16"992"0"0,35 18-1043 0 0,1 1 0 0 0,-1-1 0 0 0,1 1 0 0 0,0-1 0 0 0,-1 1 0 0 0,1-1 0 0 0,-1 1 0 0 0,1 0 0 0 0,0-1 0 0 0,0 1 0 0 0,-1-1 0 0 0,1 1 0 0 0,0 0 0 0 0,0-1 0 0 0,0 1 0 0 0,0 0 0 0 0,-1 0 0 0 0,1-1 0 0 0,0 1 0 0 0,0 0 0 0 0,0-1 0 0 0,1 1 0 0 0,-1 0 0 0 0,0-1 0 0 0,0 1 0 0 0,0 0 0 0 0,0-1 0 0 0,1 1 0 0 0,-1 0 0 0 0,0-1 0 0 0,1 1 0 0 0,-1-1 0 0 0,0 1 0 0 0,1 0 0 0 0,-1-1 0 0 0,1 1 0 0 0,-1-1 0 0 0,1 1 0 0 0,-1-1 0 0 0,1 1 0 0 0,-1-1 0 0 0,1 0 0 0 0,-1 1 0 0 0,1-1 0 0 0,0 0 0 0 0,-1 1 0 0 0,1-1 0 0 0,0 0 0 0 0,-1 0 0 0 0,2 1-1 0 0,4 1 19 0 0,0 0 0 0 0,0 0-1 0 0,1-1 1 0 0,-1 0 0 0 0,10 1-1 0 0,23-2 75 0 0,0-1-1 0 0,0-2 1 0 0,71-14-1 0 0,-42 5-3 0 0,371-68 607 0 0,232-35 611 0 0,-479 87-927 0 0,89-8 195 0 0,-212 31-404 0 0,0 3 0 0 0,74 7 0 0 0,-115-1-173 0 0,4 1 124 0 0,-32-5-175 0 0,0 0-1 0 0,1 0 1 0 0,-1 0-1 0 0,0 1 0 0 0,1-1 1 0 0,-1 0-1 0 0,0 0 1 0 0,1 0-1 0 0,-1 0 1 0 0,1 0-1 0 0,-1 0 1 0 0,0 0-1 0 0,1 0 1 0 0,-1 0-1 0 0,0 0 1 0 0,1 0-1 0 0,-1 0 0 0 0,1 0 1 0 0,-1 0-1 0 0,0 0 1 0 0,1 0-1 0 0,-1 0 1 0 0,0-1-1 0 0,1 1 1 0 0,-1 0-1 0 0,0 0 1 0 0,1 0-1 0 0,-1-1 1 0 0,0 1-1 0 0,1 0 1 0 0,-1 0-1 0 0,0-1 0 0 0,1 1 1 0 0,-1-1-1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49:02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4416 0 0,'0'0'1144'0'0,"-4"5"-982"0"0,-5 8-94 0 0,1 1-1 0 0,1-1 0 0 0,0 2 0 0 0,1-1 0 0 0,0 1 1 0 0,1-1-1 0 0,-4 24 0 0 0,1 1 200 0 0,-5 77-1 0 0,13-86-48 0 0,2 1 0 0 0,1 0 0 0 0,7 34 0 0 0,-3-27 118 0 0,4 0-319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24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111 148 7432 0 0,'0'0'1961'0'0,"0"5"-1698"0"0,-1 22-170 0 0,-2 0-1 0 0,0-1 1 0 0,-2 1 0 0 0,-13 45 0 0 0,2-12 8 0 0,-9 56 289 0 0,-14 154 0 0 0,38-246 89 0 0,7-53-327 0 0,27-182 153 0 0,15-72 79 0 0,-35 226-286 0 0,-9 31 17 0 0,2 1 1 0 0,1-1-1 0 0,17-39 1 0 0,-23 64-113 0 0,2-8 68 0 0,2 1-1 0 0,-1-1 0 0 0,1 1 0 0 0,0 0 1 0 0,1 0-1 0 0,7-7 0 0 0,-12 13-53 0 0,1 1 1 0 0,-1 0-1 0 0,1 0 0 0 0,-1 0 1 0 0,1 0-1 0 0,-1 0 0 0 0,1 0 1 0 0,0 0-1 0 0,0 1 0 0 0,-1-1 1 0 0,1 0-1 0 0,0 1 0 0 0,0 0 1 0 0,0-1-1 0 0,-1 1 0 0 0,3 0 1 0 0,-1 0-4 0 0,-1 1 0 0 0,1-1-1 0 0,-1 1 1 0 0,0 0 0 0 0,1-1 0 0 0,-1 1 0 0 0,0 1 0 0 0,0-1 0 0 0,1 0 0 0 0,-1 0-1 0 0,0 1 1 0 0,0-1 0 0 0,-1 1 0 0 0,1-1 0 0 0,3 4 0 0 0,8 11 17 0 0,0 0 0 0 0,-1 1 0 0 0,0 0 0 0 0,-2 1 1 0 0,0 0-1 0 0,-1 1 0 0 0,0 0 0 0 0,7 27 0 0 0,3 24 64 0 0,11 76-1 0 0,-16-75-23 0 0,6 35 119 0 0,8 126 0 0 0,-17-135 77 0 0,-20-122-234 0 0,2-6-1918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25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 8840 0 0,'0'0'0'0'0,"32"-16"40"0"0,13-1 16 0 0,20-4 88 0 0,7-2 0 0 0,7 4-24 0 0,-5 8 0 0 0,-6-3 72 0 0,-3 0 8 0 0,3 0 0 0 0,-1 0 8 0 0,-4 0-16 0 0,-21 4 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25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10152 0 0,'5'0'72'0'0,"13"-1"-1"0"0,-16 1-32 0 0,-1 0 0 0 0,0 0 0 0 0,0 0 1 0 0,0 0-1 0 0,1 0 0 0 0,-1 0 1 0 0,0 0-1 0 0,0 1 0 0 0,0-1 0 0 0,1 0 1 0 0,-1 1-1 0 0,0-1 0 0 0,0 1 1 0 0,0-1-1 0 0,0 1 0 0 0,0 0 0 0 0,0 0 1 0 0,0-1-1 0 0,0 1 0 0 0,1 1 1 0 0,3 9 116 0 0,-1 0-1 0 0,0 1 1 0 0,-1-1 0 0 0,0 0 0 0 0,0 1 0 0 0,0 19 0 0 0,-1 76 330 0 0,-3-60-277 0 0,1 60 182 0 0,-2 193 733 0 0,7-255-2577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25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9344 0 0,'0'0'2544'0'0,"-7"7"-2378"0"0,-2 3-98 0 0,1 1 0 0 0,-1 0 0 0 0,1 0 0 0 0,1 1 0 0 0,-11 25 0 0 0,16-34-49 0 0,1 1 0 0 0,0 0 0 0 0,0 0 0 0 0,0 0 0 0 0,0 0 0 0 0,0 0 0 0 0,1 0 0 0 0,0 0 0 0 0,0 0 0 0 0,0 0 0 0 0,1 0 0 0 0,0 5 0 0 0,0-6-9 0 0,0-1 0 0 0,0 1 0 0 0,0 0 0 0 0,1-1 0 0 0,-1 1 0 0 0,1-1 0 0 0,0 1 0 0 0,0-1 0 0 0,0 0 0 0 0,0 0 0 0 0,0 0 0 0 0,0 0 0 0 0,0 0 0 0 0,1 0 0 0 0,-1 0 0 0 0,1-1 0 0 0,-1 1 0 0 0,1-1 0 0 0,3 2 0 0 0,2 0 10 0 0,1-1 1 0 0,0 1-1 0 0,-1-1 1 0 0,1 0-1 0 0,0-1 1 0 0,15 0-1 0 0,57-4 83 0 0,-53 1-66 0 0,20-3 30 0 0,-30 2-20 0 0,-1 2 0 0 0,0 0-1 0 0,1 1 1 0 0,21 2 0 0 0,-37-2-38 0 0,0 1-1 0 0,1 0 1 0 0,-1-1 0 0 0,0 1 0 0 0,0 0-1 0 0,0 0 1 0 0,0 0 0 0 0,0 1 0 0 0,0-1-1 0 0,0 0 1 0 0,0 1 0 0 0,-1-1-1 0 0,1 1 1 0 0,0 0 0 0 0,-1-1 0 0 0,0 1-1 0 0,1 0 1 0 0,-1 0 0 0 0,0 0 0 0 0,0 0-1 0 0,0 0 1 0 0,0 0 0 0 0,0 0 0 0 0,0 0-1 0 0,-1 1 1 0 0,1-1 0 0 0,-1 0-1 0 0,1 0 1 0 0,-1 1 0 0 0,0-1 0 0 0,0 0-1 0 0,0 5 1 0 0,-1 5 17 0 0,0-1-1 0 0,-1 1 1 0 0,0-1-1 0 0,0 0 1 0 0,-5 12-1 0 0,2-7 5 0 0,-1-1 0 0 0,0 1 0 0 0,-1-2 0 0 0,-1 1 0 0 0,-12 17 0 0 0,17-28-22 0 0,0 1-1 0 0,0-1 1 0 0,-1 0-1 0 0,0 0 1 0 0,0 0 0 0 0,0 0-1 0 0,0 0 1 0 0,0-1-1 0 0,-1 0 1 0 0,0 0 0 0 0,0 0-1 0 0,0-1 1 0 0,0 1 0 0 0,0-1-1 0 0,0-1 1 0 0,0 1-1 0 0,-1-1 1 0 0,1 1 0 0 0,-11 0-1 0 0,2-4-146 0 0,1 0 0 0 0,0 0-1 0 0,0-1 1 0 0,1 0 0 0 0,-1-2 0 0 0,1 1-1 0 0,-1-1 1 0 0,1-1 0 0 0,1 0-1 0 0,-1-1 1 0 0,1 0 0 0 0,-17-15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26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8136 0 0,'0'0'24'0'0,"28"8"-8"0"0,-14-9 48 0 0,35-17 0 0 0,40-12-32 0 0,17-31 16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27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5120 0 0,'0'0'4433'0'0,"4"9"-4096"0"0,6 20-71 0 0,-1 1-1 0 0,9 50 1 0 0,3 74 334 0 0,-4-24-101 0 0,0 21 72 0 0,-8-54-42 0 0,-8-89-401 0 0,0-9 102 0 0,0-11-681 0 0,-1 9-572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2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95 5416 0 0,'0'0'716'0'0,"7"-6"-367"0"0,6-4-214 0 0,-1 2-1 0 0,1-1 0 0 0,1 2 1 0 0,-1 0-1 0 0,1 0 0 0 0,0 1 1 0 0,1 1-1 0 0,20-4 0 0 0,38-2 256 0 0,1 5 0 0 0,103 2-1 0 0,-152 4-278 0 0,-10 0 41 0 0,1 2 0 0 0,0-1 0 0 0,-1 2 0 0 0,1 0 0 0 0,-1 1 0 0 0,0 0 0 0 0,0 1 0 0 0,21 11 0 0 0,-35-16-132 0 0,1 1 0 0 0,-1-1 0 0 0,0 1 0 0 0,0-1 0 0 0,1 1 0 0 0,-1-1 0 0 0,0 1 0 0 0,0 0 0 0 0,0 0 0 0 0,0 0 0 0 0,0 0 0 0 0,0 0 0 0 0,0 0-1 0 0,0 0 1 0 0,-1 0 0 0 0,1 0 0 0 0,0 0 0 0 0,0 0 0 0 0,-1 0 0 0 0,1 1 0 0 0,-1-1 0 0 0,1 0 0 0 0,-1 0 0 0 0,0 1 0 0 0,1-1 0 0 0,-1 0 0 0 0,0 1 0 0 0,0-1-1 0 0,0 0 1 0 0,0 1 0 0 0,0-1 0 0 0,0 0 0 0 0,0 1 0 0 0,0-1 0 0 0,-1 0 0 0 0,1 1 0 0 0,0-1 0 0 0,-1 0 0 0 0,0 0 0 0 0,1 1 0 0 0,-1-1 0 0 0,1 0 0 0 0,-1 0 0 0 0,0 0-1 0 0,0 0 1 0 0,0 0 0 0 0,-1 1 0 0 0,-5 7 7 0 0,-1-1 0 0 0,-1 0 0 0 0,1-1 0 0 0,-16 10 0 0 0,16-11 31 0 0,-38 25 65 0 0,-1-2 1 0 0,-75 33 0 0 0,-108 34 94 0 0,196-83-198 0 0,12-4-118 0 0,-101 35 403 0 0,111-41-543 0 0,-1 1 0 0 0,-1-2 0 0 0,1 0 0 0 0,0 0 0 0 0,0-1 0 0 0,-27-2 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30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3912 0 0,'0'0'968'0'0,"5"-2"-589"0"0,13-8-16 0 0,-2 0 1 0 0,0 0-1 0 0,20-18 1 0 0,27-18 279 0 0,-57 42-588 0 0,96-55 861 0 0,-86 51-639 0 0,0 0 0 0 0,0 2 0 0 0,1 0 1 0 0,30-6-1 0 0,-39 11-149 0 0,1 0 0 0 0,-1 1 0 0 0,0 0 0 0 0,1 1 0 0 0,-1-1 0 0 0,15 5 0 0 0,-17-4-39 0 0,0 1 0 0 0,-1-1-1 0 0,1 1 1 0 0,-1 1 0 0 0,0-1 0 0 0,0 1 0 0 0,1 0 0 0 0,-2 0 0 0 0,1 0-1 0 0,8 8 1 0 0,-11-9-58 0 0,-1 1 0 0 0,1-1-1 0 0,-1 1 1 0 0,1-1 0 0 0,-1 1-1 0 0,0 0 1 0 0,0-1 0 0 0,0 1-1 0 0,-1 0 1 0 0,1 0-1 0 0,-1 0 1 0 0,1 0 0 0 0,-1 0-1 0 0,0-1 1 0 0,0 1 0 0 0,0 0-1 0 0,-1 3 1 0 0,-1 7 50 0 0,-1 1 0 0 0,-4 15-1 0 0,6-27-66 0 0,-5 16 41 0 0,0-1 0 0 0,-2-1 0 0 0,0 1 0 0 0,0-2 0 0 0,-2 1 1 0 0,0-1-1 0 0,-14 17 0 0 0,-5 0 124 0 0,-61 56 0 0 0,41-51 1 0 0,39-28-112 0 0,9-8-62 0 0,0-1 0 0 0,0 1 0 0 0,0 0 0 0 0,0 0 0 0 0,1 0 0 0 0,-1 0 0 0 0,0 0 0 0 0,0 0-1 0 0,1 0 1 0 0,-1 0 0 0 0,1 0 0 0 0,-1 2 0 0 0,-37 84 146 0 0,28-71-126 0 0,0-1 0 0 0,-1 0-1 0 0,-18 18 1 0 0,28-32-23 0 0,-4 10 55 0 0,11-9 62 0 0,19-7 58 0 0,-21 4-198 0 0,26-8 178 0 0,0-1 0 0 0,54-26 0 0 0,-28 11 138 0 0,-44 20-224 0 0,0 1 0 0 0,1 0 0 0 0,0 1 0 0 0,-1 0 0 0 0,1 1 0 0 0,0 0 0 0 0,1 1 0 0 0,-1 1-1 0 0,13 1 1 0 0,0 2 24 0 0,0 1-1 0 0,0 1 1 0 0,37 13 0 0 0,-32-8-26 0 0,38 7 0 0 0,-59-16-57 0 0,-1 1 1 0 0,1-1-1 0 0,0-1 0 0 0,-1 0 0 0 0,1 0 1 0 0,0-1-1 0 0,-1 0 0 0 0,16-4 1 0 0,-23 4-101 0 0,0 1 0 0 0,0-1 0 0 0,0 0 0 0 0,-1 0 0 0 0,1 0 0 0 0,0 0 1 0 0,-1 0-1 0 0,1 0 0 0 0,-1-1 0 0 0,1 1 0 0 0,-1 0 0 0 0,0-1 1 0 0,1 1-1 0 0,-1-1 0 0 0,0 1 0 0 0,0-1 0 0 0,0 0 0 0 0,0 1 1 0 0,0-1-1 0 0,-1 0 0 0 0,1 0 0 0 0,0-2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30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9944 0 0,'0'0'1433'0'0,"5"-2"-1026"0"0,14-6-45 0 0,-19 8-349 0 0,1 0-1 0 0,-1 0 1 0 0,1 0 0 0 0,-1 0-1 0 0,1 0 1 0 0,0 0-1 0 0,-1 0 1 0 0,1 0 0 0 0,-1 0-1 0 0,1 0 1 0 0,-1 1-1 0 0,1-1 1 0 0,-1 0-1 0 0,1 0 1 0 0,-1 0 0 0 0,1 1-1 0 0,-1-1 1 0 0,1 0-1 0 0,-1 1 1 0 0,0-1-1 0 0,1 1 1 0 0,-1-1 0 0 0,0 0-1 0 0,1 1 1 0 0,-1-1-1 0 0,0 1 1 0 0,1-1 0 0 0,-1 1-1 0 0,0-1 1 0 0,0 1-1 0 0,1-1 1 0 0,-1 1-1 0 0,0 0 1 0 0,0-1 21 0 0,6 13 79 0 0,0 0 0 0 0,-1 1 0 0 0,0-1 0 0 0,-2 1 0 0 0,1 0 0 0 0,1 21 0 0 0,-1-14-20 0 0,18 148 457 0 0,6 30 116 0 0,-22-170-414 0 0,-2 0 0 0 0,1 53 0 0 0,-5-84-251 0 0,0 0 0 0 0,0 0 0 0 0,1 0 0 0 0,-1 0 0 0 0,1 0 0 0 0,-1 0 1 0 0,1 1-1 0 0,0-1 0 0 0,1-3 0 0 0,5-10-4 0 0,1-26-1939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31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29 172 8936 0 0,'0'0'-79'0'0,"2"-6"18"0"0,-1 2 52 0 0,1-4 41 0 0,0 0-1 0 0,0 0 0 0 0,1 1 1 0 0,0-1-1 0 0,1 1 1 0 0,0 0-1 0 0,0 0 0 0 0,1 0 1 0 0,5-8-1 0 0,1 6 143 0 0,0 1 0 0 0,0 0 1 0 0,1 0-1 0 0,0 1 0 0 0,1 0 0 0 0,-1 1 1 0 0,1 1-1 0 0,0 0 0 0 0,0 0 0 0 0,1 2 0 0 0,16-4 1 0 0,-29 7-145 0 0,1 0 0 0 0,-1-1 1 0 0,0 1-1 0 0,0 0 1 0 0,0 0-1 0 0,1-1 1 0 0,-1 1-1 0 0,0 0 0 0 0,0 0 1 0 0,1 0-1 0 0,-1 0 1 0 0,0 1-1 0 0,0-1 0 0 0,1 0 1 0 0,-1 1-1 0 0,0-1 1 0 0,0 0-1 0 0,0 1 0 0 0,0-1 1 0 0,0 1-1 0 0,0 0 1 0 0,0-1-1 0 0,0 1 0 0 0,0 0 1 0 0,0 0-1 0 0,0 0 1 0 0,0-1-1 0 0,0 1 0 0 0,0 0 1 0 0,-1 0-1 0 0,1 0 1 0 0,0 0-1 0 0,-1 0 0 0 0,1 1 1 0 0,-1-1-1 0 0,1 0 1 0 0,0 1-1 0 0,0 5 0 0 0,-1-1 1 0 0,1 0-1 0 0,-1 0 0 0 0,0 0 1 0 0,0 0-1 0 0,-2 8 0 0 0,1-4 28 0 0,-3 11-5 0 0,0 1 1 0 0,-1-1-1 0 0,-1-1 0 0 0,-1 1 1 0 0,0-1-1 0 0,-2 0 0 0 0,0-1 1 0 0,-2 0-1 0 0,-13 19 0 0 0,11-26 7 0 0,11-10 112 0 0,5-4-146 0 0,8-4-14 0 0,1 0 1 0 0,0 1-1 0 0,1 0 1 0 0,-1 1 0 0 0,1 0-1 0 0,0 1 1 0 0,0 1 0 0 0,15-2-1 0 0,8 1 11 0 0,68 4 1 0 0,-99-1-23 0 0,0 1 1 0 0,0 0 0 0 0,0-1-1 0 0,0 2 1 0 0,-1-1-1 0 0,1 0 1 0 0,0 1 0 0 0,0 0-1 0 0,-1 0 1 0 0,1 0 0 0 0,-1 1-1 0 0,0 0 1 0 0,0-1 0 0 0,0 1-1 0 0,0 1 1 0 0,0-1 0 0 0,5 7-1 0 0,-6-5 1 0 0,0 0-1 0 0,0 0 1 0 0,0-1-1 0 0,-1 2 1 0 0,0-1-1 0 0,0 0 1 0 0,0 0-1 0 0,-1 1 0 0 0,0-1 1 0 0,0 1-1 0 0,0-1 1 0 0,0 1-1 0 0,-1-1 1 0 0,0 1-1 0 0,0 0 1 0 0,-2 5-1 0 0,1-4 0 0 0,-1-1 1 0 0,1 0-1 0 0,-1 0 0 0 0,-1 0 0 0 0,1-1 1 0 0,-1 1-1 0 0,0 0 0 0 0,-1-1 0 0 0,1 0 1 0 0,-1 0-1 0 0,0 0 0 0 0,0 0 0 0 0,-7 5 1 0 0,-2 2 2 0 0,0-1 1 0 0,-1 0 0 0 0,-24 13-1 0 0,19-15 18 0 0,-1 0 0 0 0,0-2 0 0 0,0 0-1 0 0,-1-1 1 0 0,0-1 0 0 0,0-1 0 0 0,-36 3-1 0 0,-133-5-1321 0 0,173-2 776 0 0,-3-1-8060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49:0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2208 0 0,'0'0'3824'0'0,"4"-5"-3751"0"0,11-14 7 0 0,-11 15 393 0 0,-2-2-454 0 0,-2 6 15 0 0,0 0 0 0 0,0 0-1 0 0,0 0 1 0 0,0 0 0 0 0,0 0 0 0 0,0 0-1 0 0,0 0 1 0 0,0 0 0 0 0,0 0-1 0 0,0 0 1 0 0,-1 0 0 0 0,1 0 0 0 0,0-1-1 0 0,0 1 1 0 0,0 0 0 0 0,0 0-1 0 0,0 0 1 0 0,0 0 0 0 0,0 0-1 0 0,0 0 1 0 0,0 0 0 0 0,0 0 0 0 0,0 0-1 0 0,0 0 1 0 0,0 0 0 0 0,0 0-1 0 0,0 0 1 0 0,0 0 0 0 0,0 0-1 0 0,0-1 1 0 0,0 1 0 0 0,0 0 0 0 0,0 0-1 0 0,0 0 1 0 0,0 0 0 0 0,0 0-1 0 0,0 0 1 0 0,0 0 0 0 0,0 0-1 0 0,0 0 1 0 0,0 0 0 0 0,0 0 0 0 0,0 0-1 0 0,0-1 1 0 0,0 1 0 0 0,0 0-1 0 0,0 0 1 0 0,0 0 0 0 0,0 0-1 0 0,0 0 1 0 0,0 0 0 0 0,0 0 0 0 0,0 0-1 0 0,0 0 1 0 0,0 0 0 0 0,0 0-1 0 0,-1 2-14 0 0,-1 0-1 0 0,0 0 1 0 0,1 0-1 0 0,-1 0 1 0 0,1 1-1 0 0,0-1 1 0 0,-1 1-1 0 0,1-1 1 0 0,0 1-1 0 0,1-1 1 0 0,-1 1-1 0 0,0 0 0 0 0,1-1 1 0 0,-1 1-1 0 0,1 0 1 0 0,0-1-1 0 0,0 1 1 0 0,0 3-1 0 0,2 10 52 0 0,0 0 1 0 0,4 16-1 0 0,0 3 2 0 0,-3 18 80 0 0,-3 54 0 0 0,-2-67-40 0 0,2 0 0 0 0,2 0 0 0 0,9 54 0 0 0,-7-69-1228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33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4120 0 0,'0'0'305'0'0,"2"-5"90"0"0,-1 1 5 0 0,0 1-1 0 0,1-1 1 0 0,-1 0 0 0 0,1 1-1 0 0,0-1 1 0 0,0 1 0 0 0,0 0-1 0 0,1 0 1 0 0,-1 0 0 0 0,1 0-1 0 0,0 0 1 0 0,5-4 0 0 0,-6 6-350 0 0,0 0 0 0 0,0 0 0 0 0,0 0 0 0 0,0 1 0 0 0,0-1 0 0 0,1 1 0 0 0,-1-1 0 0 0,0 1 0 0 0,0 0 0 0 0,1 0 0 0 0,-1 0 0 0 0,0 0 1 0 0,0 0-1 0 0,0 0 0 0 0,1 1 0 0 0,-1-1 0 0 0,0 1 0 0 0,0-1 0 0 0,0 1 0 0 0,0 0 0 0 0,0 0 0 0 0,0 0 0 0 0,0 0 0 0 0,0 0 1 0 0,0 0-1 0 0,3 3 0 0 0,3 3 12 0 0,1 1 0 0 0,-1-1 0 0 0,0 1 0 0 0,-1 1 0 0 0,0-1 1 0 0,0 1-1 0 0,-1 1 0 0 0,0-1 0 0 0,0 1 0 0 0,-1 0 0 0 0,4 14 1 0 0,0 0 29 0 0,-1 0 1 0 0,-2 1 0 0 0,-1 0-1 0 0,3 26 1 0 0,4 85 224 0 0,7 60 114 0 0,-14-165-346 0 0,2 18 201 0 0,1-1 1 0 0,26 78 0 0 0,-34-124-43 0 0,-4-20-197 0 0,-4-7-1864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34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8640 0 0,'2'-5'6'0'0,"-1"1"-3"0"0,0 0 0 0 0,1 0 0 0 0,0 0 0 0 0,0 0 0 0 0,0 0 0 0 0,0 0 0 0 0,1 1 0 0 0,0-1 0 0 0,-1 1 0 0 0,1 0 0 0 0,0 0 0 0 0,1 0 0 0 0,3-4 0 0 0,16-9 54 0 0,-1 1 1 0 0,2 1-1 0 0,0 2 1 0 0,1 0-1 0 0,0 1 1 0 0,1 1-1 0 0,0 2 1 0 0,27-6-1 0 0,3-1 113 0 0,-33 8-25 0 0,1 1 1 0 0,0 1-1 0 0,46-3 1 0 0,-64 8-101 0 0,-1 0 0 0 0,1 0 1 0 0,-1 1-1 0 0,1 0 0 0 0,0 0 0 0 0,-1 1 0 0 0,0-1 1 0 0,8 4-1 0 0,-10-4-18 0 0,-1 1 0 0 0,0-1 0 0 0,0 0 0 0 0,0 1 0 0 0,0-1 0 0 0,-1 1 0 0 0,1-1 0 0 0,0 1 0 0 0,0 0-1 0 0,-1 0 1 0 0,0 0 0 0 0,1 0 0 0 0,-1 0 0 0 0,0 0 0 0 0,0 0 0 0 0,0 0 0 0 0,0 1 0 0 0,0-1 0 0 0,0 0 0 0 0,-1 1 0 0 0,1 3 0 0 0,0 1 11 0 0,0 1-1 0 0,-1 0 1 0 0,0-1-1 0 0,-1 1 1 0 0,1-1-1 0 0,-2 1 1 0 0,1-1-1 0 0,-1 0 1 0 0,0 1 0 0 0,0-1-1 0 0,-5 9 1 0 0,1-5 0 0 0,-1 1 1 0 0,0-1 0 0 0,-1-1-1 0 0,0 1 1 0 0,-16 15 0 0 0,-28 22 79 0 0,-1-2 0 0 0,-3-2 1 0 0,-121 71-1 0 0,161-105-225 0 0,11-7-32 0 0,1 0-1 0 0,-1 0 0 0 0,0 0 1 0 0,0 0-1 0 0,-1-1 1 0 0,1 0-1 0 0,0 0 1 0 0,-1 0-1 0 0,-11 1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3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8032 0 0,'0'0'1977'0'0,"5"3"-1585"0"0,0 2-314 0 0,-1 0 0 0 0,1 0 0 0 0,-1 1 1 0 0,0-1-1 0 0,0 1 0 0 0,-1 0 0 0 0,0 0 0 0 0,0 0 0 0 0,0 1 1 0 0,0-1-1 0 0,2 13 0 0 0,2 7 232 0 0,5 49 1 0 0,-9-34-10 0 0,-1 0 1 0 0,-3 0 0 0 0,-10 73-1 0 0,8-96-535 0 0,-1-1-1 0 0,0 1 1 0 0,-1-1 0 0 0,-8 19-1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3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9240 0 0,'0'0'153'0'0,"5"4"2"0"0,14 13-14 0 0,-18-17-124 0 0,0 1 0 0 0,-1 0 0 0 0,1 0 0 0 0,0 0 0 0 0,0-1 0 0 0,-1 1-1 0 0,1 0 1 0 0,0 0 0 0 0,-1 0 0 0 0,1 0 0 0 0,-1 0 0 0 0,1 0 0 0 0,-1 0 0 0 0,1 0 0 0 0,-1 1 0 0 0,0-1 0 0 0,0 0 0 0 0,0 0-1 0 0,1 0 1 0 0,-1 2 0 0 0,0 3 67 0 0,5 18 87 0 0,-2 0 0 0 0,0 0 0 0 0,-1 0 0 0 0,-3 34 0 0 0,-16 98 576 0 0,9-95-924 0 0,-1 69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35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9944 0 0,'0'0'368'0'0,"33"27"-64"0"0,-24-17 0 0 0,0 18-48 0 0,-6 21-8 0 0,-10 21-16 0 0,-3 4 16 0 0,-8 1 24 0 0,3-8 16 0 0,-6-9-72 0 0,-7-8 0 0 0,-6-1-64 0 0,-6-12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4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3 260 6328 0 0,'0'0'1264'0'0,"-1"-5"-798"0"0,1 4-440 0 0,-1 0-1 0 0,1 1 1 0 0,0-1-1 0 0,0 0 1 0 0,0 0-1 0 0,0 0 1 0 0,0 0-1 0 0,0 0 1 0 0,0 0-1 0 0,0 0 1 0 0,0 0-1 0 0,0 0 1 0 0,0 0-1 0 0,0 0 1 0 0,1 0-1 0 0,-1 0 1 0 0,0 1-1 0 0,1-1 1 0 0,-1 0-1 0 0,1 0 1 0 0,-1 0-1 0 0,1-1 1 0 0,2 1 15 0 0,-1 0 0 0 0,1 0 0 0 0,-1-1 1 0 0,1 1-1 0 0,0 1 0 0 0,-1-1 0 0 0,1 0 1 0 0,0 1-1 0 0,0-1 0 0 0,5 1 0 0 0,50-3 175 0 0,0 3-1 0 0,64 8 0 0 0,-34-1-62 0 0,129 8 157 0 0,191 7 291 0 0,123-46 297 0 0,-158 2-179 0 0,214-8 367 0 0,-145 7-339 0 0,296-40 600 0 0,-737 63-1346 0 0,18-2 37 0 0,-1-1 0 0 0,0 0 0 0 0,1-2-1 0 0,-1 0 1 0 0,25-11 0 0 0,-40 15-107 0 0,-1-1 0 0 0,1 1 0 0 0,0-1-1 0 0,-1 0 1 0 0,1 0 0 0 0,-1 0 0 0 0,0 0 0 0 0,0 0 0 0 0,0-1 0 0 0,0 1 0 0 0,0 0 0 0 0,0-1 0 0 0,0 0 0 0 0,-1 1-1 0 0,1-1 1 0 0,-1 0 0 0 0,0 0 0 0 0,0 0 0 0 0,0 0 0 0 0,0 0 0 0 0,-1 0 0 0 0,1 0 0 0 0,-1 0 0 0 0,0 0 0 0 0,0-1-1 0 0,0 1 1 0 0,0-5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08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41 8840 0 0,'0'0'2112'0'0,"-5"-4"-1604"0"0,-1-1-348 0 0,-1 1 0 0 0,0-1 0 0 0,0 1 0 0 0,0 0 1 0 0,0 1-1 0 0,-13-4 0 0 0,18 6-132 0 0,0 0-1 0 0,-1 0 1 0 0,1 1 0 0 0,-1-1 0 0 0,1 1-1 0 0,0 0 1 0 0,-1 0 0 0 0,1-1-1 0 0,-1 2 1 0 0,1-1 0 0 0,0 0-1 0 0,-1 0 1 0 0,1 1 0 0 0,-1-1 0 0 0,1 1-1 0 0,0 0 1 0 0,0 0 0 0 0,-1 0-1 0 0,1 0 1 0 0,0 0 0 0 0,0 0-1 0 0,0 0 1 0 0,0 1 0 0 0,0-1-1 0 0,0 1 1 0 0,1 0 0 0 0,-1-1 0 0 0,0 1-1 0 0,1 0 1 0 0,-3 3 0 0 0,-1 7 12 0 0,0 1 1 0 0,0 0 0 0 0,1 0 0 0 0,1 0 0 0 0,0 0 0 0 0,1 1 0 0 0,-1 24-1 0 0,0-8 10 0 0,-10 133 137 0 0,10 171 1 0 0,4-70-45 0 0,-3-231-109 0 0,-8 40-1 0 0,0-4 46 0 0,10-69-78 0 0,0 1 0 0 0,0-1 0 0 0,0 1 0 0 0,0-1 0 0 0,-1 0 0 0 0,1 1 0 0 0,0-1 0 0 0,0 0 0 0 0,0 1 0 0 0,0-1 0 0 0,-1 0 0 0 0,1 1 0 0 0,0-1 0 0 0,0 0 0 0 0,-1 0 0 0 0,1 1 0 0 0,0-1 0 0 0,0 0 1 0 0,-1 0-1 0 0,1 1 0 0 0,0-1 0 0 0,-1 0 0 0 0,1 0 0 0 0,0 0 0 0 0,-1 0 0 0 0,1 0 0 0 0,-1 1 0 0 0,1-1 0 0 0,0 0 0 0 0,-1 0 0 0 0,1 0 0 0 0,0 0 0 0 0,-1 0 0 0 0,1 0 0 0 0,-1 0 0 0 0,1 0 0 0 0,0 0 0 0 0,-1 0 1 0 0,1-1-1 0 0,0 1 0 0 0,-1 0 0 0 0,1 0 0 0 0,0 0 0 0 0,-1 0 0 0 0,1 0 0 0 0,-1-1 0 0 0,-15-16-1802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08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50 7432 0 0,'47'-10'35'0'0,"150"-26"270"0"0,-177 34-254 0 0,1 0 1 0 0,-1 2-1 0 0,0 1 1 0 0,1 0-1 0 0,-1 1 1 0 0,0 2-1 0 0,31 8 1 0 0,-42-9-19 0 0,-1 1 1 0 0,1 0 0 0 0,-1 0 0 0 0,0 1-1 0 0,0-1 1 0 0,-1 2 0 0 0,1-1 0 0 0,-1 1-1 0 0,0 1 1 0 0,-1-1 0 0 0,0 1 0 0 0,0 0-1 0 0,0 0 1 0 0,-1 1 0 0 0,0 0 0 0 0,0 0-1 0 0,-1 0 1 0 0,0 0 0 0 0,0 1 0 0 0,-1-1-1 0 0,0 1 1 0 0,-1 0 0 0 0,0 0 0 0 0,0 0-1 0 0,-1 0 1 0 0,0 1 0 0 0,-1-1 0 0 0,0 0-1 0 0,0 0 1 0 0,-1 1 0 0 0,0-1 0 0 0,-1 0-1 0 0,0 0 1 0 0,0 0 0 0 0,-1 0-1 0 0,0-1 1 0 0,0 1 0 0 0,-7 11 0 0 0,-2-2 25 0 0,0-1 0 0 0,-1 0 0 0 0,-1 0 0 0 0,-1-1 0 0 0,0-1 0 0 0,-20 15 0 0 0,-10 5 140 0 0,-52 30 1 0 0,51-37 4 0 0,-2-1 0 0 0,-1-2 1 0 0,-65 23-1 0 0,65-38-1439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0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691 172 7232 0 0,'101'-162'846'0'0,"-101"162"-829"0"0,1-1-1 0 0,0 0 0 0 0,-1 0 0 0 0,1 1 0 0 0,0-1 0 0 0,0 0 1 0 0,0 1-1 0 0,-1-1 0 0 0,1 1 0 0 0,0-1 0 0 0,0 1 1 0 0,0-1-1 0 0,0 1 0 0 0,0 0 0 0 0,0-1 0 0 0,0 1 0 0 0,0 0 1 0 0,0 0-1 0 0,0 0 0 0 0,0 0 0 0 0,0 0 0 0 0,0 0 1 0 0,0 0-1 0 0,0 0 0 0 0,0 0 0 0 0,0 0 0 0 0,0 0 0 0 0,0 1 1 0 0,0-1-1 0 0,0 0 0 0 0,2 1 0 0 0,30 19 182 0 0,-27-16-122 0 0,11 7 48 0 0,-1 1 0 0 0,-1 0-1 0 0,0 1 1 0 0,-1 0-1 0 0,0 2 1 0 0,17 22 0 0 0,-27-31-82 0 0,1 1 1 0 0,-1 0 0 0 0,-1 0-1 0 0,1 1 1 0 0,-1-1 0 0 0,0 1 0 0 0,-1 0-1 0 0,2 8 1 0 0,-3-10-19 0 0,-1-1 0 0 0,1 1 0 0 0,-1-1 1 0 0,0 1-1 0 0,-1 0 0 0 0,1-1 0 0 0,-1 1 0 0 0,0-1 1 0 0,-1 0-1 0 0,1 1 0 0 0,-1-1 0 0 0,-5 10 0 0 0,-2 1 8 0 0,-1-1 0 0 0,-1 0-1 0 0,0-1 1 0 0,-1 0 0 0 0,0-1 0 0 0,-1 0-1 0 0,-1-1 1 0 0,0-1 0 0 0,0 0-1 0 0,-1 0 1 0 0,-1-2 0 0 0,0 0 0 0 0,-18 7-1 0 0,0-1 0 0 0,9-3 10 0 0,-1-1 1 0 0,-1-1-1 0 0,-45 11 0 0 0,70-21 51 0 0,7 1-58 0 0,18-1 7 0 0,0-1 1 0 0,0-1 0 0 0,42-8 0 0 0,-7 1 53 0 0,-22 5 41 0 0,0 2 0 0 0,44 2 1 0 0,-60 2-48 0 0,1 0 0 0 0,-1 1 0 0 0,0 1 1 0 0,0 1-1 0 0,24 9 0 0 0,-41-13-68 0 0,0 0-1 0 0,0 0 0 0 0,-1 1 1 0 0,1-1-1 0 0,-1 1 1 0 0,1-1-1 0 0,-1 1 0 0 0,1 0 1 0 0,-1 0-1 0 0,0 0 0 0 0,0 0 1 0 0,0 0-1 0 0,0 0 1 0 0,0 1-1 0 0,0-1 0 0 0,-1 1 1 0 0,1-1-1 0 0,-1 1 0 0 0,0 0 1 0 0,0 0-1 0 0,0-1 1 0 0,0 1-1 0 0,0 0 0 0 0,-1 0 1 0 0,1 0-1 0 0,-1 0 0 0 0,0 0 1 0 0,0 0-1 0 0,0 0 1 0 0,0 0-1 0 0,0 0 0 0 0,0 0 1 0 0,-1 0-1 0 0,0 0 0 0 0,0 0 1 0 0,1-1-1 0 0,-2 1 1 0 0,0 3-1 0 0,-1 0-3 0 0,0 0 0 0 0,-1-1 1 0 0,0 1-1 0 0,1-1 0 0 0,-2 0 0 0 0,1 0 0 0 0,-1 0 1 0 0,0-1-1 0 0,0 1 0 0 0,-9 5 0 0 0,-1 0 22 0 0,0-1 0 0 0,-30 13-1 0 0,-25 2 107 0 0,-141 32 1 0 0,153-43-110 0 0,-595 89-1621 0 0,624-99-7167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11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0 193 8536 0 0,'3'-5'80'0'0,"-3"3"-65"0"0,11-24 324 0 0,21-42-1 0 0,-28 61-260 0 0,0 1 0 0 0,0-1 0 0 0,1 1 0 0 0,0 0 0 0 0,0 0 0 0 0,1 0 0 0 0,-1 0 0 0 0,1 1 0 0 0,1 0 0 0 0,-1 0 0 0 0,11-5 0 0 0,-15 9-51 0 0,1-1-1 0 0,-1 1 1 0 0,1 0 0 0 0,0 1 0 0 0,-1-1 0 0 0,1 0-1 0 0,0 1 1 0 0,0-1 0 0 0,-1 1 0 0 0,1 0 0 0 0,0 0 0 0 0,0 0-1 0 0,-1 0 1 0 0,1 1 0 0 0,0-1 0 0 0,0 1 0 0 0,-1-1-1 0 0,1 1 1 0 0,-1 0 0 0 0,1 0 0 0 0,0 0 0 0 0,-1 0 0 0 0,0 1-1 0 0,1-1 1 0 0,-1 1 0 0 0,0 0 0 0 0,0-1 0 0 0,0 1 0 0 0,0 0-1 0 0,0 0 1 0 0,0 0 0 0 0,0 0 0 0 0,2 5 0 0 0,1 2 23 0 0,0 0 1 0 0,0 0-1 0 0,-1 0 1 0 0,-1 1-1 0 0,0-1 1 0 0,0 1-1 0 0,3 18 1 0 0,-3-5-14 0 0,0 1-1 0 0,-1-1 1 0 0,-2 1 0 0 0,0-1 0 0 0,-2 1 0 0 0,0-1 0 0 0,-2 1 0 0 0,0-1 0 0 0,-2-1 0 0 0,0 1-1 0 0,-2-1 1 0 0,0 0 0 0 0,-2 0 0 0 0,-13 23 0 0 0,-33 36 16 0 0,-35 52 5 0 0,118-155-44 0 0,37-30-9 0 0,131-115 10 0 0,58-60 3 0 0,-248 223-26 0 0,-2-1 1 0 0,1 0 0 0 0,-1 0 0 0 0,1 0-1 0 0,-1 0 1 0 0,-1 0 0 0 0,1-1 0 0 0,-1 0-1 0 0,0 1 1 0 0,0-1 0 0 0,0 0 0 0 0,-1 0-1 0 0,1-8 1 0 0,0-10-44 0 0,-1-48 0 0 0,-2 41 21 0 0,0 1 32 0 0,-2 24 61 0 0,-6 33 69 0 0,8-19-130 0 0,-4 18 83 0 0,1 1 0 0 0,2-1 0 0 0,0 1 0 0 0,2-1 0 0 0,1 1 0 0 0,2 0 0 0 0,8 41 0 0 0,-10-61-45 0 0,0 0 0 0 0,1 0 0 0 0,0 0 0 0 0,1 0 0 0 0,-1 0 1 0 0,1-1-1 0 0,0 1 0 0 0,1-1 0 0 0,0 0 0 0 0,0 0 0 0 0,0 0 0 0 0,1 0 0 0 0,7 7 0 0 0,-8-10-17 0 0,-1-1 0 0 0,1 1 0 0 0,0-1-1 0 0,0 0 1 0 0,0 0 0 0 0,0 0-1 0 0,0-1 1 0 0,0 0 0 0 0,0 1 0 0 0,1-1-1 0 0,-1-1 1 0 0,0 1 0 0 0,1 0-1 0 0,-1-1 1 0 0,0 0 0 0 0,1 0 0 0 0,-1-1-1 0 0,1 1 1 0 0,-1-1 0 0 0,0 0-1 0 0,1 0 1 0 0,-1 0 0 0 0,5-2 0 0 0,5-3 13 0 0,-1-1 0 0 0,1 0 1 0 0,-1-1-1 0 0,-1 0 0 0 0,1-1 1 0 0,-1 0-1 0 0,-1-1 0 0 0,0-1 1 0 0,0 1-1 0 0,16-23 1 0 0,-7 5 13 0 0,-1 0 0 0 0,-2-1 1 0 0,25-56-1 0 0,-8-17 686 0 0,-32 137-651 0 0,0 0 0 0 0,3 0 0 0 0,10 43 1 0 0,37 103 80 0 0,-31-113-116 0 0,2 5 3 0 0,14 51 13 0 0,-36-118-315 0 0,1-1-1 0 0,-1 1 1 0 0,0 0 0 0 0,-1 0-1 0 0,1 0 1 0 0,-1-1 0 0 0,-1 11-1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49:05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3408 0 0,'0'0'-216'0'0,"0"6"225"0"0,3 20 333 0 0,2 0-1 0 0,1 0 1 0 0,0-1-1 0 0,12 27 1 0 0,14 55 686 0 0,-22-46-384 0 0,-5-34-12 0 0,0 0 0 0 0,11 32 0 0 0,-14-35-873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13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303 212 9440 0 0,'0'0'408'0'0,"5"-4"-122"0"0,13-12 60 0 0,-18 16-338 0 0,0 0 1 0 0,0 0-1 0 0,0 0 1 0 0,0 0 0 0 0,0 0-1 0 0,0 0 1 0 0,0 0-1 0 0,0 0 1 0 0,0 1 0 0 0,0-1-1 0 0,0 0 1 0 0,0 0-1 0 0,0 0 1 0 0,0 0 0 0 0,0 0-1 0 0,0 0 1 0 0,0 0 0 0 0,0 0-1 0 0,0 0 1 0 0,0 0-1 0 0,0 1 1 0 0,0-1 0 0 0,0 0-1 0 0,0 0 1 0 0,0 0-1 0 0,0 0 1 0 0,0 0 0 0 0,0 0-1 0 0,0 0 1 0 0,0 0-1 0 0,0 0 1 0 0,1 0 0 0 0,-1 0-1 0 0,0 0 1 0 0,0 1-1 0 0,0-1 1 0 0,0 0 0 0 0,0 0-1 0 0,0 0 1 0 0,0 0-1 0 0,0 0 1 0 0,0 0 0 0 0,0 0-1 0 0,0 0 1 0 0,1 0-1 0 0,-1 0 1 0 0,0 0 0 0 0,0 0-1 0 0,0 0 1 0 0,0 0-1 0 0,0 0 1 0 0,0 0 0 0 0,0 0-1 0 0,0 0 1 0 0,0 0-1 0 0,1 0 1 0 0,-1 0 0 0 0,-3 10 77 0 0,-74 164 505 0 0,29-70-398 0 0,-79 141 350 0 0,72-145-166 0 0,43-77-312 0 0,5-10 567 0 0,11-41-265 0 0,141-510 299 0 0,-61 250-287 0 0,-80 279-313 0 0,-2 9 33 0 0,2 18 57 0 0,-2-7-177 0 0,19 122 119 0 0,4 21-44 0 0,65 140 36 0 0,-25-95-45 0 0,-57-169-38 0 0,-1 1 0 0 0,-1 0 0 0 0,-2 0 1 0 0,1 47-1 0 0,-5-76-19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13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 8536 0 0,'0'0'120'0'0,"60"-33"8"0"0,10 3 112 0 0,26-8 16 0 0,25-8 40 0 0,20-3 8 0 0,6-2-224 0 0,9 6 0 0 0,2-1-72 0 0,-6 6 16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14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11048 0 0,'0'0'-54'0'0,"6"2"18"0"0,28 6 39 0 0,-27-7 23 0 0,0 0 0 0 0,0 0 0 0 0,0 1 0 0 0,-1 0 1 0 0,1 0-1 0 0,0 1 0 0 0,-1 0 0 0 0,1 0 0 0 0,-1 1 0 0 0,0-1 0 0 0,0 1 0 0 0,-1 1 0 0 0,9 6 0 0 0,-7-1 48 0 0,0 0-1 0 0,-1 0 1 0 0,-1 1-1 0 0,0-1 0 0 0,0 1 1 0 0,-1 1-1 0 0,0-1 1 0 0,3 14-1 0 0,-1 7 311 0 0,5 56-1 0 0,-8 31 452 0 0,-3-72 10 0 0,10 85-1 0 0,-10-131-841 0 0,0-1 0 0 0,0 0-1 0 0,0 0 1 0 0,0 0 0 0 0,0 0-1 0 0,0 1 1 0 0,0-1 0 0 0,0 0-1 0 0,0 0 1 0 0,0 0 0 0 0,0 0-1 0 0,0 0 1 0 0,0 1 0 0 0,0-1 0 0 0,0 0-1 0 0,1 0 1 0 0,-1 0 0 0 0,0 0-1 0 0,0 0 1 0 0,0 1 0 0 0,0-1-1 0 0,0 0 1 0 0,0 0 0 0 0,0 0-1 0 0,0 0 1 0 0,1 0 0 0 0,-1 0-1 0 0,0 0 1 0 0,0 0 0 0 0,0 1 0 0 0,0-1-1 0 0,0 0 1 0 0,1 0 0 0 0,-1 0-1 0 0,0 0 1 0 0,0 0 0 0 0,0 0-1 0 0,0 0 1 0 0,0 0 0 0 0,1 0-1 0 0,-1 0 1 0 0,0 0 0 0 0,0 0-1 0 0,0 0 1 0 0,0 0 0 0 0,1 0 0 0 0,-1 0-1 0 0,0 0 1 0 0,0 0 0 0 0,0 0-1 0 0,0 0 1 0 0,0-1 0 0 0,1 1-1 0 0,-1 0 1 0 0,0 0 0 0 0,0 0-1 0 0,0 0 1 0 0,0 0 0 0 0,0 0-1 0 0,1-1 1 0 0,13-13 64 0 0,15-23-58 0 0,-2 0 0 0 0,23-42 0 0 0,40-87-264 0 0,-2 1-466 0 0,-7 47-259 0 0,-25 40-68 0 0,-54 76 1021 0 0,-4 3 27 0 0,1-1 1 0 0,0 1-1 0 0,0 0 0 0 0,0 0 1 0 0,-1 0-1 0 0,1 0 1 0 0,0 0-1 0 0,1 0 0 0 0,-1 1 1 0 0,0-1-1 0 0,-1 2 0 0 0,1-1 3 0 0,-5 7 25 0 0,1 0 0 0 0,0 1 0 0 0,1 0 1 0 0,0-1-1 0 0,0 1 0 0 0,-3 18 0 0 0,2-11 73 0 0,5-15-87 0 0,-1-1-1 0 0,1 1 0 0 0,0 0 0 0 0,0-1 1 0 0,0 1-1 0 0,0-1 0 0 0,0 1 0 0 0,0 0 0 0 0,0-1 1 0 0,0 1-1 0 0,1-1 0 0 0,-1 1 0 0 0,1-1 1 0 0,-1 1-1 0 0,1-1 0 0 0,-1 1 0 0 0,1-1 1 0 0,0 1-1 0 0,0-1 0 0 0,0 0 0 0 0,0 1 1 0 0,0-1-1 0 0,0 0 0 0 0,0 0 0 0 0,0 0 1 0 0,0 0-1 0 0,1 0 0 0 0,-1 0 0 0 0,0 0 1 0 0,2 1-1 0 0,6 2 21 0 0,-1 0 0 0 0,1 0-1 0 0,0 0 1 0 0,10 1 0 0 0,-5 0 0 0 0,17 3 41 0 0,0-1 0 0 0,58 5 0 0 0,-48-7 9 0 0,46 10 0 0 0,-76-12-55 0 0,0 1 1 0 0,-1-1-1 0 0,1 2 0 0 0,-1-1 1 0 0,0 2-1 0 0,0-1 1 0 0,0 1-1 0 0,12 11 0 0 0,-18-14-9 0 0,-1 0 0 0 0,1 0 1 0 0,-1 1-1 0 0,0-1 0 0 0,0 1 0 0 0,-1 0 0 0 0,1-1 0 0 0,-1 1 0 0 0,0 0 0 0 0,0 1 0 0 0,0-1 0 0 0,0 0 1 0 0,-1 1-1 0 0,1-1 0 0 0,-1 1 0 0 0,-1-1 0 0 0,1 1 0 0 0,0-1 0 0 0,-1 1 0 0 0,0-1 0 0 0,0 1 0 0 0,-1 0 0 0 0,0 6 1 0 0,-2-2 2 0 0,0 0 1 0 0,0-1 0 0 0,-1 1-1 0 0,0-1 1 0 0,0 0 0 0 0,-1 0-1 0 0,0 0 1 0 0,-1-1 0 0 0,1 1-1 0 0,-1-1 1 0 0,-1-1 0 0 0,1 1 0 0 0,-1-1-1 0 0,0 0 1 0 0,-1-1 0 0 0,1 0-1 0 0,-1 0 1 0 0,0 0 0 0 0,-1-1-1 0 0,-11 4 1 0 0,12-5-19 0 0,1 0 1 0 0,-1-1-1 0 0,1 0 0 0 0,-1 0 0 0 0,0 0 1 0 0,0-1-1 0 0,0-1 0 0 0,0 1 1 0 0,0-1-1 0 0,1-1 0 0 0,-1 1 0 0 0,0-2 1 0 0,0 1-1 0 0,0-1 0 0 0,1 0 0 0 0,-1 0 1 0 0,1-1-1 0 0,-1 0 0 0 0,1 0 1 0 0,0-1-1 0 0,0 0 0 0 0,1 0 0 0 0,-1-1 1 0 0,-5-5-1 0 0,-17-21-1906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15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0 207 10448 0 0,'0'0'0'0'0,"51"14"8"0"0,25-25-8 0 0,25-22 0 0 0,34-34-72 0 0,16-43 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06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0 6016 0 0,'0'0'2068'0'0,"-1"13"-1672"0"0,-127 663 1066 0 0,105-568-1308 0 0,-12 47 105 0 0,27-127-177 0 0,-1-2-1 0 0,-1 1 1 0 0,-18 35-1 0 0,17-42-10 0 0,7-11-7 0 0,-1-1-1 0 0,0 1 1 0 0,0-1 0 0 0,-1 0 0 0 0,0 0 0 0 0,-8 8-1 0 0,14-16-59 0 0,0 0 0 0 0,0 0 0 0 0,0 0-1 0 0,0 0 1 0 0,0 0 0 0 0,0 0 0 0 0,-1 0-1 0 0,1 1 1 0 0,0-1 0 0 0,0 0 0 0 0,0 0-1 0 0,0 0 1 0 0,0 0 0 0 0,-1 0 0 0 0,1 0-1 0 0,0 0 1 0 0,0 0 0 0 0,0 0 0 0 0,0 0-1 0 0,0 0 1 0 0,-1 0 0 0 0,1 0 0 0 0,0 0-1 0 0,0 0 1 0 0,0 0 0 0 0,0 0 0 0 0,-1 0-1 0 0,1 0 1 0 0,0 0 0 0 0,0 0 0 0 0,0-1-1 0 0,0 1 1 0 0,0 0 0 0 0,0 0 0 0 0,-1 0-1 0 0,1 0 1 0 0,0 0 0 0 0,0 0 0 0 0,0 0-1 0 0,0 0 1 0 0,0-1 0 0 0,0 1 0 0 0,-4-3 20 0 0,0 0 0 0 0,0 0 1 0 0,0-1-1 0 0,1 1 1 0 0,0-1-1 0 0,0 0 0 0 0,0 0 1 0 0,0 0-1 0 0,0 0 1 0 0,1 0-1 0 0,0-1 0 0 0,0 1 1 0 0,0-1-1 0 0,0 0 1 0 0,1 0-1 0 0,-1-5 0 0 0,-2-9 36 0 0,1-1 0 0 0,0-37 0 0 0,4-3 21 0 0,2-1-1 0 0,3 1 0 0 0,3 0 1 0 0,2 1-1 0 0,3 0 0 0 0,3 1 1 0 0,1 1-1 0 0,4 0 1 0 0,2 2-1 0 0,33-57 0 0 0,-41 83-6 0 0,2 1-1 0 0,0 0 1 0 0,2 1-1 0 0,2 2 1 0 0,0 0-1 0 0,40-34 1 0 0,-60 57-65 0 0,1 1 0 0 0,-1-1 0 0 0,1 1 0 0 0,-1-1 0 0 0,1 1 0 0 0,0 0 0 0 0,0 0 0 0 0,0 1 1 0 0,0-1-1 0 0,-1 0 0 0 0,1 1 0 0 0,0 0 0 0 0,0 0 0 0 0,0 0 0 0 0,0 0 0 0 0,0 0 0 0 0,0 0 0 0 0,0 1 0 0 0,0 0 0 0 0,0-1 0 0 0,0 1 0 0 0,-1 0 1 0 0,1 0-1 0 0,0 1 0 0 0,0-1 0 0 0,-1 0 0 0 0,5 4 0 0 0,6 4 11 0 0,0 1 0 0 0,0 1 0 0 0,20 21 0 0 0,-20-18-10 0 0,16 15 13 0 0,-1 1 0 0 0,29 41-1 0 0,-44-52-14 0 0,0 1 0 0 0,-2 1 0 0 0,0 0 0 0 0,-2 0 0 0 0,11 32 0 0 0,9 62 9 0 0,19 160 0 0 0,-32-172-8 0 0,5 108 5 0 0,-19-182-10 0 0,-2-21-20 0 0,-3-10-172 0 0,-1-8-1332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07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7232 0 0,'0'0'65'0'0,"5"-2"6"0"0,33-10 117 0 0,1 3 1 0 0,0 1-1 0 0,0 1 0 0 0,48-1 1 0 0,53-8 453 0 0,-35-6-116 0 0,-59 12-6 0 0,0 1-1 0 0,90-5 0 0 0,-104 17-66 0 0,-32-3-444 0 0,0 0 0 0 0,0 0 1 0 0,0 0-1 0 0,0 1 0 0 0,0-1 0 0 0,1 0 1 0 0,-1 0-1 0 0,0 1 0 0 0,0-1 0 0 0,0 0 1 0 0,0 0-1 0 0,0 1 0 0 0,0-1 0 0 0,0 0 1 0 0,0 0-1 0 0,0 1 0 0 0,0-1 0 0 0,0 0 1 0 0,0 1-1 0 0,-1-1 0 0 0,1 0 0 0 0,0 0 1 0 0,0 0-1 0 0,0 1 0 0 0,0-1 0 0 0,0 0 1 0 0,0 0-1 0 0,0 1 0 0 0,-1-1 0 0 0,1 0 1 0 0,0 0-1 0 0,0 0 0 0 0,0 1 0 0 0,-1-1 1 0 0,1 0-1 0 0,0 0 0 0 0,0 0 0 0 0,0 0 1 0 0,-1 0-1 0 0,-8 10-704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1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25 134 3408 0 0,'0'0'1067'0'0,"0"-5"-483"0"0,2-15 242 0 0,0 0 1 0 0,6-21-1 0 0,-1 4-28 0 0,-3 27-188 0 0,0 9 204 0 0,4 21-350 0 0,0 40-231 0 0,3 98 0 0 0,-9-111-165 0 0,4 420 532 0 0,-6-446-568 0 0,0 7 54 0 0,0 0 0 0 0,-3 0-1 0 0,0 1 1 0 0,-7 27-1 0 0,5-49 133 0 0,1-10-135 0 0,-5-19-60 0 0,6 15 16 0 0,-42-123-1414 0 0,41 116-6343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15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54 7432 0 0,'0'0'62'0'0,"1"-5"-3"0"0,4-13 5 0 0,-4 13 80 0 0,-1-7 15 0 0,-1 11-154 0 0,1 0 0 0 0,-1 0 1 0 0,0 0-1 0 0,0 0 0 0 0,1 0 1 0 0,-1 0-1 0 0,0 0 0 0 0,0 1 1 0 0,0-1-1 0 0,0 0 0 0 0,0 1 1 0 0,-1-1-1 0 0,1 1 0 0 0,0-1 1 0 0,0 1-1 0 0,0-1 0 0 0,0 1 1 0 0,-1 0-1 0 0,1 0 0 0 0,0 0 1 0 0,0-1-1 0 0,0 1 0 0 0,-1 0 1 0 0,1 0-1 0 0,-2 1 0 0 0,0 0 7 0 0,0 0 0 0 0,0 0-1 0 0,0 0 1 0 0,0 0 0 0 0,0 1 0 0 0,0-1-1 0 0,0 1 1 0 0,0 0 0 0 0,-3 3 0 0 0,-2 2 17 0 0,0 1 1 0 0,0 0 0 0 0,1 0 0 0 0,0 1 0 0 0,-6 9-1 0 0,5-3 28 0 0,0 0 0 0 0,2 0-1 0 0,0 1 1 0 0,1 0-1 0 0,0 0 1 0 0,1 0 0 0 0,1 0-1 0 0,-2 23 1 0 0,4-15 77 0 0,0 0-1 0 0,2 0 1 0 0,0 0 0 0 0,2 0 0 0 0,7 29-1 0 0,-9-50-116 0 0,0 0-1 0 0,0-1 1 0 0,0 1-1 0 0,0 0 1 0 0,0-1-1 0 0,1 1 1 0 0,-1-1-1 0 0,1 1 1 0 0,0-1-1 0 0,0 0 0 0 0,0 0 1 0 0,0 0-1 0 0,0 0 1 0 0,0 0-1 0 0,1 0 1 0 0,-1 0-1 0 0,0-1 1 0 0,1 1-1 0 0,0-1 1 0 0,-1 0-1 0 0,1 0 1 0 0,0 0-1 0 0,-1 0 0 0 0,1 0 1 0 0,5 0-1 0 0,6 1 43 0 0,1-1 0 0 0,0 0-1 0 0,-1-1 1 0 0,16-1 0 0 0,-6-1 34 0 0,-17 2-55 0 0,1 0-1 0 0,-1 0 1 0 0,0 0-1 0 0,1 1 1 0 0,-1 0-1 0 0,0 0 1 0 0,8 3 0 0 0,-13-3-27 0 0,-1 0 1 0 0,1 0 0 0 0,0 0 0 0 0,0 0 0 0 0,0 1 0 0 0,-1-1 0 0 0,1 0 0 0 0,0 1 0 0 0,-1-1 0 0 0,0 1 0 0 0,1 0 0 0 0,-1 0 0 0 0,0-1 0 0 0,0 1 0 0 0,0 0 0 0 0,0 0-1 0 0,0 0 1 0 0,0 0 0 0 0,0 0 0 0 0,-1 0 0 0 0,1 0 0 0 0,-1 0 0 0 0,0 1 0 0 0,1-1 0 0 0,-1 0 0 0 0,0 0 0 0 0,0 0 0 0 0,0 0 0 0 0,-1 3 0 0 0,0 12 26 0 0,-1-1 0 0 0,-1 0 0 0 0,0 0 0 0 0,-1 0 0 0 0,-1 0 0 0 0,0-1 1 0 0,-13 25-1 0 0,14-32-26 0 0,0 0 1 0 0,-1 0 0 0 0,0-1-1 0 0,-1 0 1 0 0,1 0 0 0 0,-1 0-1 0 0,-1-1 1 0 0,1 1 0 0 0,-1-2 0 0 0,0 1-1 0 0,0-1 1 0 0,-1 0 0 0 0,0 0-1 0 0,1-1 1 0 0,-16 6 0 0 0,1-5-246 0 0,1 0 0 0 0,-1-2 0 0 0,0-1 0 0 0,0 0 0 0 0,-34-3 0 0 0,45 1-7097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15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1 251 8536 0 0,'0'0'0'0'0,"42"-13"0"0"0,-5 3 0 0 0,5-6 0 0 0,5-10 0 0 0,9-8 0 0 0,4-9 0 0 0,1-10 0 0 0,2-3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55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4312 0 0,'0'0'1638'0'0,"0"12"-1400"0"0,0 20-79 0 0,3 1 0 0 0,0-1 1 0 0,14 52-1 0 0,2 5 369 0 0,10 138 1 0 0,-18-124-234 0 0,1 35 105 0 0,16 97 699 0 0,-26-218-1407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0:19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4512 0 0,'2'-6'209'0'0,"14"-33"497"0"0,-14 36-507 0 0,-1 1 1 0 0,1 0 0 0 0,0 0-1 0 0,0 0 1 0 0,0 0 0 0 0,0 0 0 0 0,0 1-1 0 0,1-1 1 0 0,-1 1 0 0 0,0-1 0 0 0,1 1-1 0 0,2-2 1 0 0,-2 2-158 0 0,-2 0 219 0 0,1 5-35 0 0,1 8-140 0 0,-1 0 1 0 0,0 0-1 0 0,-1 0 1 0 0,0 0 0 0 0,-1 1-1 0 0,-1 12 1 0 0,1 17 61 0 0,3-9 38 0 0,1 0 0 0 0,2 0 0 0 0,1 0 0 0 0,2-1 0 0 0,1 0 0 0 0,22 47 0 0 0,-25-61-72 0 0,-1 1 0 0 0,0 0 0 0 0,-2 0 0 0 0,3 26 1 0 0,1 79 409 0 0,-4-53-235 0 0,-4-41-141 0 0,0-22-51 0 0,0 1 0 0 0,0-1 1 0 0,1 0-1 0 0,3 12 0 0 0,-4-17 1 0 0,0-2-90 0 0,0-1 0 0 0,1 1 0 0 0,-1-1 0 0 0,0 0 1 0 0,0 1-1 0 0,0-1 0 0 0,0 1 0 0 0,0-1 0 0 0,0 1 1 0 0,1-1-1 0 0,-1 0 0 0 0,0 1 0 0 0,0-1 0 0 0,0 0 0 0 0,1 1 1 0 0,-1-1-1 0 0,0 0 0 0 0,1 1 0 0 0,-1-1 0 0 0,0 0 1 0 0,1 1-1 0 0,-1-1 0 0 0,0 0 0 0 0,1 0 0 0 0,-1 1 1 0 0,1-1-1 0 0,-1 0 0 0 0,0 0 0 0 0,1 0 0 0 0,-1 0 1 0 0,1 0-1 0 0,-1 1 0 0 0,1-1 0 0 0,-1 0 0 0 0,1 0 1 0 0,-1 0-1 0 0,0 0 0 0 0,1 0 0 0 0,-1 0 0 0 0,1-1 0 0 0,-1 1 1 0 0,1 0-1 0 0,-1 0 0 0 0,0 0 0 0 0,1 0 0 0 0,-1 0 1 0 0,1-1-1 0 0,24-10 156 0 0,13-14-62 0 0,1 2-1 0 0,1 2 1 0 0,73-27 0 0 0,94-13 180 0 0,-137 42-210 0 0,-36 7-114 0 0,-29 9-80 0 0,1 1 1 0 0,-1 0-1 0 0,1 0 0 0 0,0 0 1 0 0,0 1-1 0 0,0 0 0 0 0,0 0 1 0 0,0 0-1 0 0,0 1 0 0 0,0 0 1 0 0,0 0-1 0 0,7 1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55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6016 0 0,'0'0'404'0'0,"3"-4"-282"0"0,11-10-62 0 0,1 1 0 0 0,0 0 0 0 0,0 1 0 0 0,1 1 0 0 0,1 1 0 0 0,0 0 0 0 0,23-10 0 0 0,15-3 237 0 0,67-19 0 0 0,-108 37-83 0 0,1 1 1 0 0,0 0 0 0 0,0 1-1 0 0,26-1 1 0 0,-39 4 16 0 0,0 3-33 0 0,1 3-150 0 0,-1 0 0 0 0,1 1 0 0 0,-1-1 0 0 0,-1 1-1 0 0,1 0 1 0 0,-1-1 0 0 0,0 1 0 0 0,-1 0-1 0 0,1 0 1 0 0,-1 0 0 0 0,-2 13 0 0 0,-2 11 86 0 0,-10 38 1 0 0,10-52-85 0 0,1-1 4 0 0,0 0 0 0 0,-2 0 0 0 0,0 0 0 0 0,-1 0 0 0 0,0-1 0 0 0,-16 27 0 0 0,7-22-1 0 0,0 0 0 0 0,0-1 0 0 0,-2-1 0 0 0,-1-1-1 0 0,0 0 1 0 0,-1-1 0 0 0,0-2 0 0 0,-39 23 0 0 0,47-31-29 0 0,5-3-5 0 0,0 0 0 0 0,1 1 0 0 0,-1 0 0 0 0,1 0 0 0 0,-1 0 0 0 0,-4 5 0 0 0,8-7-1368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56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13 107 7232 0 0,'0'0'34'0'0,"-2"-5"17"0"0,-7-12 25 0 0,7 12 37 0 0,4 3 107 0 0,9-8-39 0 0,0 1 0 0 0,0 0 0 0 0,1 0 0 0 0,0 1 0 0 0,19-9 0 0 0,-27 15-152 0 0,0-1 1 0 0,1 1 0 0 0,-1 1 0 0 0,1-1-1 0 0,-1 0 1 0 0,1 1 0 0 0,0 0-1 0 0,-1 0 1 0 0,1 1 0 0 0,0-1 0 0 0,0 1-1 0 0,-1 0 1 0 0,1 0 0 0 0,0 1-1 0 0,0-1 1 0 0,-1 1 0 0 0,1 0 0 0 0,0 1-1 0 0,-1-1 1 0 0,9 4 0 0 0,-10-3-9 0 0,0 1 0 0 0,-1-1 0 0 0,1 1 0 0 0,0 0 0 0 0,-1 0 0 0 0,1-1 0 0 0,-1 2 0 0 0,0-1 0 0 0,0 0 0 0 0,0 0 0 0 0,-1 1 0 0 0,1-1 0 0 0,-1 1 0 0 0,2 5 0 0 0,1 7 43 0 0,-1 1 1 0 0,2 16 0 0 0,-2-7 6 0 0,-1-14-34 0 0,-1 1 0 0 0,0-1 0 0 0,-1 1 0 0 0,0-1 0 0 0,-1 0 0 0 0,-1 1 0 0 0,0-1 0 0 0,-6 22 0 0 0,2-18 4 0 0,0 0 1 0 0,-2 0-1 0 0,0-1 0 0 0,0 0 1 0 0,-18 23-1 0 0,13-20-6 0 0,3-3 31 0 0,-1 0 1 0 0,0-1 0 0 0,-1-1-1 0 0,-1 0 1 0 0,-17 15 0 0 0,14-14 77 0 0,14-11-72 0 0,0-1 0 0 0,1-1-64 0 0,0-1-1 0 0,1 1 1 0 0,-1-1 0 0 0,1 1 0 0 0,-1 0 0 0 0,1-1 0 0 0,0 1 0 0 0,-1 0 0 0 0,1 0 0 0 0,0-1 0 0 0,-1 1 0 0 0,1 0-1 0 0,0 0 1 0 0,0 0 0 0 0,-1-1 0 0 0,1 1 0 0 0,0 0 0 0 0,0 0 0 0 0,0 0 0 0 0,0-1 0 0 0,0 1 0 0 0,1 1 0 0 0,-1-1 3 0 0,1 1 0 0 0,0-1 1 0 0,0 0-1 0 0,-1 0 0 0 0,1 0 1 0 0,0 0-1 0 0,0 0 0 0 0,0 0 1 0 0,0 0-1 0 0,1 0 0 0 0,-1 0 1 0 0,0 0-1 0 0,0 0 0 0 0,2 0 1 0 0,5 3 9 0 0,-1-1 0 0 0,1 0 1 0 0,0 0-1 0 0,-1-1 1 0 0,1 0-1 0 0,0-1 1 0 0,1 1-1 0 0,-1-1 0 0 0,0-1 1 0 0,0 0-1 0 0,10-1 1 0 0,7-1 28 0 0,-1-2 1 0 0,31-7 0 0 0,-15-1 57 0 0,1-2 0 0 0,39-20 0 0 0,23-8 328 0 0,-9 8 651 0 0,-93 33-1078 0 0,-1 1 1 0 0,1 0-1 0 0,-1 0 0 0 0,1 0 1 0 0,-1-1-1 0 0,1 1 1 0 0,-1 0-1 0 0,1 0 1 0 0,-1 0-1 0 0,1 0 1 0 0,-1 0-1 0 0,1 0 1 0 0,-1 0-1 0 0,1 0 1 0 0,-1 0-1 0 0,1 0 1 0 0,-1 0-1 0 0,1 0 0 0 0,-1 1 1 0 0,1-1-1 0 0,-1 0 1 0 0,1 0-1 0 0,-1 0 1 0 0,0 1-1 0 0,1-1 1 0 0,-2 11 99 0 0,-15 13-39 0 0,-11-2-1817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57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2237 0 6520 0 0,'0'0'1076'0'0,"-7"4"-935"0"0,-9 6-97 0 0,1 2 1 0 0,1 0-1 0 0,0 0 0 0 0,0 2 0 0 0,-15 19 0 0 0,-8 8 23 0 0,-266 234 302 0 0,104-102-130 0 0,115-95-151 0 0,-161 142 156 0 0,-178 161 187 0 0,303-269-262 0 0,-5-7 1 0 0,-235 155 0 0 0,341-249-153 0 0,-79 53 81 0 0,82-52-68 0 0,1 0 0 0 0,1 0-1 0 0,0 2 1 0 0,-12 14 0 0 0,23-24-127 0 0,-1 0-1 0 0,1 0 1 0 0,1 1 0 0 0,-1-1-1 0 0,1 1 1 0 0,-1-1 0 0 0,1 1-1 0 0,0 0 1 0 0,1 0 0 0 0,-1 0-1 0 0,0 8 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58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3712 0 0,'0'0'960'0'0,"4"6"-644"0"0,2 6-172 0 0,2-1-1 0 0,0 0 1 0 0,0 0 0 0 0,17 16-1 0 0,48 39 380 0 0,-19-18-152 0 0,-14-7-54 0 0,-2 1 0 0 0,-1 1 1 0 0,36 60-1 0 0,78 151 455 0 0,-109-180-612 0 0,-6-11-26 0 0,185 311 498 0 0,-156-276-295 0 0,129 151 0 0 0,-130-183-71 0 0,2-2 0 0 0,88 65-1 0 0,-129-109-191 0 0,-1 0-1 0 0,-1 1 0 0 0,23 28 0 0 0,-39-41-55 0 0,-1 0-1 0 0,0 1 1 0 0,0-1 0 0 0,-1 1-1 0 0,0 0 1 0 0,-1 0 0 0 0,0 1-1 0 0,0-1 1 0 0,-1 1 0 0 0,0 0-1 0 0,-1 0 1 0 0,0 0 0 0 0,1 15-1 0 0,-3-17-289 0 0,-1 1 0 0 0,0 0 0 0 0,-1 0 0 0 0,-4 15 0 0 0,6-24 272 0 0,-4 11-7298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00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5920 0 0,'0'0'1597'0'0,"4"2"-1225"0"0,0 0-325 0 0,0 1-1 0 0,0-1 1 0 0,-1 1 0 0 0,1 0-1 0 0,-1 0 1 0 0,0 0-1 0 0,0 1 1 0 0,0-1 0 0 0,0 1-1 0 0,-1 0 1 0 0,1 0 0 0 0,-1-1-1 0 0,0 2 1 0 0,0-1 0 0 0,1 4-1 0 0,5 16 115 0 0,9 37 0 0 0,-14-50-117 0 0,11 53 195 0 0,-3 0 0 0 0,3 85 0 0 0,-10 133 372 0 0,-5-196-391 0 0,-6 132 680 0 0,7-216-621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01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1 333 7736 0 0,'0'0'128'0'0,"3"-5"21"0"0,14-20 4 0 0,2 0-1 0 0,1 1 1 0 0,0 2 0 0 0,28-24-1 0 0,105-77 141 0 0,-143 115-276 0 0,0 1 0 0 0,1 0-1 0 0,-1 1 1 0 0,2 0 0 0 0,-1 1 0 0 0,0 0-1 0 0,1 1 1 0 0,0 0 0 0 0,0 1 0 0 0,0 0 0 0 0,22-1-1 0 0,-31 4-9 0 0,0 0 0 0 0,-1 0 0 0 0,1 0 0 0 0,0 1-1 0 0,0 0 1 0 0,0-1 0 0 0,0 1 0 0 0,-1 0 0 0 0,1 0-1 0 0,0 1 1 0 0,-1-1 0 0 0,1 0 0 0 0,-1 1 0 0 0,1 0-1 0 0,-1-1 1 0 0,0 1 0 0 0,0 0 0 0 0,1 0 0 0 0,-1 0-1 0 0,-1 1 1 0 0,1-1 0 0 0,0 0 0 0 0,-1 1 0 0 0,1-1-1 0 0,-1 1 1 0 0,0 0 0 0 0,1-1 0 0 0,-1 1 0 0 0,-1 0-1 0 0,1 0 1 0 0,0 3 0 0 0,2 5 24 0 0,-2 1 0 0 0,0 0-1 0 0,0 0 1 0 0,-1-1 0 0 0,0 1 0 0 0,-3 15 0 0 0,-2 3 29 0 0,-2-1 1 0 0,0 0-1 0 0,-2-1 1 0 0,-2 0 0 0 0,0 0-1 0 0,-2-1 1 0 0,-1 0-1 0 0,-30 42 1 0 0,33-53 2 0 0,-2-1-1 0 0,0 0 1 0 0,0-1 0 0 0,-2 0-1 0 0,-17 13 1 0 0,30-26 120 0 0,5-11-79 0 0,1 7-95 0 0,-1 1 1 0 0,1 0-1 0 0,0-1 1 0 0,0 1-1 0 0,0 0 1 0 0,0 1-1 0 0,0-1 0 0 0,6-1 1 0 0,0 0 2 0 0,13-4 10 0 0,1 0 1 0 0,0 2-1 0 0,0 1 0 0 0,0 1 0 0 0,36-1 1 0 0,-16 5 13 0 0,-1 2 1 0 0,55 10 0 0 0,-84-11-27 0 0,0 2 0 0 0,0 0 0 0 0,-1 0 0 0 0,1 1 0 0 0,-1 1 0 0 0,0 0-1 0 0,-1 1 1 0 0,1 1 0 0 0,-2 0 0 0 0,1 0 0 0 0,16 16 0 0 0,-23-20-6 0 0,-1 0-1 0 0,0 1 1 0 0,-1 0 0 0 0,1-1 0 0 0,-1 1-1 0 0,0 0 1 0 0,0 0 0 0 0,0 1 0 0 0,-1-1-1 0 0,1 1 1 0 0,-2-1 0 0 0,1 1 0 0 0,0 0-1 0 0,-1-1 1 0 0,0 1 0 0 0,-1 0-1 0 0,1 0 1 0 0,-1 0 0 0 0,0 0 0 0 0,0 0-1 0 0,-1 0 1 0 0,0 0 0 0 0,0-1 0 0 0,0 1-1 0 0,-1 0 1 0 0,0 0 0 0 0,0-1-1 0 0,0 1 1 0 0,-1-1 0 0 0,-4 7 0 0 0,-4 5 2 0 0,-1 0-1 0 0,-1-1 1 0 0,0 0 0 0 0,-1-1 0 0 0,-1-1 0 0 0,0 0 0 0 0,-1-1 0 0 0,-35 22 0 0 0,-11 1 25 0 0,-83 34 1 0 0,67-34-6 0 0,-242 118 161 0 0,252-117-1582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01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503 112 5520 0 0,'0'0'417'0'0,"1"-6"-48"0"0,1 1-240 0 0,-1 0 0 0 0,-1 0 0 0 0,1 0 0 0 0,-1 0 0 0 0,0 0 0 0 0,0-1 0 0 0,0 1 0 0 0,-2-8 0 0 0,1 11-78 0 0,0-1-1 0 0,1 1 0 0 0,-1-1 1 0 0,0 1-1 0 0,0-1 1 0 0,0 1-1 0 0,-1 0 0 0 0,1 0 1 0 0,-1 0-1 0 0,1 0 1 0 0,-1 0-1 0 0,1 0 0 0 0,-1 0 1 0 0,0 0-1 0 0,0 0 1 0 0,0 1-1 0 0,0-1 0 0 0,0 1 1 0 0,-1-1-1 0 0,1 1 1 0 0,0 0-1 0 0,-4-1 0 0 0,-1 0 19 0 0,0 0-1 0 0,-1 1 1 0 0,1 0-1 0 0,0 1 1 0 0,0-1-1 0 0,-1 1 1 0 0,1 1-1 0 0,0-1 1 0 0,-13 4-1 0 0,0 1 34 0 0,0 0 0 0 0,-21 10 0 0 0,25-8-40 0 0,0 1 0 0 0,1 1 0 0 0,0 0-1 0 0,0 1 1 0 0,1 1 0 0 0,0 0 0 0 0,1 0 0 0 0,0 2 0 0 0,1 0-1 0 0,0 0 1 0 0,-15 23 0 0 0,9-7 51 0 0,1 0 1 0 0,1 2-1 0 0,2-1 0 0 0,1 2 0 0 0,-10 35 0 0 0,19-53-57 0 0,0 1 0 0 0,1-1 0 0 0,0 1 0 0 0,2 0 0 0 0,0 0 0 0 0,0 0 0 0 0,1-1 0 0 0,1 1 1 0 0,1 0-1 0 0,5 27 0 0 0,-4-34-19 0 0,-1 1 0 0 0,2-1 0 0 0,-1 0 0 0 0,1 0-1 0 0,0 0 1 0 0,1-1 0 0 0,0 1 0 0 0,0-1 0 0 0,0 0 0 0 0,1-1 0 0 0,0 1 0 0 0,1-1 0 0 0,-1 0 0 0 0,1-1 0 0 0,0 1 0 0 0,1-1 0 0 0,-1-1 0 0 0,1 1 0 0 0,12 4 0 0 0,-8-5-3 0 0,0 0 0 0 0,0-1-1 0 0,1 0 1 0 0,-1 0 0 0 0,1-2 0 0 0,-1 0-1 0 0,1 0 1 0 0,0-1 0 0 0,-1-1 0 0 0,1 0-1 0 0,0 0 1 0 0,-1-1 0 0 0,1-1-1 0 0,-1 0 1 0 0,15-7 0 0 0,-11 4-20 0 0,0-1 1 0 0,-1-1 0 0 0,0-1-1 0 0,0 0 1 0 0,-1-1-1 0 0,-1 0 1 0 0,1-1 0 0 0,-2-1-1 0 0,1 0 1 0 0,19-26-1 0 0,12-29-1634 0 0,-36 53-6582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05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64 277 4912 0 0,'-5'2'49'0'0,"-44"18"796"0"0,47-19-631 0 0,-2 2 71 0 0,1 0-270 0 0,4-2 834 0 0,19-7-756 0 0,-1-2 0 0 0,-1 0 0 0 0,1-1 0 0 0,26-18 0 0 0,69-55 289 0 0,45-55 500 0 0,-120 108-318 0 0,-37 28 118 0 0,7 32-340 0 0,28 216 93 0 0,-19-127-207 0 0,5 47 104 0 0,-26-93-147 0 0,3-72-1618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05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0 300 3808 0 0,'0'0'2274'0'0,"5"-5"-1931"0"0,133-130 854 0 0,-30 31-338 0 0,-95 91-563 0 0,26-20 0 0 0,-14 24-929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06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6424 0 0,'-2'4'-8'0'0,"-3"9"17"0"0,0 0 0 0 0,0 0 0 0 0,2 1 0 0 0,0-1 0 0 0,0 1 0 0 0,1-1 0 0 0,0 23 0 0 0,7 102 368 0 0,-3-121-285 0 0,0-1 0 0 0,1 0-1 0 0,1 1 1 0 0,1-1 0 0 0,0-1 0 0 0,1 1-1 0 0,0-1 1 0 0,1 0 0 0 0,1 0 0 0 0,1-1-1 0 0,13 18 1 0 0,-16-24-45 0 0,0-1 1 0 0,0 0-1 0 0,1-1 0 0 0,0 0 1 0 0,0 0-1 0 0,1 0 0 0 0,-1-1 1 0 0,1 0-1 0 0,1 0 1 0 0,-1-1-1 0 0,0 0 0 0 0,1-1 1 0 0,0 0-1 0 0,0 0 0 0 0,0-1 1 0 0,0 0-1 0 0,0 0 0 0 0,1-1 1 0 0,-1 0-1 0 0,0-1 0 0 0,15-1 1 0 0,29-7-1028 0 0,-42 6-4752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0:20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47 126 4216 0 0,'0'0'1059'0'0,"-2"-5"-853"0"0,0-6-70 0 0,0 1 0 0 0,0-1 0 0 0,1 1-1 0 0,1-1 1 0 0,-1 1 0 0 0,2-1 0 0 0,2-20 0 0 0,2 16 688 0 0,-5 15-809 0 0,0 0 0 0 0,0 0 0 0 0,0 0 0 0 0,0 0 1 0 0,0 0-1 0 0,0 0 0 0 0,0 0 0 0 0,0 1 0 0 0,0-1 0 0 0,0 0 0 0 0,0 0 0 0 0,0 0 0 0 0,1 0 1 0 0,-1 0-1 0 0,0 0 0 0 0,0 0 0 0 0,0 0 0 0 0,0 0 0 0 0,0 0 0 0 0,0 0 0 0 0,0 0 0 0 0,0 0 1 0 0,0 0-1 0 0,0 0 0 0 0,0 0 0 0 0,0 0 0 0 0,0 0 0 0 0,0 0 0 0 0,0 0 0 0 0,1 0 1 0 0,-1 0-1 0 0,0 0 0 0 0,0 0 0 0 0,0 0 0 0 0,0 0 0 0 0,0 0 0 0 0,0 0 0 0 0,0 0 0 0 0,0 0 1 0 0,0 0-1 0 0,0 0 0 0 0,0 0 0 0 0,0 0 0 0 0,0 0 0 0 0,0-1 0 0 0,0 1 0 0 0,0 0 0 0 0,0 0 1 0 0,0 0-1 0 0,1 0 0 0 0,-1 0 0 0 0,0 0 0 0 0,0 0 0 0 0,0 0 0 0 0,0 0 0 0 0,0 0 1 0 0,0 0-1 0 0,0 0 0 0 0,0 0 0 0 0,0 0 0 0 0,0 0 0 0 0,0 0 0 0 0,0-1 0 0 0,-3 27 642 0 0,-7 19-442 0 0,2-1-1 0 0,1 1 1 0 0,3 1 0 0 0,2-1 0 0 0,6 81 0 0 0,17 60 224 0 0,-17-164-367 0 0,-2 0 1 0 0,-1 0 0 0 0,-1 0-1 0 0,-1 0 1 0 0,0 0 0 0 0,-2 0-1 0 0,-1 0 1 0 0,0 0 0 0 0,-14 37-1 0 0,12-40 30 0 0,-1 4 18 0 0,5-22 93 0 0,3-13 187 0 0,6-59-1888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06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4216 0 0,'0'0'729'0'0,"2"-4"-349"0"0,0-2-313 0 0,-2 4-10 0 0,1-1 0 0 0,0 1 0 0 0,-1-1 0 0 0,1 1 0 0 0,0 0 0 0 0,1-1-1 0 0,-1 1 1 0 0,0 0 0 0 0,0 0 0 0 0,1 0 0 0 0,0-1 0 0 0,-1 2 0 0 0,1-1-1 0 0,0 0 1 0 0,0 0 0 0 0,0 1 0 0 0,0-1 0 0 0,0 1 0 0 0,0-1 0 0 0,0 1 0 0 0,1 0-1 0 0,-1 0 1 0 0,4-1 0 0 0,1 1 5 0 0,1 1 0 0 0,-1 0 0 0 0,1 0 0 0 0,0 1-1 0 0,-1 0 1 0 0,1 0 0 0 0,-1 1 0 0 0,10 3 0 0 0,6 4 105 0 0,27 13 0 0 0,-34-13-90 0 0,0 0 1 0 0,0 1-1 0 0,-1 0 0 0 0,0 1 1 0 0,0 1-1 0 0,-2 0 1 0 0,1 1-1 0 0,-2 0 0 0 0,0 2 1 0 0,0-1-1 0 0,-1 1 1 0 0,-1 1-1 0 0,-1-1 0 0 0,0 2 1 0 0,-1-1-1 0 0,-1 1 1 0 0,0 1-1 0 0,-1-1 0 0 0,5 29 1 0 0,-5-5-86 0 0,-1 1 1 0 0,-2-1 0 0 0,-2 1-1 0 0,-2-1 1 0 0,-2 1-1 0 0,-1-1 1 0 0,-3 0 0 0 0,-1 0-1 0 0,-2-1 1 0 0,-27 72-1 0 0,32-100-6498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07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29 3912 0 0,'0'0'1606'0'0,"-3"-5"-1191"0"0,-10-13 20 0 0,13 17-422 0 0,0 1 0 0 0,0 0 1 0 0,-1 0-1 0 0,1-1 0 0 0,0 1 0 0 0,0 0 1 0 0,0 0-1 0 0,0-1 0 0 0,0 1 0 0 0,-1 0 1 0 0,1 0-1 0 0,0 0 0 0 0,0-1 0 0 0,0 1 1 0 0,-1 0-1 0 0,1 0 0 0 0,0 0 0 0 0,0 0 1 0 0,-1 0-1 0 0,1-1 0 0 0,0 1 0 0 0,0 0 1 0 0,-1 0-1 0 0,1 0 0 0 0,0 0 0 0 0,0 0 1 0 0,-1 0-1 0 0,1 0 0 0 0,0 0 0 0 0,0 0 1 0 0,-1 0-1 0 0,-5 0 62 0 0,0 0 0 0 0,0 1-1 0 0,0 0 1 0 0,0 0 0 0 0,0 0 0 0 0,0 1 0 0 0,0 0 0 0 0,1 0 0 0 0,-1 0 0 0 0,1 1-1 0 0,-1-1 1 0 0,1 2 0 0 0,0-1 0 0 0,-8 7 0 0 0,6-4-1 0 0,0 2-1 0 0,1-1 1 0 0,0 1 0 0 0,0 0-1 0 0,0 0 1 0 0,1 0-1 0 0,0 1 1 0 0,-4 12 0 0 0,-1 5 80 0 0,2 1 0 0 0,0 0 1 0 0,2 1-1 0 0,1-1 0 0 0,-2 44 1 0 0,5 81 456 0 0,4-125-468 0 0,1-1 0 0 0,1 1 1 0 0,12 42-1 0 0,-14-63-118 0 0,0-1 1 0 0,0 1-1 0 0,1 0 1 0 0,0-1-1 0 0,0 1 1 0 0,0-1 0 0 0,0 0-1 0 0,1 0 1 0 0,0 0-1 0 0,0-1 1 0 0,0 0-1 0 0,1 1 1 0 0,-1-1-1 0 0,1-1 1 0 0,0 1-1 0 0,0-1 1 0 0,0 1 0 0 0,9 2-1 0 0,-5-3-1 0 0,0 0 0 0 0,0 0 0 0 0,0-1 0 0 0,0-1 0 0 0,1 1 0 0 0,-1-2 0 0 0,0 1 0 0 0,1-1 0 0 0,-1-1 0 0 0,0 0 0 0 0,12-2 0 0 0,-10 1-7 0 0,-1-1 1 0 0,0 0-1 0 0,1 0 1 0 0,-1-1-1 0 0,-1-1 1 0 0,1 0-1 0 0,-1 0 1 0 0,1-1-1 0 0,-2 0 1 0 0,13-10-1 0 0,1-5 24 0 0,-1 0 0 0 0,26-36 0 0 0,-45 55-37 0 0,-1 0 0 0 0,1 0 0 0 0,0 0 1 0 0,-1 0-1 0 0,0 0 0 0 0,0-1 0 0 0,1 1 1 0 0,-1 0-1 0 0,-1-1 0 0 0,1 1 0 0 0,0 0 0 0 0,0-1 1 0 0,-1 1-1 0 0,0-1 0 0 0,1 1 0 0 0,-1-1 1 0 0,0 1-1 0 0,0-1 0 0 0,0 0 0 0 0,-1 1 1 0 0,0-5-1 0 0,0 5 0 0 0,0 0 0 0 0,-1 0-1 0 0,1 0 1 0 0,-1 0 0 0 0,1 0 0 0 0,-1 1 0 0 0,0-1 0 0 0,1 0 0 0 0,-1 1 0 0 0,0-1 0 0 0,0 1 0 0 0,0 0-1 0 0,-1 0 1 0 0,1 0 0 0 0,0 0 0 0 0,0 0 0 0 0,0 0 0 0 0,-1 0 0 0 0,1 1 0 0 0,-1-1 0 0 0,1 1-1 0 0,0-1 1 0 0,-4 1 0 0 0,-9-1 10 0 0,0 1-1 0 0,0 0 0 0 0,0 1 0 0 0,1 1 1 0 0,-1 0-1 0 0,0 1 0 0 0,0 1 0 0 0,1 0 1 0 0,0 1-1 0 0,0 0 0 0 0,0 1 0 0 0,1 1 1 0 0,0 0-1 0 0,-19 14 0 0 0,6-2 17 0 0,1 1-1 0 0,1 1 0 0 0,1 1 0 0 0,1 1 1 0 0,-34 46-1 0 0,35-40-136 0 0,-52 76-1323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07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6632 0 0,'0'0'72'0'0,"-12"31"0"0"0,12 4 80 0 0,0 23 0 0 0,0 18-8 0 0,3 1 0 0 0,6-2 8 0 0,14-12 0 0 0,10-7-8 0 0,9-12 8 0 0,9-13-48 0 0,5-11 16 0 0,2-15-96 0 0,-2-17 16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0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7632 0 0,'15'-7'19'0'0,"0"1"1"0"0,0 1-1 0 0,32-6 0 0 0,-41 10 13 0 0,-1 0-1 0 0,1 0 0 0 0,-1 1 1 0 0,0 0-1 0 0,1 0 0 0 0,-1 0 1 0 0,1 1-1 0 0,-1 0 0 0 0,1 0 0 0 0,-1 0 1 0 0,0 1-1 0 0,0 0 0 0 0,0 0 1 0 0,0 0-1 0 0,10 6 0 0 0,4 7 136 0 0,0 2-1 0 0,-1 0 0 0 0,-1 1 1 0 0,16 21-1 0 0,54 86 744 0 0,-76-105-758 0 0,0 0 0 0 0,-1 0 0 0 0,-1 2 1 0 0,-1-1-1 0 0,-1 1 0 0 0,-1 0 0 0 0,-1 0 1 0 0,-1 0-1 0 0,-1 1 0 0 0,-1 0 0 0 0,-1 0 0 0 0,-3 39 1 0 0,-3-14-11 0 0,-3-1 0 0 0,-2 0-1 0 0,-1-1 1 0 0,-3 0 0 0 0,-22 49 0 0 0,-17 29-1575 0 0,42-99-6668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14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2 2704 0 0,'0'0'689'0'0,"-5"-1"-231"0"0,-1 1-264 0 0,1 0 0 0 0,-1 0 1 0 0,1 0-1 0 0,0 1 1 0 0,-1 0-1 0 0,1 0 1 0 0,0 0-1 0 0,-1 1 1 0 0,1-1-1 0 0,0 1 1 0 0,0 1-1 0 0,0-1 1 0 0,-7 6-1 0 0,6-4-127 0 0,1 1 0 0 0,0 1 0 0 0,1-1 0 0 0,-1 1 0 0 0,1-1 0 0 0,0 1 0 0 0,0 1 0 0 0,1-1 0 0 0,0 0 0 0 0,0 1 0 0 0,1 0-1 0 0,-3 7 1 0 0,-2 13 161 0 0,-6 48-1 0 0,11-60-165 0 0,-7 41 136 0 0,-12 109 398 0 0,20-142-479 0 0,0-1 0 0 0,2 0 1 0 0,0 0-1 0 0,2 0 1 0 0,7 31-1 0 0,-6-40-62 0 0,1 0-1 0 0,1-1 0 0 0,0 1 0 0 0,0-1 0 0 0,2-1 1 0 0,-1 1-1 0 0,1-1 0 0 0,1 0 0 0 0,0-1 1 0 0,0 0-1 0 0,1 0 0 0 0,19 13 0 0 0,-12-11-3 0 0,-1-1 1 0 0,1 0-1 0 0,1-2 0 0 0,0 0 0 0 0,0-1 0 0 0,1 0 0 0 0,0-2 1 0 0,21 5-1 0 0,-30-9-255 0 0,1-1 1 0 0,-1 0-1 0 0,1-1 0 0 0,-1 0 1 0 0,13-2-1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15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6328 0 0,'0'0'320'0'0,"1"-5"-163"0"0,5-28 676 0 0,2 104-486 0 0,0 12 283 0 0,32 142 0 0 0,-27-180-422 0 0,-6-24-9 0 0,-1 0 1 0 0,-1 1 0 0 0,0-1 0 0 0,1 39 0 0 0,-5-50 45 0 0,-1-9-220 0 0,0 1 1 0 0,0-1-1 0 0,0 0 0 0 0,0 1 1 0 0,0-1-1 0 0,0 0 1 0 0,-1 1-1 0 0,1-1 1 0 0,0 0-1 0 0,-1 0 1 0 0,1 1-1 0 0,-1 1 1 0 0,0-1 83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1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54 185 7136 0 0,'0'0'121'0'0,"-3"-6"30"0"0,1 2-86 0 0,1 3-47 0 0,0 0 0 0 0,0-1 0 0 0,0 1 1 0 0,0 0-1 0 0,1-1 0 0 0,-1 1 0 0 0,0-1 1 0 0,1 1-1 0 0,-1-1 0 0 0,1 1 1 0 0,0-1-1 0 0,-1 1 0 0 0,1-1 0 0 0,0 0 1 0 0,0 1-1 0 0,0-1 0 0 0,0 1 0 0 0,0-1 1 0 0,0 0-1 0 0,0 1 0 0 0,1-1 0 0 0,-1 1 1 0 0,1-1-1 0 0,0-2 0 0 0,7-9 152 0 0,0 0 0 0 0,1 0 0 0 0,1 1 1 0 0,0 0-1 0 0,0 1 0 0 0,23-19 0 0 0,-28 26-117 0 0,0 0 0 0 0,0 1 0 0 0,1 0-1 0 0,-1 0 1 0 0,1 0 0 0 0,0 1 0 0 0,0-1 0 0 0,11-1 0 0 0,-13 3-17 0 0,0 1 0 0 0,-1-1 1 0 0,1 1-1 0 0,0 0 1 0 0,0 1-1 0 0,0-1 1 0 0,0 1-1 0 0,0-1 0 0 0,0 1 1 0 0,0 0-1 0 0,-1 0 1 0 0,1 1-1 0 0,0-1 1 0 0,-1 1-1 0 0,5 3 0 0 0,-1 0 10 0 0,0 1-1 0 0,0 0 0 0 0,0 1 1 0 0,-1 0-1 0 0,0 0 0 0 0,0 0 1 0 0,-1 1-1 0 0,0 0 0 0 0,0 0 1 0 0,-1 0-1 0 0,0 0 0 0 0,0 1 1 0 0,-1 0-1 0 0,0-1 0 0 0,2 13 1 0 0,-5-8-9 0 0,0 0 1 0 0,-1 0 0 0 0,0 0 0 0 0,-1-1 0 0 0,0 1 0 0 0,-2 0-1 0 0,-5 17 1 0 0,4-20-12 0 0,0-1 0 0 0,-1 0 0 0 0,0 0 0 0 0,0 0-1 0 0,-1-1 1 0 0,0 0 0 0 0,0-1 0 0 0,-9 8 0 0 0,2-2 48 0 0,22-17 10 0 0,-1 0 0 0 0,1 0 0 0 0,-1 0 1 0 0,1 1-1 0 0,0 0 0 0 0,16-3 0 0 0,84-20-103 0 0,-61 15 78 0 0,-30 7-52 0 0,0 1 0 0 0,0 0 0 0 0,0 1 0 0 0,23 1 0 0 0,-33 1-4 0 0,0 1 0 0 0,-1 0 0 0 0,1 0-1 0 0,0 0 1 0 0,-1 1 0 0 0,1 0 0 0 0,-1 0-1 0 0,1 1 1 0 0,-1 0 0 0 0,0 0-1 0 0,0 0 1 0 0,0 1 0 0 0,7 6 0 0 0,-11-8-2 0 0,-1 0 0 0 0,1-1 1 0 0,-1 1-1 0 0,0 0 1 0 0,0 0-1 0 0,0 0 1 0 0,0 0-1 0 0,0 1 0 0 0,0-1 1 0 0,0 0-1 0 0,-1 0 1 0 0,1 1-1 0 0,-1-1 1 0 0,0 0-1 0 0,1 0 0 0 0,-1 1 1 0 0,0-1-1 0 0,0 0 1 0 0,-1 1-1 0 0,0 3 1 0 0,0 2 3 0 0,-1-1 0 0 0,0 1-1 0 0,0-1 1 0 0,-6 12 0 0 0,1-6 0 0 0,0 0-1 0 0,-1 0 0 0 0,-1 0 1 0 0,0-1-1 0 0,0-1 0 0 0,-2 0 1 0 0,1 0-1 0 0,-1-1 0 0 0,-1 0 1 0 0,0-1-1 0 0,0 0 0 0 0,-14 7 1 0 0,-15 5 13 0 0,-1-2 1 0 0,-70 22-1 0 0,1-1 10 0 0,-99 41-1554 0 0,198-77-6254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16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3112 0 0,'0'0'892'0'0,"7"2"-608"0"0,14 3-18 0 0,0 2-1 0 0,-1 1 1 0 0,1 0 0 0 0,-2 1 0 0 0,37 23-1 0 0,-43-22-123 0 0,1 0 0 0 0,-1 1 0 0 0,-1 0 0 0 0,0 0 0 0 0,-1 2 0 0 0,0-1 0 0 0,-1 2 0 0 0,16 25 0 0 0,-5-1 214 0 0,-1 1 0 0 0,-2 0 1 0 0,23 78-1 0 0,-21-36 221 0 0,11 88-1 0 0,-29-140-459 0 0,0-1-1 0 0,-1 0 1 0 0,-2 0 0 0 0,-1 0 0 0 0,-1 0-1 0 0,-2 0 1 0 0,-8 30 0 0 0,2-25-17 0 0,-1 0 0 0 0,-2-1 0 0 0,-34 60 0 0 0,17-46 190 0 0,-64 79 0 0 0,36-62-687 0 0,-1-2-1 0 0,-94 72 1 0 0,126-111-7071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4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2484 2000 0 0,'0'0'3569'0'0,"-5"0"-3153"0"0,-13 1-57 0 0,13 0-34 0 0,4-12 158 0 0,1 9-456 0 0,1-1 0 0 0,1 1 0 0 0,-1-1 0 0 0,0 1 1 0 0,0 0-1 0 0,1 0 0 0 0,0-1 0 0 0,-1 1 0 0 0,1 0 0 0 0,3-2 1 0 0,9-12 65 0 0,46-64 201 0 0,4 3-1 0 0,96-92 1 0 0,48-14 159 0 0,91-83 366 0 0,-152 134-514 0 0,259-258 723 0 0,26-129 166 0 0,-388 465-1088 0 0,91-121 243 0 0,23-28 60 0 0,-65 101-178 0 0,-81 91-196 0 0,0 0-1 0 0,1 1 1 0 0,0 1-1 0 0,0 0 1 0 0,1 0-1 0 0,17-6 1 0 0,-28 13-15 0 0,0 1-1 0 0,0 0 1 0 0,0 0 0 0 0,0 0 0 0 0,0 1-1 0 0,1-1 1 0 0,-1 1 0 0 0,0-1-1 0 0,6 1 1 0 0,-8 1-109 0 0,1-1 0 0 0,-1 0 0 0 0,0 0 0 0 0,0 1 0 0 0,1-1 0 0 0,-1 1 0 0 0,0-1 0 0 0,0 1 0 0 0,1 0 0 0 0,-1-1 0 0 0,0 1 0 0 0,0 0 0 0 0,0 0 0 0 0,0 0 0 0 0,0 0 0 0 0,0 0 0 0 0,0 0 0 0 0,-1 0 0 0 0,2 1 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51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3112 0 0,'0'0'383'0'0,"-4"4"-155"0"0,-15 11 18 0 0,19-14-239 0 0,-1-1 0 0 0,1 0 1 0 0,0 0-1 0 0,0 0 0 0 0,-1 0 0 0 0,1 0 0 0 0,0 1 0 0 0,0-1 0 0 0,-1 0 0 0 0,1 0 0 0 0,0 0 1 0 0,0 1-1 0 0,0-1 0 0 0,0 0 0 0 0,-1 0 0 0 0,1 1 0 0 0,0-1 0 0 0,0 0 0 0 0,0 0 0 0 0,0 1 1 0 0,0-1-1 0 0,0 0 0 0 0,0 1 0 0 0,0-1 0 0 0,0 0 0 0 0,-1 0 0 0 0,1 1 0 0 0,0-1 0 0 0,1 0 1 0 0,-1 1-1 0 0,0-1 0 0 0,0 0 0 0 0,0 1 0 0 0,0-1 0 0 0,0 1 0 0 0,6 23 99 0 0,0-1-1 0 0,2 1 1 0 0,0-1-1 0 0,2 0 1 0 0,0-1-1 0 0,2 0 1 0 0,22 31-1 0 0,117 141 260 0 0,-136-177-314 0 0,112 123 283 0 0,-57-65 58 0 0,72 98-1 0 0,-90-98-169 0 0,155 213 618 0 0,23-20-10 0 0,-167-198-458 0 0,-3 2 0 0 0,76 123 0 0 0,-115-164-286 0 0,96 138 340 0 0,-92-136-304 0 0,2-2 0 0 0,60 55 0 0 0,108 86 391 0 0,-143-125-323 0 0,-27-25-21 0 0,0 1 0 0 0,34 43 0 0 0,-1 3 45 0 0,-41-52-142 0 0,-1 1 0 0 0,-1 1 0 0 0,25 40 0 0 0,-34-48-162 0 0,3 8 514 0 0,-9-19-459 0 0,0 0-1 0 0,-1 1 1 0 0,1-1-1 0 0,0 0 1 0 0,0 0 0 0 0,0 1-1 0 0,0-1 1 0 0,0 0-1 0 0,0 1 1 0 0,-1-1-1 0 0,1 0 1 0 0,0 0-1 0 0,0 1 1 0 0,0-1-1 0 0,-1 0 1 0 0,1 0 0 0 0,0 1-1 0 0,0-1 1 0 0,-1 0-1 0 0,1 0 1 0 0,0 0-1 0 0,0 0 1 0 0,-1 1-1 0 0,1-1 1 0 0,0 0 0 0 0,-1 0-1 0 0,1 0 1 0 0,0 0-1 0 0,-1 0 1 0 0,1 0-1 0 0,0 0 1 0 0,-1 0-1 0 0,1 0 1 0 0,0 0 0 0 0,0 0-1 0 0,-1 0 1 0 0,1 0-1 0 0,0 0 1 0 0,-1 0-1 0 0,1 0 1 0 0,0 0-1 0 0,-1 0 1 0 0,1 0 0 0 0,0-1-1 0 0,-1 1 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0:21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85 5120 0 0,'-42'0'93'0'0,"45"0"-60"0"0,-1-1 0 0 0,0 1-1 0 0,1-1 1 0 0,-1 0 0 0 0,0 1-1 0 0,0-1 1 0 0,0-1 0 0 0,0 1-1 0 0,3-2 1 0 0,8-4 76 0 0,10-3 32 0 0,84-32 711 0 0,-93 38-696 0 0,0 0 0 0 0,1 2-1 0 0,-1-1 1 0 0,1 1 0 0 0,28 1 0 0 0,-18 2 57 0 0,0 1 1 0 0,0 1-1 0 0,-1 2 0 0 0,1 0 1 0 0,-1 1-1 0 0,-1 2 0 0 0,41 18 1 0 0,-63-26-203 0 0,-1 0 0 0 0,1 0 0 0 0,-1 0 0 0 0,1 0 0 0 0,-1 1 0 0 0,0-1 0 0 0,1 0 0 0 0,-1 0 0 0 0,0 0 0 0 0,1 1 0 0 0,-1-1 0 0 0,1 0 0 0 0,-1 0 0 0 0,0 1 0 0 0,0-1 0 0 0,1 0 1 0 0,-1 1-1 0 0,0-1 0 0 0,1 0 0 0 0,-1 1 0 0 0,0-1 0 0 0,0 1 0 0 0,0-1 0 0 0,1 0 0 0 0,-1 1 0 0 0,0-1 0 0 0,0 1 0 0 0,0-1 0 0 0,0 0 0 0 0,0 1 0 0 0,0-1 0 0 0,0 1 0 0 0,0-1 0 0 0,0 1 0 0 0,0-1 0 0 0,0 1 0 0 0,0-1 0 0 0,0 0 1 0 0,0 1-1 0 0,0-1 0 0 0,-1 1 0 0 0,1 0 0 0 0,-15 10 142 0 0,14-11-151 0 0,-26 13 85 0 0,-1-1 0 0 0,0-2-1 0 0,-29 7 1 0 0,-10 4 16 0 0,-205 82 224 0 0,230-84-172 0 0,0 3 0 0 0,2 1 0 0 0,0 2-1 0 0,-42 36 1 0 0,80-60-51 0 0,2-1-123 0 0,0 0 1 0 0,0 0-1 0 0,1 0 1 0 0,-1 0-1 0 0,0 0 1 0 0,0 0-1 0 0,1 0 1 0 0,-1 0-1 0 0,0 0 1 0 0,0 0-1 0 0,1 1 0 0 0,-1-1 1 0 0,0 0-1 0 0,0 0 1 0 0,0 0-1 0 0,1 0 1 0 0,-1 0-1 0 0,0 0 1 0 0,0 0-1 0 0,0 1 1 0 0,1-1-1 0 0,-1 0 0 0 0,0 0 1 0 0,0 0-1 0 0,0 1 1 0 0,0-1-1 0 0,1 0 1 0 0,-1 0-1 0 0,0 0 1 0 0,0 1-1 0 0,0-1 1 0 0,0 0-1 0 0,0 0 0 0 0,0 0 1 0 0,0 1-1 0 0,0-1 1 0 0,0 0-1 0 0,0 0 1 0 0,0 1-1 0 0,0-1 1 0 0,0 0-1 0 0,0 0 1 0 0,0 1-1 0 0,0-1 0 0 0,0 0 1 0 0,0 0-1 0 0,0 1 1 0 0,0-1-1 0 0,0 0 1 0 0,0 0-1 0 0,0 0 1 0 0,0 1-1 0 0,-1-1 1 0 0,1 0-1 0 0,0 0 0 0 0,0 0 1 0 0,0 1-1 0 0,0-1 1 0 0,-1 0-1 0 0,1 0 1 0 0,0 0-1 0 0,0 0 1 0 0,0 1-1 0 0,-1-1 1 0 0,1 0-1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58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3000 0 0,'0'0'2994'0'0,"1"9"-2551"0"0,1 8-336 0 0,1-1 0 0 0,0 0 0 0 0,1 1 0 0 0,6 14 0 0 0,32 74 212 0 0,-13-36-133 0 0,141 305 841 0 0,-126-280-265 0 0,49 153 1 0 0,-90-236-104 0 0,-5-15-274 0 0,-7-19-736 0 0,7 17-611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5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1 260 2104 0 0,'0'0'543'0'0,"5"-5"-299"0"0,22-22 36 0 0,1 1 1 0 0,1 1 0 0 0,1 2 0 0 0,1 1-1 0 0,0 1 1 0 0,2 1 0 0 0,1 3-1 0 0,39-16 1 0 0,-46 23-35 0 0,1 1 0 0 0,0 2-1 0 0,33-5 1 0 0,-53 11-162 0 0,0 0 0 0 0,0 0-1 0 0,0 1 1 0 0,0 0 0 0 0,-1 1 0 0 0,1 0-1 0 0,0 0 1 0 0,0 0 0 0 0,-1 1 0 0 0,1 0-1 0 0,0 0 1 0 0,-1 1 0 0 0,0 0 0 0 0,0 1-1 0 0,0-1 1 0 0,11 9 0 0 0,-14-8-29 0 0,0-1 0 0 0,0 1 1 0 0,-1 0-1 0 0,1 0 1 0 0,-1 1-1 0 0,0-1 0 0 0,-1 0 1 0 0,1 1-1 0 0,-1 0 0 0 0,0 0 1 0 0,0 0-1 0 0,3 9 0 0 0,-4-6 3 0 0,0 1-1 0 0,0-1 0 0 0,0 0 0 0 0,-1 0 0 0 0,-1 0 1 0 0,1 1-1 0 0,-4 13 0 0 0,1-8 6 0 0,-1-1 0 0 0,0 1 0 0 0,-1-1 0 0 0,-1 0 0 0 0,0-1 0 0 0,0 0 0 0 0,-1 0-1 0 0,-1 0 1 0 0,-15 17 0 0 0,-6 2 100 0 0,-2-2 0 0 0,-1-1 0 0 0,-60 39 0 0 0,-115 56 503 0 0,166-100-518 0 0,40-22-167 0 0,-38 24 347 0 0,36-23-447 0 0,1 0 0 0 0,-1 1 0 0 0,1-1 0 0 0,0 1 0 0 0,0 0 0 0 0,0-1 0 0 0,0 1 0 0 0,0 0 0 0 0,1 0 0 0 0,-1 0 0 0 0,0 4 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4:59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32 6728 0 0,'0'0'449'0'0,"5"-4"-276"0"0,1 0-110 0 0,1 1 0 0 0,-1 0 0 0 0,1-1 0 0 0,0 2 0 0 0,0-1-1 0 0,0 1 1 0 0,8-1 0 0 0,-12 2-32 0 0,1 0 1 0 0,-1 0-1 0 0,1 1 0 0 0,-1 0 1 0 0,0 0-1 0 0,1 0 0 0 0,-1 0 0 0 0,1 0 1 0 0,-1 1-1 0 0,1-1 0 0 0,-1 1 1 0 0,0 0-1 0 0,1 0 0 0 0,-1 0 1 0 0,0 0-1 0 0,0 1 0 0 0,0 0 0 0 0,0-1 1 0 0,0 1-1 0 0,4 3 0 0 0,-4-1 9 0 0,1 0-1 0 0,-1 0 0 0 0,1 1 0 0 0,-1-1 0 0 0,-1 1 0 0 0,1 0 0 0 0,-1-1 1 0 0,1 1-1 0 0,-1 1 0 0 0,-1-1 0 0 0,1 0 0 0 0,-1 0 0 0 0,1 7 0 0 0,-1-3 2 0 0,-1 1 0 0 0,1-1-1 0 0,-2 1 1 0 0,0-1-1 0 0,0 0 1 0 0,0 1 0 0 0,-4 9-1 0 0,-1-1 13 0 0,-1 1-1 0 0,0-1 1 0 0,-1-1-1 0 0,-1 0 0 0 0,-1 0 1 0 0,-20 26-1 0 0,24-34 6 0 0,-1 0-1 0 0,-1-1 0 0 0,0 0 1 0 0,0-1-1 0 0,0 1 0 0 0,-1-2 1 0 0,0 1-1 0 0,0-1 0 0 0,-1-1 1 0 0,1 1-1 0 0,-1-2 0 0 0,-14 6 1 0 0,21-9 11 0 0,-5 1 150 0 0,23-10-183 0 0,2 1-1 0 0,-1 1 1 0 0,1 1 0 0 0,0 0 0 0 0,0 2 0 0 0,19-3 0 0 0,-34 6-31 0 0,37-6 54 0 0,0 2 0 0 0,0 1 0 0 0,0 3 0 0 0,47 4 1 0 0,-78-3-32 0 0,0 0 0 0 0,-1 1 0 0 0,1-1 0 0 0,0 2 0 0 0,-1-1 0 0 0,0 1 1 0 0,0 0-1 0 0,0 0 0 0 0,10 7 0 0 0,-15-8-13 0 0,-1-1-1 0 0,1 1 1 0 0,-1 0-1 0 0,0-1 1 0 0,1 1-1 0 0,-1 0 1 0 0,0 0-1 0 0,0-1 1 0 0,0 1-1 0 0,-1 0 1 0 0,1 0 0 0 0,0 0-1 0 0,-1 0 1 0 0,1 1-1 0 0,-1-1 1 0 0,0 0-1 0 0,1 0 1 0 0,-1 4-1 0 0,-4 36 114 0 0,4-42-124 0 0,-2 8 18 0 0,0 0-1 0 0,0 0 1 0 0,0-1-1 0 0,-1 1 1 0 0,0-1-1 0 0,-1 0 1 0 0,0 0-1 0 0,0 0 1 0 0,0 0-1 0 0,-11 11 1 0 0,7-9 3 0 0,-2 0 0 0 0,1 0 0 0 0,-2-1 0 0 0,1 0 0 0 0,-1-1 0 0 0,-12 7 0 0 0,-10 1 37 0 0,0-2 1 0 0,0 0-1 0 0,-69 14 0 0 0,4-7-761 0 0,-149 9 0 0 0,229-28-7373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01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6328 0 0,'0'0'2070'0'0,"-6"3"-1764"0"0,-3 4-253 0 0,-1 0 0 0 0,1 0-1 0 0,1 1 1 0 0,-1 0 0 0 0,1 1 0 0 0,1 0 0 0 0,0 0 0 0 0,0 1 0 0 0,1 0 0 0 0,0 0 0 0 0,0 1 0 0 0,1-1 0 0 0,1 1 0 0 0,-6 21-1 0 0,0 4 60 0 0,1 1 0 0 0,3 1-1 0 0,-4 56 1 0 0,8-50 11 0 0,1 0 0 0 0,2 0 0 0 0,3 0 0 0 0,1 0 1 0 0,2 0-1 0 0,2-1 0 0 0,22 64 0 0 0,-28-96-78 0 0,1-1 0 0 0,1 0 0 0 0,-1 0 0 0 0,2-1-1 0 0,-1 1 1 0 0,1-1 0 0 0,11 12 0 0 0,-14-18-28 0 0,0 0-1 0 0,0-1 1 0 0,0 1-1 0 0,1-1 1 0 0,-1 0-1 0 0,1 0 1 0 0,-1 0-1 0 0,1 0 1 0 0,0 0-1 0 0,0-1 1 0 0,0 0-1 0 0,0 0 1 0 0,0 0 0 0 0,0 0-1 0 0,0-1 1 0 0,0 1-1 0 0,0-1 1 0 0,0 0-1 0 0,0 0 1 0 0,0-1-1 0 0,0 1 1 0 0,0-1-1 0 0,6-2 1 0 0,19-6-212 0 0,-2-2-1 0 0,1-1 1 0 0,-1-1 0 0 0,-1-1-1 0 0,48-35 1 0 0,-65 42-7318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02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12 196 4008 0 0,'0'0'880'0'0,"4"-5"-839"0"0,40-47 0 0 0,-29 32 117 0 0,1 1 0 0 0,1 0-1 0 0,22-18 1 0 0,-33 32-53 0 0,0 1 0 0 0,0-1 1 0 0,1 1-1 0 0,-1 0 0 0 0,1 1 0 0 0,0 0 0 0 0,0 0 0 0 0,1 0 1 0 0,-1 1-1 0 0,1 0 0 0 0,-1 0 0 0 0,1 1 0 0 0,-1 0 0 0 0,15 0 0 0 0,-18 1-48 0 0,0 0 0 0 0,0 1 0 0 0,0-1 0 0 0,0 1 0 0 0,0 0 0 0 0,0 0 0 0 0,-1 0 0 0 0,1 0 0 0 0,0 1 0 0 0,0 0 0 0 0,-1-1 0 0 0,1 1 0 0 0,-1 1 0 0 0,0-1 0 0 0,1 0-1 0 0,-1 1 1 0 0,0 0 0 0 0,-1 0 0 0 0,1-1 0 0 0,0 2 0 0 0,-1-1 0 0 0,0 0 0 0 0,1 0 0 0 0,-1 1 0 0 0,0 0 0 0 0,-1-1 0 0 0,1 1 0 0 0,-1 0 0 0 0,0 0 0 0 0,0-1 0 0 0,0 1-1 0 0,1 8 1 0 0,-1-1 30 0 0,0 1 0 0 0,-1-1 0 0 0,0 1 0 0 0,-1-1 0 0 0,-1 1 0 0 0,1-1 0 0 0,-2 0 0 0 0,1 0 0 0 0,-2 0 0 0 0,-6 17 0 0 0,-12 16 71 0 0,-2-1-1 0 0,-2-1 0 0 0,-1-2 1 0 0,-2-1-1 0 0,-2-1 0 0 0,-2-1 1 0 0,-59 52-1 0 0,81-80-123 0 0,4-3 6 0 0,-1 0 1 0 0,1 1-1 0 0,1 0 1 0 0,-7 9-1 0 0,12-16-36 0 0,1 1 1 0 0,0-1-1 0 0,0 1 0 0 0,-1-1 1 0 0,1 0-1 0 0,0 1 0 0 0,0-1 1 0 0,0 1-1 0 0,0-1 0 0 0,-1 1 1 0 0,1-1-1 0 0,0 1 0 0 0,0-1 1 0 0,0 0-1 0 0,0 1 0 0 0,0-1 1 0 0,0 1-1 0 0,0-1 0 0 0,0 1 1 0 0,0-1-1 0 0,0 1 0 0 0,1-1 1 0 0,-1 1-1 0 0,0-1 0 0 0,0 1 1 0 0,0-1-1 0 0,0 0 0 0 0,1 1 1 0 0,-1-1-1 0 0,0 1 0 0 0,1-1 1 0 0,-1 0-1 0 0,0 1 0 0 0,0-1 1 0 0,1 0-1 0 0,-1 1 0 0 0,1-1 1 0 0,-1 0-1 0 0,0 0 0 0 0,1 1 1 0 0,-1-1-1 0 0,1 0 1 0 0,-1 0-1 0 0,1 1 0 0 0,21 4 59 0 0,-21-5-61 0 0,22 3 33 0 0,1-1 0 0 0,-1-2-1 0 0,1 0 1 0 0,-1-2 0 0 0,1 0 0 0 0,-1-2 0 0 0,27-7 0 0 0,159-58 177 0 0,-156 49-128 0 0,-35 13-59 0 0,11-3 73 0 0,0-1 1 0 0,48-28-1 0 0,-70 35-77 0 0,0 0 1 0 0,-1-1-1 0 0,0 1 0 0 0,0-1 0 0 0,0 0 0 0 0,-1-1 1 0 0,1 1-1 0 0,-1-1 0 0 0,-1 0 0 0 0,1-1 1 0 0,-1 1-1 0 0,0-1 0 0 0,-1 1 0 0 0,1-1 0 0 0,-1-1 1 0 0,4-13-1 0 0,-4-5-1612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03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0 2904 0 0,'0'0'6106'0'0,"-3"8"-5842"0"0,-4 11-138 0 0,2 0 1 0 0,0 0-1 0 0,-3 34 0 0 0,4-25 42 0 0,-13 49-1 0 0,9-52-3 0 0,-17 37 0 0 0,20-53-128 0 0,0 1 0 0 0,-1-1 1 0 0,0 0-1 0 0,-1-1 0 0 0,0 0 0 0 0,-13 12 1 0 0,-101 89 483 0 0,120-109-507 0 0,1 1 0 0 0,-1-1 0 0 0,1 1 0 0 0,-1-1 1 0 0,1 1-1 0 0,-1-1 0 0 0,1 1 0 0 0,0-1 0 0 0,-1 1 0 0 0,1 0 1 0 0,0-1-1 0 0,-1 1 0 0 0,1-1 0 0 0,0 1 0 0 0,0 0 0 0 0,0-1 1 0 0,-1 1-1 0 0,1 0 0 0 0,0-1 0 0 0,0 1 0 0 0,0 1 0 0 0,0-2-9 0 0,1 0 0 0 0,-1 1-1 0 0,0-1 1 0 0,0 0-1 0 0,1 1 1 0 0,-1-1 0 0 0,0 0-1 0 0,1 1 1 0 0,-1-1-1 0 0,1 0 1 0 0,-1 0-1 0 0,0 1 1 0 0,1-1 0 0 0,-1 0-1 0 0,1 0 1 0 0,-1 0-1 0 0,0 0 1 0 0,1 0 0 0 0,-1 1-1 0 0,1-1 1 0 0,-1 0-1 0 0,1 0 1 0 0,-1 0 0 0 0,1 0-1 0 0,-1 0 1 0 0,1-1-1 0 0,5 1 8 0 0,0-2-1 0 0,-1 1 0 0 0,1-1 1 0 0,0 0-1 0 0,-1 0 0 0 0,0 0 0 0 0,1-1 1 0 0,5-4-1 0 0,6-1 8 0 0,31-16 23 0 0,281-144 266 0 0,-322 164-294 0 0,1 0 1 0 0,-1 0-1 0 0,0-1 0 0 0,0-1 1 0 0,8-7-1 0 0,-12 9-10 0 0,0 0 0 0 0,0 0 0 0 0,0-1 1 0 0,0 1-1 0 0,-1-1 0 0 0,0 1 0 0 0,0-1 0 0 0,0 0 0 0 0,0 1 0 0 0,0-7 1 0 0,3-12-1527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04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6520 0 0,'0'0'-6'0'0,"16"0"94"0"0,0 3 3 0 0,-1 1 0 0 0,0 1 0 0 0,0 0 0 0 0,0 1-1 0 0,-1 0 1 0 0,1 2 0 0 0,-2-1 0 0 0,1 2 0 0 0,-1-1 0 0 0,0 2-1 0 0,-1 0 1 0 0,0 0 0 0 0,-1 1 0 0 0,0 1 0 0 0,-1 0-1 0 0,0 0 1 0 0,-1 1 0 0 0,10 18 0 0 0,15 47 937 0 0,44 153 0 0 0,-46-124-454 0 0,-19-61-319 0 0,-11-33-137 0 0,1 0 0 0 0,1-1 1 0 0,0 1-1 0 0,0-1 1 0 0,2 0-1 0 0,-1-1 0 0 0,13 19 1 0 0,-18-30-117 0 0,0 0 0 0 0,0 0 1 0 0,0 0-1 0 0,0 0 0 0 0,0 0 0 0 0,0 0 1 0 0,0 0-1 0 0,0 1 0 0 0,0-1 1 0 0,0 0-1 0 0,0 0 0 0 0,0 0 1 0 0,0 0-1 0 0,0 0 0 0 0,1 0 1 0 0,-1 0-1 0 0,0 0 0 0 0,0 0 0 0 0,0 0 1 0 0,0 0-1 0 0,0 0 0 0 0,0 0 1 0 0,0 0-1 0 0,0 0 0 0 0,0 0 1 0 0,1 0-1 0 0,-1 0 0 0 0,0 0 1 0 0,0 0-1 0 0,0 0 0 0 0,0 0 0 0 0,0 0 1 0 0,0 0-1 0 0,0 0 0 0 0,0 0 1 0 0,0 0-1 0 0,0 0 0 0 0,1 0 1 0 0,-1 0-1 0 0,0 0 0 0 0,0 0 1 0 0,0 0-1 0 0,0-1 0 0 0,0 1 1 0 0,0 0-1 0 0,0 0 0 0 0,0 0 0 0 0,0 0 1 0 0,0 0-1 0 0,0 0 0 0 0,0 0 1 0 0,0 0-1 0 0,0 0 0 0 0,0 0 1 0 0,0 0-1 0 0,0-1 0 0 0,0 1 1 0 0,0 0-1 0 0,0 0 0 0 0,0 0 0 0 0,0 0 1 0 0,0 0-1 0 0,0 0 0 0 0,0 0 1 0 0,0 0-1 0 0,0-1 0 0 0,5-7-334 0 0,0 0 0 0 0,-1-1 0 0 0,6-17 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04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6128 0 0,'52'57'371'0'0,"49"67"0"0"0,-47-52 386 0 0,122 123 0 0 0,-152-171-584 0 0,-1 0 0 0 0,-1 2 1 0 0,-1 1-1 0 0,-1 0 0 0 0,32 60 1 0 0,-44-69-82 0 0,0 0 0 0 0,-1 1 0 0 0,-1 0 0 0 0,-1 0 0 0 0,0 0 0 0 0,-2 0 0 0 0,0 1 1 0 0,-1-1-1 0 0,-1 1 0 0 0,-1 0 0 0 0,-4 35 0 0 0,0-32-25 0 0,-1 0 0 0 0,-1 0-1 0 0,-2 0 1 0 0,0-1 0 0 0,-1 0 0 0 0,-1-1 0 0 0,-1 0-1 0 0,-1 0 1 0 0,-1-1 0 0 0,-18 22 0 0 0,-77 75-1227 0 0,108-117 1160 0 0,-24 24-7208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2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6 101 4816 0 0,'0'0'65'0'0,"-2"-7"30"0"0,1 1 9 0 0,0 0-1 0 0,0 0 1 0 0,1 0 0 0 0,-1 0-1 0 0,1-1 1 0 0,1 1 0 0 0,-1 0 0 0 0,1 0-1 0 0,2-9 1 0 0,1 0 742 0 0,-5 14-820 0 0,1 1 1 0 0,0 0 0 0 0,0-1 0 0 0,0 1-1 0 0,0 0 1 0 0,0 0 0 0 0,0-1-1 0 0,0 1 1 0 0,0 0 0 0 0,0 0-1 0 0,0-1 1 0 0,0 1 0 0 0,0 0-1 0 0,1-1 1 0 0,-1 1 0 0 0,0 0 0 0 0,0 0-1 0 0,0-1 1 0 0,0 1 0 0 0,0 0-1 0 0,0 0 1 0 0,1-1 0 0 0,-1 1-1 0 0,0 0 1 0 0,0 0 0 0 0,0 0-1 0 0,1-1 1 0 0,-1 1 0 0 0,0 0 0 0 0,0 0-1 0 0,1 0 1 0 0,-1 0 0 0 0,0 0-1 0 0,1-1 1 0 0,17 15 76 0 0,38 37 260 0 0,82 97-1 0 0,37 74 353 0 0,108 119 323 0 0,-256-313-943 0 0,201 188 661 0 0,-194-187-573 0 0,-2 1-1 0 0,-1 2 1 0 0,53 70 0 0 0,-70-83-312 0 0,-1 2 0 0 0,-1-1 1 0 0,0 2-1 0 0,-2 0 0 0 0,0 0 0 0 0,-2 1 1 0 0,0 0-1 0 0,5 31 0 0 0,-11-43-7580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22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1518 0 5824 0 0,'0'0'382'0'0,"-1"5"-243"0"0,0 0-120 0 0,0-1 1 0 0,0 1-1 0 0,-1-1 0 0 0,0 0 0 0 0,1 0 0 0 0,-2 1 0 0 0,1-1 1 0 0,0 0-1 0 0,-1-1 0 0 0,0 1 0 0 0,0 0 0 0 0,0-1 1 0 0,0 0-1 0 0,-4 3 0 0 0,-11 9 53 0 0,-31 20 0 0 0,34-25-39 0 0,-154 98 291 0 0,-97 69 206 0 0,232-149-392 0 0,2 1 1 0 0,1 2-1 0 0,-37 45 1 0 0,-70 113 409 0 0,88-118-377 0 0,-41 57 365 0 0,-173 188 0 0 0,243-295-435 0 0,0-1-1 0 0,-1-1 1 0 0,-1-1-1 0 0,-1-1 1 0 0,0-1-1 0 0,-36 17 1 0 0,56-31-182 0 0,1-1 1 0 0,-1 1-1 0 0,0-1 0 0 0,0 0 0 0 0,-1 0 1 0 0,1 0-1 0 0,0-1 0 0 0,0 0 1 0 0,0 1-1 0 0,0-1 0 0 0,0-1 0 0 0,-7 0 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0:21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92 6928 0 0,'0'0'258'0'0,"5"-5"-34"0"0,64-57 1175 0 0,-47 39 26 0 0,-20 22-387 0 0,5 32-717 0 0,-7-13-263 0 0,-1 0-1 0 0,0 0 1 0 0,-1 0 0 0 0,-2-1 0 0 0,-8 30-1 0 0,5-20 0 0 0,-5 21 26 0 0,-2 7 80 0 0,-12 92-1 0 0,3 11 142 0 0,21-149-393 0 0,-1 6 466 0 0,2-14-762 0 0,1-6-930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23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192 110 5824 0 0,'0'0'1624'0'0,"0"14"-1488"0"0,1 321 403 0 0,-5-251-340 0 0,-5-1 1 0 0,-22 96-1 0 0,-47 106 576 0 0,76-279-703 0 0,0 0 0 0 0,0 1 0 0 0,-1-1 0 0 0,-6 10 0 0 0,8-16-60 0 0,1 0 1 0 0,-1 0-1 0 0,1 0 1 0 0,-1-1-1 0 0,0 1 1 0 0,1 0-1 0 0,-1 0 1 0 0,1-1-1 0 0,-1 1 1 0 0,1 0-1 0 0,-1-1 1 0 0,1 1-1 0 0,-1 0 1 0 0,1-1-1 0 0,0 1 1 0 0,-1-1-1 0 0,1 1 1 0 0,-1-1-1 0 0,1 1 1 0 0,0-1-1 0 0,-1 1 1 0 0,1-1-1 0 0,0 1 1 0 0,0-1-1 0 0,0 1 1 0 0,-1-1-1 0 0,-6-17 64 0 0,0 0 1 0 0,2 0-1 0 0,0 0 0 0 0,0-1 0 0 0,-2-36 1 0 0,2-100 183 0 0,6 121-197 0 0,0-33 84 0 0,3 1 0 0 0,2-1 0 0 0,29-116 0 0 0,-23 137-14 0 0,3 1 0 0 0,1 1 1 0 0,2 1-1 0 0,3 0 1 0 0,0 1-1 0 0,35-47 1 0 0,-53 85-106 0 0,0 0 0 0 0,1 0 1 0 0,-1 0-1 0 0,1 0 0 0 0,0 1 0 0 0,0-1 1 0 0,0 1-1 0 0,0 0 0 0 0,1 0 1 0 0,-1 1-1 0 0,1-1 0 0 0,8-2 1 0 0,-10 4-12 0 0,1 0 1 0 0,-1 0 0 0 0,1 1 0 0 0,0-1-1 0 0,-1 1 1 0 0,1 0 0 0 0,0 0-1 0 0,-1 0 1 0 0,1 1 0 0 0,0-1 0 0 0,-1 1-1 0 0,1 0 1 0 0,-1 0 0 0 0,1 0 0 0 0,-1 0-1 0 0,0 0 1 0 0,1 1 0 0 0,-1 0 0 0 0,4 2-1 0 0,6 6 18 0 0,-1 0 0 0 0,-1 1-1 0 0,0 0 1 0 0,0 1 0 0 0,-1 0 0 0 0,-1 0-1 0 0,10 17 1 0 0,4 9 56 0 0,23 55 0 0 0,-19-25 22 0 0,30 107 1 0 0,0 76 67 0 0,-45-193-85 0 0,-4-1-1 0 0,3 98 1 0 0,-12-150-17 0 0,-2-10-1941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23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1 420 8936 0 0,'0'0'280'0'0,"43"-16"-152"0"0,31-12-64 0 0,19-14 8 0 0,28-11 48 0 0,16-10 8 0 0,7-3 32 0 0,-6 1 0 0 0,-8 18 16 0 0,-42 8-8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25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4912 0 0,'6'-4'41'0'0,"2"0"-11"0"0,0 0 1 0 0,-1-1-1 0 0,0 0 0 0 0,0 0 0 0 0,0-1 0 0 0,0 0 1 0 0,-1 0-1 0 0,0-1 0 0 0,0 0 0 0 0,-1 0 0 0 0,0 0 0 0 0,0 0 1 0 0,4-10-1 0 0,-6 9 33 0 0,0-1-1 0 0,-1 1 1 0 0,0-1 0 0 0,0 0-1 0 0,-1 0 1 0 0,0-9 0 0 0,2-11 163 0 0,0 21 25 0 0,1 10 325 0 0,5 19 304 0 0,-6-15-1035 0 0,85 210 1237 0 0,105 231 1527 0 0,-193-447-2602 0 0,0 0 0 0 0,0 1 0 0 0,0-1 0 0 0,0 0 0 0 0,0 1 0 0 0,0-1 0 0 0,0 0 0 0 0,0 0 0 0 0,0 1 0 0 0,0-1 0 0 0,1 0 0 0 0,-1 1 0 0 0,0-1 0 0 0,0 0 0 0 0,0 0 0 0 0,0 1 0 0 0,1-1 0 0 0,-1 0 0 0 0,0 0 0 0 0,0 0 0 0 0,0 1 0 0 0,1-1 0 0 0,-1 0 0 0 0,0 0 0 0 0,0 0 0 0 0,1 0 0 0 0,-1 0 0 0 0,0 1 1 0 0,1-1-1 0 0,-1 0 0 0 0,0 0 0 0 0,0 0 0 0 0,1 0 0 0 0,-1 0 0 0 0,0 0 0 0 0,1 0 0 0 0,-1 0 0 0 0,0 0 0 0 0,0 0 0 0 0,1 0 0 0 0,-1 0 0 0 0,0 0 0 0 0,1 0 0 0 0,-1 0 0 0 0,0 0 0 0 0,1-1 0 0 0,4-14 76 0 0,-2-14-1484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2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6928 0 0,'7'-5'41'0'0,"53"-36"164"0"0,-58 39-59 0 0,5-1 339 0 0,-5 2 1208 0 0,0 10-919 0 0,-2-4-739 0 0,1 1 1 0 0,0 0 0 0 0,0-1 0 0 0,1 1 0 0 0,-1-1-1 0 0,1 1 1 0 0,1-1 0 0 0,-1 1 0 0 0,1-1-1 0 0,-1 0 1 0 0,2 0 0 0 0,-1-1 0 0 0,0 1 0 0 0,1-1-1 0 0,0 1 1 0 0,0-1 0 0 0,0 0 0 0 0,1-1-1 0 0,-1 1 1 0 0,1-1 0 0 0,0 0 0 0 0,0 0 0 0 0,0 0-1 0 0,0-1 1 0 0,0 1 0 0 0,1-1 0 0 0,-1-1-1 0 0,1 1 1 0 0,8 1 0 0 0,7 0 11 0 0,0-1 0 0 0,-1-1 0 0 0,39-3 0 0 0,63-14 99 0 0,-83 10-76 0 0,-1 1 0 0 0,1 1 1 0 0,39 2-1 0 0,-70 3-45 0 0,0 0 0 0 0,0 0 0 0 0,0 1 1 0 0,0-1-1 0 0,9 5 0 0 0,-15-6-16 0 0,0 1 0 0 0,-1 0-1 0 0,1-1 1 0 0,0 1 0 0 0,-1 0 0 0 0,1 0 0 0 0,-1 0-1 0 0,1 0 1 0 0,-1 0 0 0 0,1 0 0 0 0,-1 1 0 0 0,0-1-1 0 0,1 0 1 0 0,-1 1 0 0 0,0-1 0 0 0,0 1 0 0 0,0-1-1 0 0,0 1 1 0 0,-1 0 0 0 0,1-1 0 0 0,0 1 0 0 0,-1 0-1 0 0,1-1 1 0 0,-1 1 0 0 0,1 0 0 0 0,-1 0 0 0 0,0 0-1 0 0,0 3 1 0 0,-1 6 14 0 0,-1 0 0 0 0,-1 0 1 0 0,0 0-1 0 0,0-1 0 0 0,-1 1 0 0 0,0-1 0 0 0,-1 0 0 0 0,0 0 0 0 0,-1 0 0 0 0,-10 14 0 0 0,7-13-5 0 0,-1 1-1 0 0,1-2 1 0 0,-2 1 0 0 0,0-1-1 0 0,0-1 1 0 0,0 0-1 0 0,-22 12 1 0 0,17-13-160 0 0,-1-1 0 0 0,1-1 0 0 0,-1-1 0 0 0,-1-1 0 0 0,1 0 0 0 0,0-1 0 0 0,-1-1-1 0 0,0 0 1 0 0,0-1 0 0 0,-29-3 0 0 0,38 1-7864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2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0 598 7936 0 0,'0'0'0'0'0,"41"-28"0"0"0,11-15 0 0 0,17-14 0 0 0,13-17 0 0 0,11-10 0 0 0,14-7-24 0 0,0 5 8 0 0,-14 14-16 0 0,-16 9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26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3712 0 0,'5'8'9'0'0,"-4"-6"-6"0"0,5 6 12 0 0,-1 0 1 0 0,1-1-1 0 0,0 1 0 0 0,1-1 1 0 0,0-1-1 0 0,0 1 1 0 0,0-1-1 0 0,12 7 1 0 0,3-2 250 0 0,1-2 0 0 0,25 8 1 0 0,1 0 143 0 0,-10-2-159 0 0,11 3 233 0 0,-1 2 0 0 0,59 34 0 0 0,-94-46-334 0 0,0 2 0 0 0,0-1 0 0 0,-1 2 0 0 0,0 0 1 0 0,-1 0-1 0 0,0 1 0 0 0,-1 1 0 0 0,-1 0 0 0 0,0 1 1 0 0,0-1-1 0 0,11 24 0 0 0,-9-11 20 0 0,-2 1 0 0 0,0 1-1 0 0,-2 0 1 0 0,-1 0 0 0 0,-1 1 0 0 0,-1 0 0 0 0,-2 0-1 0 0,-1 0 1 0 0,-1 0 0 0 0,-6 49 0 0 0,1-43-62 0 0,-2 0 0 0 0,-1-1 0 0 0,-2 0 0 0 0,-2-1 0 0 0,0 0 0 0 0,-3 0 0 0 0,0-1 0 0 0,-32 48 0 0 0,-29 23-1328 0 0,59-83-6057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26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8536 0 0,'4'28'0'0'0,"3"35"120"0"0,1 28 8 0 0,1 24 224 0 0,0 24 0 0 0,-4 27 24 0 0,1 20 0 0 0,6 22-136 0 0,21 3 8 0 0,27-15-96 0 0,36-19 8 0 0,48-27-32 0 0,42-50-8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27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6328 0 0,'0'0'712'0'0,"30"9"-592"0"0,-13-14-136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27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0 707 5624 0 0,'0'0'298'0'0,"3"-6"-187"0"0,0 0-88 0 0,1-1 0 0 0,0 1 0 0 0,1 0 0 0 0,0 0-1 0 0,0 1 1 0 0,0-1 0 0 0,0 1 0 0 0,1 0 0 0 0,0 1 0 0 0,0-1 0 0 0,9-4 0 0 0,84-42 157 0 0,-82 43-144 0 0,50-19 158 0 0,0 4 0 0 0,115-25 0 0 0,-64 18-35 0 0,-13 3-32 0 0,245-76 353 0 0,-191 47-267 0 0,269-109 504 0 0,-409 155-601 0 0,34-20 0 0 0,-48 26-233 0 0,0 0 1 0 0,0 0-1 0 0,0 0 0 0 0,-1 0 1 0 0,0-1-1 0 0,1 0 1 0 0,-2 0-1 0 0,1 0 0 0 0,4-8 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32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6224 0 0,'0'0'112'0'0,"1"4"38"0"0,1 7 48 0 0,2-1-1 0 0,-1 1 0 0 0,1-1 0 0 0,1 0 0 0 0,0 0 0 0 0,0-1 0 0 0,1 1 0 0 0,11 12 0 0 0,9 10 42 0 0,32 27-1 0 0,-16-16 26 0 0,-10-7-113 0 0,-1 2-1 0 0,-1 1 1 0 0,-3 2 0 0 0,-1 1-1 0 0,27 59 1 0 0,10 16 165 0 0,-12-23 109 0 0,-42-83-310 0 0,-3-13 7 0 0,0-13-1189 0 0,-6 15 777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0:32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 5120 0 0,'0'0'208'0'0,"0"8"178"0"0,-16 84 426 0 0,8-54-264 0 0,-6 76 0 0 0,24 115 546 0 0,-1-30-488 0 0,-11-136-311 0 0,-2 0 1 0 0,-13 63-1 0 0,11-103-174 0 0,-1 0 1 0 0,0-1 0 0 0,-13 26 0 0 0,4-11 71 0 0,14-31-135 0 0,0-1 0 0 0,0 0 0 0 0,-1 0 1 0 0,0 0-1 0 0,0 0 0 0 0,0 0 0 0 0,0 0 0 0 0,-7 6 1 0 0,8-9 18 0 0,-10-2-1369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33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24 142 5016 0 0,'-20'-22'3'0'0,"19"21"-1"0"0,1 1 0 0 0,0-1 0 0 0,-1 1 0 0 0,1 0 0 0 0,0-1 0 0 0,0 1 0 0 0,0-1 0 0 0,-1 1 0 0 0,1-1 0 0 0,0 1 0 0 0,0-1 0 0 0,0 1 0 0 0,0-1 0 0 0,0 1 0 0 0,0-1 0 0 0,0 1 0 0 0,0-1 0 0 0,0 1 0 0 0,0-1 0 0 0,0 1 0 0 0,0-1 0 0 0,1 1 0 0 0,-1-1 0 0 0,0 1 0 0 0,0-1 0 0 0,0 1 0 0 0,1-1 0 0 0,-1 1 1 0 0,0 0-1 0 0,0-1 0 0 0,1 1 0 0 0,-1-1 0 0 0,1 1 0 0 0,-1 0 0 0 0,0-1 0 0 0,1 1 0 0 0,-1 0 0 0 0,0 0 0 0 0,1-1 0 0 0,-1 1 0 0 0,1 0 0 0 0,-1 0 0 0 0,1-1 0 0 0,0 1 0 0 0,21-9 84 0 0,-21 9-82 0 0,20-10 101 0 0,17-8 71 0 0,2 2-1 0 0,55-15 1 0 0,-76 26-97 0 0,1 1 1 0 0,-1 1-1 0 0,1 1 1 0 0,-1 0-1 0 0,1 2 1 0 0,22 2-1 0 0,-32-1 28 0 0,-1 0-1 0 0,0 1 0 0 0,0 1 1 0 0,0 0-1 0 0,0 0 0 0 0,0 0 1 0 0,-1 1-1 0 0,1 0 1 0 0,-1 1-1 0 0,0 0 0 0 0,0 0 1 0 0,-1 1-1 0 0,0 0 0 0 0,14 13 1 0 0,-15-12-27 0 0,-1 0 1 0 0,1 1 0 0 0,-1-1-1 0 0,0 1 1 0 0,-1 0-1 0 0,1 0 1 0 0,-2 0 0 0 0,1 0-1 0 0,-1 1 1 0 0,-1 0-1 0 0,1-1 1 0 0,-1 1 0 0 0,-1 0-1 0 0,0 0 1 0 0,0 0-1 0 0,-1 0 1 0 0,0 1 0 0 0,0-1-1 0 0,-1 0 1 0 0,0 0 0 0 0,-1 0-1 0 0,0-1 1 0 0,-5 14-1 0 0,1-8-118 0 0,0 1 1 0 0,-2-1-1 0 0,1 0 0 0 0,-2-1 0 0 0,0 0 0 0 0,-1 0 0 0 0,0-1 0 0 0,0 0 0 0 0,-2-1 0 0 0,1 0 0 0 0,-1 0 0 0 0,-1-2 0 0 0,0 1 1 0 0,0-2-1 0 0,-23 12 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3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5824 0 0,'0'0'-8'0'0,"6"3"1"0"0,-6-3 8 0 0,22 9-4 0 0,-20-8 7 0 0,0 0 0 0 0,-1 0 0 0 0,1 0 0 0 0,0 0 0 0 0,0 1 1 0 0,0-1-1 0 0,-1 0 0 0 0,1 1 0 0 0,-1-1 0 0 0,1 1 0 0 0,-1 0 0 0 0,0-1 0 0 0,2 4 0 0 0,1 9 72 0 0,0 1 1 0 0,-2-1-1 0 0,0 1 1 0 0,0 0-1 0 0,-2-1 0 0 0,1 1 1 0 0,-2 0-1 0 0,0 0 1 0 0,-5 20-1 0 0,-5 17 422 0 0,-25 66-1 0 0,19-65-127 0 0,9-30-191 0 0,-1-1-1 0 0,-1 0 0 0 0,-1 0 1 0 0,-1-1-1 0 0,-23 31 1 0 0,31-46-71 0 0,2-4-26 0 0,0 0 0 0 0,1 0-1 0 0,-1 1 1 0 0,1-1 0 0 0,0 0 0 0 0,-1 1 0 0 0,1-1-1 0 0,0 1 1 0 0,0-1 0 0 0,1 1 0 0 0,-1-1-1 0 0,0 1 1 0 0,1 5 0 0 0,14-10 170 0 0,0-3-195 0 0,-1-1 0 0 0,-1 0 0 0 0,0-1 0 0 0,14-9 0 0 0,8-5 19 0 0,-3 3-13 0 0,78-47 224 0 0,-95 55-264 0 0,0 0 0 0 0,-1-1 1 0 0,0 0-1 0 0,-1-1 0 0 0,14-18 1 0 0,-8-6-594 0 0,-16 32-306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34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6632 0 0,'0'0'-18'0'0,"0"1"-22"0"0,0 0 45 0 0,0 0-1 0 0,1 0 1 0 0,-1 0 0 0 0,0 0 0 0 0,0 0-1 0 0,1 0 1 0 0,-1 0 0 0 0,1 0 0 0 0,-1 0 0 0 0,1 0-1 0 0,-1-1 1 0 0,2 2 0 0 0,24 12 409 0 0,1-1-1 0 0,0-1 1 0 0,42 11 0 0 0,44 20 838 0 0,-101-37-1079 0 0,1 0-1 0 0,-1 2 1 0 0,-1-1-1 0 0,1 1 0 0 0,-1 1 1 0 0,16 16-1 0 0,48 58 703 0 0,-31-32-422 0 0,53 46 1 0 0,-87-88-392 0 0,1 0 0 0 0,0-1 0 0 0,17 9 0 0 0,-25-15-49 0 0,1 0 0 0 0,-1-1 1 0 0,1 1-1 0 0,-1-1 1 0 0,1 0-1 0 0,-1 0 0 0 0,1 0 1 0 0,0 0-1 0 0,-1-1 1 0 0,1 1-1 0 0,0-1 1 0 0,0 0-1 0 0,0 0 0 0 0,-1 0 1 0 0,1-1-1 0 0,6-1 1 0 0,-6 0-206 0 0,-1 1 0 0 0,0-1 0 0 0,1 0 0 0 0,-1-1 0 0 0,0 1 0 0 0,0 0 0 0 0,4-5 0 0 0,-7 7 192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37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3712 0 0,'0'0'171'0'0,"-5"2"50"0"0,3-1-179 0 0,0-1-1 0 0,0 1 1 0 0,0-1 0 0 0,0 1 0 0 0,1 0 0 0 0,-1 0 0 0 0,0 0-1 0 0,1 0 1 0 0,-1 0 0 0 0,0 0 0 0 0,1 1 0 0 0,0-1-1 0 0,-1 0 1 0 0,1 1 0 0 0,0-1 0 0 0,-1 1 0 0 0,1 0-1 0 0,0-1 1 0 0,0 1 0 0 0,0 0 0 0 0,1-1 0 0 0,-1 1-1 0 0,0 0 1 0 0,1 0 0 0 0,-1 0 0 0 0,1 0 0 0 0,0 0-1 0 0,-1 0 1 0 0,1 0 0 0 0,0 2 0 0 0,-11 92 794 0 0,3 150 0 0 0,28 100-210 0 0,10-111-259 0 0,-23-198-289 0 0,2 0 0 0 0,2 0 0 0 0,1-1 0 0 0,20 41-1 0 0,-26-65-51 0 0,0 0 0 0 0,1-1 0 0 0,0 0 0 0 0,1 0 0 0 0,0 0 0 0 0,1-1 0 0 0,0-1 0 0 0,0 1 0 0 0,1-2 0 0 0,0 1 0 0 0,1-1 0 0 0,0-1 0 0 0,0 0 0 0 0,1 0 0 0 0,0-1 0 0 0,0-1-1 0 0,0 0 1 0 0,0 0 0 0 0,1-2 0 0 0,0 1 0 0 0,0-2 0 0 0,0 1 0 0 0,16-1 0 0 0,-11-1-10 0 0,0-1-1 0 0,-1 0 0 0 0,1-2 1 0 0,0 0-1 0 0,-1-1 1 0 0,1-1-1 0 0,-1 0 1 0 0,0-2-1 0 0,0 0 0 0 0,-1-1 1 0 0,24-13-1 0 0,12-17-1156 0 0,-42 30-4668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39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5224 0 0,'0'0'1464'0'0,"7"-6"-1030"0"0,30-25-28 0 0,-21 16-247 0 0,0 1 0 0 0,1 1 0 0 0,1 0 0 0 0,0 2 0 0 0,0-1 0 0 0,30-11 0 0 0,-28 16-49 0 0,83-26 261 0 0,-87 29-313 0 0,0 1-1 0 0,0 1 0 0 0,0 0 1 0 0,25 0-1 0 0,-30 3-5 0 0,0 1 1 0 0,0 0-1 0 0,13 4 1 0 0,-10-2 17 0 0,-13-4-66 0 0,0 1 1 0 0,0-1-1 0 0,-1 0 1 0 0,1 1-1 0 0,0-1 1 0 0,-1 0-1 0 0,1 1 1 0 0,0-1-1 0 0,-1 1 0 0 0,1-1 1 0 0,-1 1-1 0 0,1-1 1 0 0,-1 1-1 0 0,1 0 1 0 0,-1-1-1 0 0,1 1 0 0 0,-1 0 1 0 0,1-1-1 0 0,-1 1 1 0 0,0 0-1 0 0,1-1 1 0 0,-1 1-1 0 0,0 0 0 0 0,0 0 1 0 0,0-1-1 0 0,0 1 1 0 0,1 0-1 0 0,-1 0 1 0 0,0 0-1 0 0,0-1 0 0 0,0 1 1 0 0,-1 0-1 0 0,1 0 1 0 0,0 1-1 0 0,-10 29 45 0 0,8-26-37 0 0,-8 22 18 0 0,-1 0-1 0 0,-2-1 1 0 0,-1-1 0 0 0,-1 0-1 0 0,-1-1 1 0 0,0 0 0 0 0,-35 35-1 0 0,-91 91 214 0 0,118-126-111 0 0,22-22-59 0 0,-2 6 15 0 0,4-5-43 0 0,12-1-27 0 0,17-2 4 0 0,0-1 1 0 0,1-2-1 0 0,-1 0 0 0 0,43-13 1 0 0,-6 3 4 0 0,18-4 3 0 0,-28 6 3 0 0,95-9 0 0 0,-137 20-19 0 0,0 0 0 0 0,0 0 1 0 0,1 2-1 0 0,24 5 1 0 0,-36-6-11 0 0,-1 0-1 0 0,0 0 1 0 0,0 0 0 0 0,0 1 0 0 0,0-1 0 0 0,0 1 0 0 0,0-1 0 0 0,-1 1-1 0 0,3 2 1 0 0,2 2 12 0 0,-5-5-14 0 0,0 0 1 0 0,0 1-1 0 0,0-1 0 0 0,-1 1 0 0 0,1-1 0 0 0,-1 0 0 0 0,1 1 0 0 0,-1-1 0 0 0,0 1 0 0 0,1-1 1 0 0,-1 1-1 0 0,0-1 0 0 0,0 1 0 0 0,0 0 0 0 0,0-1 0 0 0,0 1 0 0 0,0-1 0 0 0,-1 1 0 0 0,1-1 1 0 0,0 1-1 0 0,-1-1 0 0 0,1 1 0 0 0,-2 1 0 0 0,-2 5 2 0 0,-1-1 1 0 0,0 0-1 0 0,-1 1 1 0 0,1-2-1 0 0,-1 1 1 0 0,-1-1-1 0 0,1 0 1 0 0,-1 0-1 0 0,0-1 1 0 0,-8 6-1 0 0,-2 2 3 0 0,-272 196 110 0 0,228-161-92 0 0,-98 73 45 0 0,130-102-47 0 0,0-1 0 0 0,-2-1 0 0 0,-51 20 0 0 0,78-35-20 0 0,2-1-1 0 0,0 0 0 0 0,0 0-1 0 0,0 0 1 0 0,0 0 0 0 0,0-1 0 0 0,0 1-1 0 0,0 0 1 0 0,0-1 0 0 0,-1 0 0 0 0,1 1-1 0 0,0-1 1 0 0,0 0 0 0 0,0 0 0 0 0,-1 0-1 0 0,1-1 1 0 0,0 1 0 0 0,0 0 0 0 0,0-1-1 0 0,0 1 1 0 0,0-1 0 0 0,0 0-1 0 0,-1 0 1 0 0,2 0 0 0 0,-5-2 0 0 0,-12-23-1437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4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619 153 3712 0 0,'0'0'-15'0'0,"-5"-4"7"0"0,-31-29 13 0 0,27 23 37 0 0,0 1 1 0 0,-1 0-1 0 0,0 0 0 0 0,0 1 0 0 0,-1 1 0 0 0,0 0 1 0 0,-21-10-1 0 0,21 12 15 0 0,0 2 0 0 0,-1-1 0 0 0,1 1 0 0 0,-1 1 0 0 0,0 0 0 0 0,0 1 0 0 0,1 0 0 0 0,-1 0 0 0 0,0 2 0 0 0,0-1 0 0 0,0 1 0 0 0,0 1 0 0 0,0 0 0 0 0,1 1 1 0 0,-1 0-1 0 0,1 1 0 0 0,0 0 0 0 0,0 1 0 0 0,0 0 0 0 0,1 1 0 0 0,0 0 0 0 0,-11 9 0 0 0,4-2 36 0 0,1 1 1 0 0,1 1-1 0 0,0 1 1 0 0,1 0-1 0 0,0 1 1 0 0,2 0-1 0 0,0 1 1 0 0,1 1-1 0 0,-17 37 1 0 0,18-30-11 0 0,1 1 1 0 0,1-1-1 0 0,2 1 1 0 0,0 1-1 0 0,2-1 1 0 0,1 1-1 0 0,0 31 0 0 0,3-54-61 0 0,0 0-1 0 0,0-1 0 0 0,1 1 0 0 0,-1-1 1 0 0,1 1-1 0 0,0-1 0 0 0,1 1 0 0 0,-1-1 1 0 0,1 0-1 0 0,0 0 0 0 0,3 7 0 0 0,-4-10-12 0 0,0 1-1 0 0,1-1 0 0 0,-1 0 1 0 0,0 1-1 0 0,1-1 0 0 0,-1 0 1 0 0,1 0-1 0 0,-1 0 0 0 0,1 0 0 0 0,0 0 1 0 0,-1 0-1 0 0,1 0 0 0 0,0-1 1 0 0,0 1-1 0 0,0-1 0 0 0,-1 1 1 0 0,1-1-1 0 0,0 0 0 0 0,0 1 0 0 0,0-1 1 0 0,0 0-1 0 0,0 0 0 0 0,0-1 1 0 0,-1 1-1 0 0,1 0 0 0 0,0 0 1 0 0,0-1-1 0 0,0 1 0 0 0,2-2 0 0 0,7-2 23 0 0,-1-1 0 0 0,-1 0 0 0 0,1 0 0 0 0,-1-1 0 0 0,0 0 0 0 0,0-1 0 0 0,-1 0 0 0 0,1 0 0 0 0,11-14 0 0 0,-2-1 59 0 0,0 0 0 0 0,23-41 0 0 0,-9 4 134 0 0,-2-2 0 0 0,-3-1-1 0 0,35-116 1 0 0,-43 123 220 0 0,-18 53-220 0 0,-1 6-107 0 0,4 29 36 0 0,0 0 0 0 0,17 55-1 0 0,29 64 201 0 0,-5-19 15 0 0,-30-83-213 0 0,37 116 270 0 0,-40-133-152 0 0,2 0 0 0 0,32 54 0 0 0,-36-72-1631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4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7936 0 0,'0'0'133'0'0,"4"-2"-36"0"0,7-3-33 0 0,1 1 0 0 0,0 0-1 0 0,-1 1 1 0 0,1 0 0 0 0,0 0-1 0 0,0 2 1 0 0,16-1 0 0 0,90 4 193 0 0,-78 2-159 0 0,-1 1-1 0 0,0 2 0 0 0,0 1 1 0 0,-1 2-1 0 0,0 2 1 0 0,-1 2-1 0 0,0 1 1 0 0,-1 1-1 0 0,-1 3 1 0 0,47 31-1 0 0,-60-34-23 0 0,-2 1 0 0 0,0 0 0 0 0,-1 1-1 0 0,-1 1 1 0 0,-1 1 0 0 0,0 1 0 0 0,16 26-1 0 0,-22-28-27 0 0,-1 0 1 0 0,-1 1-1 0 0,-1 0 0 0 0,-1 0 0 0 0,0 1 0 0 0,-1-1 0 0 0,-2 2 1 0 0,0-1-1 0 0,2 34 0 0 0,-7-12 4 0 0,-1 0 1 0 0,-1-1-1 0 0,-3 1 0 0 0,-2-1 0 0 0,-1 0 1 0 0,-26 69-1 0 0,-40 67-1387 0 0,75-178 1337 0 0,-16 36-7192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50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6824 0 0,'0'0'1793'0'0,"-4"8"-1498"0"0,-13 26-111 0 0,1 1 0 0 0,2 0 0 0 0,2 1 0 0 0,-11 51 0 0 0,19-68-120 0 0,1 0 0 0 0,0 0 0 0 0,2 0 0 0 0,0 1 0 0 0,1-1 0 0 0,1 0 0 0 0,1 0 0 0 0,1 0 0 0 0,1 0 0 0 0,11 36 0 0 0,-10-41-16 0 0,36 79 258 0 0,-37-85-262 0 0,1 0-1 0 0,0 1 0 0 0,0-2 0 0 0,1 1 0 0 0,0-1 0 0 0,1 1 0 0 0,0-2 0 0 0,9 8 0 0 0,-13-12-26 0 0,0 0 0 0 0,0 0 0 0 0,0-1 0 0 0,1 1 0 0 0,-1-1 0 0 0,1 0 1 0 0,-1 0-1 0 0,1 0 0 0 0,-1-1 0 0 0,1 1 0 0 0,-1-1 0 0 0,1 0 0 0 0,0 0 0 0 0,-1 0 0 0 0,1 0 0 0 0,-1-1 0 0 0,1 1 0 0 0,-1-1 0 0 0,1 0 0 0 0,-1 0 0 0 0,1 0 0 0 0,-1-1 0 0 0,0 1 0 0 0,0-1 0 0 0,1 0 0 0 0,-1 0 0 0 0,5-4 0 0 0,7-5 79 0 0,0-2 1 0 0,-1 0-1 0 0,24-28 1 0 0,-30 31-61 0 0,-5 6-20 0 0,0 0-1 0 0,-1 0 1 0 0,1 0-1 0 0,-1 0 1 0 0,0-1-1 0 0,0 1 1 0 0,0-1-1 0 0,-1 0 1 0 0,0 1-1 0 0,1-1 1 0 0,-2 0 0 0 0,1 0-1 0 0,-1 0 1 0 0,1 0-1 0 0,-1 0 1 0 0,-1 0-1 0 0,1 1 1 0 0,-1-1-1 0 0,-1-6 1 0 0,-3-11 19 0 0,-1 1 1 0 0,-2 0-1 0 0,-9-21 0 0 0,5 12 6 0 0,5 12-4 0 0,-1 0 0 0 0,-1 1-1 0 0,0 0 1 0 0,-2 0 0 0 0,1 1 0 0 0,-2 0-1 0 0,-15-15 1 0 0,23 26-27 0 0,-1 0 1 0 0,0 0-1 0 0,0 1 1 0 0,0 0-1 0 0,-1 0 1 0 0,1 0-1 0 0,-1 1 0 0 0,0 0 1 0 0,0 0-1 0 0,0 0 1 0 0,0 1-1 0 0,-1 0 1 0 0,1 0-1 0 0,0 1 1 0 0,-1 0-1 0 0,0 0 0 0 0,1 0 1 0 0,-1 1-1 0 0,0 0 1 0 0,1 0-1 0 0,-1 0 1 0 0,1 1-1 0 0,-1 0 0 0 0,-7 3 1 0 0,7-1-213 0 0,-1 0 0 0 0,1 1-1 0 0,0 0 1 0 0,0 0 0 0 0,0 1 0 0 0,0 0 0 0 0,-8 8 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53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29 992 0 0,'0'0'3953'0'0,"-3"-5"-3350"0"0,-9-14-141 0 0,9 15 313 0 0,6 8-444 0 0,7 14-89 0 0,-1 1 1 0 0,0 0-1 0 0,10 35 1 0 0,10 66 276 0 0,-19-73-317 0 0,1 4 219 0 0,5 71 0 0 0,4 29 376 0 0,-19-143-807 0 0,-1 0-1 0 0,0 0 0 0 0,0 0 0 0 0,-1 0 0 0 0,0 0 0 0 0,-1 0 1 0 0,0 0-1 0 0,0-1 0 0 0,-5 11 0 0 0,6-12-470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55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38 4512 0 0,'0'0'376'0'0,"-3"5"-191"0"0,-10 14 39 0 0,-29 29 0 0 0,36-40-179 0 0,0 1 0 0 0,0-1 0 0 0,1 1 0 0 0,0 0 0 0 0,0 0 0 0 0,1 0 0 0 0,0 1 0 0 0,1 0 0 0 0,0 0 0 0 0,1-1 0 0 0,0 2 0 0 0,-1 13 0 0 0,1 6 136 0 0,0-1-1 0 0,7 59 1 0 0,-2-56 42 0 0,2 0 1 0 0,15 52-1 0 0,-14-67-109 0 0,0 0-1 0 0,1 0 1 0 0,1-1-1 0 0,1 0 1 0 0,0 0 0 0 0,14 17-1 0 0,-18-27-83 0 0,1 0-1 0 0,0-1 1 0 0,0 0-1 0 0,0 0 1 0 0,1 0-1 0 0,0-1 1 0 0,0 0-1 0 0,0 0 0 0 0,0-1 1 0 0,1 0-1 0 0,0 0 1 0 0,-1 0-1 0 0,1-1 1 0 0,0-1-1 0 0,0 1 1 0 0,0-1-1 0 0,0 0 1 0 0,0-1-1 0 0,0 0 1 0 0,0 0-1 0 0,10-2 1 0 0,-6 0-9 0 0,0 0 1 0 0,0 0 0 0 0,-1-1-1 0 0,1 0 1 0 0,-1-1-1 0 0,0 0 1 0 0,0-1-1 0 0,0 0 1 0 0,-1-1-1 0 0,0 0 1 0 0,0-1 0 0 0,0 0-1 0 0,16-16 1 0 0,-18 14-9 0 0,-2 0 0 0 0,1-1 1 0 0,-1 1-1 0 0,-1-2 0 0 0,0 1 0 0 0,0 0 1 0 0,-1-1-1 0 0,0 0 0 0 0,-1 0 1 0 0,0 0-1 0 0,1-13 0 0 0,-1-4 33 0 0,-1 1 0 0 0,0 0 1 0 0,-5-43-1 0 0,-1 30 55 0 0,-15-65 0 0 0,14 85-45 0 0,-1 1 0 0 0,-1-1 0 0 0,0 1-1 0 0,-2 1 1 0 0,-13-23 0 0 0,18 35-28 0 0,0 0 0 0 0,-1 0 0 0 0,0 0 0 0 0,0 0-1 0 0,0 1 1 0 0,0 0 0 0 0,-1 0 0 0 0,0 0 0 0 0,0 1 0 0 0,-1 0 0 0 0,1 0 0 0 0,-1 0-1 0 0,0 1 1 0 0,0 0 0 0 0,0 1 0 0 0,0-1 0 0 0,0 1 0 0 0,-1 1 0 0 0,1-1 0 0 0,0 1-1 0 0,-12 0 1 0 0,6 2 2 0 0,0 0-1 0 0,-1 0 1 0 0,1 1-1 0 0,0 1 1 0 0,1 0-1 0 0,-1 1 0 0 0,0 0 1 0 0,1 1-1 0 0,0 1 1 0 0,0 0-1 0 0,-18 12 1 0 0,-108 92-1318 0 0,126-99-5592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0:33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6328 0 0,'0'0'588'0'0,"6"-3"-542"0"0,135-50 373 0 0,-113 44-306 0 0,117-28 222 0 0,-26 8-28 0 0,-99 24-138 0 0,42-5 0 0 0,-45 8-52 0 0,0-1 0 0 0,0 0 0 0 0,33-11 0 0 0,-22 4-283 0 0,0-2 0 0 0,-1 0-1 0 0,0-2 1 0 0,33-23-1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57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4120 0 0,'0'0'355'0'0,"-4"2"2"0"0,-6 2-249 0 0,0 0 0 0 0,1 1 0 0 0,-1 0 0 0 0,1 1-1 0 0,0 0 1 0 0,1 0 0 0 0,0 1 0 0 0,0 0 0 0 0,0 1 0 0 0,1 0 0 0 0,0 0 0 0 0,1 0 0 0 0,-1 1 0 0 0,-4 9 0 0 0,2-3-59 0 0,1 0-1 0 0,1 0 1 0 0,0 1 0 0 0,1 0 0 0 0,1 0 0 0 0,0 0 0 0 0,2 1 0 0 0,-4 22-1 0 0,6-20 15 0 0,1 0 0 0 0,1 0 0 0 0,0 0-1 0 0,2 0 1 0 0,0 0 0 0 0,1-1-1 0 0,11 31 1 0 0,-12-38-27 0 0,1-1 0 0 0,0-1 1 0 0,1 1-1 0 0,0 0 0 0 0,1-1 0 0 0,0 0 1 0 0,0-1-1 0 0,1 1 0 0 0,0-1 0 0 0,0 0 1 0 0,1-1-1 0 0,0 0 0 0 0,0 0 1 0 0,17 10-1 0 0,-22-16-20 0 0,0 1 1 0 0,0-1 0 0 0,1 0-1 0 0,-1 0 1 0 0,1 0 0 0 0,-1 0-1 0 0,0-1 1 0 0,1 1 0 0 0,-1-1-1 0 0,1 0 1 0 0,-1 0 0 0 0,1 0-1 0 0,0-1 1 0 0,-1 1 0 0 0,4-2-1 0 0,-1 1 5 0 0,0-2 0 0 0,0 1 0 0 0,-1 0 0 0 0,1-1-1 0 0,-1 0 1 0 0,0-1 0 0 0,0 1 0 0 0,5-5 0 0 0,3-4 38 0 0,0-1 0 0 0,-1 0 1 0 0,-1 0-1 0 0,19-31 0 0 0,-24 36-18 0 0,-1-1-1 0 0,1 0 1 0 0,-2-1-1 0 0,0 1 1 0 0,0-1-1 0 0,0 0 1 0 0,-1 0-1 0 0,-1 0 0 0 0,0 0 1 0 0,0 0-1 0 0,-1-1 1 0 0,0 1-1 0 0,-1 0 1 0 0,0-1-1 0 0,-1 1 0 0 0,0-1 1 0 0,0 1-1 0 0,-1 0 1 0 0,-1 0-1 0 0,-5-16 1 0 0,-4-6 165 0 0,-30-57 1 0 0,37 79-149 0 0,-1 0 0 0 0,-1 0-1 0 0,1 0 1 0 0,-2 1 0 0 0,1 1-1 0 0,-1-1 1 0 0,-1 1 0 0 0,1 0 0 0 0,-14-8-1 0 0,19 14-38 0 0,0 0 0 0 0,0 0 0 0 0,0 1 0 0 0,0-1 0 0 0,-1 1 0 0 0,1 0-1 0 0,0 0 1 0 0,-1 0 0 0 0,1 0 0 0 0,0 1 0 0 0,-1-1 0 0 0,1 1 0 0 0,-1 0 0 0 0,1 0-1 0 0,-1 0 1 0 0,1 1 0 0 0,-1-1 0 0 0,-3 2 0 0 0,2 0 0 0 0,0 0 1 0 0,0 0 0 0 0,0 1-1 0 0,1 0 1 0 0,-1 0-1 0 0,1 0 1 0 0,0 0-1 0 0,0 1 1 0 0,0 0 0 0 0,0 0-1 0 0,-4 5 1 0 0,-20 29-1331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5:58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5016 0 0,'0'0'1730'0'0,"-5"0"-1330"0"0,-13 0-50 0 0,13 0-24 0 0,6 3-36 0 0,19 82 480 0 0,57 146 0 0 0,-55-179-471 0 0,2 0 0 0 0,2-2 1 0 0,61 87-1 0 0,-64-108-381 0 0,2-1 0 0 0,0-1 0 0 0,1-1-1 0 0,34 24 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01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0 368 1600 0 0,'3'-7'227'0'0,"3"-15"386"0"0,0 0 1 0 0,-1-1 0 0 0,3-33-1 0 0,-8-179 3386 0 0,0 232-3631 0 0,2 7-212 0 0,29 102 231 0 0,-9-27-262 0 0,7 17 63 0 0,21 129 1 0 0,-39-159-20 0 0,-4 1 0 0 0,-3 127 0 0 0,-11-113 199 0 0,7-79-280 0 0,0 1 29 0 0,0-3-109 0 0,1 0-1 0 0,-1 0 1 0 0,0 1-1 0 0,0-1 1 0 0,0 0-1 0 0,0 1 1 0 0,0-1 0 0 0,0 0-1 0 0,0 0 1 0 0,0 1-1 0 0,0-1 1 0 0,0 0-1 0 0,0 1 1 0 0,0-1-1 0 0,0 0 1 0 0,0 0 0 0 0,0 1-1 0 0,0-1 1 0 0,-1 0-1 0 0,1 1 1 0 0,0-1-1 0 0,0 0 1 0 0,0 0-1 0 0,0 1 1 0 0,0-1-1 0 0,-1 0 1 0 0,1 0 0 0 0,0 0-1 0 0,0 1 1 0 0,0-1-1 0 0,-1 0 1 0 0,1 0-1 0 0,-11 4-1373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01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7528 0 0,'0'0'0'0'0,"14"0"-16"0"0,1 0 24 0 0,13 0 8 0 0,15-4 40 0 0,14-3 0 0 0,8-7 40 0 0,11-9 8 0 0,15-10 32 0 0,7-25 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49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942 1 2304 0 0,'0'0'1643'0'0,"-7"5"-1095"0"0,-4 5-408 0 0,0 1 1 0 0,1 1 0 0 0,0 0-1 0 0,0 0 1 0 0,1 0 0 0 0,1 1 0 0 0,0 1-1 0 0,-6 16 1 0 0,-68 163 810 0 0,-72 255-1 0 0,140-408-836 0 0,-1 0-1 0 0,-2-2 0 0 0,-40 69 0 0 0,23-55 20 0 0,-3-2 0 0 0,-43 47-1 0 0,-121 114 251 0 0,156-165-306 0 0,23-22-70 0 0,2 2 0 0 0,-27 42-1 0 0,28-38-882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50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6328 0 0,'0'0'130'0'0,"3"5"20"0"0,3 7-53 0 0,1 0 0 0 0,0 0 0 0 0,1-1 0 0 0,1 0 0 0 0,0 0 0 0 0,0-1 0 0 0,19 16 0 0 0,7 1 279 0 0,42 26-1 0 0,-42-31 54 0 0,58 50-1 0 0,-52-32-189 0 0,-2 3 0 0 0,-2 1 0 0 0,-3 2-1 0 0,59 99 1 0 0,-52-64 40 0 0,33 96 0 0 0,-66-156-243 0 0,-5-14-290 0 0,1 0 0 0 0,-1 0 1 0 0,1-1-1 0 0,6 8 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51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5224 0 0,'0'0'1882'0'0,"1"6"-1578"0"0,6 40-16 0 0,1-2-1 0 0,19 57 1 0 0,4 13-7 0 0,-6 1 63 0 0,-4 0-1 0 0,10 201 1 0 0,-27-275-266 0 0,-3-32-50 0 0,0 0-1 0 0,0 0 1 0 0,-1 0 0 0 0,0-1 0 0 0,0 1 0 0 0,-1 0-1 0 0,-3 12 1 0 0,4-19 21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51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176 109 6328 0 0,'18'-16'-10'0'0,"1"1"1"0"0,0 1-1 0 0,1 1 1 0 0,43-22-1 0 0,-57 32 34 0 0,0 1-1 0 0,0-1 0 0 0,1 2 1 0 0,-1-1-1 0 0,0 1 0 0 0,1-1 1 0 0,-1 2-1 0 0,0-1 0 0 0,1 1 0 0 0,-1 0 1 0 0,1 0-1 0 0,-1 1 0 0 0,1 0 1 0 0,-1 0-1 0 0,0 0 0 0 0,1 1 1 0 0,-1 0-1 0 0,0 0 0 0 0,0 1 1 0 0,0-1-1 0 0,0 1 0 0 0,-1 1 0 0 0,10 6 1 0 0,7 11 150 0 0,0 0 1 0 0,-2 2-1 0 0,0 1 0 0 0,18 29 1 0 0,-34-49-146 0 0,-1 1 1 0 0,0 0 0 0 0,-1 0 0 0 0,1 0-1 0 0,-1 0 1 0 0,0 0 0 0 0,0 1-1 0 0,0-1 1 0 0,-1 1 0 0 0,0-1 0 0 0,0 1-1 0 0,1 8 1 0 0,-3-9-7 0 0,1 0 0 0 0,-1-1 1 0 0,0 1-1 0 0,0 0 0 0 0,0-1 0 0 0,-1 1 0 0 0,1-1 1 0 0,-1 0-1 0 0,0 1 0 0 0,-1-1 0 0 0,1 0 0 0 0,-1 0 1 0 0,1 0-1 0 0,-1-1 0 0 0,-6 7 0 0 0,-4 2 10 0 0,-1 1-1 0 0,0-2 1 0 0,-1 0 0 0 0,0-1-1 0 0,-28 14 1 0 0,-87 31 111 0 0,41-20-40 0 0,67-25-58 0 0,0 0-1 0 0,1 2 1 0 0,1 0-1 0 0,0 2 1 0 0,1 0 0 0 0,0 1-1 0 0,1 1 1 0 0,1 1-1 0 0,-24 29 1 0 0,35-37-155 0 0,2 0 0 0 0,-1-1-1 0 0,1 2 1 0 0,0-1 0 0 0,1 0 0 0 0,0 1 0 0 0,1 0-1 0 0,0-1 1 0 0,-1 12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52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7432 0 0,'0'0'944'0'0,"1"11"-735"0"0,4 21-20 0 0,2 0 0 0 0,1 0 0 0 0,23 61 0 0 0,1 0 190 0 0,-25-66-411 0 0,0 0 0 0 0,-2 0 0 0 0,-1 0 0 0 0,-1 0 0 0 0,-1 1 0 0 0,-2-1 0 0 0,-4 36 0 0 0,3-55-6728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45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7528 0 0,'0'0'2602'0'0,"-2"10"-2351"0"0,-10 61 33 0 0,-5 114 1 0 0,4-15-47 0 0,-45 270 287 0 0,55-424-1893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48:45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0 203 992 0 0,'9'-12'43'0'0,"-1"0"0"0"0,0 0-1 0 0,-1-1 1 0 0,0 1 0 0 0,-1-2 0 0 0,-1 1 0 0 0,5-19 0 0 0,12-40 1446 0 0,-16 62-823 0 0,-1 11-197 0 0,1 17-71 0 0,1 14-94 0 0,-1 0-1 0 0,-2 1 0 0 0,0 63 1 0 0,-16 101 465 0 0,9-167-637 0 0,-16 125 460 0 0,-2 33 73 0 0,19-155-521 0 0,-2 76 350 0 0,5-97-360 0 0,-1 0 0 0 0,2 0 0 0 0,0 1 0 0 0,0-1 0 0 0,1 0 0 0 0,6 16 0 0 0,-7-25-101 0 0,0 0 1 0 0,-1-1-1 0 0,1 1 1 0 0,0 0-1 0 0,1-1 0 0 0,-1 1 1 0 0,0-1-1 0 0,1 0 1 0 0,-1 0-1 0 0,1 0 0 0 0,-1 0 1 0 0,1 0-1 0 0,0 0 1 0 0,0-1-1 0 0,0 0 0 0 0,0 1 1 0 0,0-1-1 0 0,0 0 1 0 0,1 0-1 0 0,-1-1 0 0 0,5 1 1 0 0,6 1 5 0 0,1-1 1 0 0,-1 0 0 0 0,21-3 0 0 0,-30 2-19 0 0,28-3-154 0 0,0-2 1 0 0,-1-1 0 0 0,1-1-1 0 0,-1-2 1 0 0,-1-1-1 0 0,59-28 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0:33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1 3408 0 0,'0'0'1733'0'0,"-3"6"-1410"0"0,-1 3-220 0 0,0 1-1 0 0,0 0 1 0 0,1 0 0 0 0,1 0-1 0 0,-1 0 1 0 0,2 1 0 0 0,-1-1-1 0 0,1 14 1 0 0,4 93 567 0 0,2-59-377 0 0,1 18 195 0 0,-2 0 0 0 0,-9 104 1 0 0,-13-66-13 0 0,-49 168 0 0 0,21-105-123 0 0,28-113-132 0 0,16-59-352 0 0,0 0 0 0 0,0 0 0 0 0,-1-1 0 0 0,1 1 0 0 0,-1-1 0 0 0,0 0 1 0 0,0 0-1 0 0,-1 0 0 0 0,-5 5 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46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42 6424 0 0,'0'0'400'0'0,"5"-2"-127"0"0,12-6-159 0 0,0 2 0 0 0,1 0 0 0 0,0 1 0 0 0,0 0 0 0 0,1 2 0 0 0,-1 0 0 0 0,1 1 1 0 0,32 1-1 0 0,-18 2-67 0 0,0 2 0 0 0,0 1 0 0 0,0 2 1 0 0,37 11-1 0 0,-57-13-19 0 0,-1 0 1 0 0,0 0-1 0 0,0 2 1 0 0,0-1-1 0 0,-1 1 0 0 0,0 1 1 0 0,0 0-1 0 0,0 1 1 0 0,10 10-1 0 0,-16-13-5 0 0,0 1 0 0 0,0-1-1 0 0,-1 1 1 0 0,0 0-1 0 0,0 0 1 0 0,0 0 0 0 0,-1 0-1 0 0,0 0 1 0 0,0 1 0 0 0,-1 0-1 0 0,0 0 1 0 0,0-1 0 0 0,0 1-1 0 0,-1 0 1 0 0,0 1-1 0 0,-1-1 1 0 0,1 0 0 0 0,-2 9-1 0 0,0 3 67 0 0,-1 0 0 0 0,0-1 0 0 0,-2 1 0 0 0,-8 26 0 0 0,9-36-44 0 0,-1 1 0 0 0,-1-1 0 0 0,0 1 1 0 0,0-2-1 0 0,-1 1 0 0 0,0 0 0 0 0,0-1 0 0 0,-1 0 0 0 0,-14 13 0 0 0,-5 0 60 0 0,-1-1-1 0 0,-1-1 0 0 0,-1-1 1 0 0,-1-2-1 0 0,0-1 0 0 0,-54 19 1 0 0,-201 45 295 0 0,90-29-1600 0 0,182-46-5877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5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0 992 0 0,'0'0'-752'0'0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53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4616 0 0,'0'0'1644'0'0,"-5"3"-1023"0"0,-4 2-498 0 0,1 1 0 0 0,1-1 0 0 0,-1 1 1 0 0,1 1-1 0 0,0 0 0 0 0,1 0 0 0 0,-1 0 0 0 0,1 1 0 0 0,1 0 0 0 0,-1 0 0 0 0,1 0 0 0 0,1 1 1 0 0,0-1-1 0 0,0 1 0 0 0,1 0 0 0 0,0 0 0 0 0,-3 12 0 0 0,4-5-37 0 0,0 1 0 0 0,1-1 0 0 0,0 1 0 0 0,2 0 0 0 0,0-1-1 0 0,0 1 1 0 0,2-1 0 0 0,0 1 0 0 0,8 23 0 0 0,7 10 198 0 0,40 78 0 0 0,-29-69-120 0 0,-22-43-124 0 0,3 8 35 0 0,1-2-1 0 0,2 0 1 0 0,23 34-1 0 0,-33-52-63 0 0,1 1-1 0 0,0-1 0 0 0,0 1 0 0 0,0-1 0 0 0,0 0 0 0 0,1-1 0 0 0,-1 1 0 0 0,1-1 0 0 0,0 0 0 0 0,0 0 0 0 0,0 0 0 0 0,1-1 0 0 0,-1 1 0 0 0,1-2 0 0 0,-1 1 0 0 0,1 0 0 0 0,0-1 0 0 0,-1 0 0 0 0,1 0 1 0 0,0-1-1 0 0,11 0 0 0 0,27-10-1400 0 0,-35 8-5652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54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392 3 7528 0 0,'0'0'-64'0'0,"-5"-1"-4"0"0,0 0 55 0 0,1 1 0 0 0,-1 0 0 0 0,1 0 1 0 0,-1 0-1 0 0,0 0 0 0 0,1 1 0 0 0,-1 0 1 0 0,1 0-1 0 0,0 0 0 0 0,-1 0 0 0 0,1 1 1 0 0,0-1-1 0 0,-8 5 0 0 0,-13 9 48 0 0,0 1-1 0 0,1 2 1 0 0,1 0-1 0 0,1 1 1 0 0,0 1-1 0 0,-22 27 0 0 0,30-28 97 0 0,-1 0 0 0 0,2 1-1 0 0,1 0 1 0 0,1 1-1 0 0,0 0 1 0 0,2 1-1 0 0,0 0 1 0 0,-7 31-1 0 0,10-31 20 0 0,1 0 0 0 0,1 0 0 0 0,1 0 0 0 0,1 0-1 0 0,1 1 1 0 0,1-1 0 0 0,1 1 0 0 0,0-1 0 0 0,6 23 0 0 0,-6-41-124 0 0,0 0 0 0 0,0-1 0 0 0,0 1-1 0 0,0-1 1 0 0,1 1 0 0 0,0-1 0 0 0,0 1 0 0 0,0-1 0 0 0,0 0 0 0 0,0 0 0 0 0,0 0 0 0 0,1 0 0 0 0,0 0 0 0 0,-1 0 0 0 0,1-1 0 0 0,0 0 0 0 0,0 1 0 0 0,1-1 0 0 0,-1 0 0 0 0,0 0-1 0 0,1-1 1 0 0,-1 1 0 0 0,1-1 0 0 0,-1 0 0 0 0,1 1 0 0 0,0-2 0 0 0,-1 1 0 0 0,1 0 0 0 0,0-1 0 0 0,0 0 0 0 0,6 0 0 0 0,0 0 2 0 0,0-2 0 0 0,0 1 0 0 0,0-1 0 0 0,-1 0 1 0 0,1-1-1 0 0,-1 0 0 0 0,0-1 0 0 0,0 0 0 0 0,0 0 0 0 0,0-1 1 0 0,9-6-1 0 0,-6 2 1 0 0,-1-1 1 0 0,0 0 0 0 0,0-1-1 0 0,-1 0 1 0 0,0-1-1 0 0,-1 0 1 0 0,0 0 0 0 0,11-22-1 0 0,-19 31-22 0 0,1 0 0 0 0,-1 0 0 0 0,0 0 0 0 0,0-1 0 0 0,0 1 0 0 0,0 0-1 0 0,0 0 1 0 0,-1-1 0 0 0,0 1 0 0 0,1 0 0 0 0,-1 0 0 0 0,0-1 0 0 0,-1 1 0 0 0,0-4 0 0 0,1 6-5 0 0,0-1 1 0 0,-1 1 0 0 0,0-1 0 0 0,1 1 0 0 0,-1-1 0 0 0,0 1 0 0 0,0-1-1 0 0,1 1 1 0 0,-1 0 0 0 0,0 0 0 0 0,0-1 0 0 0,-1 1 0 0 0,1 0 0 0 0,0 0-1 0 0,0 0 1 0 0,-1 0 0 0 0,1 0 0 0 0,0 1 0 0 0,-1-1 0 0 0,1 0 0 0 0,-1 1 0 0 0,1-1-1 0 0,-1 1 1 0 0,1-1 0 0 0,-1 1 0 0 0,1 0 0 0 0,-1-1 0 0 0,1 1 0 0 0,-1 0-1 0 0,-1 0 1 0 0,-8 0 5 0 0,0 1 1 0 0,1 0-1 0 0,-1 0 0 0 0,1 1 0 0 0,-1 1 0 0 0,1 0 0 0 0,0 0 0 0 0,0 1 0 0 0,0 0 0 0 0,0 1 1 0 0,1 0-1 0 0,0 0 0 0 0,-16 13 0 0 0,9-5 0 0 0,0 1 1 0 0,1 1-1 0 0,1 0 1 0 0,1 1 0 0 0,0 0-1 0 0,-13 23 1 0 0,19-28-508 0 0,1 0 0 0 0,-8 23 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55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7832 0 0,'0'0'966'0'0,"5"3"-739"0"0,4 6-162 0 0,0 0 0 0 0,-1 0 0 0 0,-1 1 1 0 0,1 0-1 0 0,-2 1 0 0 0,1-1 0 0 0,6 16 0 0 0,3 4 37 0 0,38 60 205 0 0,33 61 153 0 0,-70-116-322 0 0,0 0-1 0 0,15 52 1 0 0,-26-62-83 0 0,0-1 1 0 0,-2 1 0 0 0,-1 0 0 0 0,-1 0 0 0 0,-1 0 0 0 0,-1 0-1 0 0,-2 0 1 0 0,0 0 0 0 0,-2 0 0 0 0,0 0 0 0 0,-2 0-1 0 0,-12 33 1 0 0,-8 7 36 0 0,-3-1 0 0 0,-2-1 0 0 0,-48 70 0 0 0,-34 26-1501 0 0,102-147-6103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47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7432 0 0,'0'0'186'0'0,"5"-2"41"0"0,9-1 265 0 0,-1 1-1 0 0,27-2 1 0 0,-38 5-437 0 0,-1 0 0 0 0,1 0 0 0 0,-1 0 1 0 0,1 0-1 0 0,-1 0 0 0 0,1 0 0 0 0,-1 0 0 0 0,1 0 1 0 0,-1 1-1 0 0,0-1 0 0 0,0 0 0 0 0,0 1 0 0 0,0-1 1 0 0,0 1-1 0 0,0 0 0 0 0,0-1 0 0 0,0 1 1 0 0,-1 0-1 0 0,2 1 0 0 0,-1-1-33 0 0,2 9 46 0 0,1-1 1 0 0,-2 0-1 0 0,1 1 0 0 0,-1-1 0 0 0,-1 1 0 0 0,0 0 0 0 0,-1-1 0 0 0,0 1 1 0 0,-1 14-1 0 0,0-5 4 0 0,-2 45 180 0 0,-2 0 0 0 0,-4-1 1 0 0,-27 105-1 0 0,21-123-116 0 0,10-32-47 0 0,0 0 0 0 0,1 0 1 0 0,0 1-1 0 0,2-1 1 0 0,-2 18-1 0 0,4-30 15 0 0,0-2-50 0 0,0 5 38 0 0,0-3-30 0 0,1-4 234 0 0,4-20-233 0 0,-1 1 0 0 0,-1 0 0 0 0,-1-42 0 0 0,2-6 37 0 0,7-162 297 0 0,-12 210-314 0 0,-1 1-1 0 0,-4-23 1 0 0,2 25 7 0 0,3 13-55 0 0,-1 1 0 0 0,0-1 1 0 0,0 1-1 0 0,0 0 1 0 0,-1 0-1 0 0,-4-5 1 0 0,7 7-36 0 0,-2 0 22 0 0,6 1-6 0 0,22-6-9 0 0,0 1-1 0 0,52-4 0 0 0,5-1-1 0 0,192-42-3 0 0,-251 49-3 0 0,37-13 0 0 0,-59 16-9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47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6016 0 0,'5'-3'-8'0'0,"27"-13"75"0"0,-1 2-1 0 0,2 2 1 0 0,0 1 0 0 0,0 1 0 0 0,1 2 0 0 0,0 1 0 0 0,59-4-1 0 0,-39 9 569 0 0,68 4 0 0 0,-114-1-663 0 0,2 0 86 0 0,-1 0 0 0 0,1-1 0 0 0,-1 0 0 0 0,16-2 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47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4416 0 0,'0'0'0'0'0,"50"-3"-240"0"0,-9-2 0 0 0,11-4 0 0 0,8-3 104 0 0,1-6 0 0 0,4 2 208 0 0,0-3 0 0 0,0-4 312 0 0,-2 1 8 0 0,-7 2 144 0 0,6-1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56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6632 0 0,'0'0'77'0'0,"-6"0"-10"0"0,1 0-62 0 0,-5-1 74 0 0,0 1 1 0 0,-20 2-1 0 0,26-1-48 0 0,1-1-1 0 0,-1 1 1 0 0,1 0 0 0 0,-1 1-1 0 0,1-1 1 0 0,-1 0 0 0 0,1 1-1 0 0,0 0 1 0 0,0 0-1 0 0,0 0 1 0 0,0 0 0 0 0,0 0-1 0 0,-3 4 1 0 0,3-3 12 0 0,-1 0 1 0 0,2 0-1 0 0,-1 1 1 0 0,0-1-1 0 0,1 1 1 0 0,-1 0-1 0 0,1 0 1 0 0,0 0-1 0 0,1 0 1 0 0,-1 0-1 0 0,1 0 1 0 0,-1 1-1 0 0,1-1 1 0 0,0 0-1 0 0,1 1 1 0 0,-1-1-1 0 0,1 1 1 0 0,0-1-1 0 0,0 1 1 0 0,1-1-1 0 0,-1 1 1 0 0,1-1-1 0 0,0 0 1 0 0,0 1-1 0 0,0-1 1 0 0,0 0-1 0 0,1 0 1 0 0,0 0-1 0 0,0 0 1 0 0,0 0-1 0 0,4 5 1 0 0,-2-4-21 0 0,0-1 0 0 0,0 0 1 0 0,0 0-1 0 0,1 0 1 0 0,-1 0-1 0 0,1-1 0 0 0,0 0 1 0 0,0 0-1 0 0,0 0 0 0 0,1 0 1 0 0,-1-1-1 0 0,1 0 0 0 0,-1 0 1 0 0,1-1-1 0 0,0 1 1 0 0,7 0-1 0 0,10 0 46 0 0,-1 0 0 0 0,43-3 0 0 0,90-18 129 0 0,-107 10 21 0 0,88-2 0 0 0,-135 10-200 0 0,0 1 0 0 0,0 0 0 0 0,0 0 0 0 0,1 0 0 0 0,-1 0 0 0 0,0 0 0 0 0,0 0 0 0 0,0 0 0 0 0,0 0 0 0 0,0 1 0 0 0,0-1 0 0 0,0 0 0 0 0,0 1 0 0 0,0-1 0 0 0,0 1 0 0 0,0-1 0 0 0,0 1 0 0 0,0-1 0 0 0,0 1 0 0 0,0-1 0 0 0,0 1 0 0 0,0 0 0 0 0,0 0 0 0 0,-1 0 0 0 0,2 1 0 0 0,-2 0 2 0 0,0 0 0 0 0,1 0 0 0 0,-1 1 0 0 0,0-1 0 0 0,-1 0 0 0 0,1 0 0 0 0,0 1 0 0 0,-1-1 0 0 0,1 0 0 0 0,-1 0 0 0 0,0 1 1 0 0,-1 2-1 0 0,-3 7 23 0 0,0-1 1 0 0,-1 0 0 0 0,0 0-1 0 0,-1 0 1 0 0,0-1-1 0 0,0 0 1 0 0,-2 0 0 0 0,-12 12-1 0 0,6-8 4 0 0,0-1 0 0 0,-1 0-1 0 0,-1-2 1 0 0,-27 16 0 0 0,16-12 7 0 0,0-2 0 0 0,-53 17 0 0 0,67-26-57 0 0,-1-1 1 0 0,1 0-1 0 0,-1-1 1 0 0,0-1-1 0 0,0 0 1 0 0,1-1-1 0 0,-28-4 1 0 0,5-3-1468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56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7024 0 0,'0'0'0'0'0,"50"-28"-248"0"0,-13 5 288 0 0,4-1 96 0 0,1-1 8 0 0,-5-3 80 0 0,-4 0 0 0 0,5-2 40 0 0,3 2 0 0 0,-4 5-32 0 0,-13 11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0:38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4720 0 0,'0'0'395'0'0,"5"-5"-83"0"0,131-109 3157 0 0,-132 111-3415 0 0,-1 1 0 0 0,0 0-1 0 0,1 0 1 0 0,-1 1 0 0 0,1-1 0 0 0,-1 1 0 0 0,1 0 0 0 0,0 0 0 0 0,0 0 0 0 0,-1 0 0 0 0,1 1-1 0 0,0-1 1 0 0,0 1 0 0 0,0 0 0 0 0,0 0 0 0 0,0 1 0 0 0,0-1 0 0 0,-1 1 0 0 0,1 0 0 0 0,0 0-1 0 0,0 0 1 0 0,-1 0 0 0 0,1 1 0 0 0,-1-1 0 0 0,1 1 0 0 0,-1 0 0 0 0,1 0 0 0 0,-1 0 0 0 0,0 1 0 0 0,0-1-1 0 0,0 1 1 0 0,-1 0 0 0 0,1 0 0 0 0,0-1 0 0 0,-1 2 0 0 0,0-1 0 0 0,3 6 0 0 0,0 0-5 0 0,-2 1 1 0 0,0-1-1 0 0,0 1 1 0 0,0 0-1 0 0,-1 0 1 0 0,-1 0 0 0 0,0 0-1 0 0,0 14 1 0 0,-2-10-13 0 0,-1 0 0 0 0,0-1 0 0 0,-1 1 1 0 0,-1-1-1 0 0,-8 24 0 0 0,-12 16 106 0 0,-3 0 0 0 0,-1-2 0 0 0,-52 70 0 0 0,69-108-83 0 0,0 0 0 0 0,-13 11 0 0 0,14-14-4 0 0,8-8-12 0 0,2-2-42 0 0,0 1 1 0 0,0-1-1 0 0,0 0 1 0 0,0 0-1 0 0,0 1 1 0 0,0-1-1 0 0,0 0 0 0 0,0 0 1 0 0,0 1-1 0 0,0-1 1 0 0,0 0-1 0 0,0 1 1 0 0,1-1-1 0 0,-1 0 1 0 0,0 0-1 0 0,0 0 0 0 0,0 1 1 0 0,0-1-1 0 0,0 0 1 0 0,0 0-1 0 0,1 1 1 0 0,-1-1-1 0 0,0 0 0 0 0,0 0 1 0 0,0 0-1 0 0,1 0 1 0 0,-1 1-1 0 0,0-1 1 0 0,0 0-1 0 0,1 0 1 0 0,-1 0-1 0 0,0 0 0 0 0,0 0 1 0 0,0 0-1 0 0,1 0 1 0 0,-1 0-1 0 0,15 0 36 0 0,24-13-25 0 0,-27 9-1 0 0,245-89-1532 0 0,-238 86-6410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56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6632 0 0,'0'0'32'0'0,"6"38"8"0"0,-8-17 40 0 0,-2 7 8 0 0,4 14 128 0 0,4 14 8 0 0,-2 11 16 0 0,5 5 8 0 0,3 0-8 0 0,8-9 0 0 0,5-7 8 0 0,5-13-8 0 0,9-4-56 0 0,10-14 8 0 0,12-17-72 0 0,6-13-8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57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8136 0 0,'40'-21'56'0'0,"1"1"0"0"0,77-24 0 0 0,-110 42-27 0 0,-1 1 0 0 0,1 0 0 0 0,0 1 0 0 0,-1-1 0 0 0,1 2 1 0 0,0-1-1 0 0,-1 1 0 0 0,1 0 0 0 0,0 0 0 0 0,-1 1 0 0 0,1 0 1 0 0,-1 1-1 0 0,0-1 0 0 0,0 2 0 0 0,0-1 0 0 0,0 1 0 0 0,12 8 0 0 0,-2 1 84 0 0,0 0 0 0 0,-1 2 0 0 0,-1-1 0 0 0,-1 2 0 0 0,18 23 0 0 0,-19-20-49 0 0,0 0 0 0 0,-2 1 0 0 0,0 1 0 0 0,-1 0 0 0 0,-1 0 0 0 0,-2 1 0 0 0,0 0 0 0 0,-1 1 0 0 0,-1-1 0 0 0,-1 1 0 0 0,-1 0 0 0 0,-1 0 0 0 0,-1 0 0 0 0,-1 0-1 0 0,-1 1 1 0 0,-1-1 0 0 0,-1 0 0 0 0,-1-1 0 0 0,-1 1 0 0 0,-1-1 0 0 0,-1 1 0 0 0,-11 23 0 0 0,-18 27-1337 0 0,28-59-5663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00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27 5224 0 0,'0'0'2105'0'0,"-3"-5"-1586"0"0,-11-13-94 0 0,14 18-412 0 0,0-1-1 0 0,-1 1 1 0 0,1 0-1 0 0,0 0 1 0 0,0-1-1 0 0,-1 1 1 0 0,1 0 0 0 0,0 0-1 0 0,-1 0 1 0 0,1-1-1 0 0,0 1 1 0 0,-1 0-1 0 0,1 0 1 0 0,0 0 0 0 0,-1 0-1 0 0,1 0 1 0 0,0 0-1 0 0,-1 0 1 0 0,1 0-1 0 0,0 0 1 0 0,-1 0-1 0 0,1 0 1 0 0,0 0 0 0 0,-1 0-1 0 0,1 0 1 0 0,0 0-1 0 0,-1 0 1 0 0,1 0-1 0 0,0 0 1 0 0,-1 0 0 0 0,1 0-1 0 0,0 1 1 0 0,-1-1-1 0 0,1 0 1 0 0,0 0-1 0 0,0 0 1 0 0,-1 1 0 0 0,1-1-1 0 0,0 0 1 0 0,0 0-1 0 0,-1 1 1 0 0,1-1-1 0 0,0 0 1 0 0,0 0-1 0 0,0 1 1 0 0,0-1 0 0 0,-1 1-1 0 0,1-1 50 0 0,-10 12 24 0 0,1 0 0 0 0,1 1-1 0 0,0-1 1 0 0,1 1 0 0 0,1 1 0 0 0,-9 21-1 0 0,11-24-39 0 0,-10 25 73 0 0,3 0-1 0 0,-13 63 1 0 0,0 78 190 0 0,23-156-268 0 0,0 0-1 0 0,2 0 0 0 0,1 0 1 0 0,1 0-1 0 0,0-1 1 0 0,2 1-1 0 0,0-1 1 0 0,1 1-1 0 0,1-2 1 0 0,1 1-1 0 0,21 36 1 0 0,-3-14 52 0 0,1-1 0 0 0,2-1 0 0 0,2-2 0 0 0,36 35 0 0 0,-62-67-223 0 0,1-1 0 0 0,1 1 1 0 0,-1-2-1 0 0,1 1 1 0 0,0-1-1 0 0,0 0 0 0 0,0 0 1 0 0,0 0-1 0 0,16 4 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01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51 5920 0 0,'0'0'-98'0'0,"0"-5"12"0"0,0-15 122 0 0,-1 18 126 0 0,1 0 1 0 0,-1 0 0 0 0,0 0-1 0 0,1 0 1 0 0,-1 1-1 0 0,0-1 1 0 0,0 0-1 0 0,0 0 1 0 0,0 1 0 0 0,-1-1-1 0 0,1 1 1 0 0,-3-3 178 0 0,21 21-103 0 0,0 1-1 0 0,-2 0 1 0 0,0 1 0 0 0,-1 1 0 0 0,19 38-1 0 0,-11-14 85 0 0,-2 1-1 0 0,20 69 1 0 0,-5-13 71 0 0,40 126 623 0 0,-72-220-922 0 0,-1 2 198 0 0,-12-10-120 0 0,-1-7-1701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01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7136 0 0,'0'0'553'0'0,"3"8"-292"0"0,26 57 204 0 0,-7-17-14 0 0,16 50 0 0 0,-18-30-95 0 0,39 117 415 0 0,-48-156-619 0 0,2 0-1 0 0,1-1 0 0 0,1-1 0 0 0,22 30 0 0 0,-29-47-22 0 0,-1 0 0 0 0,0 1 0 0 0,0 0 0 0 0,-1 1 0 0 0,7 19 0 0 0,-12-29-47 0 0,-16-5-1509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02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6424 0 0,'0'0'16'0'0,"6"-1"1"0"0,36-3 103 0 0,-36 6-32 0 0,16 18 9 0 0,-2 1-1 0 0,0 1 1 0 0,-1 1 0 0 0,18 28-1 0 0,45 53 222 0 0,-58-78-206 0 0,-2 1-1 0 0,-1 1 0 0 0,-1 1 0 0 0,-1 1 0 0 0,-2 0 1 0 0,-1 1-1 0 0,-1 1 0 0 0,-2 0 0 0 0,9 37 0 0 0,4 18 120 0 0,29 124 327 0 0,-50-184-471 0 0,-2 0-1 0 0,0 1 0 0 0,-2-1 1 0 0,-1 0-1 0 0,-2 1 0 0 0,-4 28 1 0 0,0-29-22 0 0,0 0 0 0 0,-2 0 0 0 0,-1-1 1 0 0,-1 0-1 0 0,-1 0 0 0 0,-2-1 0 0 0,0-1 0 0 0,-1 0 1 0 0,-2-1-1 0 0,0 0 0 0 0,-34 34 0 0 0,-150 117-1195 0 0,179-158-5742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2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52 574 2808 0 0,'0'0'33'0'0,"-5"-3"15"0"0,-41-17 1452 0 0,46 18-1462 0 0,1 1 0 0 0,-1-1-1 0 0,1 1 1 0 0,0-1 0 0 0,0 1-1 0 0,0-1 1 0 0,0 1 0 0 0,0 0-1 0 0,0 0 1 0 0,1-2 0 0 0,15-10 77 0 0,0 0 0 0 0,1 1 0 0 0,0 1 0 0 0,37-16 0 0 0,-18 9 4 0 0,604-262 1811 0 0,-637 278-1916 0 0,147-65 617 0 0,23-9 433 0 0,-167 73-1088 0 0,1 1-1 0 0,-1-1 1 0 0,1 2 0 0 0,-1-1-1 0 0,1 1 1 0 0,-1 0 0 0 0,12 0-1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24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1 423 6632 0 0,'0'0'-8'0'0,"7"-3"2"0"0,49-17 39 0 0,402-171 1002 0 0,-140 37 435 0 0,-270 132-1113 0 0,-2 7 116 0 0,-17 6 162 0 0,-27 8-479 0 0,10-6-1201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03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23 5416 0 0,'0'0'298'0'0,"-5"-4"-134"0"0,-14-11-1 0 0,19 14-157 0 0,0 1 0 0 0,0 0 0 0 0,0 0 0 0 0,-1-1 0 0 0,1 1-1 0 0,0 0 1 0 0,0 0 0 0 0,-1 0 0 0 0,1-1 0 0 0,0 1 0 0 0,-1 0 0 0 0,1 0 0 0 0,0 0-1 0 0,-1 0 1 0 0,1 0 0 0 0,0-1 0 0 0,0 1 0 0 0,-1 0 0 0 0,1 0 0 0 0,0 0 0 0 0,-1 0-1 0 0,1 0 1 0 0,0 0 0 0 0,-1 0 0 0 0,1 0 0 0 0,-1 0 0 0 0,-5 2 18 0 0,1 0 1 0 0,-1 0 0 0 0,0 0-1 0 0,1 1 1 0 0,0-1 0 0 0,0 1-1 0 0,0 1 1 0 0,0-1 0 0 0,0 1-1 0 0,0 0 1 0 0,1 0-1 0 0,0 0 1 0 0,0 0 0 0 0,-4 7-1 0 0,-4 4 12 0 0,2 0 0 0 0,0 1-1 0 0,-11 23 1 0 0,12-19-6 0 0,1 1 0 0 0,0 0 0 0 0,2 0 1 0 0,1 1-1 0 0,1 0 0 0 0,0-1 0 0 0,2 1 0 0 0,0 1 0 0 0,2-1 1 0 0,0 0-1 0 0,1 0 0 0 0,2 0 0 0 0,0 0 0 0 0,1 0 1 0 0,2-1-1 0 0,0 1 0 0 0,1-1 0 0 0,1-1 0 0 0,1 1 0 0 0,1-2 1 0 0,16 27-1 0 0,-12-26 10 0 0,0 0 0 0 0,1-2 1 0 0,18 19-1 0 0,-28-32-21 0 0,0 0-1 0 0,1-1 0 0 0,-1 1 0 0 0,1-1 1 0 0,0 0-1 0 0,0-1 0 0 0,0 1 1 0 0,0-1-1 0 0,1-1 0 0 0,-1 1 1 0 0,1-1-1 0 0,0 0 0 0 0,-1 0 1 0 0,1-1-1 0 0,10 1 0 0 0,-11-2 1 0 0,0-1 0 0 0,-1 0-1 0 0,1 0 1 0 0,0-1-1 0 0,-1 1 1 0 0,1-1-1 0 0,-1 0 1 0 0,1-1 0 0 0,-1 1-1 0 0,0-1 1 0 0,0 0-1 0 0,0 0 1 0 0,0-1-1 0 0,-1 1 1 0 0,0-1 0 0 0,1 0-1 0 0,3-6 1 0 0,2-1 23 0 0,0-2 0 0 0,-2 1 1 0 0,1-1-1 0 0,-2-1 0 0 0,9-18 0 0 0,-4 4 50 0 0,-1-1 1 0 0,-1 0-1 0 0,-2 0 0 0 0,-1-1 0 0 0,-1 0 0 0 0,-1-1 0 0 0,0-50 0 0 0,-5 64-24 0 0,-1 1-1 0 0,-1 0 1 0 0,-1 0-1 0 0,0 0 1 0 0,-1 0 0 0 0,-12-29-1 0 0,12 34-22 0 0,-2 0 0 0 0,0 1-1 0 0,0 0 1 0 0,-1 0 0 0 0,0 1-1 0 0,-1-1 1 0 0,0 2 0 0 0,0-1-1 0 0,-1 1 1 0 0,-13-10 0 0 0,17 15-13 0 0,1 0 0 0 0,-1 0 0 0 0,-1 1 0 0 0,1-1 0 0 0,0 1 0 0 0,0 0 0 0 0,-1 1 0 0 0,1-1 0 0 0,-1 1 0 0 0,1 0 0 0 0,-1 1 0 0 0,0-1 0 0 0,1 1 0 0 0,-9 1 0 0 0,3 0-236 0 0,1 1 0 0 0,-1 0 0 0 0,1 0 0 0 0,0 1 0 0 0,-15 7 0 0 0,15-6-6492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67 215 1104 0 0,'0'0'265'0'0,"2"-5"-146"0"0,-1 0-77 0 0,0 0 0 0 0,0 0 1 0 0,0-1-1 0 0,-1 1 0 0 0,1 0 0 0 0,-1-1 1 0 0,-1 1-1 0 0,1-1 0 0 0,-1 1 0 0 0,0 0 0 0 0,-3-10 1 0 0,1 5 124 0 0,-1-5 345 0 0,0 1 0 0 0,-2 0 0 0 0,1 1-1 0 0,-2-1 1 0 0,-12-18 0 0 0,3 8 2833 0 0,15 40-3208 0 0,0 0-1 0 0,1 0 1 0 0,0 0-1 0 0,2 0 1 0 0,3 21-1 0 0,0-2 29 0 0,54 461 1579 0 0,-56-477-1798 0 0,-1-4 214 0 0,-1-1-1 0 0,1 22 0 0 0,-2-33-236 0 0,-1 0-1 0 0,1-1 0 0 0,0 1 0 0 0,-1 0 1 0 0,1 0-1 0 0,-1 0 0 0 0,0-1 0 0 0,0 1 0 0 0,0 0 1 0 0,0-1-1 0 0,-1 1 0 0 0,1-1 0 0 0,-1 0 0 0 0,1 1 1 0 0,-1-1-1 0 0,0 0 0 0 0,-3 3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0:39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5624 0 0,'0'0'965'0'0,"7"-6"-858"0"0,7-5-2 0 0,0 0 0 0 0,1 0 1 0 0,1 2-1 0 0,-1 0 0 0 0,26-10 0 0 0,-33 15 10 0 0,1 1 0 0 0,-1 0 0 0 0,0 1 0 0 0,0 0 0 0 0,1 0-1 0 0,0 1 1 0 0,-1 0 0 0 0,1 1 0 0 0,-1-1 0 0 0,1 2 0 0 0,0-1 0 0 0,-1 1 0 0 0,1 1 0 0 0,16 4-1 0 0,-23-5-80 0 0,0 0 0 0 0,0 0-1 0 0,0 1 1 0 0,0-1 0 0 0,0 1-1 0 0,0 0 1 0 0,0-1 0 0 0,0 1 0 0 0,-1 0-1 0 0,1 0 1 0 0,-1 0 0 0 0,1 0-1 0 0,-1 0 1 0 0,0 1 0 0 0,0-1-1 0 0,0 0 1 0 0,0 1 0 0 0,0-1-1 0 0,0 0 1 0 0,-1 1 0 0 0,2 4-1 0 0,-1 5 44 0 0,0 0 0 0 0,0 1 0 0 0,-2 13 0 0 0,1-16-23 0 0,-1 12 21 0 0,0 0 0 0 0,-2-1-1 0 0,-1 1 1 0 0,0-1 0 0 0,-2 0 0 0 0,-9 25 0 0 0,9-31-46 0 0,-1-1 0 0 0,-1 1 0 0 0,0-2 0 0 0,0 1 0 0 0,-1-1 0 0 0,-1-1-1 0 0,-1 1 1 0 0,1-2 0 0 0,-14 12 0 0 0,-21 13 134 0 0,43-34-111 0 0,-2 3 18 0 0,4-5-69 0 0,0 1 1 0 0,-1-1-1 0 0,1 0 0 0 0,0 0 0 0 0,0 0 1 0 0,0 0-1 0 0,0 0 0 0 0,0 0 0 0 0,0 1 0 0 0,0-1 1 0 0,0 0-1 0 0,0 0 0 0 0,0 0 0 0 0,0 0 1 0 0,0 0-1 0 0,0 1 0 0 0,0-1 0 0 0,0 0 1 0 0,0 0-1 0 0,0 0 0 0 0,0 0 0 0 0,0 0 1 0 0,0 1-1 0 0,0-1 0 0 0,0 0 0 0 0,1 0 1 0 0,-1 0-1 0 0,0 0 0 0 0,0 0 0 0 0,0 0 1 0 0,0 1-1 0 0,0-1 0 0 0,0 0 0 0 0,0 0 1 0 0,0 0-1 0 0,1 0 0 0 0,-1 0 0 0 0,0 0 1 0 0,0 0-1 0 0,0 0 0 0 0,0 0 0 0 0,0 0 1 0 0,0 0-1 0 0,1 0 0 0 0,-1 0 0 0 0,0 0 1 0 0,0 1-1 0 0,0-1 0 0 0,0 0 0 0 0,0 0 1 0 0,1 0-1 0 0,-1 0 0 0 0,0-1 0 0 0,0 1 0 0 0,0 0 1 0 0,0 0-1 0 0,0 0 0 0 0,1 0 0 0 0,-1 0 1 0 0,0 0-1 0 0,0 0 0 0 0,0 0 0 0 0,0 0 1 0 0,0 0-1 0 0,0 0 0 0 0,1 0 0 0 0,-1-1 1 0 0,348-69-1222 0 0,-331 66-6008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1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3312 0 0,'0'0'33'0'0,"1"4"31"0"0,21 105 884 0 0,61 351 1257 0 0,-69-377-1916 0 0,1 23 381 0 0,-14-94-83 0 0,-4-22-321 0 0,0-3-200 0 0,-4-29 91 0 0,1 0-1 0 0,2-1 1 0 0,1 1 0 0 0,3-1 0 0 0,2 1-1 0 0,9-62 1 0 0,-3 58-24 0 0,2 0 1 0 0,1 0-1 0 0,3 2 0 0 0,2-1 1 0 0,1 2-1 0 0,34-59 0 0 0,-44 90-70 0 0,1 0 1 0 0,0 0-1 0 0,1 1 0 0 0,0 0 0 0 0,1 1 0 0 0,15-13 0 0 0,-21 20-36 0 0,-1 1 0 0 0,1-1 0 0 0,-1 1 0 0 0,1 0-1 0 0,0 0 1 0 0,0 1 0 0 0,0-1 0 0 0,0 1 0 0 0,0 0 0 0 0,0 0 0 0 0,6-1 0 0 0,-7 2-11 0 0,0 0 1 0 0,0 0 0 0 0,0 1 0 0 0,0-1-1 0 0,-1 1 1 0 0,1 0 0 0 0,0 0 0 0 0,0 0-1 0 0,-1 0 1 0 0,1 0 0 0 0,-1 0 0 0 0,1 1-1 0 0,-1-1 1 0 0,1 1 0 0 0,-1 0 0 0 0,0-1-1 0 0,0 1 1 0 0,4 4 0 0 0,2 5 14 0 0,1 0 1 0 0,-1 0-1 0 0,-1 1 0 0 0,0 0 1 0 0,-1 0-1 0 0,0 0 0 0 0,6 24 1 0 0,21 98 103 0 0,-23-85-89 0 0,84 300 239 0 0,-55-240-61 0 0,-39-107-38 0 0,7-85 7 0 0,-25-118-1736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19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22 5224 0 0,'-7'5'-56'0'0,"-105"79"-84"0"0,114-83 155 0 0,-1 0 0 0 0,1-1 0 0 0,0 1-1 0 0,-1 0 1 0 0,1-1 0 0 0,0 1 0 0 0,-1-1 0 0 0,1 0 0 0 0,0 1 0 0 0,1-1 0 0 0,39 2 212 0 0,0-2 0 0 0,58-7 1 0 0,85-21 609 0 0,-145 21-658 0 0,55-7 283 0 0,55-11 344 0 0,-140 23-679 0 0,0-2-1 0 0,0 1 1 0 0,13-8 0 0 0,-16 8-285 0 0,0 0-1 0 0,1 0 1 0 0,-1 0 0 0 0,12-2 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21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0 4616 0 0,'0'0'921'0'0,"-5"2"-761"0"0,1 0-127 0 0,-1 1-1 0 0,1-1 1 0 0,0 1 0 0 0,0 0-1 0 0,1 0 1 0 0,-1 0 0 0 0,0 0-1 0 0,1 1 1 0 0,0 0-1 0 0,0-1 1 0 0,0 1 0 0 0,0 0-1 0 0,1 1 1 0 0,-4 7-1 0 0,-29 45 222 0 0,9-17 185 0 0,2 2-1 0 0,-33 80 0 0 0,52-109-358 0 0,1 0-1 0 0,0 0 1 0 0,1 1 0 0 0,0 0 0 0 0,1 0 0 0 0,1-1 0 0 0,0 1 0 0 0,1 0 0 0 0,0 0 0 0 0,1 0-1 0 0,1 0 1 0 0,0 0 0 0 0,1 0 0 0 0,6 16 0 0 0,0-8 16 0 0,1 0 1 0 0,0-1-1 0 0,1-1 0 0 0,2 0 0 0 0,27 34 1 0 0,-29-41-29 0 0,0 0 0 0 0,1-1 0 0 0,1 0 0 0 0,0-1 0 0 0,1-1 0 0 0,0 0 0 0 0,0-1 1 0 0,27 13-1 0 0,-35-20-40 0 0,0 0 0 0 0,0 0 1 0 0,0 0-1 0 0,0-1 0 0 0,0 0 1 0 0,0 0-1 0 0,0 0 0 0 0,0-1 1 0 0,0 0-1 0 0,0 0 1 0 0,1-1-1 0 0,-1 0 0 0 0,0 0 1 0 0,0 0-1 0 0,0-1 0 0 0,0 1 1 0 0,7-5-1 0 0,-3 1 17 0 0,0-1-1 0 0,0 0 1 0 0,0 0-1 0 0,-1-1 1 0 0,0 0 0 0 0,-1-1-1 0 0,0 0 1 0 0,10-12 0 0 0,-10 9-2 0 0,0 0 1 0 0,0 0 0 0 0,-1 0 0 0 0,-1-1-1 0 0,0 0 1 0 0,0 0 0 0 0,-1-1 0 0 0,-1 1-1 0 0,0-1 1 0 0,-1 0 0 0 0,0 0 0 0 0,-1 0-1 0 0,0-1 1 0 0,-1 1 0 0 0,-1-1 0 0 0,0 1-1 0 0,-1 0 1 0 0,0-1 0 0 0,-1 1 0 0 0,-5-18-1 0 0,1 8 19 0 0,-1 0 0 0 0,-1 1-1 0 0,-1 0 1 0 0,-1 1 0 0 0,0 0-1 0 0,-2 0 1 0 0,0 1 0 0 0,-2 1-1 0 0,0 0 1 0 0,-1 1 0 0 0,-30-29-1 0 0,42 44-58 0 0,0 1-1 0 0,-1-1 1 0 0,1 1-1 0 0,-1-1 1 0 0,1 1-1 0 0,-1 0 1 0 0,0 1-1 0 0,0-1 0 0 0,0 1 1 0 0,0-1-1 0 0,0 1 1 0 0,0 0-1 0 0,-1 1 1 0 0,-5-1-1 0 0,3 1 34 0 0,-1 0 0 0 0,1 1 0 0 0,-1 0 0 0 0,1 0 1 0 0,-1 1-1 0 0,1 0 0 0 0,-11 4 0 0 0,-4 4-228 0 0,-1 1 1 0 0,1 2-1 0 0,-32 23 1 0 0,34-22-719 0 0,8-6-7206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23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36 4120 0 0,'0'0'811'0'0,"1"7"-653"0"0,31 325 825 0 0,-23-265-759 0 0,15 148 726 0 0,-26-182-744 0 0,1-29 47 0 0,1 1 0 0 0,0 0 1 0 0,-1-1-1 0 0,1 1 0 0 0,1 0 1 0 0,0 5-1 0 0,-34-121 485 0 0,-21-84-109 0 0,12-67 167 0 0,38 235-713 0 0,2 20-35 0 0,1 0 0 0 0,0-1 1 0 0,1 1-1 0 0,0-1 0 0 0,0-9 0 0 0,1 14-37 0 0,-1 1 0 0 0,1-1 0 0 0,0 1 0 0 0,0 0 0 0 0,0-1 0 0 0,0 1 0 0 0,0 0 0 0 0,0 0 0 0 0,0 0 0 0 0,1 0 0 0 0,-1 0 0 0 0,1 0 0 0 0,-1 0 0 0 0,1 1 0 0 0,0-1 1 0 0,0 0-1 0 0,0 1 0 0 0,0-1 0 0 0,0 1 0 0 0,4-2 0 0 0,9-4 7 0 0,0 1 1 0 0,0 1 0 0 0,0 0 0 0 0,0 1-1 0 0,1 1 1 0 0,0 0 0 0 0,0 1-1 0 0,0 1 1 0 0,32 2 0 0 0,-13 2 8 0 0,0 1 1 0 0,0 3-1 0 0,50 14 1 0 0,-81-20-26 0 0,0 0 0 0 0,0 1-1 0 0,0-1 1 0 0,-1 1 0 0 0,1 0 0 0 0,-1 0-1 0 0,1 0 1 0 0,-1 0 0 0 0,0 1 0 0 0,1-1 0 0 0,-1 1-1 0 0,0 0 1 0 0,-1 0 0 0 0,1 0 0 0 0,-1 0 0 0 0,1 1-1 0 0,-1-1 1 0 0,0 0 0 0 0,0 1 0 0 0,0 0 0 0 0,-1-1-1 0 0,1 1 1 0 0,-1 0 0 0 0,0 0 0 0 0,0 0-1 0 0,0 0 1 0 0,-1 0 0 0 0,1 0 0 0 0,-1 0 0 0 0,0 0-1 0 0,0 0 1 0 0,-1 0 0 0 0,1 0 0 0 0,-1 0 0 0 0,0 0-1 0 0,0 0 1 0 0,0 0 0 0 0,0 0 0 0 0,-1 0-1 0 0,1 0 1 0 0,-1-1 0 0 0,0 1 0 0 0,-3 3 0 0 0,-2 2-2 0 0,1-1 0 0 0,-1 0 0 0 0,0-1 0 0 0,-1 1 0 0 0,1-2-1 0 0,-18 12 1 0 0,-57 29 6 0 0,30-19 3 0 0,33-19 5 0 0,-29 11-1 0 0,47-19-11 0 0,0-1 1 0 0,0 1-1 0 0,0-1 0 0 0,0 1 1 0 0,0 0-1 0 0,0-1 1 0 0,0 1-1 0 0,0 0 0 0 0,0 0 1 0 0,0 0-1 0 0,0-1 0 0 0,0 1 1 0 0,0 0-1 0 0,1 0 0 0 0,-1 0 1 0 0,0 1-1 0 0,1-1 1 0 0,-1 0-1 0 0,1 0 0 0 0,-2 2 1 0 0,2-2-2 0 0,0 0 0 0 0,0-1 0 0 0,0 1 0 0 0,0 0 0 0 0,0 0 0 0 0,1-1 0 0 0,-1 1 0 0 0,0 0 0 0 0,0 0 0 0 0,0-1 0 0 0,1 1 0 0 0,-1 0 0 0 0,0-1 0 0 0,1 1 0 0 0,-1 0 0 0 0,1-1 0 0 0,-1 1 0 0 0,0 0 0 0 0,1-1 0 0 0,-1 1 0 0 0,1-1 0 0 0,0 1 0 0 0,-1-1 0 0 0,1 1 0 0 0,-1-1 0 0 0,1 0 0 0 0,0 1 0 0 0,-1-1 0 0 0,1 0 0 0 0,0 1 0 0 0,0-1 0 0 0,-1 0 0 0 0,1 0 0 0 0,1 1 0 0 0,33 8 6 0 0,0-2 1 0 0,1-1-1 0 0,0-2 0 0 0,0-1 0 0 0,56-4 0 0 0,-67 1 12 0 0,1 1 0 0 0,-1 1 0 0 0,0 1 0 0 0,-1 1 1 0 0,1 1-1 0 0,-1 1 0 0 0,1 1 0 0 0,37 18 0 0 0,-59-24-12 0 0,0 1 0 0 0,0-1 0 0 0,0 1 0 0 0,-1 0 0 0 0,1 1 0 0 0,0-1 0 0 0,-1 0 0 0 0,1 1 0 0 0,-1-1 0 0 0,0 1 0 0 0,0 0 0 0 0,0-1 0 0 0,0 1 0 0 0,0 0 0 0 0,-1 0-1 0 0,1 1 1 0 0,-1-1 0 0 0,0 0 0 0 0,0 0 0 0 0,0 1 0 0 0,-1-1 0 0 0,1 1 0 0 0,-1-1 0 0 0,1 0 0 0 0,-1 1 0 0 0,0-1 0 0 0,-1 7 0 0 0,0-4 5 0 0,0 0 1 0 0,0 1-1 0 0,-1-1 1 0 0,0 0-1 0 0,0 0 0 0 0,0 0 1 0 0,-1 0-1 0 0,0 0 0 0 0,0 0 1 0 0,0-1-1 0 0,-1 1 0 0 0,0-1 1 0 0,-9 9-1 0 0,0-3 0 0 0,0-1 1 0 0,-1 0-1 0 0,-1-1 0 0 0,0-1 1 0 0,0 0-1 0 0,0-1 0 0 0,-1 0 1 0 0,-19 4-1 0 0,-138 28 55 0 0,169-38-65 0 0,-231 38-578 0 0,-334 12 0 0 0,555-51-8073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2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7936 0 0,'0'0'712'0'0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25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8336 0 0,'0'0'0'0'0,"31"19"-1128"0"0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26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68 120 5224 0 0,'0'0'-28'0'0,"-2"-6"113"0"0,-2-10 255 0 0,1 0 0 0 0,0 0-1 0 0,2 0 1 0 0,0 0 0 0 0,1-17 0 0 0,12 50 521 0 0,-7-1-736 0 0,-1 0 0 0 0,-1 0 0 0 0,0 0 0 0 0,-1 1 0 0 0,0 0 0 0 0,-1-1-1 0 0,-3 23 1 0 0,2-16-35 0 0,-7 138 588 0 0,-35 200-1 0 0,33-316-546 0 0,6-32 14 0 0,0 1 1 0 0,1-1-1 0 0,-1 19 0 0 0,-8-66 135 0 0,9 22-433 0 0,1 0 0 0 0,1 1-1 0 0,0-1 1 0 0,0 0 0 0 0,2 1 0 0 0,-1-1 0 0 0,1 0 0 0 0,7-19-1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2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190 115 4720 0 0,'1'-7'-89'0'0,"8"-45"-309"0"0,-8 51 378 0 0,-1-1 0 0 0,1 0 0 0 0,-1 0 0 0 0,0 1 1 0 0,0-1-1 0 0,0 0 0 0 0,0 0 0 0 0,0 1 0 0 0,-1-1 0 0 0,1 0 0 0 0,0 0 0 0 0,-1 1 0 0 0,1-1 0 0 0,-2-2 0 0 0,2 3 27 0 0,-1 0 0 0 0,0 1 1 0 0,1-1-1 0 0,-1 0 0 0 0,0 1 0 0 0,1-1 0 0 0,-1 1 0 0 0,0-1 0 0 0,1 1 0 0 0,-1 0 0 0 0,0-1 0 0 0,0 1 0 0 0,0-1 0 0 0,-1 1 0 0 0,-2-2-18 0 0,-1 0 115 0 0,1-1 0 0 0,-1 1-1 0 0,0 0 1 0 0,0 0 0 0 0,0 0 0 0 0,0 1-1 0 0,0 0 1 0 0,0 0 0 0 0,0 0 0 0 0,-1 1-1 0 0,1 0 1 0 0,0 0 0 0 0,-6 0 0 0 0,8 1-26 0 0,0 0 1 0 0,-1-1 0 0 0,1 1 0 0 0,-1 0 0 0 0,1 1-1 0 0,0-1 1 0 0,0 1 0 0 0,0-1 0 0 0,0 1-1 0 0,0 0 1 0 0,0 0 0 0 0,0 1 0 0 0,0-1-1 0 0,1 0 1 0 0,-1 1 0 0 0,1-1 0 0 0,0 1 0 0 0,0 0-1 0 0,-3 5 1 0 0,-2 6 68 0 0,0 1-1 0 0,1 0 0 0 0,1 0 1 0 0,0 0-1 0 0,1 1 1 0 0,1 0-1 0 0,-1 16 1 0 0,1-5 16 0 0,2 1 0 0 0,1-1 0 0 0,4 35 0 0 0,-2-47-108 0 0,0 0 1 0 0,2 0-1 0 0,0 0 1 0 0,0 0-1 0 0,1-1 0 0 0,1 1 1 0 0,1-1-1 0 0,0-1 1 0 0,0 0-1 0 0,2 0 0 0 0,-1 0 1 0 0,2-1-1 0 0,0 0 1 0 0,0-1-1 0 0,1 0 0 0 0,0 0 1 0 0,1-1-1 0 0,0-1 1 0 0,0 0-1 0 0,1-1 0 0 0,19 9 1 0 0,-27-14-37 0 0,1-1 0 0 0,0 0 0 0 0,0-1 1 0 0,0 1-1 0 0,0-1 0 0 0,0 0 0 0 0,0-1 1 0 0,0 1-1 0 0,0-1 0 0 0,0 0 0 0 0,0-1 1 0 0,0 1-1 0 0,0-1 0 0 0,0-1 0 0 0,0 1 1 0 0,0-1-1 0 0,0 0 0 0 0,-1 0 0 0 0,1-1 1 0 0,-1 1-1 0 0,0-1 0 0 0,1-1 0 0 0,-1 1 1 0 0,5-5-1 0 0,-1 1 6 0 0,-1-1 1 0 0,0 0-1 0 0,0 0 0 0 0,-1-1 1 0 0,0 0-1 0 0,-1-1 0 0 0,1 1 1 0 0,-2-1-1 0 0,1 0 0 0 0,-2 0 1 0 0,8-22-1 0 0,-7 12 10 0 0,-2 0 0 0 0,0 0 0 0 0,-1 0 0 0 0,0 0 0 0 0,-3-26 0 0 0,-15-99 215 0 0,15 136-225 0 0,-1 1 1 0 0,0 0-1 0 0,0 0 1 0 0,0 0-1 0 0,-1 0 1 0 0,-1 1-1 0 0,1-1 0 0 0,-1 1 1 0 0,0-1-1 0 0,-1 1 1 0 0,-6-8-1 0 0,6 10 0 0 0,0 0 0 0 0,-1 0 0 0 0,0 1 0 0 0,0-1 0 0 0,0 1 0 0 0,0 1 0 0 0,-1-1 0 0 0,1 1 1 0 0,-1 0-1 0 0,0 0 0 0 0,0 1 0 0 0,-14-3 0 0 0,8 3-115 0 0,-1 0 1 0 0,1 1-1 0 0,-1 1 1 0 0,1 0-1 0 0,-1 1 1 0 0,1 1 0 0 0,0 0-1 0 0,-1 0 1 0 0,1 1-1 0 0,0 1 1 0 0,1 0-1 0 0,-21 11 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27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74 5824 0 0,'0'0'42'0'0,"-3"-5"26"0"0,1 1 0 0 0,0 0-1 0 0,1 0 1 0 0,-1-1-1 0 0,1 1 1 0 0,0-1-1 0 0,-1-5 0 0 0,2 9-47 0 0,-1 0 0 0 0,1-1 0 0 0,0 1 0 0 0,0 0 0 0 0,-1 0 0 0 0,1 0 0 0 0,-1 0-1 0 0,1 0 1 0 0,-1 0 0 0 0,1 0 0 0 0,-1 0 0 0 0,0 0 0 0 0,1 0 0 0 0,-1 0-1 0 0,0 1 1 0 0,0-1 0 0 0,1 0 0 0 0,-1 0 0 0 0,0 1 0 0 0,0-1 0 0 0,0 1 0 0 0,0-1-1 0 0,0 0 1 0 0,0 1 0 0 0,0 0 0 0 0,-2-1 0 0 0,-29-6 322 0 0,29 6-286 0 0,-3 0 5 0 0,0 1 0 0 0,-1 0 1 0 0,1 0-1 0 0,0 0 0 0 0,0 1 0 0 0,0-1 0 0 0,0 1 0 0 0,-1 1 1 0 0,1-1-1 0 0,1 1 0 0 0,-1 0 0 0 0,-11 6 0 0 0,9-3 0 0 0,1 0 1 0 0,-1 0-1 0 0,1 1 0 0 0,0 0 1 0 0,1 0-1 0 0,-1 1 0 0 0,1 0 0 0 0,-6 8 1 0 0,3 0 29 0 0,-1 0 0 0 0,2 0 0 0 0,0 1 0 0 0,1 0 0 0 0,1 0 0 0 0,0 1 0 0 0,1 0 1 0 0,-5 30-1 0 0,8-26-6 0 0,2 0 0 0 0,0-1 1 0 0,1 1-1 0 0,0 0 0 0 0,2-1 1 0 0,1 1-1 0 0,7 25 0 0 0,-3-20 4 0 0,1 1-1 0 0,2-2 0 0 0,0 1 0 0 0,28 43 1 0 0,-33-60-57 0 0,0 0 0 0 0,0-1 0 0 0,1 0 0 0 0,0 0 1 0 0,0-1-1 0 0,1 0 0 0 0,13 10 0 0 0,-15-13-11 0 0,-1-1 0 0 0,1-1-1 0 0,0 1 1 0 0,0-1 0 0 0,0 0 0 0 0,0 0-1 0 0,0-1 1 0 0,0 0 0 0 0,0 0 0 0 0,1 0-1 0 0,-1-1 1 0 0,0 0 0 0 0,10-1 0 0 0,-8 0-4 0 0,-1 0 1 0 0,0-1 0 0 0,0 0-1 0 0,0 0 1 0 0,0-1 0 0 0,0 0 0 0 0,-1 0-1 0 0,1-1 1 0 0,-1 0 0 0 0,0 0-1 0 0,0 0 1 0 0,0-1 0 0 0,0 1-1 0 0,-1-2 1 0 0,0 1 0 0 0,0 0-1 0 0,0-1 1 0 0,6-11 0 0 0,-3 5 15 0 0,-1 0 1 0 0,-1-1 0 0 0,0 0-1 0 0,-1 0 1 0 0,0 0-1 0 0,-1-1 1 0 0,-1 1 0 0 0,4-27-1 0 0,-6 29 9 0 0,-1 0-1 0 0,0 0 0 0 0,-1-1 1 0 0,0 1-1 0 0,-1 0 1 0 0,-1 0-1 0 0,1 0 0 0 0,-1 1 1 0 0,-1-1-1 0 0,0 0 0 0 0,-1 1 1 0 0,0 0-1 0 0,-7-11 1 0 0,0 4 23 0 0,0 0 0 0 0,-1 2 1 0 0,-1-1-1 0 0,0 1 1 0 0,-1 1-1 0 0,-21-15 1 0 0,28 23-49 0 0,-1 0 0 0 0,0 0 0 0 0,0 1 0 0 0,0 1 0 0 0,-1 0 0 0 0,1 0 0 0 0,-1 1 0 0 0,0 0 0 0 0,0 0 0 0 0,0 1 0 0 0,-1 1 0 0 0,1-1 0 0 0,0 2 0 0 0,-1-1 0 0 0,-13 3 0 0 0,-42 4-1609 0 0,52-4-6656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28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658 55 6224 0 0,'0'0'184'0'0,"-3"-5"49"0"0,1 2-188 0 0,0 0 51 0 0,1 0-1 0 0,-1 0 0 0 0,0 1 0 0 0,0-1 0 0 0,0 1 0 0 0,0-1 0 0 0,0 1 0 0 0,-1 0 0 0 0,1 0 1 0 0,-1 0-1 0 0,1 0 0 0 0,-1 0 0 0 0,0 1 0 0 0,1-1 0 0 0,-1 1 0 0 0,0-1 0 0 0,-5 0 0 0 0,-9-1 2 0 0,0 0 0 0 0,-1 2 0 0 0,1 0-1 0 0,0 1 1 0 0,0 1 0 0 0,0 0-1 0 0,0 2 1 0 0,0-1 0 0 0,0 2-1 0 0,0 1 1 0 0,1 0 0 0 0,-24 11 0 0 0,8-1-20 0 0,2 2 0 0 0,0 1 1 0 0,2 2-1 0 0,0 0 0 0 0,-32 31 1 0 0,44-36 2 0 0,1 1 0 0 0,0 1 1 0 0,1 0-1 0 0,1 1 0 0 0,0 0 1 0 0,2 1-1 0 0,0 0 0 0 0,1 1 1 0 0,-12 33-1 0 0,19-42-19 0 0,0 1 0 0 0,0-1-1 0 0,1 1 1 0 0,1-1 0 0 0,0 1 0 0 0,0-1-1 0 0,1 1 1 0 0,3 20 0 0 0,-1-24-22 0 0,0 1 1 0 0,0-1-1 0 0,1 0 0 0 0,0 0 0 0 0,0 0 1 0 0,1 0-1 0 0,0 0 0 0 0,1-1 1 0 0,-1 1-1 0 0,1-1 0 0 0,1-1 1 0 0,10 12-1 0 0,-7-10-11 0 0,0-1 0 0 0,0-1 0 0 0,0 0 0 0 0,1 0 0 0 0,0 0 0 0 0,0-1 0 0 0,0-1 0 0 0,1 0 0 0 0,-1 0 0 0 0,1-1 0 0 0,0-1 0 0 0,0 1 0 0 0,0-2 0 0 0,0 0 0 0 0,14 0 0 0 0,5-1 23 0 0,-1-2 0 0 0,0-1 0 0 0,1-1 1 0 0,46-13-1 0 0,-27 0-306 0 0,0-2 1 0 0,-1-1-1 0 0,-1-3 0 0 0,-1-2 1 0 0,65-47-1 0 0,-95 61-7718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0:41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5920 0 0,'0'0'1206'0'0,"3"6"-958"0"0,37 60 290 0 0,-26-45-352 0 0,0 0 0 0 0,-2 0 1 0 0,13 32-1 0 0,-15-26-32 0 0,0 2 0 0 0,-2-1 0 0 0,-2 1-1 0 0,0 0 1 0 0,-2 1 0 0 0,-1-1 0 0 0,-1 44 0 0 0,0 67 594 0 0,-2-138-640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30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6824 0 0,'0'0'848'0'0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39 6328 0 0,'0'0'0'0'0,"-28"-28"-48"0"0,28 18 1008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31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9848 0 0,'0'0'0'0'0,"28"-2"0"0"0,-9-5-280 0 0,4-3 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33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80 5416 0 0,'0'0'1368'0'0,"-1"-5"-1082"0"0,-20-67 1006 0 0,20 70-334 0 0,2 4-919 0 0,0 0 0 0 0,0 0 0 0 0,-1 0 0 0 0,1 0 0 0 0,-1 0 0 0 0,1 0 0 0 0,-1 1 0 0 0,0-1 0 0 0,0 2 0 0 0,1 9 33 0 0,17 135 375 0 0,31 216 292 0 0,-37-237-421 0 0,-8-58 10 0 0,-4-69-312 0 0,0 1 0 0 0,0-1-1 0 0,0 1 1 0 0,0-1 0 0 0,1 1 0 0 0,-1-1-1 0 0,0 1 1 0 0,0-1 0 0 0,0 1 0 0 0,0-1-1 0 0,0 1 1 0 0,0-1 0 0 0,0 1-1 0 0,-1-1 1 0 0,1 1 0 0 0,0-1 0 0 0,0 1-1 0 0,0-1 1 0 0,0 1 0 0 0,-1-1 0 0 0,1 1-1 0 0,0-1 1 0 0,0 1 0 0 0,-1-1-1 0 0,1 0 1 0 0,0 1 0 0 0,-1-1 0 0 0,1 1-1 0 0,-1-1 1 0 0,0 0-2 0 0,-1 0 0 0 0,1 0 0 0 0,0-1 1 0 0,0 1-1 0 0,0 0 0 0 0,0-1 0 0 0,-1 1 0 0 0,1-1 0 0 0,0 0 0 0 0,0 1 0 0 0,0-1 0 0 0,0 0 1 0 0,-1-1-1 0 0,-7-7-254 0 0,1 0 1 0 0,1 0 0 0 0,-1-1-1 0 0,-8-15 1 0 0,15 23-7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34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88 6224 0 0,'7'-86'298'0'0,"-7"84"-58"0"0,-16 14 43 0 0,-3 4-146 0 0,0 1 0 0 0,1 1 0 0 0,0 1 0 0 0,-27 37 0 0 0,38-45-63 0 0,0 0 1 0 0,1 0-1 0 0,0 1 1 0 0,1-1-1 0 0,0 1 0 0 0,1 1 1 0 0,1-1-1 0 0,-1 1 0 0 0,2-1 1 0 0,0 1-1 0 0,-1 22 0 0 0,4-17 4 0 0,0 1-1 0 0,2-1 1 0 0,0 0-1 0 0,1 1 0 0 0,0-1 1 0 0,2-1-1 0 0,0 1 1 0 0,1-1-1 0 0,1 0 0 0 0,0-1 1 0 0,13 19-1 0 0,-16-26-44 0 0,1-1 0 0 0,1 1-1 0 0,0-1 1 0 0,0 0 0 0 0,1 0 0 0 0,0-1 0 0 0,0 0-1 0 0,0-1 1 0 0,1 0 0 0 0,0 0 0 0 0,0 0 0 0 0,1-1-1 0 0,-1-1 1 0 0,1 0 0 0 0,0 0 0 0 0,1-1 0 0 0,-1 0-1 0 0,0-1 1 0 0,1 0 0 0 0,20 1 0 0 0,-10-4 19 0 0,1-1 0 0 0,-1-1 0 0 0,1-1 1 0 0,-1-1-1 0 0,0 0 0 0 0,38-17 0 0 0,-32 10 15 0 0,-1-1-1 0 0,0-1 0 0 0,-1-2 1 0 0,36-28-1 0 0,-50 36-31 0 0,-1-1 0 0 0,0-1 0 0 0,-1 1 0 0 0,0-2 0 0 0,0 1 0 0 0,-1-1 0 0 0,-1 0 0 0 0,12-24 0 0 0,-16 28-7 0 0,0-1 0 0 0,-1 0 0 0 0,0 1 0 0 0,0-1 0 0 0,-1 0 0 0 0,0 0 0 0 0,0 0 0 0 0,-1 0 0 0 0,0 0 0 0 0,0 0 0 0 0,-1 0 0 0 0,0 0 0 0 0,0 1 0 0 0,-1-1 0 0 0,0 0 0 0 0,-5-10 0 0 0,1 2 17 0 0,-2 0 1 0 0,0 1 0 0 0,-1 0 0 0 0,0 1 0 0 0,-1 0 0 0 0,-1 0-1 0 0,0 1 1 0 0,-1 0 0 0 0,0 1 0 0 0,-1 0 0 0 0,0 1 0 0 0,-1 1-1 0 0,-30-17 1 0 0,33 20-24 0 0,-1 2 1 0 0,0 0-1 0 0,0 0 0 0 0,-1 1 0 0 0,1 0 0 0 0,-1 1 0 0 0,0 1 1 0 0,0 0-1 0 0,0 1 0 0 0,0 0 0 0 0,0 1 0 0 0,0 0 0 0 0,0 1 0 0 0,0 1 1 0 0,0 0-1 0 0,0 1 0 0 0,0 0 0 0 0,-22 10 0 0 0,19-6-280 0 0,0 1 0 0 0,1 1 0 0 0,0 0-1 0 0,1 1 1 0 0,-23 21 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34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6520 0 0,'4'-4'-8'0'0,"94"-85"482"0"0,-96 87-227 0 0,-2 2-197 0 0,1 0 0 0 0,0-1-1 0 0,-1 1 1 0 0,1 0 0 0 0,-1-1 0 0 0,1 1 0 0 0,0 0-1 0 0,-1 0 1 0 0,1 0 0 0 0,0 0 0 0 0,-1 0 0 0 0,1 0-1 0 0,0-1 1 0 0,-1 2 0 0 0,1-1 0 0 0,0 0 0 0 0,-1 0-1 0 0,1 0 1 0 0,0 0 0 0 0,-1 0 0 0 0,1 0 0 0 0,0 1-1 0 0,5 5 67 0 0,-1 0 0 0 0,0 0 0 0 0,0 1 0 0 0,-1-1 0 0 0,0 1-1 0 0,0 0 1 0 0,0 0 0 0 0,-1 1 0 0 0,0-1 0 0 0,2 12 0 0 0,0-5 5 0 0,11 36 315 0 0,-2 1 1 0 0,-2 0-1 0 0,-3 1 0 0 0,4 66 0 0 0,-8 211 1541 0 0,-5-328-2016 0 0,0 21 458 0 0,1-19-598 0 0,2-7-1324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35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5120 0 0,'4'0'89'0'0,"101"1"2615"0"0,-103-1-2667 0 0,1 1-1 0 0,0 0 1 0 0,-1 0-1 0 0,1 0 1 0 0,0 0-1 0 0,-1 0 1 0 0,1 0-1 0 0,-1 1 1 0 0,0-1 0 0 0,1 1-1 0 0,-1 0 1 0 0,0 0-1 0 0,0 0 1 0 0,0 0-1 0 0,0 0 1 0 0,0 0-1 0 0,-1 0 1 0 0,1 1-1 0 0,-1-1 1 0 0,3 5 0 0 0,1 4 38 0 0,-1-1 1 0 0,1 1 0 0 0,4 20 0 0 0,-2 9 155 0 0,5 73 0 0 0,-3-20 5 0 0,-1-21 184 0 0,-2 79-1 0 0,-6-149-171 0 0,1-2-231 0 0,0-1-1 0 0,0 1 1 0 0,0-1 0 0 0,0 1 0 0 0,0-1-1 0 0,0 1 1 0 0,0-1 0 0 0,0 0-1 0 0,0 1 1 0 0,0-1 0 0 0,-1 0 0 0 0,2-1-1 0 0,2-6 3 0 0,-1 0 0 0 0,-1 0 0 0 0,1 0 0 0 0,-1 0 0 0 0,-1 0-1 0 0,2-11 1 0 0,-1 3-8 0 0,6-34-1375 0 0,-7 40-5609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36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7 3312 0 0,'0'0'93'0'0,"7"0"-17"0"0,97-3 351 0 0,-45 0-190 0 0,0 3 0 0 0,91 11 0 0 0,-99-2 28 0 0,77 24 0 0 0,-106-26-113 0 0,-1 1 0 0 0,0 1 0 0 0,-1 1 0 0 0,0 1 0 0 0,0 0 0 0 0,19 16 0 0 0,-36-24-124 0 0,11 7 163 0 0,-2 1 0 0 0,1 0 0 0 0,-2 0-1 0 0,14 17 1 0 0,-22-24-147 0 0,-1 0-1 0 0,1 1 1 0 0,-1-1 0 0 0,1 1-1 0 0,-1-1 1 0 0,-1 1 0 0 0,1 0 0 0 0,-1 0-1 0 0,0 0 1 0 0,0-1 0 0 0,0 1-1 0 0,0 1 1 0 0,-1-1 0 0 0,0 0-1 0 0,0 0 1 0 0,-1 0 0 0 0,1 0-1 0 0,-2 6 1 0 0,-2 4 19 0 0,-1-1 0 0 0,-1 1 0 0 0,0-1 0 0 0,0 0 0 0 0,-2-1 0 0 0,0 1 0 0 0,0-1 1 0 0,-1-1-1 0 0,-1 0 0 0 0,-13 14 0 0 0,3-6 9 0 0,-1 0 1 0 0,-1-2 0 0 0,-1-1 0 0 0,-42 25-1 0 0,12-14 70 0 0,-111 42-1 0 0,-65-1 27 0 0,-8-21-1239 0 0,216-45-4975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3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7832 0 0,'0'0'1224'0'0,"28"-61"-1272"0"0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40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5320 0 0,'0'0'2861'0'0,"4"7"-2642"0"0,1 1-172 0 0,0 1 0 0 0,-1 0 0 0 0,0 0 0 0 0,-1 1 0 0 0,0-1 0 0 0,2 11 0 0 0,9 69 193 0 0,3 14 5 0 0,57 154 331 0 0,-63-221-462 0 0,-6-22 9 0 0,-1 1 0 0 0,-1-1 0 0 0,-1 1 0 0 0,2 23 1 0 0,-4-36 28 0 0,0-1-133 0 0,1-1 1 0 0,-1 1 0 0 0,1-1-1 0 0,-1 1 1 0 0,1-1-1 0 0,-1 0 1 0 0,1 1 0 0 0,-1-1-1 0 0,1 1 1 0 0,0-1 0 0 0,-1 0-1 0 0,1 0 1 0 0,0 1 0 0 0,-1-1-1 0 0,1 0 1 0 0,0 0-1 0 0,-1 0 1 0 0,1 0 0 0 0,0 0-1 0 0,0 0 1 0 0,0 0 0 0 0,7-9-132 0 0,-1-1 1 0 0,-1 1 0 0 0,0-2 0 0 0,7-13 0 0 0,-11 19-496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1:59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 6128 0 0,'0'0'928'0'0,"-5"0"-426"0"0,-33 0 1038 0 0,35 0-856 0 0,-11 1 399 0 0,12 1-1051 0 0,1 1 0 0 0,-1-1 0 0 0,1 1 1 0 0,-1 0-1 0 0,1-1 0 0 0,0 1 0 0 0,0 0 0 0 0,0 0 0 0 0,1-1 1 0 0,-1 1-1 0 0,1 0 0 0 0,-1 0 0 0 0,1 0 0 0 0,0 0 0 0 0,0 0 1 0 0,0 0-1 0 0,0 0 0 0 0,2 4 0 0 0,-2 9 46 0 0,4 166 262 0 0,1-76-115 0 0,-16 181 0 0 0,-51 53 291 0 0,61-338-406 0 0,0-4-72 0 0,-5-8-1642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41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6728 0 0,'0'0'-8'0'0,"5"-5"153"0"0,12-14 79 0 0,-12 15 71 0 0,-4 4-254 0 0,0 0 0 0 0,1 0 1 0 0,-1 0-1 0 0,0 1 0 0 0,1-1 0 0 0,-1 0 1 0 0,0 1-1 0 0,0-1 0 0 0,1 1 0 0 0,-1 0 1 0 0,0-1-1 0 0,0 1 0 0 0,0 0 0 0 0,0 0 1 0 0,0-1-1 0 0,0 1 0 0 0,0 0 0 0 0,0 0 1 0 0,0 0-1 0 0,-1 0 0 0 0,2 2 0 0 0,12 28 230 0 0,-11-23-184 0 0,7 22 88 0 0,-2 0 1 0 0,-2 0-1 0 0,0 0 0 0 0,0 34 1 0 0,6 28 230 0 0,47 200 1087 0 0,-54-275-1013 0 0,-5-17-471 0 0,0 0 0 0 0,0 0-1 0 0,0 0 1 0 0,0 0-1 0 0,0 1 1 0 0,0-1-1 0 0,0 0 1 0 0,0 0-1 0 0,0 0 1 0 0,0 0 0 0 0,0 0-1 0 0,0 0 1 0 0,0 0-1 0 0,1 1 1 0 0,-1-1-1 0 0,0 0 1 0 0,0 0 0 0 0,0 0-1 0 0,0 0 1 0 0,0 0-1 0 0,0 0 1 0 0,0 0-1 0 0,0 0 1 0 0,1 0-1 0 0,-1 0 1 0 0,0 0 0 0 0,0 0-1 0 0,0 0 1 0 0,0 0-1 0 0,0 0 1 0 0,0 0-1 0 0,0 0 1 0 0,1 0 0 0 0,-1 0-1 0 0,0 0 1 0 0,0 0-1 0 0,0 0 1 0 0,0 0-1 0 0,0 0 1 0 0,0 0-1 0 0,1 0 1 0 0,-1 0 0 0 0,0 0-1 0 0,0 0 1 0 0,0 0-1 0 0,0 0 1 0 0,0 0-1 0 0,10-24 170 0 0,32-126-1679 0 0,-38 140-6356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41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29 5824 0 0,'0'0'82'0'0,"-1"-5"4"0"0,-5-13 12 0 0,5 13 13 0 0,-3 7 8 0 0,-13 10-36 0 0,1 1-1 0 0,0 0 1 0 0,1 1 0 0 0,0 1 0 0 0,1 1 0 0 0,1 0 0 0 0,0 1-1 0 0,1 0 1 0 0,1 0 0 0 0,1 2 0 0 0,0-1 0 0 0,1 1-1 0 0,2 0 1 0 0,0 1 0 0 0,0 0 0 0 0,2 0 0 0 0,1 1 0 0 0,0-1-1 0 0,2 1 1 0 0,0 0 0 0 0,1 0 0 0 0,1 0 0 0 0,1-1-1 0 0,1 1 1 0 0,9 39 0 0 0,-7-45-3 0 0,1-1 1 0 0,1 1-1 0 0,0-1 0 0 0,1-1 1 0 0,1 0-1 0 0,0 0 0 0 0,0 0 1 0 0,18 20-1 0 0,-20-27-44 0 0,1 0-1 0 0,-1 0 1 0 0,1 0 0 0 0,0 0 0 0 0,1-1-1 0 0,-1-1 1 0 0,1 1 0 0 0,0-1 0 0 0,0 0-1 0 0,0-1 1 0 0,0 0 0 0 0,1 0 0 0 0,0-1-1 0 0,-1 0 1 0 0,1 0 0 0 0,12 0 0 0 0,-12-2-14 0 0,1-1 0 0 0,0 1 0 0 0,0-1 1 0 0,-1-1-1 0 0,1 0 0 0 0,0-1 0 0 0,-1 1 1 0 0,0-2-1 0 0,0 1 0 0 0,0-1 0 0 0,0-1 1 0 0,-1 0-1 0 0,1 0 0 0 0,-1 0 0 0 0,0-1 1 0 0,-1-1-1 0 0,1 1 0 0 0,-1-1 0 0 0,-1 0 0 0 0,1-1 1 0 0,-1 1-1 0 0,-1-1 0 0 0,1-1 0 0 0,5-11 1 0 0,9-16 44 0 0,-2 0 0 0 0,-2-1 0 0 0,-1-1 0 0 0,14-55 1 0 0,-27 83-45 0 0,0 0 1 0 0,-1 0 0 0 0,-1 0 0 0 0,1 0-1 0 0,-2 0 1 0 0,1 0 0 0 0,-2 0-1 0 0,1 0 1 0 0,-6-17 0 0 0,6 22-8 0 0,-1 0-1 0 0,0 1 1 0 0,0-1 0 0 0,0 0 0 0 0,-1 1-1 0 0,0-1 1 0 0,0 1 0 0 0,0 0 0 0 0,0 0-1 0 0,-1 0 1 0 0,1 0 0 0 0,-1 1 0 0 0,0-1-1 0 0,0 1 1 0 0,0 0 0 0 0,-1 0 0 0 0,1 0-1 0 0,-1 1 1 0 0,0 0 0 0 0,-8-3 0 0 0,-6 1 9 0 0,0 1 1 0 0,0 1 0 0 0,0 1 0 0 0,-1 0-1 0 0,1 2 1 0 0,-1 0 0 0 0,-24 5 0 0 0,8-2 6 0 0,-144 18-1350 0 0,163-19-5962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44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7832 0 0,'0'0'504'0'0,"5"0"-344"0"0,-4-1-151 0 0,0 1 1 0 0,0 0 0 0 0,0-1 0 0 0,0 1-1 0 0,0 0 1 0 0,1 0 0 0 0,-1 0-1 0 0,0 0 1 0 0,0 0 0 0 0,0 0-1 0 0,0 0 1 0 0,0 1 0 0 0,0-1 0 0 0,0 0-1 0 0,0 0 1 0 0,2 2 0 0 0,-2-1 1 0 0,1 1 0 0 0,-1-1 0 0 0,0 1 0 0 0,0 0 0 0 0,0 0 0 0 0,0 0 0 0 0,0-1 1 0 0,0 1-1 0 0,0 0 0 0 0,-1 0 0 0 0,1 0 0 0 0,0 3 0 0 0,21 75 108 0 0,3 8-1 0 0,23 160 0 0 0,-40-164-36 0 0,14 104 365 0 0,-21-177-217 0 0,-2-15 43 0 0,-5-20-105 0 0,-11-68 40 0 0,-7-98 1 0 0,23 166-175 0 0,1 1 15 0 0,-2 1-1 0 0,0-1 1 0 0,-1 1 0 0 0,-2-1 0 0 0,-10-33 0 0 0,-39-75 513 0 0,54 128-543 0 0,1 1-1 0 0,-1 0 1 0 0,0 0-1 0 0,1 0 0 0 0,-1 0 1 0 0,1 0-1 0 0,0 0 1 0 0,0 0-1 0 0,0 1 1 0 0,0-1-1 0 0,0 0 0 0 0,0 0 1 0 0,0 1-1 0 0,0-1 1 0 0,1 0-1 0 0,-1 1 1 0 0,3-2-1 0 0,-2 0-7 0 0,2-1 10 0 0,0 0 0 0 0,1 0-1 0 0,-1 0 1 0 0,1 1 0 0 0,-1 0 0 0 0,1 0 0 0 0,0 0-1 0 0,0 0 1 0 0,7-1 0 0 0,51-16 87 0 0,-37 13-73 0 0,318-67 637 0 0,-378 66-2288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4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7936 0 0,'0'0'-40'0'0,"4"-5"106"0"0,2 1-45 0 0,0-1 0 0 0,0 1 0 0 0,1-1 0 0 0,-1 2 0 0 0,1-1-1 0 0,0 1 1 0 0,12-4 0 0 0,62-16 156 0 0,-47 15-85 0 0,12-6 96 0 0,-19 6 180 0 0,0 0-1 0 0,0 2 1 0 0,1 1 0 0 0,36-2 0 0 0,-61 7 137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45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4216 0 0,'8'6'-47'0'0,"5"5"-25"0"0,1-1 0 0 0,20 11 0 0 0,-27-17 14 0 0,-1-1 0 0 0,0 0 1 0 0,1-1-1 0 0,-1 0 0 0 0,1 0 1 0 0,0 0-1 0 0,-1-1 1 0 0,1 0-1 0 0,0 0 0 0 0,11 0 1 0 0,12-5 300 0 0,-1-1 0 0 0,42-13 0 0 0,12-2 2037 0 0,-78 18-2190 0 0,1 1 0 0 0,-1-1 0 0 0,0 0 0 0 0,0-1 0 0 0,0 1 0 0 0,-1-1 0 0 0,1 0 0 0 0,-1 0 0 0 0,1-1 0 0 0,-1 1 0 0 0,0-1 0 0 0,4-5 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46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4216 0 0,'0'0'8'0'0,"-34"11"48"0"0,20-1-24 0 0,18 3-136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48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3912 0 0,'0'0'5726'0'0,"1"4"-5444"0"0,0 17-86 0 0,-1 1-1 0 0,-1-1 1 0 0,-4 22 0 0 0,-1 13-19 0 0,4 92 176 0 0,-1 14-26 0 0,0-94 49 0 0,11 122 1 0 0,-8-188-364 0 0,1 0 0 0 0,-1 0 0 0 0,0 0 0 0 0,0 0 0 0 0,1 0 0 0 0,-1 0 0 0 0,1 0 0 0 0,0 0 0 0 0,0 0 0 0 0,-1 0 0 0 0,1 0 0 0 0,1 0 0 0 0,-1 0 0 0 0,0 0 0 0 0,2 1 0 0 0,-3-2 2 0 0,1-1-1 0 0,0 1 1 0 0,0-1-1 0 0,0 0 0 0 0,-1 1 1 0 0,1-1-1 0 0,0 0 1 0 0,0 1-1 0 0,0-1 1 0 0,0 0-1 0 0,0 0 1 0 0,0 0-1 0 0,0 0 0 0 0,-1 0 1 0 0,1 0-1 0 0,0 0 1 0 0,0 0-1 0 0,0 0 1 0 0,0 0-1 0 0,0 0 1 0 0,0 0-1 0 0,1-1 0 0 0,3-2-202 0 0,-1 1 0 0 0,0 0 0 0 0,1-1 0 0 0,-1 0 0 0 0,0 0 0 0 0,-1 0 0 0 0,1-1 0 0 0,3-3 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49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4216 0 0,'0'0'-17'0'0,"-4"0"-85"0"0,-15 0 104 0 0,18 0 2 0 0,1 0 1 0 0,-1 1-1 0 0,1-1 0 0 0,-1 0 1 0 0,1 0-1 0 0,-1 1 1 0 0,1-1-1 0 0,-1 0 1 0 0,1 1-1 0 0,0-1 1 0 0,-1 0-1 0 0,1 1 1 0 0,-1-1-1 0 0,1 0 1 0 0,0 1-1 0 0,-1-1 1 0 0,1 1-1 0 0,0-1 1 0 0,-1 1-1 0 0,1-1 1 0 0,0 1-1 0 0,0-1 1 0 0,0 1-1 0 0,0-1 1 0 0,-1 1-1 0 0,1 0 1 0 0,0-1-1 0 0,0 1 1 0 0,0 0-1 0 0,0 1 31 0 0,-5 12 203 0 0,2 1-1 0 0,0 0 1 0 0,0 0 0 0 0,1 0-1 0 0,1 0 1 0 0,1 28 0 0 0,3-6 441 0 0,12 59 0 0 0,32 110 1261 0 0,-38-170-1525 0 0,3-1 0 0 0,20 45 0 0 0,6 18 336 0 0,-32-68-247 0 0,-5-28-162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6:4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25 7432 0 0,'0'0'-79'0'0,"-5"-4"156"0"0,-16-13 47 0 0,21 17-119 0 0,0 0 0 0 0,0 0 0 0 0,0-1 0 0 0,0 1 0 0 0,-1 0 0 0 0,1 0 0 0 0,0 0 0 0 0,0-1 0 0 0,0 1 0 0 0,0 0 0 0 0,-1 0 0 0 0,1 0 0 0 0,0 0-1 0 0,0 0 1 0 0,0-1 0 0 0,-1 1 0 0 0,1 0 0 0 0,0 0 0 0 0,0 0 0 0 0,0 0 0 0 0,-1 0 0 0 0,1 0 0 0 0,0 0 0 0 0,0 0 0 0 0,-1 0 0 0 0,1 0 0 0 0,0 0 0 0 0,0 0-1 0 0,-1 0 1 0 0,1 0 0 0 0,0 0 0 0 0,0 0 0 0 0,-1 0 0 0 0,1 0 0 0 0,0 0 0 0 0,0 0 0 0 0,0 0 0 0 0,-1 1 0 0 0,1-1 0 0 0,-2 1 40 0 0,0 1 1 0 0,0 0-1 0 0,0-1 1 0 0,1 1-1 0 0,-1 0 1 0 0,0 0-1 0 0,1 0 1 0 0,-1 0-1 0 0,1 1 1 0 0,0-1-1 0 0,0 0 1 0 0,0 0-1 0 0,0 1 1 0 0,0-1 0 0 0,1 1-1 0 0,-2 2 1 0 0,-3 48 469 0 0,4-38-438 0 0,-5 90 508 0 0,5 0-1 0 0,4 0 1 0 0,5-1-1 0 0,28 144 1 0 0,-26-209-1917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2:0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45 141 5520 0 0,'0'0'465'0'0,"-5"-4"-369"0"0,2 2-170 0 0,-1 0 183 0 0,0-1 0 0 0,0 0 0 0 0,0 0 0 0 0,1-1 1 0 0,-5-4-1 0 0,7 6-48 0 0,0 1 0 0 0,0-1 0 0 0,0 1 0 0 0,0-1 0 0 0,0 1 0 0 0,0-1-1 0 0,1 0 1 0 0,-1 1 0 0 0,1-1 0 0 0,-1 0 0 0 0,1 0 0 0 0,0 1 0 0 0,-1-1 0 0 0,1 0 0 0 0,0 0 0 0 0,0 1 0 0 0,1-1 0 0 0,-1 0 0 0 0,0 0 0 0 0,0 0-1 0 0,2-2 1 0 0,-1 0 29 0 0,1-1-1 0 0,0 1 0 0 0,0 0 1 0 0,0 0-1 0 0,1 1 0 0 0,-1-1 0 0 0,1 0 1 0 0,0 1-1 0 0,0 0 0 0 0,0-1 0 0 0,0 1 1 0 0,1 1-1 0 0,-1-1 0 0 0,1 0 1 0 0,-1 1-1 0 0,1 0 0 0 0,0-1 0 0 0,0 2 1 0 0,0-1-1 0 0,1 0 0 0 0,-1 1 1 0 0,0 0-1 0 0,1 0 0 0 0,4-1 0 0 0,1 1 25 0 0,0 0 0 0 0,0 1 0 0 0,0 0 0 0 0,0 1 0 0 0,0 0 0 0 0,0 0-1 0 0,0 1 1 0 0,0 0 0 0 0,15 6 0 0 0,-23-7-25 0 0,0 1-72 0 0,0 0-1 0 0,-1 0 0 0 0,1 0 1 0 0,-1 0-1 0 0,1 1 0 0 0,-1-1 0 0 0,0 0 1 0 0,0 0-1 0 0,0 1 0 0 0,0-1 1 0 0,-1 1-1 0 0,1-1 0 0 0,-1 1 1 0 0,1-1-1 0 0,-1 1 0 0 0,0 0 0 0 0,0-1 1 0 0,0 4-1 0 0,-2 5 11 0 0,1-1 0 0 0,-2 0-1 0 0,-4 14 1 0 0,4-16-1 0 0,0 0 0 0 0,1 0-1 0 0,0 0 1 0 0,-1 15 0 0 0,4-7 27 0 0,-1-9-20 0 0,0-1 0 0 0,0 1 0 0 0,-1 0 0 0 0,0 0 0 0 0,0-1 0 0 0,0 1 0 0 0,-1-1 0 0 0,-3 9 0 0 0,-10 22 109 0 0,-2-1 0 0 0,-30 48 0 0 0,35-59-89 0 0,-3 1-17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2:01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176 130 4416 0 0,'0'0'179'0'0,"0"-4"123"0"0,0-1-150 0 0,0 0-1 0 0,1 0 1 0 0,0 1-1 0 0,0-1 1 0 0,0 0-1 0 0,0 1 1 0 0,1-1-1 0 0,-1 1 1 0 0,1-1-1 0 0,1 1 1 0 0,-1 0-1 0 0,0 0 1 0 0,1 0-1 0 0,0 0 1 0 0,0 0-1 0 0,0 0 1 0 0,1 1-1 0 0,-1 0 1 0 0,1-1-1 0 0,-1 1 1 0 0,9-4-1 0 0,-6 3-33 0 0,1 0-1 0 0,0 0 1 0 0,0 1-1 0 0,0 0 1 0 0,1 0-1 0 0,-1 1 1 0 0,0 0-1 0 0,1 0 1 0 0,0 1-1 0 0,-1 0 1 0 0,1 0-1 0 0,0 1 1 0 0,0 0-1 0 0,0 0 1 0 0,-1 1-1 0 0,1 0 1 0 0,12 3-1 0 0,-18-3-83 0 0,0 0 0 0 0,0 0 0 0 0,0 1 0 0 0,-1-1 1 0 0,1 0-1 0 0,0 1 0 0 0,-1 0 0 0 0,1-1 0 0 0,-1 1 0 0 0,1 0 0 0 0,-1 0 0 0 0,0 0 0 0 0,0 0 1 0 0,0 0-1 0 0,0 0 0 0 0,0 0 0 0 0,0 0 0 0 0,0 0 0 0 0,-1 0 0 0 0,1 0 0 0 0,-1 1 0 0 0,1 3 1 0 0,-1 1 10 0 0,1 1 0 0 0,-1-1 0 0 0,0 1 1 0 0,-1-1-1 0 0,-1 9 0 0 0,-1-3 3 0 0,-1 0 0 0 0,0-1 0 0 0,-1 0 0 0 0,-1 0 0 0 0,1 0 0 0 0,-2-1 0 0 0,0 1 0 0 0,-12 14 0 0 0,-9 8 66 0 0,-38 35 1 0 0,18-21-17 0 0,-66 60 110 0 0,29-29 80 0 0,82-77-80 0 0,54 4-80 0 0,46-5-48 0 0,111-3 17 0 0,-184 0-1740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2:03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7136 0 0,'0'0'3462'0'0,"4"9"-3348"0"0,5 13-67 0 0,-2 0 0 0 0,0 1 0 0 0,-2-1 0 0 0,-1 1 0 0 0,0 0 0 0 0,0 34 0 0 0,-8 154 185 0 0,1-132-153 0 0,-2 2-4 0 0,1-42-22 0 0,3 1 0 0 0,4 62 0 0 0,11 3 121 0 0,-14-103-162 0 0,1-1 0 0 0,-1 1 0 0 0,1-1 0 0 0,-1 0 0 0 0,1 1 0 0 0,0-1 1 0 0,-1 0-1 0 0,1 1 0 0 0,0-1 0 0 0,0 0 0 0 0,0 0 0 0 0,0 0 0 0 0,2 2 0 0 0,3 6 49 0 0,-3-12-32 0 0,1 1-1 0 0,0-1 1 0 0,0 1-1 0 0,0 0 1 0 0,1 0-1 0 0,6-1 1 0 0,-5 0-13 0 0,27-9 30 0 0,1 2 0 0 0,1 1 0 0 0,-1 1 0 0 0,2 2 0 0 0,49-2 0 0 0,18-4-1570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2:0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146 123 3912 0 0,'0'0'1626'0'0,"-5"-2"-1307"0"0,3 1-301 0 0,-2 0 134 0 0,-1-1 0 0 0,1 0-1 0 0,0 0 1 0 0,0 0 0 0 0,0-1-1 0 0,-5-3 1 0 0,7 4-74 0 0,1 1 0 0 0,-1-1 0 0 0,1 1 0 0 0,-1-1 0 0 0,1 0 0 0 0,0 1 0 0 0,0-1 0 0 0,-1 0 0 0 0,1 0 0 0 0,0 0 0 0 0,1 0 0 0 0,-1 0-1 0 0,0 0 1 0 0,1 0 0 0 0,-1 0 0 0 0,1 0 0 0 0,-1 0 0 0 0,1-1 0 0 0,0-2 0 0 0,0 2 2 0 0,1 0 0 0 0,-1 0 0 0 0,1 1 0 0 0,0-1 0 0 0,0 0-1 0 0,0 1 1 0 0,0-1 0 0 0,1 1 0 0 0,-1-1 0 0 0,0 1 0 0 0,1-1 0 0 0,0 1 0 0 0,0 0 0 0 0,-1 0-1 0 0,5-3 1 0 0,12-8 589 0 0,-18 12-648 0 0,1 1 0 0 0,-1 0 1 0 0,1-1-1 0 0,-1 1 1 0 0,1 0-1 0 0,-1-1 0 0 0,1 1 1 0 0,-1 0-1 0 0,1 0 1 0 0,-1 0-1 0 0,1-1 0 0 0,-1 1 1 0 0,1 0-1 0 0,0 0 1 0 0,-1 0-1 0 0,1 0 0 0 0,-1 0 1 0 0,1 0-1 0 0,0 0 1 0 0,-1 0-1 0 0,1 0 0 0 0,-1 0 1 0 0,1 0-1 0 0,-1 1 1 0 0,1-1-1 0 0,0 0 0 0 0,-1 0 1 0 0,1 1-1 0 0,-1-1 0 0 0,1 0 1 0 0,-1 1-1 0 0,1-1 1 0 0,-1 0-1 0 0,1 1 0 0 0,-1-1 1 0 0,0 0-1 0 0,1 1 1 0 0,1 4 6 0 0,-1-1 0 0 0,1 0 0 0 0,-1 0 1 0 0,0 1-1 0 0,0-1 0 0 0,0 0 0 0 0,-1 1 1 0 0,0-1-1 0 0,0 1 0 0 0,-1 6 0 0 0,-10 49 128 0 0,2-18-32 0 0,9-42-120 0 0,0 1 0 0 0,-1 0-1 0 0,1 0 1 0 0,0 0 0 0 0,0 0-1 0 0,0 0 1 0 0,-1 0 0 0 0,1 0-1 0 0,0 0 1 0 0,0 0 0 0 0,0 0-1 0 0,1 0 1 0 0,-1 0 0 0 0,0 0-1 0 0,0 0 1 0 0,0-1 0 0 0,1 1-1 0 0,-1 0 1 0 0,0 0 0 0 0,1 0-1 0 0,-1 0 1 0 0,1 0 0 0 0,-1-1-1 0 0,1 1 1 0 0,-1 0 0 0 0,1 0-1 0 0,0-1 1 0 0,-1 1 0 0 0,2 1-1 0 0,1-2 0 0 0,-1 0-1 0 0,0 0 0 0 0,0 0 0 0 0,0 0 1 0 0,0 0-1 0 0,0 0 0 0 0,1 0 0 0 0,-1-1 1 0 0,0 1-1 0 0,3-2 0 0 0,-2 1-1 0 0,10-2 2 0 0,-1 1-1 0 0,1 0 0 0 0,0 0 0 0 0,0 2 0 0 0,0-1 1 0 0,0 2-1 0 0,15 2 0 0 0,-22-3-1 0 0,0 1 0 0 0,0 0-1 0 0,-1 1 1 0 0,1 0 0 0 0,-1 0 0 0 0,1 0 0 0 0,-1 0 0 0 0,0 1-1 0 0,0 0 1 0 0,0 0 0 0 0,0 0 0 0 0,0 1 0 0 0,-1 0 0 0 0,1 0-1 0 0,-1 0 1 0 0,0 0 0 0 0,0 1 0 0 0,3 5 0 0 0,-4-6-1 0 0,0 2 0 0 0,0-1 0 0 0,-1 0 0 0 0,0 0 0 0 0,0 1 0 0 0,0 0 0 0 0,-1-1 0 0 0,2 10 0 0 0,-3-11 0 0 0,0 0 0 0 0,0 0 0 0 0,0-1 0 0 0,-1 1 0 0 0,1 0 0 0 0,-1 0 0 0 0,0-1 0 0 0,0 1 0 0 0,-1-1 0 0 0,1 1 0 0 0,-1-1 0 0 0,1 1 0 0 0,-1-1 0 0 0,-5 6 0 0 0,-10 12 1 0 0,-2 0 1 0 0,0-2 0 0 0,-1 0 0 0 0,-1-1-1 0 0,-1-1 1 0 0,-1-1 0 0 0,0-1 0 0 0,0-1-1 0 0,-2-1 1 0 0,0-2 0 0 0,0 0 0 0 0,-30 8-1 0 0,46-17-250 0 0,0 0 0 0 0,-1 0 0 0 0,1-1 0 0 0,0-1 0 0 0,-18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2:06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30 5520 0 0,'0'0'1694'0'0,"1"-5"-1391"0"0,6-13-43 0 0,-5 13 211 0 0,15 5 74 0 0,-13-1-497 0 0,0 1 0 0 0,-1-1 0 0 0,1 1 0 0 0,0 0 0 0 0,0 0 0 0 0,0 1 0 0 0,0-1 0 0 0,0 1-1 0 0,0 0 1 0 0,-1 0 0 0 0,1 0 0 0 0,0 1 0 0 0,-1-1 0 0 0,1 1 0 0 0,-1 0 0 0 0,1 0 0 0 0,-1 0 0 0 0,0 0 0 0 0,5 5 0 0 0,-5-3-14 0 0,0-1 1 0 0,-1 1-1 0 0,0 0 1 0 0,0 0-1 0 0,0 0 1 0 0,0 0-1 0 0,0 1 1 0 0,-1-1-1 0 0,0 0 1 0 0,0 1 0 0 0,0-1-1 0 0,-1 1 1 0 0,1-1-1 0 0,-1 1 1 0 0,0-1-1 0 0,0 1 1 0 0,-2 8-1 0 0,-1 8 79 0 0,-2-1 0 0 0,-10 31 0 0 0,10-33-47 0 0,-3 2 3 0 0,0-1 0 0 0,-2 0 0 0 0,0 0 0 0 0,-1-1 0 0 0,0-1 0 0 0,-2 0 0 0 0,-18 20 0 0 0,9-10 59 0 0,-25 40 0 0 0,35-43 58 0 0,11-22-140 0 0,2 1 6 0 0,0-2-45 0 0,1 1-1 0 0,-1-1 0 0 0,1 1 1 0 0,-1-1-1 0 0,1 1 1 0 0,0-1-1 0 0,-1 0 0 0 0,1 0 1 0 0,0 0-1 0 0,0 0 1 0 0,0 0-1 0 0,0-1 0 0 0,-1 1 1 0 0,1 0-1 0 0,0-1 0 0 0,0 1 1 0 0,1-1-1 0 0,2 0 1 0 0,46 0 64 0 0,-44-1-62 0 0,35-3 90 0 0,0-1 1 0 0,53-15 0 0 0,-76 15-328 0 0,0-1 0 0 0,-1 0 0 0 0,0-1 0 0 0,0-2 0 0 0,0 1 1 0 0,30-22-1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48:51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3616 0 0,'0'0'2653'0'0,"-4"6"-2380"0"0,-4 5-198 0 0,1 1-1 0 0,1 0 0 0 0,0 0 0 0 0,0 1 0 0 0,1-1 0 0 0,1 1 1 0 0,0 0-1 0 0,1 0 0 0 0,-3 25 0 0 0,-4 131 482 0 0,15 105 570 0 0,-4-234-965 0 0,0 5 137 0 0,-1 0 1 0 0,-2 1-1 0 0,-10 53 1 0 0,11-97-266 0 0,1-1 0 0 0,0 0 0 0 0,0 1 0 0 0,-1-1 0 0 0,1 0 0 0 0,0 0 0 0 0,-1 1 0 0 0,1-1 1 0 0,-1 0-1 0 0,0 0 0 0 0,1 0 0 0 0,-1 0 0 0 0,0 1 0 0 0,0-1 0 0 0,0 0 0 0 0,0 0 0 0 0,0-1 0 0 0,0 1 0 0 0,0 0 0 0 0,0 0 0 0 0,0 0 0 0 0,-2 0 0 0 0,2-1-86 0 0,0 1 0 0 0,0-1 0 0 0,0 0 0 0 0,0 0-1 0 0,0 0 1 0 0,0 0 0 0 0,-1-1 0 0 0,1 1 0 0 0,0 0 0 0 0,0 0-1 0 0,0-1 1 0 0,0 1 0 0 0,0-1 0 0 0,0 1 0 0 0,0-1-1 0 0,0 1 1 0 0,0-1 0 0 0,0 1 0 0 0,0-1 0 0 0,0 0 0 0 0,1 1-1 0 0,-1-1 1 0 0,-1-1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3:00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41 748 2504 0 0,'-9'-26'6'0'0,"1"-1"1"0"0,1 1-1 0 0,1-1 0 0 0,2 0 1 0 0,0-1-1 0 0,2 1 1 0 0,1 0-1 0 0,3-36 0 0 0,3 6 26 0 0,22-101-1 0 0,-19 127-18 0 0,1 0-1 0 0,1 1 1 0 0,2 0-1 0 0,27-48 1 0 0,-37 74-11 0 0,0 1 0 0 0,1-1 1 0 0,-1 0-1 0 0,1 1 1 0 0,0-1-1 0 0,0 1 0 0 0,0 0 1 0 0,0 0-1 0 0,0 0 0 0 0,1 0 1 0 0,-1 1-1 0 0,1-1 1 0 0,0 1-1 0 0,0 0 0 0 0,7-3 1 0 0,-6 4 0 0 0,1 0-1 0 0,0 0 1 0 0,0 1 0 0 0,-1 0 0 0 0,1 0 0 0 0,0 0-1 0 0,0 1 1 0 0,0 0 0 0 0,-1 0 0 0 0,1 0 0 0 0,5 3 0 0 0,59 18 13 0 0,-32-10 4 0 0,68 14 0 0 0,-84-24-14 0 0,-17-2-4 0 0,-1 0 0 0 0,1 1 1 0 0,-1 0-1 0 0,1-1 0 0 0,0 1 0 0 0,-1 1 0 0 0,0-1 0 0 0,6 3 0 0 0,4 5 6 0 0,-1 0 0 0 0,0 1 1 0 0,-1 1-1 0 0,0 0 0 0 0,0 0 1 0 0,-1 1-1 0 0,-1 1 0 0 0,15 21 0 0 0,-16-19 6 0 0,1-2-1 0 0,1 1 1 0 0,0-1-1 0 0,1-1 1 0 0,1 0 0 0 0,0-1-1 0 0,23 16 1 0 0,-35-26-13 0 0,5 2 6 0 0,0 0 1 0 0,0 0-1 0 0,-1 1 0 0 0,0-1 1 0 0,0 1-1 0 0,0 0 1 0 0,0 0-1 0 0,0 1 1 0 0,-1 0-1 0 0,0-1 1 0 0,0 2-1 0 0,0-1 0 0 0,4 9 1 0 0,2 5 10 0 0,-5-10-8 0 0,-1 0-1 0 0,0 0 0 0 0,0 1 0 0 0,-1-1 0 0 0,0 1 0 0 0,0 0 0 0 0,-1 0 0 0 0,-1 0 0 0 0,1 0 0 0 0,-1 12 1 0 0,-3-4 11 0 0,-1 0 0 0 0,0 0 0 0 0,-1 0 0 0 0,-1-1 1 0 0,-1 0-1 0 0,0 0 0 0 0,-1 0 0 0 0,-1-1 0 0 0,-1 0 1 0 0,0 0-1 0 0,-16 19 0 0 0,3-7-91 0 0,-2 0-1 0 0,-1-2 1 0 0,-1-1 0 0 0,-39 29-1 0 0,56-47-2182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3:0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1704 0 0,'0'0'40'0'0,"-30"2"16"0"0,19 7-56 0 0,-6 6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3:01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994 732 192 0 0,'-239'183'193'0'0,"211"-159"-140"0"0,-1-2-1 0 0,-1-1 1 0 0,-1-2-1 0 0,0-1 0 0 0,-1-1 1 0 0,-49 18-1 0 0,65-30-23 0 0,-1 0-1 0 0,0-1 1 0 0,0-1-1 0 0,0-1 1 0 0,-1 0-1 0 0,-26-1 1 0 0,30-2 4 0 0,1-1 1 0 0,0 0 0 0 0,0-1-1 0 0,0 0 1 0 0,0-1-1 0 0,1 0 1 0 0,-1-1 0 0 0,1-1-1 0 0,-17-9 1 0 0,16 6 40 0 0,1-1-1 0 0,0 0 1 0 0,1 0 0 0 0,0-1 0 0 0,0 0-1 0 0,1-1 1 0 0,1-1 0 0 0,0 1-1 0 0,1-1 1 0 0,0-1 0 0 0,1 0 0 0 0,-8-19-1 0 0,-1-10 227 0 0,2 0 0 0 0,-15-86 1 0 0,26 112-237 0 0,2 0 1 0 0,-1 0 0 0 0,2 0 0 0 0,0 0-1 0 0,1 0 1 0 0,1 0 0 0 0,0 0 0 0 0,7-22 0 0 0,0 9 35 0 0,2 1 1 0 0,1 0-1 0 0,25-45 1 0 0,-19 42-20 0 0,0 2 0 0 0,2 0-1 0 0,1 2 1 0 0,2 0 0 0 0,43-42 0 0 0,-53 59-36 0 0,0 0 0 0 0,1 1 0 0 0,0 0 0 0 0,1 1 0 0 0,0 0 0 0 0,1 2 0 0 0,-1 0 1 0 0,1 0-1 0 0,1 2 0 0 0,-1 0 0 0 0,1 1 0 0 0,0 0 0 0 0,33-2 0 0 0,-41 6-26 0 0,1 0 0 0 0,0 1 1 0 0,-1 0-1 0 0,1 0 0 0 0,-1 1 1 0 0,1 0-1 0 0,-1 0 0 0 0,0 1 1 0 0,0 1-1 0 0,0 0 0 0 0,0 0 1 0 0,-1 0-1 0 0,11 8 0 0 0,-3 0 10 0 0,-1 0 0 0 0,-1 2 0 0 0,0-1 0 0 0,-1 2 0 0 0,20 27 0 0 0,73 123-644 0 0,-95-148-3014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3:32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95 5520 0 0,'0'0'286'0'0,"-2"-5"64"0"0,-30-82 3948 0 0,31 84-3831 0 0,-5 61 116 0 0,1-19-485 0 0,-1 361 608 0 0,8-187-413 0 0,-16-9 52 0 0,10-157-189 0 0,6-33 41 0 0,3-11 106 0 0,2-9-107 0 0,3-6-156 0 0,0 0 0 0 0,0 1 0 0 0,1 0 0 0 0,1 0 0 0 0,0 2 0 0 0,0-1 0 0 0,1 1 1 0 0,0 1-1 0 0,0 0 0 0 0,27-10 0 0 0,-27 12-22 0 0,1 2 0 0 0,0-1 0 0 0,-1 2 1 0 0,2-1-1 0 0,-1 2 0 0 0,0 0 0 0 0,0 1 0 0 0,1 0 1 0 0,-1 1-1 0 0,1 1 0 0 0,-1 0 0 0 0,16 4 1 0 0,81 22 23 0 0,-109-27-128 0 0,1 1-1 0 0,-1-1 1 0 0,0 1 0 0 0,1-1-1 0 0,-1 0 1 0 0,1 1-1 0 0,-1-2 1 0 0,1 1 0 0 0,-1 0-1 0 0,0 0 1 0 0,1-1-1 0 0,-1 1 1 0 0,0-1-1 0 0,1 0 1 0 0,-1 1 0 0 0,0-1-1 0 0,0 0 1 0 0,1 0-1 0 0,-1-1 1 0 0,3-1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3:33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72 5824 0 0,'-12'-27'30'0'0,"9"23"97"0"0,-1 0-1 0 0,1 1 0 0 0,-1-1 1 0 0,0 1-1 0 0,-1 0 0 0 0,1 0 0 0 0,0 0 1 0 0,-1 0-1 0 0,-5-1 0 0 0,5 1-16 0 0,0 2 0 0 0,0-1 0 0 0,-1 1 0 0 0,1 0 0 0 0,-1 0 0 0 0,1 0 0 0 0,-1 1 0 0 0,0-1 0 0 0,1 2 0 0 0,-1-1-1 0 0,1 0 1 0 0,-1 1 0 0 0,-9 3 0 0 0,7-2-8 0 0,0 2 0 0 0,0-1 0 0 0,0 1 0 0 0,1 0 0 0 0,-1 1 0 0 0,1 0 0 0 0,0 0 0 0 0,-7 7 0 0 0,-2 3 50 0 0,0 2 0 0 0,2 0-1 0 0,0 1 1 0 0,1 1 0 0 0,-21 39 0 0 0,25-41-74 0 0,1 1 0 0 0,0 0 0 0 0,2 0 1 0 0,0 1-1 0 0,1 0 0 0 0,1 0 0 0 0,1 0 0 0 0,0 1 0 0 0,2-1 0 0 0,0 1 0 0 0,1-1 1 0 0,1 1-1 0 0,1-1 0 0 0,5 27 0 0 0,-6-42-65 0 0,0-1 0 0 0,0 1 0 0 0,0 0 0 0 0,1 0-1 0 0,-1-1 1 0 0,1 1 0 0 0,0-1 0 0 0,0 1 0 0 0,0-1 0 0 0,0 0 0 0 0,1 1 0 0 0,0-1 0 0 0,-1-1-1 0 0,1 1 1 0 0,0 0 0 0 0,0-1 0 0 0,0 1 0 0 0,1-1 0 0 0,6 4 0 0 0,-4-4 0 0 0,-1 0 0 0 0,1 0 1 0 0,0-1-1 0 0,0 0 0 0 0,0 0 1 0 0,0 0-1 0 0,1-1 0 0 0,-1 0 0 0 0,0 0 1 0 0,0-1-1 0 0,0 1 0 0 0,9-3 1 0 0,-9 1-3 0 0,0 0 1 0 0,-1 0 0 0 0,1 0-1 0 0,-1 0 1 0 0,0-1 0 0 0,1 0-1 0 0,-1 0 1 0 0,0 0 0 0 0,-1-1-1 0 0,1 0 1 0 0,-1 0 0 0 0,1 0-1 0 0,-1 0 1 0 0,0-1 0 0 0,-1 0-1 0 0,1 1 1 0 0,-1-1 0 0 0,3-7 0 0 0,4-9 46 0 0,-1 0 1 0 0,-1 0 0 0 0,8-32-1 0 0,-12 38-26 0 0,3-10 38 0 0,-2-1 0 0 0,-1 1 0 0 0,-1-1 0 0 0,-1 0 0 0 0,-1-1 0 0 0,-4-41 0 0 0,2 63-55 0 0,1 0 1 0 0,-1 0-1 0 0,0 0 0 0 0,0 0 0 0 0,-1 0 0 0 0,0 0 0 0 0,1 0 1 0 0,-1 1-1 0 0,-1-1 0 0 0,1 0 0 0 0,-1 1 0 0 0,0 0 0 0 0,0-1 1 0 0,0 1-1 0 0,-1 1 0 0 0,1-1 0 0 0,-1 0 0 0 0,0 1 0 0 0,0 0 1 0 0,0 0-1 0 0,0 0 0 0 0,-1 0 0 0 0,1 1 0 0 0,-1-1 0 0 0,0 1 1 0 0,1 0-1 0 0,-1 1 0 0 0,0-1 0 0 0,0 1 0 0 0,0 0 0 0 0,-10-1 1 0 0,-33 3-1638 0 0,38-1-6900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3:36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28 6632 0 0,'0'0'2048'0'0,"0"-4"-1911"0"0,3-15 39 0 0,-3 14 1021 0 0,0 8-939 0 0,-17 294 848 0 0,-22 1-634 0 0,30-235-326 0 0,2-5-19 0 0,-11 63 318 0 0,18-120-432 0 0,0 0-1 0 0,0-1 1 0 0,0 1 0 0 0,-1 0 0 0 0,1-1 0 0 0,0 1 0 0 0,0-1 0 0 0,0 1 0 0 0,0-1 0 0 0,-1 1-1 0 0,1 0 1 0 0,0-1 0 0 0,-1 1 0 0 0,1-1 0 0 0,0 1 0 0 0,-1-1 0 0 0,1 1 0 0 0,0-1 0 0 0,-1 0 0 0 0,1 1-1 0 0,-1-1 1 0 0,0 1 0 0 0,-5-7-848 0 0,4 4 66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3:36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1 240 3112 0 0,'0'0'9'0'0,"6"-3"10"0"0,254-94 418 0 0,-162 64 149 0 0,237-63 2825 0 0,-297 86-3900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3:37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7832 0 0,'0'0'54'0'0,"4"5"46"0"0,2 5-44 0 0,0 1 0 0 0,-1-1-1 0 0,0 1 1 0 0,-1-1-1 0 0,0 1 1 0 0,-1 1-1 0 0,0-1 1 0 0,-1 0 0 0 0,1 14-1 0 0,4 117 508 0 0,-6-83-298 0 0,-1 140 600 0 0,0 26 74 0 0,1-209-862 0 0,0-9-30 0 0,0 1 0 0 0,-1-1-1 0 0,0 1 1 0 0,0 0 0 0 0,-1-1-1 0 0,0 1 1 0 0,0-1 0 0 0,-1 1 0 0 0,-3 11-1 0 0,5-19-72 0 0,-1 1-1 0 0,1-1 1 0 0,0 1-1 0 0,0-1 1 0 0,0 1-1 0 0,-1-1 1 0 0,1 0-1 0 0,0 1 1 0 0,-1-1-1 0 0,1 1 1 0 0,0-1-1 0 0,-1 0 1 0 0,1 1-1 0 0,0-1 1 0 0,-1 0-1 0 0,1 1 1 0 0,-1-1-1 0 0,1 0 1 0 0,0 1-1 0 0,-1-1 1 0 0,1 0-1 0 0,-1 0 1 0 0,1 0-1 0 0,-1 0 1 0 0,1 1-1 0 0,-1-1 1 0 0,1 0-1 0 0,-1 0 1 0 0,1 0-1 0 0,-1 0 1 0 0,1 0-1 0 0,-1 0 1 0 0,1 0-1 0 0,-1 0 1 0 0,1 0-1 0 0,-1-1 1 0 0,1 1-1 0 0,-1 0 1 0 0,1 0-1 0 0,-1 0 1 0 0,1-1-1 0 0,-1 1 1 0 0,1 0-1 0 0,-1 0 1 0 0,1-1-1 0 0,0 1 1 0 0,-1 0-1 0 0,0-1 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3:42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80 106 6728 0 0,'0'0'309'0'0,"-1"5"63"0"0,-10 48 383 0 0,3 1-1 0 0,-2 54 0 0 0,6 116 497 0 0,0-11-256 0 0,4-193-873 0 0,1 7 227 0 0,-3-24-87 0 0,-2-16 63 0 0,-8-36-218 0 0,3-1 0 0 0,2 0 0 0 0,2-1 0 0 0,2 0 0 0 0,2 0 0 0 0,3 0 0 0 0,2 1 0 0 0,2-1 0 0 0,14-56 0 0 0,6-14 351 0 0,-25 119-413 0 0,-1 1-37 0 0,1-1 0 0 0,-1 1 0 0 0,1-1 0 0 0,-1 1 0 0 0,1-1 0 0 0,-1 1-1 0 0,1 0 1 0 0,0-1 0 0 0,0 1 0 0 0,0 0 0 0 0,0 0 0 0 0,0-1 0 0 0,0 1 0 0 0,0 0 0 0 0,0 0 0 0 0,1 0 0 0 0,-1 0 0 0 0,0 1 0 0 0,1-1 0 0 0,-1 0 0 0 0,0 0 0 0 0,4 0 0 0 0,40-15 29 0 0,-30 11-21 0 0,35-13 12 0 0,-25 8-7 0 0,-1 1 0 0 0,1 1 0 0 0,1 1 0 0 0,31-3 0 0 0,35 5-1845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3:42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6824 0 0,'0'0'1200'0'0,"4"-6"-823"0"0,5-7-135 0 0,0 0 1 0 0,1 1-1 0 0,1 0 0 0 0,0 0 0 0 0,19-15 1 0 0,-23 22-161 0 0,0 0 1 0 0,0 0 0 0 0,1 0-1 0 0,-1 1 1 0 0,1 1-1 0 0,0-1 1 0 0,1 1 0 0 0,-1 0-1 0 0,0 1 1 0 0,1 0 0 0 0,-1 0-1 0 0,15 0 1 0 0,-7 1 21 0 0,15 0 255 0 0,43 4-1 0 0,-46 11-1602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48:52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21 175 5824 0 0,'-18'25'2'0'0,"18"-24"1"0"0,-1 0-1 0 0,1 0 0 0 0,-1 0 0 0 0,1 0 0 0 0,0 0 0 0 0,0 0 0 0 0,0 0 0 0 0,-1 0 0 0 0,1 0 0 0 0,0 0 0 0 0,0 0 0 0 0,1 0 0 0 0,-1 1 1 0 0,0-1-1 0 0,0 0 0 0 0,0 0 0 0 0,1 0 0 0 0,-1 0 0 0 0,0 0 0 0 0,1-1 0 0 0,-1 1 0 0 0,1 0 0 0 0,-1 0 0 0 0,1 0 0 0 0,0 0 0 0 0,-1 0 0 0 0,1-1 1 0 0,0 1-1 0 0,-1 0 0 0 0,1 0 0 0 0,0-1 0 0 0,0 1 0 0 0,0-1 0 0 0,0 1 0 0 0,-1-1 0 0 0,1 1 0 0 0,0-1 0 0 0,0 1 0 0 0,2-1 0 0 0,2 3 10 0 0,0-1 0 0 0,0-1 0 0 0,0 1 0 0 0,1-1-1 0 0,-1 0 1 0 0,8 1 0 0 0,17-1 38 0 0,-1-2 0 0 0,1-1 1 0 0,0-1-1 0 0,36-9 0 0 0,118-39 262 0 0,-100 25-155 0 0,-48 16-68 0 0,125-39 483 0 0,-130 38-89 0 0,0-2 0 0 0,56-32 0 0 0,-85 44-328 0 0,7-22-1079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3:43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1 188 4720 0 0,'0'0'176'0'0,"28"-19"8"0"0,14-4 104 0 0,18-7-8 0 0,-4 2-24 0 0,-2 5 0 0 0,-7 8 88 0 0,-1 1 8 0 0,0 3-16 0 0,-1 2 8 0 0,-1 4-16 0 0,-4 1 0 0 0,-8 3-64 0 0,-4-3 0 0 0,0 2-152 0 0,-3 2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3:49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30 5520 0 0,'0'0'1217'0'0,"-6"-4"-705"0"0,3 1-480 0 0,1 1 51 0 0,0 0 0 0 0,-1 0-1 0 0,1 0 1 0 0,-1 0 0 0 0,0 0 0 0 0,1 1-1 0 0,-1-1 1 0 0,0 1 0 0 0,0-1-1 0 0,0 1 1 0 0,0 0 0 0 0,0 0 0 0 0,0 1-1 0 0,-1-1 1 0 0,1 1 0 0 0,0 0-1 0 0,0-1 1 0 0,0 1 0 0 0,-1 0 0 0 0,1 1-1 0 0,0-1 1 0 0,-4 2 0 0 0,-4 2 24 0 0,1 2 0 0 0,-1-1 0 0 0,2 1 0 0 0,-1 1 0 0 0,0 0 0 0 0,1 0 0 0 0,1 1 0 0 0,-1 0 0 0 0,1 1 0 0 0,0-1 0 0 0,1 2 0 0 0,0-1 0 0 0,1 1 0 0 0,0 0 0 0 0,0 0 0 0 0,-5 15 0 0 0,-6 17 246 0 0,2 1 0 0 0,-17 80 0 0 0,31-118-327 0 0,-3 18 83 0 0,0 0 0 0 0,1 1 0 0 0,1-1 0 0 0,2 1 0 0 0,2 26 0 0 0,-1-37-58 0 0,0-1-1 0 0,1 0 1 0 0,1 0 0 0 0,0 1 0 0 0,0-2 0 0 0,2 1-1 0 0,-1 0 1 0 0,1-1 0 0 0,1 0 0 0 0,0 0 0 0 0,12 15 0 0 0,-14-22-36 0 0,0 1 0 0 0,0-1 0 0 0,1 0 0 0 0,0-1 0 0 0,0 1 0 0 0,0-1 0 0 0,0 0 1 0 0,0 0-1 0 0,1-1 0 0 0,-1 1 0 0 0,1-1 0 0 0,0 0 0 0 0,0-1 0 0 0,-1 1 0 0 0,1-1 0 0 0,0-1 1 0 0,0 1-1 0 0,0-1 0 0 0,6 0 0 0 0,2-1 6 0 0,-1 0 0 0 0,-1-1 0 0 0,1 0 0 0 0,0-1 0 0 0,0-1 0 0 0,-1 0 0 0 0,20-10 0 0 0,-10 2-6 0 0,-1-1-1 0 0,0-2 1 0 0,-1 0-1 0 0,-1-1 1 0 0,-1-1 0 0 0,0 0-1 0 0,-1-2 1 0 0,-1 0-1 0 0,0-1 1 0 0,18-32-1 0 0,-26 38-11 0 0,-1 0 0 0 0,0 0 1 0 0,-1-1-1 0 0,-1 0 0 0 0,0 0 0 0 0,-1 0 0 0 0,-1-1 0 0 0,0 1 0 0 0,-1-1 0 0 0,0-22 0 0 0,-2 26 1 0 0,-1 0-1 0 0,1 1 0 0 0,-2-1 0 0 0,0 1 0 0 0,0-1 1 0 0,-1 1-1 0 0,-1 0 0 0 0,0 0 0 0 0,0 0 1 0 0,-1 1-1 0 0,-1-1 0 0 0,1 1 0 0 0,-2 0 1 0 0,-12-15-1 0 0,12 18 8 0 0,0 1-1 0 0,0-1 1 0 0,0 2 0 0 0,-1-1-1 0 0,0 1 1 0 0,0 0 0 0 0,0 1-1 0 0,-1 0 1 0 0,1 0 0 0 0,-1 1-1 0 0,0 0 1 0 0,0 1 0 0 0,-15-3-1 0 0,-9 1-54 0 0,0 2-1 0 0,-51 2 0 0 0,-3-1-1615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3:51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2104 0 0,'0'0'7288'0'0,"3"8"-6960"0"0,11 30-33 0 0,-1 1 0 0 0,9 57 1 0 0,7 91 304 0 0,6 26 163 0 0,-30-186-650 0 0,-3-15-12 0 0,1 1 0 0 0,0-1 0 0 0,0 0 0 0 0,1 0 1 0 0,11 23-1 0 0,-15-35-94 0 0,0 1-1 0 0,1-1 1 0 0,-1 0-1 0 0,0 1 1 0 0,0-1 0 0 0,1 1-1 0 0,-1-1 1 0 0,0 0 0 0 0,1 1-1 0 0,-1-1 1 0 0,0 0-1 0 0,1 1 1 0 0,-1-1 0 0 0,1 0-1 0 0,-1 0 1 0 0,0 0-1 0 0,1 1 1 0 0,-1-1 0 0 0,1 0-1 0 0,-1 0 1 0 0,1 0 0 0 0,-1 0-1 0 0,1 0 1 0 0,-1 0-1 0 0,1 1 1 0 0,-1-1 0 0 0,1 0-1 0 0,-1-1 1 0 0,0 1 0 0 0,1 0-1 0 0,-1 0 1 0 0,1 0-1 0 0,-1 0 1 0 0,1 0 0 0 0,-1 0-1 0 0,1 0 1 0 0,-1-1-1 0 0,1 1 1 0 0,-1 0 0 0 0,0 0-1 0 0,1-1 1 0 0,-1 1 0 0 0,0 0-1 0 0,1-1 1 0 0,-1 1-1 0 0,0 0 1 0 0,1-1 0 0 0,-1 1-1 0 0,0 0 1 0 0,1-1 0 0 0,-1 1-1 0 0,0-1 1 0 0,0 1-1 0 0,0-1 1 0 0,1 0 0 0 0,10-22-1198 0 0,-11 22 734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3:52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7432 0 0,'0'0'585'0'0,"-1"5"-329"0"0,-23 162 976 0 0,22-127-892 0 0,2 1-1 0 0,1 0 1 0 0,3-1 0 0 0,1 0-1 0 0,1 1 1 0 0,3-2 0 0 0,15 47-1 0 0,-24-86-345 0 0,3 12-134 0 0,1-1 0 0 0,0 1-1 0 0,1-1 1 0 0,0 0 0 0 0,1-1 0 0 0,12 18-1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3:52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38 6824 0 0,'0'0'6520'0'0,"-4"-5"-6307"0"0,-11-14-10 0 0,11 15 173 0 0,4-5 418 0 0,5 115-455 0 0,20 114-1 0 0,-4-53-137 0 0,-14-114-138 0 0,-2-22-18 0 0,0 31 0 0 0,-4-54-30 0 0,-1 0-1 0 0,-1 1 0 0 0,0-1 1 0 0,0 0-1 0 0,0 0 0 0 0,-1 0 1 0 0,-1 0-1 0 0,-4 13 0 0 0,7-21-49 0 0,0 1 0 0 0,0-1 0 0 0,-1 1 0 0 0,1-1 0 0 0,0 1 0 0 0,0-1 0 0 0,0 1 0 0 0,0-1 0 0 0,-1 1-1 0 0,1-1 1 0 0,0 1 0 0 0,0-1 0 0 0,-1 0 0 0 0,1 1 0 0 0,0-1 0 0 0,-1 1 0 0 0,1-1 0 0 0,-1 0 0 0 0,1 1 0 0 0,0-1 0 0 0,-1 0 0 0 0,1 0 0 0 0,-1 1-1 0 0,1-1 1 0 0,-1 0 0 0 0,1 0 0 0 0,-1 0 0 0 0,1 1 0 0 0,-1-1 0 0 0,1 0 0 0 0,-1 0 0 0 0,1 0 0 0 0,-1 0 0 0 0,1 0 0 0 0,-1 0 0 0 0,1 0 0 0 0,-1 0 0 0 0,1 0-1 0 0,-1 0 1 0 0,1-1 0 0 0,-1 1 0 0 0,1 0 0 0 0,-1 0 0 0 0,1 0 0 0 0,-1-1 0 0 0,1 1 0 0 0,-1 0 0 0 0,1 0 0 0 0,-1-1 0 0 0,1 1 0 0 0,0 0 0 0 0,-1-1-1 0 0,1 1 1 0 0,0 0 0 0 0,-1-1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4:29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163 106 1496 0 0,'0'0'547'0'0,"-5"0"-294"0"0,-65 0 1655 0 0,68 0-1375 0 0,0 2-213 0 0,-2 4 63 0 0,8-4 244 0 0,18-9-70 0 0,44-17 80 0 0,-14 5-36 0 0,63-15 1 0 0,-78 24-251 0 0,-21 6 113 0 0,0 0 1 0 0,0 0-1 0 0,34-1 1 0 0,-31 0 662 0 0,-61 29-1051 0 0,0-3 0 0 0,-85 31 1 0 0,-99 16 62 0 0,188-57-101 0 0,20-6 28 0 0,34-8-106 0 0,1-1-1430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4:36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37 317 3112 0 0,'0'0'72'0'0,"-5"-3"29"0"0,-16-10 121 0 0,16 10 46 0 0,4 0 139 0 0,0 3-393 0 0,1 0 0 0 0,0-1 0 0 0,-1 1 0 0 0,1 0 0 0 0,0-1-1 0 0,-1 1 1 0 0,1-1 0 0 0,0 1 0 0 0,0 0 0 0 0,-1-1 0 0 0,1 1 0 0 0,0-1 0 0 0,0 1-1 0 0,0-1 1 0 0,0 1 0 0 0,-1 0 0 0 0,1-1 0 0 0,0 1 0 0 0,0-1 0 0 0,0 1-1 0 0,0-1 1 0 0,0 1 0 0 0,0-1 0 0 0,0 1 0 0 0,0-1 0 0 0,1 1 0 0 0,-1-1 0 0 0,0 1-1 0 0,0-1 1 0 0,0 1 0 0 0,0 0 0 0 0,1-2 0 0 0,18-26 146 0 0,0 1 0 0 0,2 1 0 0 0,26-26 0 0 0,-31 37-107 0 0,1 0 0 0 0,0 2 0 0 0,1 0 0 0 0,1 1 0 0 0,39-20 0 0 0,-37 23-6 0 0,1 1-1 0 0,0 0 1 0 0,0 2-1 0 0,34-5 0 0 0,-42 9-8 0 0,0 0 0 0 0,0 1 0 0 0,0 1 0 0 0,0 1-1 0 0,-1 0 1 0 0,1 0 0 0 0,0 1 0 0 0,23 7-1 0 0,-31-6-18 0 0,-1 0-1 0 0,1 0 1 0 0,0 0-1 0 0,-1 0 1 0 0,1 1-1 0 0,-1 0 1 0 0,0 0-1 0 0,-1 0 1 0 0,1 1-1 0 0,-1 0 1 0 0,1 0-1 0 0,-2 0 1 0 0,1 0-1 0 0,0 1 1 0 0,-1-1-1 0 0,0 1 1 0 0,0 0-1 0 0,-1 0 1 0 0,0 0-1 0 0,0 0 1 0 0,2 10-1 0 0,1 8 28 0 0,-2 1 0 0 0,0-1 1 0 0,-2 1-1 0 0,-2 29 0 0 0,-1 1 69 0 0,-13 79 1 0 0,10-107-58 0 0,-1-1 1 0 0,-2 0-1 0 0,0 0 0 0 0,-24 48 0 0 0,19-49 1 0 0,4-5 12 0 0,-1 0 1 0 0,-2-1-1 0 0,0 0 0 0 0,-22 25 0 0 0,29-38-41 0 0,0-1 51 0 0,-1 1 1 0 0,1-1-1 0 0,0 2 0 0 0,1-1 0 0 0,0 0 0 0 0,-7 13 1 0 0,11-18-68 0 0,0 0 1 0 0,0 0 0 0 0,0 0-1 0 0,0-1 1 0 0,0 1 0 0 0,0 0-1 0 0,0 0 1 0 0,0 0 0 0 0,0 0-1 0 0,1 0 1 0 0,-1 0 0 0 0,0 0-1 0 0,0-1 1 0 0,1 1 0 0 0,-1 0-1 0 0,1 0 1 0 0,-1 0 0 0 0,1-1-1 0 0,-1 1 1 0 0,1 0 0 0 0,-1 0-1 0 0,1-1 1 0 0,0 1 0 0 0,-1-1-1 0 0,2 2 1 0 0,16 10 109 0 0,-12-10-96 0 0,-1 0 0 0 0,1 0 0 0 0,0-1-1 0 0,0 0 1 0 0,0 0 0 0 0,0 0 0 0 0,0-1 0 0 0,9 0 0 0 0,46-7 129 0 0,-55 7-142 0 0,16-5 49 0 0,0-1-1 0 0,-1-1 1 0 0,0 0 0 0 0,0-2 0 0 0,0 0 0 0 0,-1-1-1 0 0,26-19 1 0 0,-11 6-429 0 0,-2-3 1 0 0,43-41-1 0 0,-62 53-5843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3:38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25 6128 0 0,'0'0'762'0'0,"-2"-4"-256"0"0,-4-13 83 0 0,5 13 2538 0 0,1 14-2599 0 0,7 49-154 0 0,2-1 1 0 0,27 89 0 0 0,-35-142-357 0 0,18 60 211 0 0,-6-21 24 0 0,9 55-1 0 0,-20-84-191 0 0,0 0 0 0 0,-1 0-1 0 0,-1 1 1 0 0,0-1-1 0 0,-1 0 1 0 0,-1 0-1 0 0,-6 25 1 0 0,-32 80 561 0 0,39-120-620 0 0,1 2 85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3:39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63 5720 0 0,'0'0'2353'0'0,"-4"5"-2106"0"0,-6 8-145 0 0,1 0 1 0 0,1 1-1 0 0,0 0 1 0 0,1 0-1 0 0,0 0 0 0 0,2 1 1 0 0,-8 26-1 0 0,7-16 18 0 0,1 1-1 0 0,1-1 1 0 0,1 1 0 0 0,1 32-1 0 0,4-32-24 0 0,0-1 0 0 0,2 0 0 0 0,1 0 0 0 0,1 0 0 0 0,1-1 0 0 0,2 0 0 0 0,14 31 0 0 0,-16-41-35 0 0,1 0-1 0 0,0-1 1 0 0,1 0 0 0 0,1 0-1 0 0,0-1 1 0 0,0 0 0 0 0,17 13-1 0 0,-23-22-44 0 0,1 0 0 0 0,-1 0 1 0 0,1-1-1 0 0,0 0 0 0 0,0 0 0 0 0,0-1 0 0 0,0 1 0 0 0,0-1 0 0 0,1 0 0 0 0,-1 0 0 0 0,0-1 0 0 0,1 1 0 0 0,-1-1 0 0 0,0 0 0 0 0,1-1 0 0 0,-1 1 0 0 0,0-1 1 0 0,6-2-1 0 0,4 0 20 0 0,-1-1 1 0 0,1-1-1 0 0,0-1 1 0 0,-1 0 0 0 0,14-8-1 0 0,-12 4 17 0 0,0 0 0 0 0,0-2 0 0 0,-1 0-1 0 0,0 0 1 0 0,-1-2 0 0 0,0 1 0 0 0,-1-2-1 0 0,-1 0 1 0 0,-1 0 0 0 0,20-34 0 0 0,-29 42-25 0 0,1 0 1 0 0,-1 0 0 0 0,0 0 0 0 0,-1 1-1 0 0,0-1 1 0 0,0-1 0 0 0,0 1-1 0 0,-1 0 1 0 0,0 0 0 0 0,-1 0 0 0 0,-1-9-1 0 0,-2-8 116 0 0,-16-45-1 0 0,14 48-93 0 0,-2-3 22 0 0,0 2-1 0 0,-2-1 0 0 0,0 2 1 0 0,-1-1-1 0 0,-1 1 0 0 0,-23-29 1 0 0,26 39-34 0 0,-1 0 0 0 0,1 1 1 0 0,-2 0-1 0 0,1 0 0 0 0,-2 1 0 0 0,1 1 1 0 0,-1 0-1 0 0,0 0 0 0 0,-1 1 1 0 0,1 1-1 0 0,-1 0 0 0 0,-22-6 1 0 0,24 10-14 0 0,0 0 0 0 0,-1 0 0 0 0,1 1 0 0 0,0 1 1 0 0,-19 1-1 0 0,-51 11-576 0 0,57-8-649 0 0,10-2-7439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3:45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52 6424 0 0,'0'0'98'0'0,"0"-5"16"0"0,-5-39 2075 0 0,4 42-1037 0 0,2 16-976 0 0,0-1 0 0 0,1 1 1 0 0,0 0-1 0 0,1-1 0 0 0,0 1 0 0 0,1-1 0 0 0,9 18 1 0 0,0 6 5 0 0,7 37 151 0 0,-4 1 0 0 0,9 87 0 0 0,-25-156-313 0 0,6 90 299 0 0,-3-31-54 0 0,-5-37-51 0 0,1-26-128 0 0,-9 5-1640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48:52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5416 0 0,'5'3'-5'0'0,"10"5"12"0"0,-8-4-1 0 0,1-1 1 0 0,-1 1 0 0 0,0 1 0 0 0,-1-1 0 0 0,8 7-1 0 0,-6-2 11 0 0,-1 0-1 0 0,0 0 1 0 0,0 1-1 0 0,-1 0 1 0 0,0 1-1 0 0,-1-1 1 0 0,0 1-1 0 0,0 0 1 0 0,-1 1-1 0 0,-1-1 1 0 0,0 0-1 0 0,2 18 1 0 0,0 15 143 0 0,-2 1 0 0 0,-3 45 1 0 0,-1-42 10 0 0,-3 391 1830 0 0,3-399-1636 0 0,-1 1 0 0 0,-3-1 0 0 0,-1 0 0 0 0,-21 70-1 0 0,27-108-189 0 0,0-5-202 0 0,1 1 0 0 0,-1-1 0 0 0,1 1 0 0 0,0-1 1 0 0,0 1-1 0 0,0 0 0 0 0,0-1 0 0 0,0 1 0 0 0,0 0 0 0 0,3-3 0 0 0,0-1-776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3:45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8936 0 0,'0'0'2413'0'0,"-3"8"-2185"0"0,1 6-146 0 0,0 1-1 0 0,0 0 1 0 0,1 0-1 0 0,1 1 1 0 0,1-1 0 0 0,3 24-1 0 0,24 102 381 0 0,-15-85-240 0 0,1 32 125 0 0,-11-57-103 0 0,2 0 0 0 0,9 32 1 0 0,-14-62-218 0 0,1 0 1 0 0,-1 0 0 0 0,0 0 0 0 0,0 0 0 0 0,0 0 0 0 0,1 0 0 0 0,-1 0 0 0 0,1 0 0 0 0,-1 0 0 0 0,1 0 0 0 0,-1-1 0 0 0,1 1-1 0 0,-1 0 1 0 0,1 0 0 0 0,0 0 0 0 0,-1-1 0 0 0,1 1 0 0 0,0 0 0 0 0,1 0 0 0 0,-1-1-135 0 0,0 0 0 0 0,0-1 0 0 0,-1 1 0 0 0,1 0 0 0 0,0-1 0 0 0,0 1 0 0 0,-1-1 0 0 0,1 1 0 0 0,0-1 0 0 0,-1 1-1 0 0,1-1 1 0 0,0 1 0 0 0,-1-1 0 0 0,1 0 0 0 0,-1 1 0 0 0,1-2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53:46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6224 0 0,'0'0'3062'0'0,"-5"5"-2810"0"0,-2 3-174 0 0,0 1 0 0 0,0 1 1 0 0,1-1-1 0 0,0 1 0 0 0,0 0 0 0 0,1 0 0 0 0,1 1 0 0 0,0-1 0 0 0,0 1 0 0 0,1 0 0 0 0,0 0 0 0 0,1 0 0 0 0,-1 19 0 0 0,1-6 53 0 0,1 0-1 0 0,1 1 1 0 0,1-1-1 0 0,1 0 1 0 0,9 41-1 0 0,-6-46-46 0 0,1 0-1 0 0,1 0 0 0 0,1 0 0 0 0,0-1 0 0 0,2 0 1 0 0,13 19-1 0 0,-17-27-33 0 0,2 0 0 0 0,-1 0 0 0 0,1-1 1 0 0,0-1-1 0 0,1 1 0 0 0,0-1 0 0 0,1-1 1 0 0,-1 0-1 0 0,1 0 0 0 0,1-1 0 0 0,16 8 1 0 0,-14-9 13 0 0,1 0-1 0 0,-1-1 1 0 0,1-1 0 0 0,0 0 0 0 0,0-1 0 0 0,17 1 0 0 0,-25-3-12 0 0,0 0 0 0 0,0 0-1 0 0,0-1 1 0 0,0 0 0 0 0,0 0 0 0 0,0-1 0 0 0,0 1-1 0 0,-1-1 1 0 0,1-1 0 0 0,0 1 0 0 0,-1-1 0 0 0,0 0-1 0 0,1 0 1 0 0,-1-1 0 0 0,0 1 0 0 0,7-8 0 0 0,-9 7-16 0 0,0 0 0 0 0,0 0 0 0 0,0 0 1 0 0,-1 0-1 0 0,1 0 0 0 0,-1-1 0 0 0,0 1 1 0 0,0-1-1 0 0,-1 0 0 0 0,0 1 1 0 0,1-1-1 0 0,0-7 0 0 0,-1-6 79 0 0,0-36-1 0 0,-1 44-78 0 0,-1-42 268 0 0,-14-86 1 0 0,12 127-259 0 0,0 0 0 0 0,-1 0 0 0 0,0 0 0 0 0,0 1 0 0 0,-1-1 0 0 0,-1 1 0 0 0,0 0 0 0 0,0 0 0 0 0,-1 1 0 0 0,0 0 0 0 0,-1 0 0 0 0,0 1 0 0 0,0 0 0 0 0,-1 0 0 0 0,-14-9 0 0 0,16 12-19 0 0,-1 0 0 0 0,0 1 0 0 0,0 0 0 0 0,0 1 0 0 0,-1 0 0 0 0,1 0 0 0 0,-13-2 0 0 0,-66-7 94 0 0,33 6-77 0 0,20 0-2081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4:52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28 294 4816 0 0,'0'0'356'0'0,"-4"0"-223"0"0,-20-3 251 0 0,27 5-316 0 0,6 2-44 0 0,0 0-1 0 0,1 0 1 0 0,-1-1-1 0 0,1 0 1 0 0,-1-1-1 0 0,1 0 1 0 0,0-1-1 0 0,0 0 1 0 0,19 0-1 0 0,5-2 113 0 0,55-9 0 0 0,18-13 599 0 0,175-62 0 0 0,-256 77-637 0 0,-8 2-30 0 0,289-87 1148 0 0,-177 59-712 0 0,82-18 420 0 0,-146 46-1794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4:41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0 605 3912 0 0,'0'0'1257'0'0,"5"-1"-1098"0"0,23-8-66 0 0,0-1-1 0 0,-1-2 1 0 0,0 0 0 0 0,-1-2 0 0 0,0-1-1 0 0,45-34 1 0 0,-13 3 95 0 0,117-101 451 0 0,-144 113-318 0 0,49-70 1 0 0,-53 67-195 0 0,45-71-836 0 0,-67 102-4196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4:41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4312 0 0,'0'0'61'0'0,"5"9"183"0"0,49 95 820 0 0,79 215-1 0 0,4 134 554 0 0,-106-322-1171 0 0,21 74 385 0 0,-50-197-965 0 0,1 0 0 0 0,-1 0 0 0 0,-1 0 0 0 0,0 0 0 0 0,0 0 0 0 0,0 14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4:53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3912 0 0,'2'-7'123'0'0,"3"-7"-184"0"0,14-39 1130 0 0,-17 49-934 0 0,0 0 0 0 0,0 0 0 0 0,0 0 0 0 0,1 0 0 0 0,-1 1 0 0 0,1-1 0 0 0,0 1 0 0 0,0 0 0 0 0,1-1 0 0 0,6-4 0 0 0,-3 4-60 0 0,1 0 1 0 0,-1 0-1 0 0,1 1 1 0 0,0 0-1 0 0,0 1 0 0 0,0 0 1 0 0,1 0-1 0 0,-1 0 1 0 0,0 1-1 0 0,0 1 1 0 0,14-1-1 0 0,-10 2-23 0 0,0 1 0 0 0,0 0 1 0 0,0 0-1 0 0,-1 1 0 0 0,1 0 0 0 0,-1 1 0 0 0,19 10 1 0 0,-18-8-24 0 0,0 1 0 0 0,0 1 0 0 0,0 0 0 0 0,-1 0 1 0 0,-1 1-1 0 0,1 0 0 0 0,-1 1 0 0 0,-1 0 1 0 0,0 1-1 0 0,0 0 0 0 0,-1 1 0 0 0,-1-1 1 0 0,0 1-1 0 0,9 22 0 0 0,-11-19-1 0 0,-1 1 1 0 0,-1-1-1 0 0,-1 1 0 0 0,0 0 0 0 0,-1 0 1 0 0,0 0-1 0 0,-2 0 0 0 0,-3 29 0 0 0,-5 5 57 0 0,-22 71-1 0 0,12-63 5 0 0,-37 78 0 0 0,-38 50 90 0 0,33-68-38 0 0,44-85 2 0 0,16-31 25 0 0,13-11 3 0 0,-7 4-134 0 0,75-60 232 0 0,3 3 1 0 0,157-88-1 0 0,-91 54-1404 0 0,-137 87-5579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5:0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5624 0 0,'0'0'144'0'0,"-5"2"72"0"0,1 0-288 0 0,3-2 119 0 0,-1 1-1 0 0,1-1 1 0 0,-1 1 0 0 0,1 0-1 0 0,-1 0 1 0 0,1 0 0 0 0,-1 0-1 0 0,1 0 1 0 0,0 0 0 0 0,-1 0-1 0 0,1 0 1 0 0,0 0 0 0 0,0 1-1 0 0,0-1 1 0 0,0 0 0 0 0,0 1-1 0 0,0-1 1 0 0,0 1 0 0 0,0-1-1 0 0,1 1 1 0 0,-1-1-1 0 0,1 1 1 0 0,-1 0 0 0 0,1-1-1 0 0,0 1 1 0 0,-1 0 0 0 0,1-1-1 0 0,0 1 1 0 0,0 0 0 0 0,0 1-1 0 0,50 406 802 0 0,27 1-573 0 0,-68-366-230 0 0,1 7-11 0 0,59 255 175 0 0,-55-258-148 0 0,1-1 0 0 0,3-1 0 0 0,2-1 0 0 0,33 56 0 0 0,-44-86-37 0 0,0-1-1 0 0,1-1 0 0 0,1 0 0 0 0,0 0 0 0 0,0-1 1 0 0,1 0-1 0 0,1-1 0 0 0,0-1 0 0 0,0 0 0 0 0,1 0 1 0 0,1-2-1 0 0,-1 0 0 0 0,1 0 0 0 0,1-1 0 0 0,-1-1 1 0 0,1-1-1 0 0,0 0 0 0 0,1-1 0 0 0,26 3 0 0 0,-2-4 33 0 0,0-2 0 0 0,0-1-1 0 0,0-2 1 0 0,40-8 0 0 0,127-35-1273 0 0,-179 36-4927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4:57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377 458 896 0 0,'0'0'328'0'0,"-5"0"60"0"0,-10 1-62 0 0,0 0 0 0 0,0 1 0 0 0,0 1 1 0 0,1 0-1 0 0,-23 8 0 0 0,-73 35 571 0 0,14-5-144 0 0,93-40-711 0 0,-26 7 292 0 0,28-8-311 0 0,1 0-1 0 0,-1 0 1 0 0,0 0 0 0 0,0 0 0 0 0,0 0 0 0 0,0 0 0 0 0,1 0 0 0 0,-1 0 0 0 0,0-1-1 0 0,0 1 1 0 0,0 0 0 0 0,1 0 0 0 0,-1-1 0 0 0,0 1 0 0 0,0-1 0 0 0,1 1 0 0 0,-1 0-1 0 0,0-1 1 0 0,1 1 0 0 0,-1-1 0 0 0,0 0 0 0 0,1 1 0 0 0,-1-1 0 0 0,1 1 0 0 0,-1-1-1 0 0,1 0 1 0 0,-1 1 0 0 0,1-1 0 0 0,-1 0 0 0 0,1 0 0 0 0,0 1 0 0 0,0-1 0 0 0,-1 0-1 0 0,1 0 1 0 0,0 0 0 0 0,0 0 0 0 0,-1-4 12 0 0,1 0 1 0 0,0 0-1 0 0,1 1 0 0 0,-1-1 0 0 0,1 0 0 0 0,0 0 1 0 0,0 1-1 0 0,1-1 0 0 0,-1 1 0 0 0,1-1 0 0 0,0 1 1 0 0,0 0-1 0 0,1-1 0 0 0,-1 1 0 0 0,1 0 0 0 0,0 1 1 0 0,0-1-1 0 0,0 0 0 0 0,5-4 0 0 0,8-6 54 0 0,0 0 1 0 0,1 1-1 0 0,19-12 0 0 0,115-64 393 0 0,-88 54-41 0 0,97-70-1 0 0,40-44 793 0 0,-173 128-1958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4:57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6824 0 0,'0'0'945'0'0,"3"5"-802"0"0,6 11-66 0 0,-2 0 0 0 0,1 1 0 0 0,-2 0 0 0 0,0 0 0 0 0,5 29 0 0 0,2 0 3 0 0,15 42 134 0 0,4-2-1 0 0,53 101 0 0 0,104 155 503 0 0,-174-316-662 0 0,61 125-948 0 0,-72-139-5516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4:59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70 184 2504 0 0,'0'0'25'0'0,"0"-6"21"0"0,1 1-11 0 0,-2 1 1 0 0,1 0-1 0 0,0 0 1 0 0,-1-1-1 0 0,0 1 1 0 0,0 0 0 0 0,0 0-1 0 0,0 0 1 0 0,-1 0-1 0 0,0 0 1 0 0,0 0 0 0 0,0 1-1 0 0,0-1 1 0 0,0 0-1 0 0,-4-3 1 0 0,-20-29 559 0 0,14 24-200 0 0,11 12-384 0 0,1 0 1 0 0,-1 0 0 0 0,1 0-1 0 0,0 0 1 0 0,-1 0 0 0 0,1-1-1 0 0,-1 1 1 0 0,1 0 0 0 0,0 0-1 0 0,-1-1 1 0 0,1 1 0 0 0,-1 0-1 0 0,1 0 1 0 0,0-1 0 0 0,0 1 0 0 0,-1 0-1 0 0,1-1 1 0 0,0 1 0 0 0,-1-1-1 0 0,1 1 1 0 0,0 0 0 0 0,0-1-1 0 0,0 1 1 0 0,0-1 0 0 0,-1 1-1 0 0,1-1 1 0 0,0 1 0 0 0,0 0 0 0 0,0-1-1 0 0,0 1 1 0 0,0-1 0 0 0,0 1-1 0 0,0-1 1 0 0,0 1 0 0 0,0-1-1 0 0,0 1 1 0 0,0 0 0 0 0,0-1-1 0 0,1 1 1 0 0,-1-1 0 0 0,0 1-1 0 0,0-1 1 0 0,0 1 0 0 0,1 0 0 0 0,-1-1-1 0 0,0 1 1 0 0,0 0 0 0 0,1-1-1 0 0,-1 1 1 0 0,0 0 0 0 0,1-1-1 0 0,-1 1 1 0 0,0 0 0 0 0,1-1-1 0 0,-1 1 1 0 0,1 0 0 0 0,4-3 45 0 0,-1 0 0 0 0,1 0 0 0 0,-1 1 0 0 0,1-1 1 0 0,0 1-1 0 0,0 1 0 0 0,0-1 0 0 0,11-1 0 0 0,-1-1 31 0 0,4-1-20 0 0,1 1-1 0 0,0 1 0 0 0,0 1 1 0 0,0 0-1 0 0,0 2 0 0 0,0 0 1 0 0,0 1-1 0 0,0 2 0 0 0,0 0 1 0 0,-1 0-1 0 0,1 2 0 0 0,-1 1 1 0 0,0 0-1 0 0,0 1 0 0 0,19 11 1 0 0,-30-14-45 0 0,0 1 1 0 0,0 0 0 0 0,0 0-1 0 0,-1 1 1 0 0,0 0 0 0 0,0 0-1 0 0,0 1 1 0 0,-1 0 0 0 0,0 0-1 0 0,0 1 1 0 0,0-1 0 0 0,-1 1-1 0 0,-1 0 1 0 0,1 1-1 0 0,-1-1 1 0 0,-1 1 0 0 0,0 0-1 0 0,0 0 1 0 0,0 0 0 0 0,-1 0-1 0 0,-1 0 1 0 0,1 0 0 0 0,-2 1-1 0 0,1-1 1 0 0,-1 1 0 0 0,-1-1-1 0 0,1 0 1 0 0,-2 1-1 0 0,-4 17 1 0 0,-2 3 18 0 0,-2-1 0 0 0,-1 0 0 0 0,-2 0 0 0 0,-1-1 0 0 0,0-1 0 0 0,-33 44 0 0 0,7-19 47 0 0,-3-2 0 0 0,-53 50 0 0 0,94-99-85 0 0,0 3 10 0 0,-1-1 0 0 0,-1 0 0 0 0,1 0 0 0 0,0 0 0 0 0,-1 0 0 0 0,0-1 0 0 0,1 1-1 0 0,-1-1 1 0 0,0 0 0 0 0,0 0 0 0 0,-9 2 0 0 0,12-4 51 0 0,1-9-37 0 0,2 0 0 0 0,-1 0-1 0 0,1 0 1 0 0,1 0-1 0 0,0 0 1 0 0,0 0 0 0 0,0 1-1 0 0,1 0 1 0 0,1-1-1 0 0,-1 1 1 0 0,1 1-1 0 0,1-1 1 0 0,10-11 0 0 0,1 0 19 0 0,1 1 0 0 0,0 0 0 0 0,39-26 0 0 0,-30 26 6 0 0,1 0 0 0 0,1 2 0 0 0,0 2 1 0 0,33-12-1 0 0,-44 19-17 0 0,1 1 1 0 0,0 1-1 0 0,1 1 1 0 0,-1 0-1 0 0,1 2 0 0 0,0 0 1 0 0,37 3-1 0 0,-46 0-12 0 0,-1 0-1 0 0,1 1 0 0 0,-1 1 1 0 0,0 0-1 0 0,0 0 1 0 0,0 1-1 0 0,-1 0 0 0 0,1 1 1 0 0,-1 0-1 0 0,0 0 0 0 0,0 1 1 0 0,-1 0-1 0 0,0 1 0 0 0,0 0 1 0 0,0 0-1 0 0,-1 1 1 0 0,0 0-1 0 0,0 0 0 0 0,-1 0 1 0 0,0 1-1 0 0,-1 0 0 0 0,9 18 1 0 0,-8-9 12 0 0,1 0 0 0 0,-2 0 0 0 0,-1 0 0 0 0,5 38 1 0 0,-9-46-23 0 0,1 0 1 0 0,-2 0-1 0 0,0 0 0 0 0,0 0 1 0 0,-1 0-1 0 0,0 0 1 0 0,0 0-1 0 0,-1 0 1 0 0,-1 0-1 0 0,-8 17 1 0 0,-1-5 14 0 0,-1-1 0 0 0,-1 0 1 0 0,-1-2-1 0 0,-1 1 1 0 0,0-2-1 0 0,-1 0 0 0 0,-35 25 1 0 0,12-13 50 0 0,-1-3-1 0 0,-87 42 1 0 0,99-57-311 0 0,-1-1-1 0 0,0-2 1 0 0,0-1 0 0 0,-42 6-1 0 0,53-12-6417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48:53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177 162 4008 0 0,'0'0'9'0'0,"-5"4"3"0"0,-94 62 334 0 0,97-64-305 0 0,0 0 1 0 0,0 1 0 0 0,0-1-1 0 0,0 0 1 0 0,1 0 0 0 0,-1 1 0 0 0,1-1-1 0 0,0 1 1 0 0,0-1 0 0 0,0 1-1 0 0,0 0 1 0 0,0-1 0 0 0,0 1 0 0 0,1 0-1 0 0,-1 0 1 0 0,1-1 0 0 0,0 1-1 0 0,-1 3 1 0 0,1-1 39 0 0,-4 52 529 0 0,2 0 0 0 0,2 0 0 0 0,16 109 0 0 0,-12-122-107 0 0,-3 81 1 0 0,-2-58 473 0 0,1-65-819 0 0,-3-3-3 0 0,2 1-142 0 0,0-1 1 0 0,0 0-1 0 0,0 1 0 0 0,0-1 0 0 0,0 0 1 0 0,0 0-1 0 0,0 0 0 0 0,0 0 0 0 0,0 1 1 0 0,0-1-1 0 0,0-1 0 0 0,1 1 1 0 0,-1 0-1 0 0,0 0 0 0 0,1 0 0 0 0,-1 0 1 0 0,1 0-1 0 0,-2-3 0 0 0,-4-27 102 0 0,5 19-75 0 0,-21-272 532 0 0,8 55-144 0 0,13 223-404 0 0,1-1 0 0 0,-1 0 0 0 0,1 1 0 0 0,0-1 0 0 0,1 0 0 0 0,0 1 0 0 0,0-1 0 0 0,0 1 0 0 0,1-1 0 0 0,0 1 0 0 0,0-1 0 0 0,1 1 0 0 0,-1 0 0 0 0,1 0 1 0 0,1 0-1 0 0,-1 1 0 0 0,1-1 0 0 0,0 1 0 0 0,0 0 0 0 0,1 0 0 0 0,-1 0 0 0 0,11-7 0 0 0,5-2 30 0 0,0 0 0 0 0,2 2 0 0 0,-1 1 0 0 0,1 0 1 0 0,1 2-1 0 0,0 0 0 0 0,25-5 0 0 0,-11 6 114 0 0,0 1 0 0 0,1 1 0 0 0,71 0 0 0 0,-97 5-50 0 0,-1 0 0 0 0,0-1-1 0 0,15-4 1 0 0,-24 5 58 0 0,-6 0-136 0 0,-15-5-1747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5:02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80 525 5320 0 0,'-4'-1'145'0'0,"-54"-4"891"0"0,57 5-966 0 0,0 1 0 0 0,0-1 0 0 0,0 0 0 0 0,1-1 0 0 0,-1 1 0 0 0,0 0 0 0 0,0 0 0 0 0,0 0 0 0 0,0 0 0 0 0,0-1 0 0 0,1 1 0 0 0,-1 0 0 0 0,0-1 0 0 0,0 1 0 0 0,0-1 0 0 0,0 0 0 0 0,1 1-24 0 0,-1 0 0 0 0,1-1-1 0 0,0 1 1 0 0,0 0 0 0 0,0-1-1 0 0,-1 1 1 0 0,1-1 0 0 0,0 1-1 0 0,0 0 1 0 0,0-1 0 0 0,0 1-1 0 0,0-1 1 0 0,0 1 0 0 0,0 0-1 0 0,0-1 1 0 0,0 1 0 0 0,0 0-1 0 0,0-1 1 0 0,0 1 0 0 0,0-1-1 0 0,0 1 1 0 0,0 0 0 0 0,1-1 0 0 0,-1 0-1 0 0,1-1 19 0 0,0 0-1 0 0,1 0 0 0 0,-1 0 1 0 0,1 0-1 0 0,-1 0 0 0 0,1 0 1 0 0,0 1-1 0 0,0-1 1 0 0,-1 1-1 0 0,3-2 0 0 0,58-34 314 0 0,121-52-1 0 0,-29 16-21 0 0,-143 68-324 0 0,184-106 410 0 0,-169 93-370 0 0,0-1-1 0 0,-1-1 0 0 0,0-1 1 0 0,39-46-1 0 0,-45 43-1468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5:03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 6328 0 0,'-21'9'250'0'0,"0"2"0"0"0,1 0 0 0 0,1 1 0 0 0,-22 17 0 0 0,40-27-238 0 0,-1-1 0 0 0,1 1 0 0 0,0-1 0 0 0,-1 1 0 0 0,1 0 0 0 0,0 0 0 0 0,0-1 0 0 0,0 1 0 0 0,0 0 0 0 0,1 0 0 0 0,-1 0 0 0 0,0 0-1 0 0,1 0 1 0 0,-1 0 0 0 0,1 0 0 0 0,0 0 0 0 0,0 0 0 0 0,0 0 0 0 0,0 0 0 0 0,0 4 0 0 0,2 2 12 0 0,-1 0 0 0 0,1-1 0 0 0,1 1 0 0 0,3 7 0 0 0,-5-12-13 0 0,15 31 104 0 0,2-2-1 0 0,1 0 1 0 0,32 43 0 0 0,13 19 174 0 0,72 162 442 0 0,-87-158-460 0 0,24 57-1167 0 0,-67-142-5398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5:0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60 431 4216 0 0,'0'0'16'0'0,"-6"-4"31"0"0,1 0-12 0 0,3 3-14 0 0,0-1 1 0 0,-1 0-1 0 0,1 0 1 0 0,0 1 0 0 0,0-1-1 0 0,0 0 1 0 0,0-1 0 0 0,1 1-1 0 0,-1 0 1 0 0,1 0-1 0 0,-1-1 1 0 0,1 1 0 0 0,0-1-1 0 0,-1 1 1 0 0,2-1 0 0 0,-2-4-1 0 0,-17-118 1599 0 0,19 117-1517 0 0,0 1 0 0 0,0-1 1 0 0,1 0-1 0 0,0 1 0 0 0,0-1 0 0 0,1 1 0 0 0,0-1 0 0 0,4-8 0 0 0,-1 3 30 0 0,1 0 0 0 0,0 1 0 0 0,12-18 0 0 0,-10 20-57 0 0,0 1-1 0 0,0 0 1 0 0,1 0 0 0 0,0 1 0 0 0,0 0-1 0 0,1 1 1 0 0,0 0 0 0 0,0 0-1 0 0,0 1 1 0 0,1 1 0 0 0,0 0-1 0 0,0 0 1 0 0,1 1 0 0 0,0 0-1 0 0,-1 1 1 0 0,23-3 0 0 0,-31 6-49 0 0,1 1 1 0 0,0-1-1 0 0,-1 0 1 0 0,1 1-1 0 0,0 0 1 0 0,-1 0-1 0 0,1 0 1 0 0,-1 0-1 0 0,0 1 1 0 0,1-1-1 0 0,-1 1 1 0 0,0 0-1 0 0,0 0 1 0 0,0 0-1 0 0,0 1 1 0 0,0-1-1 0 0,0 0 1 0 0,-1 1-1 0 0,1 0 1 0 0,-1 0-1 0 0,0 0 1 0 0,0 0-1 0 0,0 0 1 0 0,3 6-1 0 0,3 7 43 0 0,-1 0 0 0 0,0 1 0 0 0,7 27-1 0 0,-10-30-34 0 0,-1-1-1 0 0,0 1 0 0 0,-1-1 1 0 0,0 1-1 0 0,-1 0 1 0 0,-1 0-1 0 0,0 0 0 0 0,-1 0 1 0 0,0 0-1 0 0,-1-1 0 0 0,-1 1 1 0 0,-8 25-1 0 0,-13 28 297 0 0,23-65-214 0 0,1-2-109 0 0,0 1-1 0 0,0-1 1 0 0,-1 0-1 0 0,1 1 1 0 0,0-1-1 0 0,0 0 1 0 0,0 1-1 0 0,0-1 1 0 0,-1 0-1 0 0,1 1 1 0 0,0-1-1 0 0,0 1 1 0 0,0-1-1 0 0,0 0 1 0 0,0 1-1 0 0,0-1 1 0 0,0 0-1 0 0,0 1 1 0 0,0-1-1 0 0,0 1 1 0 0,0-1 0 0 0,1 0-1 0 0,-1 1 1 0 0,0-1-1 0 0,0 0 1 0 0,0 1-1 0 0,1-1 1 0 0,225-12 276 0 0,-201 12-267 0 0,1 0 0 0 0,-1 2 0 0 0,0 0 0 0 0,0 2 1 0 0,29 8-1 0 0,-48-10-15 0 0,0 0 0 0 0,0 1 1 0 0,0-1-1 0 0,0 1 0 0 0,0 0 1 0 0,0 1-1 0 0,-1 0 0 0 0,0-1 1 0 0,0 2-1 0 0,0-1 0 0 0,0 1 1 0 0,0-1-1 0 0,-1 1 1 0 0,0 0-1 0 0,0 1 0 0 0,0-1 1 0 0,-1 1-1 0 0,0 0 0 0 0,0 0 1 0 0,0 0-1 0 0,-1 0 0 0 0,0 0 1 0 0,0 0-1 0 0,-1 1 0 0 0,2 6 1 0 0,-1 7 2 0 0,0 0-1 0 0,-1-1 1 0 0,-1 1 0 0 0,-1 0 0 0 0,-1 0 0 0 0,0 0 0 0 0,-1-1 0 0 0,-2 0 0 0 0,0 1 0 0 0,-1-1-1 0 0,-12 27 1 0 0,7-24 2 0 0,-1 0 0 0 0,-1-1 0 0 0,-1-1 0 0 0,-1 0-1 0 0,-1-1 1 0 0,0 0 0 0 0,-1-1 0 0 0,-37 28 0 0 0,2-5 11 0 0,-110 65 0 0 0,144-96-14 0 0,-1 0 0 0 0,0-2 0 0 0,-1 0 0 0 0,0-1 0 0 0,0-1 0 0 0,-1-1 0 0 0,1-1 0 0 0,-1 0 0 0 0,0-2 0 0 0,-29 0 0 0 0,-14-10-1470 0 0,50 5-5892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5:09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6224 0 0,'9'-15'113'0'0,"0"0"0"0"0,1 1 1 0 0,1 0-1 0 0,1 1 0 0 0,0 1 1 0 0,0 0-1 0 0,1 0 0 0 0,1 1 1 0 0,19-12-1 0 0,-7 8 48 0 0,1 2-1 0 0,0 1 1 0 0,0 0-1 0 0,49-11 1 0 0,-36 13-79 0 0,1 1 0 0 0,0 2 0 0 0,0 2 0 0 0,1 1 0 0 0,0 3 0 0 0,-1 1 0 0 0,1 2 0 0 0,0 2 0 0 0,62 14 0 0 0,-71-10-35 0 0,0 2 1 0 0,-1 1 0 0 0,-1 2-1 0 0,0 1 1 0 0,0 1 0 0 0,-2 2 0 0 0,0 1-1 0 0,-1 1 1 0 0,-1 1 0 0 0,0 2-1 0 0,-2 1 1 0 0,30 33 0 0 0,3 15 33 0 0,-2 3 1 0 0,-3 2 0 0 0,-4 2-1 0 0,-4 3 1 0 0,-3 1 0 0 0,-3 2-1 0 0,-4 2 1 0 0,-5 1 0 0 0,-2 1-1 0 0,-5 1 1 0 0,17 136 0 0 0,-32-154-27 0 0,-4 136 0 0 0,-29 28-1309 0 0,25-235 1254 0 0,-7 47-6740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5:18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795 42 3808 0 0,'0'0'111'0'0,"-2"-6"33"0"0,-9-19 154 0 0,8 19 53 0 0,3 6-323 0 0,0-1 0 0 0,0 1 1 0 0,-1 0-1 0 0,1-1 0 0 0,0 1 0 0 0,0 0 1 0 0,-1 0-1 0 0,1-1 0 0 0,0 1 0 0 0,-1 0 1 0 0,1 0-1 0 0,0-1 0 0 0,-1 1 1 0 0,1 0-1 0 0,-1 0 0 0 0,1 0 0 0 0,0 0 1 0 0,-1 0-1 0 0,1 0 0 0 0,-1 0 0 0 0,1 0 1 0 0,0 0-1 0 0,-1 0 0 0 0,1 0 0 0 0,-1 0 1 0 0,1 0-1 0 0,0 0 0 0 0,-1 0 0 0 0,0 0 1 0 0,-14 4 469 0 0,3 17-268 0 0,-5 27-106 0 0,3 0 1 0 0,1 1-1 0 0,-6 56 1 0 0,13-69-74 0 0,-93 726 689 0 0,36-222-256 0 0,20-267-114 0 0,-12-2 0 0 0,-142 416-1 0 0,-5-198-1187 0 0,190-465-5150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5:18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367 97 3808 0 0,'-4'-8'-8'0'0,"-5"-7"11"0"0,0-1 0 0 0,-1 1 0 0 0,-21-24 0 0 0,31 39 18 0 0,0 0 0 0 0,-1-1 1 0 0,1 1-1 0 0,-1 0 0 0 0,1-1 0 0 0,-1 1 1 0 0,1 0-1 0 0,-1 0 0 0 0,1 0 0 0 0,-1-1 1 0 0,1 1-1 0 0,-1 0 0 0 0,0 0 0 0 0,1 0 1 0 0,-1 0-1 0 0,1 0 0 0 0,-1 0 0 0 0,1 0 1 0 0,-1 0-1 0 0,0 0 0 0 0,1 0 0 0 0,-1 0 1 0 0,1 0-1 0 0,-1 1 0 0 0,1-1 0 0 0,-1 0 1 0 0,1 0-1 0 0,-1 0 0 0 0,1 1 0 0 0,-1-1 1 0 0,1 0-1 0 0,-1 1 0 0 0,1-1 0 0 0,-1 0 1 0 0,1 1-1 0 0,-17 18 305 0 0,15-16-316 0 0,-19 27 173 0 0,1 0 1 0 0,1 2-1 0 0,2 0 0 0 0,1 1 0 0 0,2 1 0 0 0,-13 47 1 0 0,18-51-82 0 0,2 0 1 0 0,1 1 0 0 0,2 0-1 0 0,1 0 1 0 0,1 0 0 0 0,2 1-1 0 0,6 57 1 0 0,-5-84-84 0 0,-1 0-1 0 0,1 0 1 0 0,1 0-1 0 0,-1 0 1 0 0,1 0-1 0 0,0-1 1 0 0,0 1-1 0 0,0 0 1 0 0,0-1-1 0 0,6 7 1 0 0,-6-9-12 0 0,-1 0 0 0 0,1 0 1 0 0,0-1-1 0 0,1 1 1 0 0,-1-1-1 0 0,0 0 1 0 0,0 0-1 0 0,1 1 1 0 0,-1-1-1 0 0,0-1 0 0 0,1 1 1 0 0,-1 0-1 0 0,1-1 1 0 0,-1 1-1 0 0,1-1 1 0 0,0 0-1 0 0,-1 1 1 0 0,1-1-1 0 0,-1 0 0 0 0,1-1 1 0 0,0 1-1 0 0,2-1 1 0 0,12-3 21 0 0,-1 0 1 0 0,0 0 0 0 0,0-2-1 0 0,0 0 1 0 0,18-10 0 0 0,71-47 158 0 0,-73 44-114 0 0,-26 14-16 0 0,1 1 0 0 0,0 0 1 0 0,0 1-1 0 0,1 0 0 0 0,-1 0 0 0 0,15-3 1 0 0,-20 10 85 0 0,-2 8-103 0 0,0-1-1 0 0,0 0 1 0 0,-2 1 0 0 0,1-1 0 0 0,-1 0 0 0 0,-1 0 0 0 0,0 0 0 0 0,-6 14 0 0 0,-43 87 141 0 0,33-79-144 0 0,0 0 0 0 0,-3-1 0 0 0,0-2 0 0 0,-2 0 0 0 0,-1-1 0 0 0,-2-1 0 0 0,0-2 0 0 0,-2-1 0 0 0,-41 28 0 0 0,64-49-23 0 0,-1 0-1 0 0,1-1 0 0 0,-1 1 1 0 0,0-1-1 0 0,0-1 0 0 0,-1 0 0 0 0,1 0 1 0 0,-13 2-1 0 0,15-3-120 0 0,0-1 1 0 0,0 0-1 0 0,0 0 0 0 0,0-1 0 0 0,-1 0 1 0 0,1 1-1 0 0,0-2 0 0 0,0 1 1 0 0,0 0-1 0 0,0-1 0 0 0,-7-4 0 0 0,6 3-5740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5:19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0 452 7136 0 0,'0'0'0'0'0,"62"-33"-112"0"0,31-16-152 0 0,49-30 0 0 0,66-33-304 0 0,38-66 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5:3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0 494 3504 0 0,'0'0'959'0'0,"7"-5"-659"0"0,368-247 1238 0 0,-294 201-1221 0 0,122-102 1 0 0,-169 125-1148 0 0,-27 23-3540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5:36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1 530 2400 0 0,'0'0'0'0'0,"60"-63"-24"0"0,-13 6 0 0 0,6-9-136 0 0,6-2 16 0 0,6-4 40 0 0,9-2 8 0 0,10 6 40 0 0,2 7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5:38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1704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48:53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74 6128 0 0,'0'0'-8'0'0,"-5"0"-46"0"0,-6 0 56 0 0,-4-1 119 0 0,0 2 1 0 0,-21 2-1 0 0,4 12 769 0 0,30-14-123 0 0,20-4-307 0 0,210-55 576 0 0,-139 34-543 0 0,-53 16 34 0 0,-26 9-431 0 0,-10-1-140 0 0,0 1 1 0 0,0-1-1 0 0,0 1 1 0 0,0-1-1 0 0,0 0 1 0 0,0 1-1 0 0,0-1 1 0 0,-1 0-1 0 0,1 1 1 0 0,0-1-1 0 0,0 0 1 0 0,0 1-1 0 0,-1-1 1 0 0,1 0-1 0 0,0 1 1 0 0,0-1-1 0 0,-1 0 1 0 0,1 0-1 0 0,0 1 1 0 0,0-1-1 0 0,-1 0 1 0 0,1 0-1 0 0,0 0 0 0 0,-1 0 1 0 0,1 1-1 0 0,-1-1 1 0 0,0 0-1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5:39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44 352 896 0 0,'-5'-6'-26'0'0,"-1"-1"60"0"0,0 0 1 0 0,1 0 0 0 0,0-1-1 0 0,-4-8 1 0 0,7 13 1 0 0,1 0-1 0 0,0 1 1 0 0,0-1 0 0 0,1 0-1 0 0,-1 0 1 0 0,1 0 0 0 0,-1 0-1 0 0,1 0 1 0 0,0 0 0 0 0,0 0 0 0 0,0 1-1 0 0,0-1 1 0 0,1 0 0 0 0,-1 0-1 0 0,1 0 1 0 0,0 0 0 0 0,1-4-1 0 0,5-7 90 0 0,0 1-1 0 0,1 0 0 0 0,0 0 0 0 0,1 1 1 0 0,1 0-1 0 0,0 0 0 0 0,0 1 0 0 0,1 0 1 0 0,0 1-1 0 0,17-11 0 0 0,-2 3 175 0 0,2 1-1 0 0,-1 1 1 0 0,60-24 0 0 0,-82 38-250 0 0,1 0-1 0 0,0 0 1 0 0,0 0 0 0 0,0 1 0 0 0,0 0 0 0 0,0 0 0 0 0,0 1 0 0 0,0 0 0 0 0,0 0 0 0 0,0 0 0 0 0,0 1 0 0 0,0-1 0 0 0,10 4 0 0 0,-12-3-28 0 0,0 1-1 0 0,0 0 1 0 0,0 0-1 0 0,-1 0 1 0 0,1 0 0 0 0,0 0-1 0 0,-1 1 1 0 0,0 0-1 0 0,1 0 1 0 0,-1 0-1 0 0,0 0 1 0 0,0 0-1 0 0,-1 1 1 0 0,1-1 0 0 0,-1 1-1 0 0,0 0 1 0 0,0 0-1 0 0,0-1 1 0 0,0 1-1 0 0,1 5 1 0 0,6 21 38 0 0,-2 1 1 0 0,-1-1-1 0 0,-1 1 1 0 0,-2 1 0 0 0,-1-1-1 0 0,-1 0 1 0 0,-5 49-1 0 0,-4-17 55 0 0,-2 0 0 0 0,-32 106-1 0 0,11-84 136 0 0,-76 149 1 0 0,106-232-244 0 0,-5 18 371 0 0,6-19-370 0 0,0-1-1 0 0,0 0 1 0 0,0 0-1 0 0,0 0 1 0 0,0 1-1 0 0,0-1 1 0 0,0 0-1 0 0,0 0 1 0 0,0 1 0 0 0,0-1-1 0 0,0 0 1 0 0,0 0-1 0 0,0 0 1 0 0,1 1-1 0 0,-1-1 1 0 0,0 0-1 0 0,0 0 1 0 0,0 0-1 0 0,0 1 1 0 0,1-1-1 0 0,-1 0 1 0 0,0 0-1 0 0,0 0 1 0 0,0 0-1 0 0,1 0 1 0 0,-1 0-1 0 0,0 0 1 0 0,0 1 0 0 0,1-1-1 0 0,-1 0 1 0 0,0 0-1 0 0,0 0 1 0 0,1 0-1 0 0,-1 0 1 0 0,0 0-1 0 0,0 0 1 0 0,0 0-1 0 0,1 0 1 0 0,4-1 41 0 0,-1-1 0 0 0,1 1 1 0 0,-1-1-1 0 0,0 0 0 0 0,7-3 1 0 0,-10 5-48 0 0,165-92 601 0 0,-33 18-251 0 0,165-94 289 0 0,-287 162-625 0 0,12-7 28 0 0,40-29 1 0 0,-49 30-321 0 0,-2 0 0 0 0,0-1 0 0 0,11-14 0 0 0,-12 13-5583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05:51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0 992 2904 0 0,'0'0'16'0'0,"5"0"-9"0"0,1 1-7 0 0,0-1 0 0 0,0 2 0 0 0,0-1 0 0 0,-1 1 0 0 0,1 0 0 0 0,-1 0 0 0 0,1 0 0 0 0,-1 1 0 0 0,0 0 1 0 0,0 0-1 0 0,0 0 0 0 0,0 1 0 0 0,-1 0 0 0 0,1-1 0 0 0,-1 2 0 0 0,0-1 0 0 0,5 7 0 0 0,8 10 0 0 0,-2 1 0 0 0,21 35 0 0 0,52 113 38 0 0,4 8 47 0 0,-84-163-31 0 0,12 18 370 0 0,27 63-1 0 0,-46-93-74 0 0,0-20-14 0 0,-2 10-268 0 0,2-20 62 0 0,0 0 0 0 0,2 0 0 0 0,1 0 0 0 0,1 0 0 0 0,1 0 0 0 0,14-35 0 0 0,-13 44-65 0 0,1 1-1 0 0,0 0 1 0 0,2 0-1 0 0,0 0 1 0 0,1 1-1 0 0,0 1 1 0 0,1 0-1 0 0,1 1 1 0 0,28-25-1 0 0,-26 27-15 0 0,0 1 0 0 0,0 0 1 0 0,1 2-1 0 0,1-1 0 0 0,0 2 0 0 0,0 0 0 0 0,19-5 0 0 0,-30 11-29 0 0,1 1-1 0 0,0 0 0 0 0,-1 0 1 0 0,1 0-1 0 0,0 1 0 0 0,-1 0 1 0 0,1 0-1 0 0,0 0 0 0 0,-1 1 1 0 0,9 2-1 0 0,-11-2-6 0 0,1 1 0 0 0,-1 0 0 0 0,1 0 0 0 0,-1 0 0 0 0,0 0 0 0 0,1 1 0 0 0,-1 0 0 0 0,-1 0 1 0 0,1 0-1 0 0,0 0 0 0 0,-1 1 0 0 0,1-1 0 0 0,-1 1 0 0 0,0 0 0 0 0,3 6 0 0 0,-2-4-2 0 0,0 1 1 0 0,-1-1-1 0 0,0 1 0 0 0,-1 0 0 0 0,1 0 1 0 0,-1-1-1 0 0,-1 2 0 0 0,1-1 0 0 0,-1 0 1 0 0,-1 0-1 0 0,1 0 0 0 0,-1 8 0 0 0,-1-3 2 0 0,-1 0-1 0 0,0-1 0 0 0,0 1 0 0 0,-1 0 0 0 0,-1-1 0 0 0,-8 19 1 0 0,-1-4 4 0 0,-1-1 0 0 0,-2-1 0 0 0,0 0 1 0 0,-1-2-1 0 0,-27 28 0 0 0,12-15 28 0 0,-2-1-1 0 0,0-2 0 0 0,-47 32 1 0 0,80-63-40 0 0,0 0 1 0 0,0 0-1 0 0,0 0 1 0 0,0-1-1 0 0,0 1 1 0 0,0 0-1 0 0,0-1 1 0 0,-1 1-1 0 0,1-1 0 0 0,0 1 1 0 0,0-1-1 0 0,-1 0 1 0 0,1 0-1 0 0,0 1 1 0 0,0-1-1 0 0,-1 0 1 0 0,1 0-1 0 0,0 0 1 0 0,0 0-1 0 0,-1 0 1 0 0,-1-1-1 0 0,2 0 0 0 0,1 1-1 0 0,-1-1 1 0 0,1 0 0 0 0,-1 0-1 0 0,1 1 1 0 0,-1-1 0 0 0,1 0-1 0 0,-1 0 1 0 0,1 0 0 0 0,-1 0-1 0 0,1 0 1 0 0,0 1 0 0 0,0-1-1 0 0,-1 0 1 0 0,1 0 0 0 0,0 0-1 0 0,0 0 1 0 0,0 0-1 0 0,0 0 1 0 0,0 0 0 0 0,1-1-1 0 0,0-9 19 0 0,1 1-1 0 0,0-1 0 0 0,7-17 1 0 0,0 4-1 0 0,2 1 1 0 0,0 1 0 0 0,2-1 0 0 0,0 2-1 0 0,1 0 1 0 0,26-29 0 0 0,116-106 103 0 0,-41 45-41 0 0,-110 106-80 0 0,22-23 45 0 0,-1 0 0 0 0,-1-2-1 0 0,40-64 1 0 0,-62 87-6 0 0,0-1 0 0 0,0 1 0 0 0,-1-1 1 0 0,0 0-1 0 0,0 0 0 0 0,-1 0 0 0 0,0 0 0 0 0,-1 0 1 0 0,0-13-1 0 0,0 19 163 0 0,-9 0 8 0 0,2 2 18 0 0,6 11-180 0 0,2-5-33 0 0,0 0 1 0 0,1 0-1 0 0,0 0 0 0 0,0 0 1 0 0,1 0-1 0 0,0 0 1 0 0,0-1-1 0 0,0 1 1 0 0,0-1-1 0 0,9 9 0 0 0,0 3 9 0 0,90 143 324 0 0,-102-160-349 0 0,1 0 1 0 0,-1-1-1 0 0,0 1 1 0 0,1-1-1 0 0,-1 1 1 0 0,0 0-1 0 0,1-1 0 0 0,-1 1 1 0 0,0-1-1 0 0,0 1 1 0 0,1-1-1 0 0,-1 1 1 0 0,0-1-1 0 0,0 1 0 0 0,0-1 1 0 0,0 0-1 0 0,0 1 1 0 0,0-1-1 0 0,0 1 1 0 0,0-2-1 0 0,2-33 41 0 0,-1 0-1 0 0,-7-59 1 0 0,-20-72 30 0 0,5 45-8 0 0,2-29 14 0 0,-16-92 22 0 0,21 166-5 0 0,-28-86 0 0 0,40 150-52 0 0,7 18 8 0 0,10 20-17 0 0,88 205 52 0 0,-76-163-56 0 0,2-1 0 0 0,73 120 0 0 0,-74-144-20 0 0,49 64 16 0 0,-76-105-26 0 0,0 0 0 0 0,1 0 1 0 0,-1-1-1 0 0,1 1 0 0 0,0 0 0 0 0,-1-1 0 0 0,1 1 0 0 0,0-1 0 0 0,0 0 0 0 0,0 1 0 0 0,0-1 0 0 0,0 0 0 0 0,0 0 0 0 0,1 0 0 0 0,-1-1 1 0 0,0 1-1 0 0,0-1 0 0 0,1 1 0 0 0,3 0 0 0 0,-5-2 0 0 0,1 1 0 0 0,0-1-1 0 0,0 1 1 0 0,0-1 0 0 0,0 0 0 0 0,0 1 0 0 0,0-1 0 0 0,-1 0 0 0 0,1 0-1 0 0,0-1 1 0 0,-1 1 0 0 0,1 0 0 0 0,0 0 0 0 0,-1-1 0 0 0,0 1 0 0 0,1-1-1 0 0,1-2 1 0 0,1-3 2 0 0,1 0 0 0 0,-2-1-1 0 0,1 1 1 0 0,-1-1 0 0 0,0 0 0 0 0,-1 1-1 0 0,1-1 1 0 0,-2 0 0 0 0,2-9-1 0 0,-2 2-1 0 0,0 0 0 0 0,-2 0 0 0 0,0 1-1 0 0,0-1 1 0 0,-1 0 0 0 0,-1 1-1 0 0,-7-22 1 0 0,8 28-1 0 0,-2 0 0 0 0,1 0 0 0 0,-1 0-1 0 0,0 0 1 0 0,-1 0 0 0 0,0 1 0 0 0,0 0 0 0 0,0 0 0 0 0,-1 0-1 0 0,0 1 1 0 0,-1 0 0 0 0,1 0 0 0 0,-15-9 0 0 0,15 12-14 0 0,1 0-1 0 0,-1 0 1 0 0,1 1 0 0 0,-1 0 0 0 0,0 1 0 0 0,0-1 0 0 0,0 1 0 0 0,0 0 0 0 0,0 0 0 0 0,-10 1 0 0 0,13 0-46 0 0,6-5-84 0 0,18-28 65 0 0,179-176-133 0 0,-56 63 63 0 0,-137 140 143 0 0,0-3-28 0 0,0 2 1 0 0,0-1-1 0 0,1 1 1 0 0,16-12-1 0 0,-23 20 31 0 0,0 0 0 0 0,-1 0 0 0 0,1 0 0 0 0,-1 0 0 0 0,1 0 0 0 0,-1 0 0 0 0,0 0 0 0 0,1 1 0 0 0,-1-1 0 0 0,0 0 0 0 0,0 0 0 0 0,1 0 0 0 0,-1 0-1 0 0,0 0 1 0 0,0 0 0 0 0,-1 3 0 0 0,-1 8-2 0 0,-1 1-1 0 0,0-1 0 0 0,-1 1 0 0 0,-1-1 1 0 0,0 0-1 0 0,-7 12 0 0 0,-1 3 0 0 0,-29 61-11 0 0,20-46 0 0 0,3 1 1 0 0,-15 48-1 0 0,33-88 16 0 0,0 0-1 0 0,0 0 1 0 0,1 0-1 0 0,0 0 1 0 0,-1 1-1 0 0,1-1 1 0 0,0 0 0 0 0,1 0-1 0 0,-1 0 1 0 0,0 0-1 0 0,1 0 1 0 0,0 0 0 0 0,0 0-1 0 0,0 0 1 0 0,0 0-1 0 0,0 0 1 0 0,0 0-1 0 0,1 0 1 0 0,-1-1 0 0 0,1 1-1 0 0,0 0 1 0 0,0-1-1 0 0,4 4 1 0 0,3 3 0 0 0,0-1 0 0 0,1-1 1 0 0,1 0-1 0 0,17 10 0 0 0,1 1 0 0 0,-24-16 0 0 0,-1 1 0 0 0,1-1 0 0 0,-1 1 0 0 0,0 1 0 0 0,0-1 0 0 0,-1 1 0 0 0,1-1 0 0 0,-1 1 0 0 0,1 0 0 0 0,-1 0 0 0 0,0 0 0 0 0,-1 1 0 0 0,1-1 0 0 0,-1 1 1 0 0,0 0-1 0 0,0-1 0 0 0,0 1 0 0 0,-1 0 0 0 0,0 0 0 0 0,0 0 0 0 0,0 0 0 0 0,0 6 0 0 0,0 20-634 0 0,-6 39-1 0 0,5-70 635 0 0,-2 23-6372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8:52:56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3912 0 0,'0'0'0'0'0,"34"9"-48"0"0,-15-16 16 0 0</inkml:trace>
  <inkml:trace contextRef="#ctx0" brushRef="#br0" timeOffset="1">705 39 6824 0 0,'0'0'0'0'0,"41"-15"-40"0"0,-8-8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8:52:57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8536 0 0,'0'0'0'0'0,"68"-6"-64"0"0,-28-16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8:53:36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2704 0 0,'0'0'1449'0'0,"7"-2"-970"0"0,29-9 34 0 0,-16 5-261 0 0,0 0 1 0 0,1 1-1 0 0,0 0 0 0 0,25 0 0 0 0,-19 3-79 0 0,1 0 0 0 0,-1-2 0 0 0,0-1 0 0 0,-1-1 0 0 0,1-2 0 0 0,-1 0 0 0 0,-1-2 0 0 0,0 0 0 0 0,32-19 0 0 0,8 0 552 0 0,-63 28-560 0 0,4-2 77 0 0,-5 2-232 0 0,-1 1 1 0 0,0-1-1 0 0,1 1 0 0 0,-1 0 1 0 0,1-1-1 0 0,-1 1 0 0 0,1-1 1 0 0,-1 1-1 0 0,1 0 0 0 0,-1-1 1 0 0,1 1-1 0 0,-1 0 0 0 0,1 0 0 0 0,-1-1 1 0 0,1 1-1 0 0,-1 0 0 0 0,1 0 1 0 0,0 0-1 0 0,0 0 0 0 0,1-1-50 0 0,0 1-1 0 0,0 0 1 0 0,0 0-1 0 0,0 1 1 0 0,0-1-1 0 0,0 0 1 0 0,0 1-1 0 0,0-1 1 0 0,0 1-1 0 0,0-1 1 0 0,0 1-1 0 0,0 0 1 0 0,0 0-1 0 0,0 0 1 0 0,-1 0-1 0 0,1 0 1 0 0,0 0-1 0 0,-1 1 1 0 0,1-1-1 0 0,1 2 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07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72 106 5720 0 0,'-2'-6'-16'0'0,"1"1"49"0"0,0 0 1 0 0,0-1 0 0 0,0 1-1 0 0,1 0 1 0 0,-1 0 0 0 0,1-1-1 0 0,0 1 1 0 0,1 0-1 0 0,0 0 1 0 0,-1-1 0 0 0,1 1-1 0 0,1 0 1 0 0,2-8-1 0 0,6-4 876 0 0,-9 17-881 0 0,-1 0 1 0 0,0 0-1 0 0,0-1 0 0 0,1 1 1 0 0,-1 0-1 0 0,0 0 0 0 0,0 0 1 0 0,1 0-1 0 0,-1 0 0 0 0,0 0 1 0 0,0 0-1 0 0,1 0 0 0 0,-1-1 1 0 0,0 1-1 0 0,1 0 0 0 0,-1 0 1 0 0,0 0-1 0 0,0 0 0 0 0,1 0 1 0 0,-1 1-1 0 0,0-1 0 0 0,1 0 1 0 0,-1 0-1 0 0,0 0 0 0 0,0 0 1 0 0,1 0-1 0 0,-1 0 0 0 0,0 0 1 0 0,0 0-1 0 0,1 1 0 0 0,-1-1 1 0 0,0 0-1 0 0,1 1 0 0 0,0 1 36 0 0,1 0 1 0 0,-1 0-1 0 0,0 1 0 0 0,0-1 0 0 0,0 1 0 0 0,0-1 0 0 0,0 1 0 0 0,0-1 0 0 0,-1 1 0 0 0,1 0 1 0 0,-1 5-1 0 0,4 70 566 0 0,-10 130 0 0 0,-2-26-13 0 0,7-18 302 0 0,-24 180-1 0 0,24-335-859 0 0,0-3 11 0 0,1-1 0 0 0,-1 0-1 0 0,0 1 1 0 0,-1-1 0 0 0,1 0 0 0 0,-1 0-1 0 0,0 1 1 0 0,-5 8 0 0 0,6-15-57 0 0,0 1 0 0 0,0 0 0 0 0,0-1 1 0 0,0 1-1 0 0,0-1 0 0 0,1 1 0 0 0,-1-1 0 0 0,0 1 1 0 0,0-1-1 0 0,0 0 0 0 0,0 1 0 0 0,1-1 0 0 0,-1 0 1 0 0,0 0-1 0 0,1 1 0 0 0,-1-1 0 0 0,0-2 0 0 0,-3-3 1 0 0,1-1 0 0 0,0 0 1 0 0,0 0-1 0 0,0 0 0 0 0,1 0 0 0 0,0-1 0 0 0,-2-14 0 0 0,2 8-4 0 0,-3-25-426 0 0,2 0 0 0 0,1 0 0 0 0,5-50 0 0 0,-2 76-8097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08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162 121 6224 0 0,'3'-6'9'0'0,"21"-46"16"0"0,-22 49-14 0 0,1 0-1 0 0,0 0 0 0 0,0 0 0 0 0,0 1 0 0 0,0-1 1 0 0,0 1-1 0 0,0 0 0 0 0,1-1 0 0 0,-1 2 0 0 0,1-1 0 0 0,4-2 1 0 0,1 0 17 0 0,0-1 18 0 0,0 1 0 0 0,0 0 0 0 0,0 1 0 0 0,0 0 0 0 0,1 1 0 0 0,-1-1 0 0 0,15 0 0 0 0,-19 3-12 0 0,-1 0 0 0 0,0 0 1 0 0,1 0-1 0 0,-1 0 0 0 0,1 1 1 0 0,-1 0-1 0 0,0 0 0 0 0,0 0 1 0 0,1 1-1 0 0,-1-1 1 0 0,0 1-1 0 0,0 0 0 0 0,-1 0 1 0 0,1 0-1 0 0,0 1 0 0 0,-1 0 1 0 0,1-1-1 0 0,-1 1 0 0 0,5 5 1 0 0,-2-1 31 0 0,-1 1 0 0 0,1 0 0 0 0,-1 0 0 0 0,0 0 0 0 0,-1 1 1 0 0,0-1-1 0 0,0 1 0 0 0,-1 0 0 0 0,0 1 0 0 0,-1-1 0 0 0,0 0 1 0 0,0 1-1 0 0,-1-1 0 0 0,0 1 0 0 0,-1 14 0 0 0,-1-11 13 0 0,0 0 0 0 0,-1-1-1 0 0,0 1 1 0 0,-1-1 0 0 0,-1 1 0 0 0,0-1 0 0 0,0 0 0 0 0,-1 0-1 0 0,-1-1 1 0 0,0 0 0 0 0,-9 14 0 0 0,-3-2 93 0 0,0 0 1 0 0,-1-2 0 0 0,-1 0 0 0 0,-1-1-1 0 0,-1-1 1 0 0,-1-1 0 0 0,0-1 0 0 0,-35 20-1 0 0,-16 9 423 0 0,71-44-507 0 0,30-4 12 0 0,-1-1 0 0 0,45-10 0 0 0,13-1-25 0 0,166 1 155 0 0,-239 13-214 0 0,1 1 0 0 0,-1-1 1 0 0,1 2-1 0 0,-1 0 0 0 0,1 0 0 0 0,-1 1 0 0 0,0 0 0 0 0,0 1 0 0 0,0 0 0 0 0,-1 1 0 0 0,1 0 0 0 0,-1 1 1 0 0,17 13-1 0 0,-25-17-12 0 0,0-1 1 0 0,0 1 0 0 0,-1 0-1 0 0,1 0 1 0 0,-1 0 0 0 0,0 0-1 0 0,1 0 1 0 0,-1 0 0 0 0,0 0-1 0 0,0 1 1 0 0,0-1 0 0 0,0 0-1 0 0,-1 0 1 0 0,1 1 0 0 0,-1-1 0 0 0,1 1-1 0 0,-1-1 1 0 0,0 0 0 0 0,0 4-1 0 0,-1-2 3 0 0,1 1-1 0 0,-1-1 0 0 0,-1 0 1 0 0,1 1-1 0 0,0-1 0 0 0,-1 0 1 0 0,0 0-1 0 0,0 0 1 0 0,-5 7-1 0 0,-4 3 4 0 0,0-1 0 0 0,-1 1 0 0 0,-1-2-1 0 0,-16 13 1 0 0,6-7-1 0 0,-1-1 0 0 0,0-1-1 0 0,-1-1 1 0 0,-39 17-1 0 0,-114 34 44 0 0,140-53-41 0 0,-94 28 31 0 0,108-35-24 0 0,0-1-1 0 0,0-2 1 0 0,-39 2 0 0 0,62-5-40 0 0,0 0 1 0 0,0 0-1 0 0,0 0 0 0 0,0 0 1 0 0,0 0-1 0 0,0-1 0 0 0,0 1 1 0 0,0 0-1 0 0,0-1 0 0 0,0 1 1 0 0,0-1-1 0 0,1 1 0 0 0,-1-1 1 0 0,0 1-1 0 0,0-1 0 0 0,0 1 1 0 0,1-1-1 0 0,-1 0 0 0 0,0 1 1 0 0,0-1-1 0 0,1 0 0 0 0,-1 0 1 0 0,1 0-1 0 0,-1 0 0 0 0,1 1 1 0 0,-1-1-1 0 0,1 0 0 0 0,-1 0 1 0 0,1 0-1 0 0,0 0 0 0 0,0 0 1 0 0,-1 0-1 0 0,1 0 0 0 0,0-2 1 0 0,-1-1-790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09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754 90 4912 0 0,'0'0'256'0'0,"-8"-4"-79"0"0,-40-19 379 0 0,-50-22 215 0 0,88 41-699 0 0,-1 1-1 0 0,1 0 1 0 0,-1 1-1 0 0,0 0 1 0 0,0 0-1 0 0,0 1 0 0 0,-19 1 1 0 0,16 2 27 0 0,0 0 1 0 0,1 1-1 0 0,-1 1 1 0 0,1 0-1 0 0,0 1 0 0 0,0 1 1 0 0,0 0-1 0 0,1 0 1 0 0,-1 1-1 0 0,2 1 1 0 0,-1 0-1 0 0,1 1 1 0 0,0 0-1 0 0,-11 13 1 0 0,-8 10 184 0 0,2 2 0 0 0,2 1 1 0 0,-30 50-1 0 0,24-33 115 0 0,-49 109 0 0 0,72-140-318 0 0,2-1 0 0 0,0 1 0 0 0,1 1 0 0 0,1-1 0 0 0,1 1 0 0 0,1 0 0 0 0,1 0 0 0 0,2 42 0 0 0,1-55-48 0 0,0 0 0 0 0,1-1 0 0 0,0 1 0 0 0,0 0 0 0 0,1-1 1 0 0,0 0-1 0 0,1 1 0 0 0,0-1 0 0 0,0-1 0 0 0,0 1 0 0 0,1 0 1 0 0,1-1-1 0 0,-1 0 0 0 0,11 10 0 0 0,-10-12-7 0 0,0 0-1 0 0,1 0 0 0 0,-1-1 1 0 0,1 1-1 0 0,0-2 1 0 0,0 1-1 0 0,1-1 0 0 0,-1 0 1 0 0,1 0-1 0 0,0-1 1 0 0,-1 0-1 0 0,1-1 0 0 0,0 1 1 0 0,0-2-1 0 0,0 1 1 0 0,14-1-1 0 0,-6-2 12 0 0,-1-1 1 0 0,1 0-1 0 0,-1-1 1 0 0,1-1-1 0 0,-1 0 0 0 0,-1-1 1 0 0,1-1-1 0 0,26-16 1 0 0,-1-3-776 0 0,47-40-1 0 0,-84 64 606 0 0,10-9-7763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09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7832 0 0,'0'0'1060'0'0,"-5"9"-752"0"0,-7 18-206 0 0,1 1 1 0 0,1 1 0 0 0,1-1 0 0 0,2 2-1 0 0,1-1 1 0 0,-3 33 0 0 0,-4 193 237 0 0,11-182-227 0 0,0 178 319 0 0,5-217 46 0 0,-18-86-1827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10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0 167 7136 0 0,'7'-2'-27'0'0,"106"-41"-203"0"0,-42 15 224 0 0,93-23-1 0 0,-103 37 71 0 0,0 3-1 0 0,76-4 1 0 0,-111 13 22 0 0,0 2-1 0 0,1 1 1 0 0,-1 1 0 0 0,0 1 0 0 0,-1 1 0 0 0,1 1-1 0 0,-1 2 1 0 0,26 9 0 0 0,-39-11-30 0 0,-1 1 0 0 0,1 0 0 0 0,-1 1-1 0 0,0 0 1 0 0,0 0 0 0 0,-1 1 0 0 0,0 1 0 0 0,-1 0-1 0 0,1 0 1 0 0,-2 1 0 0 0,1 0 0 0 0,-2 0 0 0 0,1 1 0 0 0,-1 0-1 0 0,-1 0 1 0 0,0 1 0 0 0,0 0 0 0 0,-2 0 0 0 0,1 0-1 0 0,-1 0 1 0 0,-1 1 0 0 0,0 0 0 0 0,-1 0 0 0 0,-1 0-1 0 0,0 0 1 0 0,0 0 0 0 0,-1 0 0 0 0,-3 19 0 0 0,1-13-7 0 0,-1 1-1 0 0,-1-1 1 0 0,-1 0 0 0 0,-1 0 0 0 0,0-1 0 0 0,-1 0-1 0 0,-1 0 1 0 0,-1 0 0 0 0,-18 25 0 0 0,12-22-4 0 0,-2 0 0 0 0,0-1 1 0 0,-2-1-1 0 0,0-1 0 0 0,-1 0 1 0 0,-31 21-1 0 0,7-12 20 0 0,-1-2-1 0 0,0-2 1 0 0,-2-2-1 0 0,-1-2 1 0 0,0-2-1 0 0,-93 20 1 0 0,108-31-4 0 0,0-1 0 0 0,0-1 0 0 0,-34-2 0 0 0,50-2-241 0 0,0-1-1 0 0,0-1 0 0 0,0 0 0 0 0,0-1 1 0 0,0-1-1 0 0,0-1 0 0 0,-15-7 1 0 0,22 8-6620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48:54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 4216 0 0,'0'0'-15'0'0,"7"2"30"0"0,26 5 133 0 0,1-2-1 0 0,-1-1 1 0 0,1-1 0 0 0,0-2-1 0 0,35-3 1 0 0,-22-3 401 0 0,-1-1 1 0 0,0-2-1 0 0,58-19 1 0 0,88-30-244 0 0,-184 54-5736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11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6424 0 0,'0'0'-118'0'0,"2"5"-490"0"0,1 11 646 0 0,-1-1-1 0 0,0 0 1 0 0,-1 1-1 0 0,-1 18 1 0 0,-7 71 223 0 0,4-70-162 0 0,-3 24 95 0 0,-5 122 455 0 0,6 24 59 0 0,-1-38 535 0 0,11-241-549 0 0,-31-263 187 0 0,19 269-679 0 0,3 46-72 0 0,-8-34 0 0 0,7 41-47 0 0,2 1 0 0 0,0-1 0 0 0,0 0 0 0 0,1 0 1 0 0,1-21-1 0 0,2 33-60 0 0,-1 0 1 0 0,1 0-1 0 0,0 0 1 0 0,0 0 0 0 0,0 0-1 0 0,0 1 1 0 0,1-1-1 0 0,-1 0 1 0 0,1 1-1 0 0,0-1 1 0 0,-1 1 0 0 0,1 0-1 0 0,0-1 1 0 0,1 1-1 0 0,-1 0 1 0 0,0 0-1 0 0,4-2 1 0 0,5-4 46 0 0,1 0 1 0 0,18-8-1 0 0,-21 11-35 0 0,23-10 71 0 0,0 1-1 0 0,1 1 1 0 0,46-10-1 0 0,105-11 555 0 0,-143 32-275 0 0,-42 4-377 0 0,1 0 0 0 0,0 0 1 0 0,0 0-1 0 0,-1 0 0 0 0,0 0 1 0 0,1 0-1 0 0,-1 0 0 0 0,0-1 0 0 0,-2 5 1 0 0,-18 22-1739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11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5920 0 0,'0'0'-54'0'0,"7"0"-98"0"0,66 3 70 0 0,37-1 253 0 0,-96-3-78 0 0,-1-1-1 0 0,1 0 1 0 0,0 0-1 0 0,0-2 1 0 0,-1 0-1 0 0,14-5 0 0 0,51-21 1530 0 0,-63 21-1416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12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5624 0 0,'0'0'0'0'0,"12"33"0"0"0,-5-19 0 0 0,7-3 0 0 0,0-6 0 0 0,0-1 8 0 0,7-4 0 0 0,9-4 0 0 0,25-3 32 0 0,6-7 8 0 0,11-5 32 0 0,3-4 0 0 0,9 0 104 0 0,2 2 16 0 0,-5-3 40 0 0,-2-9 16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17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6928 0 0,'0'0'1033'0'0,"4"0"-832"0"0,11 0-51 0 0,0-1-1 0 0,-1-1 0 0 0,1 0 0 0 0,-1-1 0 0 0,1 0 0 0 0,25-11 0 0 0,-37 12-79 0 0,0 1-1 0 0,-1-1 0 0 0,0 1 0 0 0,1-1 1 0 0,-1 0-1 0 0,0 0 0 0 0,0 0 0 0 0,0 0 1 0 0,0-1-1 0 0,-1 1 0 0 0,1 0 0 0 0,0-1 0 0 0,0-2 1 0 0,-1 3 47 0 0,17-18 576 0 0,-15 26-662 0 0,0 0-1 0 0,1 0 0 0 0,-1-1 1 0 0,7 9-1 0 0,-5-8-19 0 0,0 0-1 0 0,-1 0 1 0 0,0 1 0 0 0,5 11 0 0 0,-5-6 1 0 0,0-4 8 0 0,-1 1 0 0 0,0-1-1 0 0,0 1 1 0 0,-1 0 0 0 0,-1-1 0 0 0,2 19-1 0 0,-9 234 449 0 0,10-161-177 0 0,0-23-62 0 0,-2-38-102 0 0,-1-30-75 0 0,0 0 0 0 0,-1 1 0 0 0,1-1 0 0 0,-2 0 0 0 0,1 0 0 0 0,-1 0 0 0 0,-1 0 0 0 0,0 0 0 0 0,0 0 0 0 0,-4 9 0 0 0,5-12 201 0 0,-1-17-203 0 0,-8-35-1714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1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1 252 5920 0 0,'0'0'64'0'0,"31"0"-32"0"0,27-33 16 0 0,21-9 8 0 0,21-2 112 0 0,11-1 16 0 0,3 4 64 0 0,-6-6 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21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12 5520 0 0,'0'0'2521'0'0,"-5"-2"-2098"0"0,-18-8 231 0 0,20 12-404 0 0,-4 2-175 0 0,1 1-1 0 0,0 0 1 0 0,1 0 0 0 0,-1 1 0 0 0,1-1 0 0 0,-8 12 0 0 0,-27 44 156 0 0,35-53-198 0 0,-12 23 64 0 0,1 0 0 0 0,2 1 1 0 0,1 1-1 0 0,1 0 0 0 0,2 1 1 0 0,2 0-1 0 0,1 0 0 0 0,1 1 1 0 0,-1 46-1 0 0,7-48 75 0 0,6 51 0 0 0,-3-54-69 0 0,-2-24-80 0 0,0 1 1 0 0,0-1 0 0 0,1 0 0 0 0,0 1-1 0 0,0-1 1 0 0,1 0 0 0 0,0 0-1 0 0,4 6 1 0 0,33 44 154 0 0,-19-28-80 0 0,-19-25-88 0 0,0 0 0 0 0,0-1 0 0 0,0 0 0 0 0,0 1 1 0 0,0-1-1 0 0,1 0 0 0 0,-1 0 0 0 0,1 0 0 0 0,-1 0 0 0 0,1-1 0 0 0,0 1 1 0 0,0-1-1 0 0,0 0 0 0 0,0 1 0 0 0,0-1 0 0 0,0-1 0 0 0,0 1 0 0 0,4 0 0 0 0,-3 0-1 0 0,0-2 0 0 0,1 1 0 0 0,-1 0 0 0 0,0-1 0 0 0,1 0 0 0 0,-1 0 0 0 0,0 0 0 0 0,0-1 0 0 0,0 1 0 0 0,0-1 0 0 0,7-4 0 0 0,0-1 8 0 0,-1 0 0 0 0,0-1 0 0 0,0 0 0 0 0,-1-1 0 0 0,0 0 0 0 0,0-1 0 0 0,-1 0 0 0 0,7-11 0 0 0,-13 17 6 0 0,1 0 0 0 0,-1-1 0 0 0,0 1-1 0 0,-1-1 1 0 0,1 1 0 0 0,-1-1 0 0 0,0 0 0 0 0,0 0-1 0 0,1-9 1 0 0,-2 11 20 0 0,-2 3-38 0 0,1 0 0 0 0,0-1 0 0 0,0 1 0 0 0,0-1 0 0 0,0 0 1 0 0,-1 1-1 0 0,1-1 0 0 0,0 0 0 0 0,0 1 0 0 0,0-1 0 0 0,-1-2 0 0 0,-2-1 7 0 0,-3 0 1 0 0,1 1 0 0 0,-1-1 0 0 0,0 1 0 0 0,0 0 0 0 0,0 1 0 0 0,0 0 0 0 0,0 0 0 0 0,0 0 0 0 0,-1 1 0 0 0,1 0 0 0 0,-1 1 0 0 0,1-1 0 0 0,-11 2 0 0 0,8 1-3 0 0,0 0 1 0 0,0 0 0 0 0,1 1 0 0 0,-1 0 0 0 0,1 1 0 0 0,0 0 0 0 0,-1 0 0 0 0,-15 11 0 0 0,-3 7-1 0 0,1 1-1 0 0,0 1 1 0 0,2 2 0 0 0,-32 40-1 0 0,-60 64-1658 0 0,106-118-6604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23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1 3712 0 0,'0'0'1889'0'0,"-6"0"-1585"0"0,-4-1-178 0 0,-1 1 1 0 0,0 1-1 0 0,0 0 0 0 0,1 0 0 0 0,-1 1 0 0 0,0 1 1 0 0,1 0-1 0 0,0 0 0 0 0,0 1 0 0 0,0 0 0 0 0,0 1 0 0 0,1 0 1 0 0,-1 0-1 0 0,1 1 0 0 0,0 1 0 0 0,-11 10 0 0 0,2 5 49 0 0,2 0 0 0 0,0 2 0 0 0,2 0 0 0 0,1 0 0 0 0,-20 50 0 0 0,22-47-65 0 0,2 0 0 0 0,0 1 0 0 0,2 0-1 0 0,-5 40 1 0 0,10-49-38 0 0,0 1-1 0 0,2 0 0 0 0,0 0 0 0 0,1-1 0 0 0,1 1 0 0 0,1 0 0 0 0,7 24 0 0 0,-8-38-46 0 0,0 0 1 0 0,1 0-1 0 0,0 0 0 0 0,1-1 0 0 0,-1 1 0 0 0,1-1 0 0 0,0 0 0 0 0,0 0 1 0 0,1-1-1 0 0,-1 1 0 0 0,1-1 0 0 0,0 0 0 0 0,0 0 0 0 0,1 0 0 0 0,-1-1 1 0 0,10 5-1 0 0,-7-4-6 0 0,1 0 0 0 0,0-1 0 0 0,1 0 0 0 0,-1 0 0 0 0,0-1 0 0 0,1 0 0 0 0,0-1 0 0 0,-1 0 0 0 0,1 0 1 0 0,10-1-1 0 0,-13-1 4 0 0,0-1 1 0 0,0 0-1 0 0,0 0 1 0 0,0 0-1 0 0,-1-1 0 0 0,1 0 1 0 0,-1-1-1 0 0,0 1 1 0 0,1-1-1 0 0,-2 0 1 0 0,1-1-1 0 0,0 1 1 0 0,-1-1-1 0 0,7-8 1 0 0,-9 10 13 0 0,-1-1 0 0 0,0 1 1 0 0,0-1-1 0 0,-1 0 1 0 0,1 1-1 0 0,2-9 0 0 0,2-6 86 0 0,24-52 51 0 0,-29 68-166 0 0,0-1 0 0 0,0 1-1 0 0,-1-1 1 0 0,1 0 0 0 0,-1 1-1 0 0,0-1 1 0 0,1 0 0 0 0,-1 1 0 0 0,0-1-1 0 0,-1 0 1 0 0,1 0 0 0 0,0 1-1 0 0,-1-1 1 0 0,1 1 0 0 0,-1-1-1 0 0,0 0 1 0 0,0 1 0 0 0,0-1 0 0 0,0 1-1 0 0,-1 0 1 0 0,-1-4 0 0 0,-14-23 78 0 0,16 27-74 0 0,-2 0 7 0 0,0 0-17 0 0,0 1 0 0 0,0 0 0 0 0,0-1 0 0 0,0 1 0 0 0,-1 0 0 0 0,1 1 0 0 0,0-1 0 0 0,-1 0 0 0 0,1 1 0 0 0,0 0 0 0 0,-1 0 0 0 0,1 0 0 0 0,-1 0-1 0 0,1 1 1 0 0,0-1 0 0 0,-1 1 0 0 0,1 0 0 0 0,0 0 0 0 0,0 0 0 0 0,-1 0 0 0 0,1 0 0 0 0,-3 3 0 0 0,-10 5 3 0 0,0 0 1 0 0,1 1-1 0 0,-15 12 0 0 0,11-7 2 0 0,-12 5-4 0 0,0-2-1 0 0,-2-1 1 0 0,-58 21 0 0 0,47-20-11 0 0,-47 14-1560 0 0,82-29-5977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26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5920 0 0,'0'0'1057'0'0,"0"9"-840"0"0,-12 174 1153 0 0,12-182-1341 0 0,-1 0 0 0 0,1-1 0 0 0,0 1 0 0 0,0 0 0 0 0,0-1 1 0 0,0 1-1 0 0,0 0 0 0 0,0 0 0 0 0,0-1 0 0 0,1 1 0 0 0,-1 0 0 0 0,0-1 0 0 0,0 1 1 0 0,0 0-1 0 0,1-1 0 0 0,-1 1 0 0 0,0 0 0 0 0,1-1 0 0 0,-1 1 0 0 0,1-1 0 0 0,-1 1 1 0 0,1 0-1 0 0,-1-1 0 0 0,1 1 0 0 0,-1-1 0 0 0,1 0 0 0 0,-1 1 0 0 0,1-1 1 0 0,-1 1-1 0 0,1-1 0 0 0,0 0 0 0 0,-1 1 0 0 0,1-1 0 0 0,0 0 0 0 0,-1 0 0 0 0,1 0 1 0 0,0 1-1 0 0,-1-1 0 0 0,1 0 0 0 0,0 0 0 0 0,0 0 0 0 0,-1 0 0 0 0,2 0 0 0 0,2-1-3 0 0,1 0-1 0 0,-1-1 1 0 0,0 1-1 0 0,1-1 1 0 0,5-3-1 0 0,-2 2 90 0 0,37-19 90 0 0,-34 15-145 0 0,0 1 0 0 0,1 1 0 0 0,0-1 0 0 0,0 2 0 0 0,0 0-1 0 0,1 0 1 0 0,-1 1 0 0 0,21-2 0 0 0,-29 6-43 0 0,0-1-1 0 0,0 1 1 0 0,0 0-1 0 0,0 0 1 0 0,0 0 0 0 0,-1 0-1 0 0,1 1 1 0 0,0 0-1 0 0,-1 0 1 0 0,1 0 0 0 0,-1 0-1 0 0,0 0 1 0 0,1 0-1 0 0,2 4 1 0 0,4 4 20 0 0,-1-1-1 0 0,16 21 1 0 0,-15-15-17 0 0,0 1 0 0 0,-1 0 0 0 0,0 0 0 0 0,-1 1 1 0 0,-1 0-1 0 0,-1 1 0 0 0,0 0 0 0 0,-2 0 0 0 0,0 0 1 0 0,2 21-1 0 0,-5-27-11 0 0,-1-1 0 0 0,0 1 1 0 0,0 0-1 0 0,-1-1 0 0 0,-1 1 1 0 0,0-1-1 0 0,-6 19 0 0 0,6-23-3 0 0,-1 1-1 0 0,-1-1 0 0 0,1 0 1 0 0,-1 0-1 0 0,0-1 1 0 0,-1 1-1 0 0,1-1 0 0 0,-2 0 1 0 0,1 0-1 0 0,0 0 1 0 0,-1-1-1 0 0,-7 5 0 0 0,5-5 11 0 0,0 0 0 0 0,0-1 0 0 0,0 0 0 0 0,-1-1-1 0 0,1 0 1 0 0,-1 0 0 0 0,0-1 0 0 0,0 0 0 0 0,-17 2 0 0 0,-2-3-659 0 0,-42-2 1 0 0,65 1 363 0 0,-7 0-6994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2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7136 0 0,'0'0'0'0'0,"45"10"-24"0"0,1-5 8 0 0,19-5-48 0 0,14-7 0 0 0,15-10-128 0 0,8-4 0 0 0,7-16-72 0 0,-2-16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42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0 233 3808 0 0,'0'0'72'0'0,"5"-2"-8"0"0,52-14 391 0 0,0 1 1 0 0,94-10-1 0 0,-116 20-316 0 0,458-48 2064 0 0,-96 24-1209 0 0,-266 17-656 0 0,101 8 196 0 0,-81 5-170 0 0,-111-2-276 0 0,347-18 736 0 0,139-30-186 0 0,-401 45-443 0 0,-102 4-156 0 0,-18 0-212 0 0,0 1 0 0 0,0-1 0 0 0,-1 1 0 0 0,1 0 0 0 0,0 1 0 0 0,-1-1 0 0 0,9 5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5:48:5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0 4416 0 0,'0'0'528'0'0,"-5"1"-405"0"0,-7 2-6 0 0,-1 0 1 0 0,1 0-1 0 0,0 1 1 0 0,0 1-1 0 0,0 0 1 0 0,0 1-1 0 0,1 0 1 0 0,0 0-1 0 0,0 2 1 0 0,1-1-1 0 0,-15 15 1 0 0,13-11-11 0 0,1 0-1 0 0,0 1 1 0 0,1 0 0 0 0,0 1-1 0 0,1 0 1 0 0,1 0 0 0 0,0 1-1 0 0,0 0 1 0 0,-6 18 0 0 0,9-15-8 0 0,0 0 0 0 0,0 0 0 0 0,2 1 1 0 0,0-1-1 0 0,1 1 0 0 0,1 0 0 0 0,1-1 0 0 0,0 1 1 0 0,1 0-1 0 0,1-1 0 0 0,1 1 0 0 0,0-1 0 0 0,1 1 1 0 0,12 28-1 0 0,-6-18 5 0 0,2-1 0 0 0,0-1 1 0 0,2 0-1 0 0,1 0 1 0 0,2-2-1 0 0,22 28 0 0 0,-26-34-38 0 0,0 1 0 0 0,0 0 1 0 0,15 35-1 0 0,-25-47-52 0 0,0-3-4 0 0,0 0 1 0 0,0 0-1 0 0,0 0 1 0 0,0-1-1 0 0,1 1 0 0 0,-1-1 1 0 0,1 0-1 0 0,0 0 1 0 0,0-1-1 0 0,0 1 1 0 0,0-1-1 0 0,0 1 0 0 0,1-1 1 0 0,-1-1-1 0 0,1 1 1 0 0,-1-1-1 0 0,1 1 0 0 0,-1-1 1 0 0,1-1-1 0 0,0 1 1 0 0,0-1-1 0 0,7 0 0 0 0,-5 1 6 0 0,0-1-1 0 0,0-1 1 0 0,0 1-1 0 0,0-1 1 0 0,0-1-1 0 0,0 1 1 0 0,-1-1-1 0 0,1 0 1 0 0,-1-1-1 0 0,1 1 0 0 0,-1-1 1 0 0,0 0-1 0 0,0-1 1 0 0,0 0-1 0 0,6-4 1 0 0,0-5 18 0 0,0-1 0 0 0,-1 0 0 0 0,-1-1 0 0 0,0 1 0 0 0,0-2 0 0 0,-2 0 0 0 0,0 0 0 0 0,-1 0 0 0 0,-1-1 0 0 0,8-29 0 0 0,-7 15 32 0 0,-2 0 0 0 0,-1-1 0 0 0,-1 1-1 0 0,-1-1 1 0 0,-4-39 0 0 0,-1 51-35 0 0,0 1 1 0 0,-1 0-1 0 0,-1 0 0 0 0,-1 1 0 0 0,0-1 1 0 0,-1 1-1 0 0,-1 1 0 0 0,-1-1 0 0 0,-1 1 1 0 0,-12-16-1 0 0,16 24-14 0 0,-1 1 0 0 0,0 0 0 0 0,0 0 0 0 0,-1 0 0 0 0,0 1 0 0 0,0 0-1 0 0,0 0 1 0 0,-1 1 0 0 0,0 0 0 0 0,-1 1 0 0 0,1 0 0 0 0,-1 0 0 0 0,0 1 0 0 0,0 0 0 0 0,-1 1 0 0 0,1 0 0 0 0,-1 1 0 0 0,1 0 0 0 0,-1 1-1 0 0,0 0 1 0 0,0 0 0 0 0,1 1 0 0 0,-1 1 0 0 0,0 0 0 0 0,-18 4 0 0 0,-6 4-745 0 0,-61 27 0 0 0,83-31-6865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2:43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1 328 4312 0 0,'0'0'1697'0'0,"1"-5"-1670"0"0,2-1-22 0 0,0 1 0 0 0,1-1-1 0 0,-1 1 1 0 0,1 0 0 0 0,0 0 0 0 0,0 1 0 0 0,1-1 0 0 0,0 1-1 0 0,-1 0 1 0 0,1 0 0 0 0,0 0 0 0 0,1 1 0 0 0,-1 0 0 0 0,7-3-1 0 0,11-5 34 0 0,1 1-1 0 0,28-8 0 0 0,-16 8 48 0 0,0 1 0 0 0,1 2 1 0 0,54-3-1 0 0,114 6 339 0 0,-68 4-167 0 0,613-64 1027 0 0,-537 32-918 0 0,101-13 182 0 0,-238 38-419 0 0,73-9 342 0 0,198 6 1 0 0,-280 18-1642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05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0 311 4616 0 0,'0'0'5138'0'0,"5"-5"-4972"0"0,20-15 21 0 0,1 1 0 0 0,42-23 1 0 0,-10 7 54 0 0,-34 19-155 0 0,118-69 305 0 0,-123 76-313 0 0,0 0 1 0 0,0 2-1 0 0,0 0 0 0 0,1 1 1 0 0,0 2-1 0 0,21-4 0 0 0,-12 3 99 0 0,-1-1-1 0 0,30-11 1 0 0,-24 7 23 0 0,-23 9-1679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1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0 4416 0 0,'0'0'1696'0'0,"-4"12"-1438"0"0,-20 72 230 0 0,-22 143-1 0 0,7-22-39 0 0,13-101-250 0 0,-12 57 187 0 0,34-122 121 0 0,4-37-271 0 0,-1-4-127 0 0,-1-3-85 0 0,0 1 0 0 0,1-1-1 0 0,-1 0 1 0 0,1 0 0 0 0,0 0 0 0 0,1 0-1 0 0,-1-1 1 0 0,1 1 0 0 0,0 0 0 0 0,0 0 0 0 0,1 0-1 0 0,0-6 1 0 0,1-7 20 0 0,1-41 69 0 0,2 0 1 0 0,3 1-1 0 0,22-84 1 0 0,-22 115-68 0 0,1 1 0 0 0,1 0 0 0 0,2 1 0 0 0,0 0 0 0 0,2 1 0 0 0,0 0 1 0 0,2 1-1 0 0,0 1 0 0 0,31-33 0 0 0,-44 52-34 0 0,8-8 55 0 0,1 0 0 0 0,-1 1 0 0 0,16-10 0 0 0,-25 18-28 0 0,-2 2-32 0 0,1-1-1 0 0,-1 1 0 0 0,0-1 1 0 0,1 1-1 0 0,-1 0 0 0 0,0-1 1 0 0,1 1-1 0 0,-1 0 0 0 0,0-1 1 0 0,1 1-1 0 0,-1 0 0 0 0,1-1 1 0 0,-1 1-1 0 0,1 0 0 0 0,-1 0 1 0 0,1 0-1 0 0,-1-1 0 0 0,1 1 1 0 0,-1 0-1 0 0,1 0 0 0 0,-1 0 1 0 0,1 0-1 0 0,-1 0 0 0 0,1 0 1 0 0,-1 0-1 0 0,1 0 0 0 0,0 0 1 0 0,-1 0-1 0 0,1 0 0 0 0,-1 0 1 0 0,1 1-1 0 0,-1-1 0 0 0,1 0 1 0 0,-1 0-1 0 0,1 1 0 0 0,15 11 137 0 0,-4 5-96 0 0,-1 1 1 0 0,0 0 0 0 0,-2 1 0 0 0,0 0 0 0 0,-1 1-1 0 0,-1 0 1 0 0,-1 0 0 0 0,-1 0 0 0 0,0 1-1 0 0,-2 0 1 0 0,2 38 0 0 0,2 152 156 0 0,-8-171-157 0 0,-2 1 1 0 0,-2 0 0 0 0,-12 45-1 0 0,-11 51 212 0 0,28-134-225 0 0,-1 0 1 0 0,1 0-1 0 0,-1-1 1 0 0,1 1-1 0 0,-1 0 1 0 0,0 0-1 0 0,0-1 1 0 0,-2 4-1 0 0,-4-4 174 0 0,-5-10-193 0 0,-2-8-1600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13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7328 0 0,'0'0'0'0'0,"58"-30"0"0"0,0 7 0 0 0,12 0 8 0 0,9-1 8 0 0,10-1 16 0 0,2 3 16 0 0,-8 6 0 0 0,-25 2 16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1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13 4512 0 0,'0'0'2078'0'0,"-5"-3"-1732"0"0,-14-6 26 0 0,19 9-354 0 0,0 0-1 0 0,0 0 1 0 0,-1 0 0 0 0,1 0 0 0 0,0 0-1 0 0,-1 0 1 0 0,1 0 0 0 0,0 0 0 0 0,-1 0-1 0 0,1 0 1 0 0,0 0 0 0 0,0 0 0 0 0,-1 0 0 0 0,1 0-1 0 0,0 0 1 0 0,-1 0 0 0 0,1 0 0 0 0,0 1-1 0 0,0-1 1 0 0,-1 0 0 0 0,1 0 0 0 0,0 0 0 0 0,0 0-1 0 0,-1 1 1 0 0,1-1 0 0 0,0 0 0 0 0,0 0-1 0 0,0 0 1 0 0,0 1 0 0 0,-1-1 0 0 0,1 0-1 0 0,0 0 1 0 0,0 1 0 0 0,0-1 0 0 0,0 0 0 0 0,0 1-1 0 0,-4 10 108 0 0,4-10-54 0 0,-4 11 108 0 0,1 1 0 0 0,1-1 0 0 0,0 1-1 0 0,1 0 1 0 0,1 20 0 0 0,9 67 396 0 0,-4-50-287 0 0,0-6-53 0 0,1 21 319 0 0,-1 77 0 0 0,-10-110-1502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14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39 6016 0 0,'2'-5'-42'0'0,"1"0"28"0"0,13-22-25 0 0,-14 25 823 0 0,-3 7-700 0 0,0-1-1 0 0,-1 1 1 0 0,1 0 0 0 0,-1-1-1 0 0,0 1 1 0 0,0-1-1 0 0,-1 0 1 0 0,-4 7 0 0 0,-3 7 114 0 0,4-5-77 0 0,1 0-1 0 0,0 0 1 0 0,-3 14 0 0 0,7-21-53 0 0,0 1 0 0 0,0-1 0 0 0,0 0 0 0 0,1 1 1 0 0,-1-1-1 0 0,2 1 0 0 0,-1-1 0 0 0,2 9 0 0 0,-2-13-50 0 0,1-1 0 0 0,-1 0 0 0 0,1 0 0 0 0,-1 0 1 0 0,1 0-1 0 0,0 1 0 0 0,-1-1 0 0 0,1 0 0 0 0,0 0 1 0 0,0 0-1 0 0,0 0 0 0 0,-1-1 0 0 0,1 1 0 0 0,0 0 1 0 0,0 0-1 0 0,0 0 0 0 0,0-1 0 0 0,1 1 0 0 0,-1 0 1 0 0,0-1-1 0 0,0 1 0 0 0,0-1 0 0 0,0 0 0 0 0,1 1 0 0 0,-1-1 1 0 0,0 0-1 0 0,0 0 0 0 0,1 0 0 0 0,-1 0 0 0 0,0 0 1 0 0,3 0-1 0 0,3 0 23 0 0,0-1 0 0 0,0-1 0 0 0,0 1 1 0 0,9-4-1 0 0,-8 3 28 0 0,15-4 31 0 0,-17 3-48 0 0,1 1 0 0 0,-1 0-1 0 0,1 0 1 0 0,-1 1-1 0 0,1 0 1 0 0,0 0 0 0 0,-1 1-1 0 0,1 0 1 0 0,0 0 0 0 0,-1 0-1 0 0,1 1 1 0 0,0 0 0 0 0,-1 0-1 0 0,1 1 1 0 0,9 3 0 0 0,-13-3-18 0 0,0 0 0 0 0,-1 0 1 0 0,1 1-1 0 0,0-1 0 0 0,-1 1 1 0 0,1 0-1 0 0,-1 0 0 0 0,0 0 1 0 0,0 0-1 0 0,0 0 0 0 0,-1 0 1 0 0,1 0-1 0 0,-1 1 0 0 0,0-1 1 0 0,2 5-1 0 0,-2-3-10 0 0,1-1-1 0 0,-1 0 1 0 0,0 0-1 0 0,0 1 1 0 0,-1-1-1 0 0,1 0 0 0 0,-1 1 1 0 0,0-1-1 0 0,0 0 1 0 0,-1 1-1 0 0,1-1 1 0 0,-3 8-1 0 0,-1-4 5 0 0,-1 0-1 0 0,0 0 1 0 0,0 0 0 0 0,-1-1-1 0 0,0 0 1 0 0,0 0-1 0 0,-9 7 1 0 0,2-2 9 0 0,-1-1-1 0 0,-27 17 1 0 0,39-26-93 0 0,-1-1-1 0 0,1 1 1 0 0,-1-1-1 0 0,1 0 1 0 0,-1 0 0 0 0,1 0-1 0 0,-1 0 1 0 0,0 0-1 0 0,1 0 1 0 0,-1-1-1 0 0,0 1 1 0 0,0-1 0 0 0,0 0-1 0 0,0 0 1 0 0,1 0-1 0 0,-1 0 1 0 0,0 0 0 0 0,0 0-1 0 0,0-1 1 0 0,1 0-1 0 0,-1 1 1 0 0,0-1 0 0 0,1 0-1 0 0,-1-1 1 0 0,-4-1-1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14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6424 0 0,'0'0'8'0'0,"28"-11"8"0"0,-15 6 8 0 0,1 0 16 0 0,8-1 8 0 0,7 3 32 0 0,0-1 0 0 0,8-3 0 0 0,-5-10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29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5016 0 0,'0'0'227'0'0,"-4"2"-21"0"0,-1 0-131 0 0,-14 3 565 0 0,17-3-442 0 0,1 0-158 0 0,0 1 0 0 0,-1-1-1 0 0,1 1 1 0 0,0-1-1 0 0,0 1 1 0 0,0-1 0 0 0,0 1-1 0 0,1 0 1 0 0,-1-1-1 0 0,1 1 1 0 0,-1 0-1 0 0,1 0 1 0 0,0 3 0 0 0,2 48 190 0 0,-1-29-119 0 0,26 234 850 0 0,-3-66-98 0 0,-13-108-417 0 0,1 21 121 0 0,-11-92-445 0 0,-1 0 0 0 0,-1 0 0 0 0,0 0 0 0 0,-1 0 1 0 0,-5 20-1 0 0,7-32-156 0 0,-1-1 0 0 0,0 1 0 0 0,1-1 1 0 0,-1 1-1 0 0,0-1 0 0 0,0 0 0 0 0,0 1 0 0 0,0-1 1 0 0,0 0-1 0 0,0 0 0 0 0,0 0 0 0 0,0 0 0 0 0,0 0 1 0 0,-1 0-1 0 0,1 0 0 0 0,0 0 0 0 0,-1 0 0 0 0,1-1 1 0 0,-1 1-1 0 0,1 0 0 0 0,-1-1 0 0 0,1 0 0 0 0,-1 1 1 0 0,1-1-1 0 0,-1 0 0 0 0,1 1 0 0 0,-1-1 0 0 0,-2 0 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30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53 4616 0 0,'0'0'1754'0'0,"4"-5"-1423"0"0,0 2-261 0 0,-1-1 0 0 0,1 1 0 0 0,0 0 0 0 0,0 0-1 0 0,0 0 1 0 0,0 1 0 0 0,1-1 0 0 0,-1 1 0 0 0,1 0 0 0 0,-1 0-1 0 0,1 1 1 0 0,6-2 0 0 0,13-2 84 0 0,1 1 0 0 0,0 1 0 0 0,1 2 0 0 0,-1 0 0 0 0,0 2 1 0 0,0 0-1 0 0,0 2 0 0 0,47 11 0 0 0,-62-12-87 0 0,0 1 0 0 0,0 0 0 0 0,-1 1 0 0 0,1 0 0 0 0,-1 1 0 0 0,0 0 0 0 0,14 10 0 0 0,-19-13-50 0 0,-1 1 0 0 0,0 0 0 0 0,-1 0-1 0 0,1 1 1 0 0,0-1 0 0 0,-1 1 0 0 0,0-1 0 0 0,0 1 0 0 0,0 0 0 0 0,0-1 0 0 0,0 1 0 0 0,-1 0 0 0 0,0 0-1 0 0,0 0 1 0 0,0 0 0 0 0,0 1 0 0 0,-1-1 0 0 0,1 0 0 0 0,-1 0 0 0 0,0 0 0 0 0,-1 5 0 0 0,0 0 3 0 0,0-1 1 0 0,0 0 0 0 0,-1 0-1 0 0,0 0 1 0 0,-1 0-1 0 0,0 0 1 0 0,0-1 0 0 0,-1 1-1 0 0,1-1 1 0 0,-7 9 0 0 0,2-6 3 0 0,0 0 1 0 0,0-1-1 0 0,-1 0 1 0 0,-1 0 0 0 0,1-1-1 0 0,-12 8 1 0 0,-6 1 36 0 0,-1-1 0 0 0,0-1 0 0 0,-1-2 0 0 0,-44 15 0 0 0,48-19-3 0 0,1-1 0 0 0,-1-1 0 0 0,0-1 0 0 0,0-1 0 0 0,-37 2 0 0 0,48-10-1406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8T06:23:30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3712 0 0,'6'-4'-47'0'0,"42"-24"5076"0"0,-46 31-4605 0 0,1 3-342 0 0,0 1 0 0 0,0 0 0 0 0,-1 0 0 0 0,1 0 0 0 0,-2 0 0 0 0,1 1 0 0 0,-1-1 0 0 0,0 0 0 0 0,-1 1 0 0 0,1 9 0 0 0,0 4 47 0 0,3 25 79 0 0,16 310 1029 0 0,-18-329-1112 0 0,-1-22-74 0 0,0 1-1 0 0,-1-1 1 0 0,0 0-1 0 0,0 1 1 0 0,-1-1-1 0 0,-1 11 1 0 0,2-16-76 0 0,-1 1 0 0 0,1 0 0 0 0,-1-1-1 0 0,1 1 1 0 0,-1-1 0 0 0,1 1 0 0 0,-1-1 0 0 0,0 1 0 0 0,1-1-1 0 0,-1 0 1 0 0,1 1 0 0 0,-1-1 0 0 0,0 0 0 0 0,1 1 0 0 0,-1-1 0 0 0,0 0-1 0 0,1 0 1 0 0,-1 0 0 0 0,0 0 0 0 0,0 0 0 0 0,1 1 0 0 0,-1-1 0 0 0,0 0-1 0 0,0-1 1 0 0,1 1 0 0 0,-1 0 0 0 0,0 0 0 0 0,1 0 0 0 0,-1 0 0 0 0,0 0-1 0 0,1-1 1 0 0,-1 1 0 0 0,0 0 0 0 0,1-1 0 0 0,-1 1 0 0 0,0 0-1 0 0,0-2 1 0 0,0 2-310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DC94-1697-4921-A617-381761565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38335-A877-44E2-B328-03D0EAC56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7E951-9253-4388-AA69-B61DB00E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9F66-1AEA-4A18-B490-A0F31A8BFFF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EA988-30CF-4691-AB66-12571020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98628-3972-4447-8AC6-B1F28277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F3A3-3933-4D51-8390-183A903BF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5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2210-ED96-444A-981E-FC7BE2C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72E08-0DE8-4C96-83C1-D3D285BA8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32FAC-5768-4376-B8A5-056D5AC4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9F66-1AEA-4A18-B490-A0F31A8BFFF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80549-8ABB-444D-A033-8C8A1510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A96F-5394-42C5-B764-934C3215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F3A3-3933-4D51-8390-183A903BF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97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82493-98DF-4DB8-BB83-30B939B31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21F64-60DD-44A8-8147-51526D762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9F835-E620-48D4-AE9D-B72707D8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9F66-1AEA-4A18-B490-A0F31A8BFFF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CDB23-DA8B-4197-8E0D-C24FE8AF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5D91-809D-4288-AB1F-43EAB1D4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F3A3-3933-4D51-8390-183A903BF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3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CCA5-FEAF-4107-A7D3-33E24EF8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7FD0-66E4-4BA6-9B12-8409631A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D1ED5-A5C9-4892-9A4A-F2B6F209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9F66-1AEA-4A18-B490-A0F31A8BFFF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B8D65-5EB7-4105-9D3C-12125BC9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88BF-E5BE-415E-8A1F-633111A9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F3A3-3933-4D51-8390-183A903BF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5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77C9-8079-4582-97E0-EB48E7DF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57452-B619-4FD0-9E3C-491E28E3F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8398-EB66-4EF3-A42B-BA595D4A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9F66-1AEA-4A18-B490-A0F31A8BFFF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6D9EB-C6DD-4EB4-8A6F-C5E331EE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BCAA2-A2A6-4096-A033-D706E523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F3A3-3933-4D51-8390-183A903BF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11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5049-DBDF-4F64-949D-5900AC9F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D8038-3CDB-4514-A37E-B62F52AB5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49501-0B7F-4D84-BFEE-88ACA20C2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7098D-5F4F-496B-8993-A5629B9D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9F66-1AEA-4A18-B490-A0F31A8BFFF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01B03-7384-460A-8E32-F88F4DA9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8C09E-C33E-4489-9B54-A46F0B20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F3A3-3933-4D51-8390-183A903BF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2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8CC5-4C96-4501-A552-D8179B24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30D47-17A8-45A4-9207-FA1D21C48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60F79-734F-4FD3-A7EC-63C4C4854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77342-29E9-4879-855C-C23BAC3B9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6500E-31F0-4EE4-B1A7-CA467C662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14C62-3CCA-443F-A977-90BBD682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9F66-1AEA-4A18-B490-A0F31A8BFFF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6DBB1-E89D-4B07-A9DE-727494B9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53323-EDA4-4F27-B99D-FE99D173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F3A3-3933-4D51-8390-183A903BF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7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E353-C2D2-401C-90A1-3AB25BAE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4587C-7C33-46F6-904D-E03E1DC2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9F66-1AEA-4A18-B490-A0F31A8BFFF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641E6-FA5E-44DC-94A2-F4884AAA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D9DFA-B296-4B56-9EB9-03E10B3B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F3A3-3933-4D51-8390-183A903BF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3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2E795-8876-4B1E-A30E-B51260E0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9F66-1AEA-4A18-B490-A0F31A8BFFF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5BD26-0883-40A8-92BB-16280D4F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0DE15-F05C-4E60-9BF3-8596A51A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F3A3-3933-4D51-8390-183A903BF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64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F15E-A9F5-453E-B779-9857D419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7BEB3-9FA3-4022-B48A-AF43EBEA3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FF8AA-EB89-4E32-9EE8-88F62D394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647E7-500A-4C3D-AD85-D278B60B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9F66-1AEA-4A18-B490-A0F31A8BFFF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30314-1C82-49E3-A6F8-6B8F7F7F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4A1BC-E9DD-461F-A7A1-3172D7C9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F3A3-3933-4D51-8390-183A903BF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40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14DA-7BC8-4279-9278-DB2DCC9B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0B46B-B7FA-4D84-B505-CD9425E93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5828C-73F4-43C4-A2E1-B2F099F88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44C2A-2231-45A9-997A-8583059F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9F66-1AEA-4A18-B490-A0F31A8BFFF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AC68B-5462-45A7-AA2A-ADB75ECB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A81F-F473-4A1F-AA93-717E7848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3F3A3-3933-4D51-8390-183A903BF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36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21449-3944-4DD4-889C-1422742F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215F4-9905-4658-8B5A-AE05CF17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E3777-FD1B-4A16-B398-90CF0C301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F9F66-1AEA-4A18-B490-A0F31A8BFFF5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3DF29-6CB6-432A-B5A1-4CB31F446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0B0A9-5684-4C63-ABDD-EF99341EA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3F3A3-3933-4D51-8390-183A903BF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customXml" Target="../ink/ink11.xml"/><Relationship Id="rId42" Type="http://schemas.openxmlformats.org/officeDocument/2006/relationships/image" Target="../media/image23.png"/><Relationship Id="rId63" Type="http://schemas.openxmlformats.org/officeDocument/2006/relationships/customXml" Target="../ink/ink32.xml"/><Relationship Id="rId84" Type="http://schemas.openxmlformats.org/officeDocument/2006/relationships/image" Target="../media/image44.png"/><Relationship Id="rId138" Type="http://schemas.openxmlformats.org/officeDocument/2006/relationships/image" Target="../media/image71.png"/><Relationship Id="rId107" Type="http://schemas.openxmlformats.org/officeDocument/2006/relationships/customXml" Target="../ink/ink54.xml"/><Relationship Id="rId11" Type="http://schemas.openxmlformats.org/officeDocument/2006/relationships/customXml" Target="../ink/ink6.xml"/><Relationship Id="rId32" Type="http://schemas.openxmlformats.org/officeDocument/2006/relationships/image" Target="../media/image18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customXml" Target="../ink/ink40.xml"/><Relationship Id="rId102" Type="http://schemas.openxmlformats.org/officeDocument/2006/relationships/image" Target="../media/image53.png"/><Relationship Id="rId123" Type="http://schemas.openxmlformats.org/officeDocument/2006/relationships/customXml" Target="../ink/ink62.xml"/><Relationship Id="rId128" Type="http://schemas.openxmlformats.org/officeDocument/2006/relationships/image" Target="../media/image66.png"/><Relationship Id="rId5" Type="http://schemas.openxmlformats.org/officeDocument/2006/relationships/customXml" Target="../ink/ink3.xml"/><Relationship Id="rId90" Type="http://schemas.openxmlformats.org/officeDocument/2006/relationships/image" Target="../media/image47.png"/><Relationship Id="rId95" Type="http://schemas.openxmlformats.org/officeDocument/2006/relationships/customXml" Target="../ink/ink48.xml"/><Relationship Id="rId22" Type="http://schemas.openxmlformats.org/officeDocument/2006/relationships/image" Target="../media/image13.png"/><Relationship Id="rId27" Type="http://schemas.openxmlformats.org/officeDocument/2006/relationships/customXml" Target="../ink/ink14.xml"/><Relationship Id="rId43" Type="http://schemas.openxmlformats.org/officeDocument/2006/relationships/customXml" Target="../ink/ink22.xml"/><Relationship Id="rId48" Type="http://schemas.openxmlformats.org/officeDocument/2006/relationships/image" Target="../media/image26.png"/><Relationship Id="rId64" Type="http://schemas.openxmlformats.org/officeDocument/2006/relationships/image" Target="../media/image34.png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18" Type="http://schemas.openxmlformats.org/officeDocument/2006/relationships/image" Target="../media/image61.png"/><Relationship Id="rId134" Type="http://schemas.openxmlformats.org/officeDocument/2006/relationships/image" Target="../media/image69.png"/><Relationship Id="rId139" Type="http://schemas.openxmlformats.org/officeDocument/2006/relationships/customXml" Target="../ink/ink70.xml"/><Relationship Id="rId80" Type="http://schemas.openxmlformats.org/officeDocument/2006/relationships/image" Target="../media/image42.png"/><Relationship Id="rId85" Type="http://schemas.openxmlformats.org/officeDocument/2006/relationships/customXml" Target="../ink/ink43.xml"/><Relationship Id="rId12" Type="http://schemas.openxmlformats.org/officeDocument/2006/relationships/image" Target="../media/image8.png"/><Relationship Id="rId17" Type="http://schemas.openxmlformats.org/officeDocument/2006/relationships/customXml" Target="../ink/ink9.xml"/><Relationship Id="rId33" Type="http://schemas.openxmlformats.org/officeDocument/2006/relationships/customXml" Target="../ink/ink17.xml"/><Relationship Id="rId38" Type="http://schemas.openxmlformats.org/officeDocument/2006/relationships/image" Target="../media/image21.png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08" Type="http://schemas.openxmlformats.org/officeDocument/2006/relationships/image" Target="../media/image56.png"/><Relationship Id="rId124" Type="http://schemas.openxmlformats.org/officeDocument/2006/relationships/image" Target="../media/image64.png"/><Relationship Id="rId129" Type="http://schemas.openxmlformats.org/officeDocument/2006/relationships/customXml" Target="../ink/ink65.xml"/><Relationship Id="rId54" Type="http://schemas.openxmlformats.org/officeDocument/2006/relationships/image" Target="../media/image29.png"/><Relationship Id="rId70" Type="http://schemas.openxmlformats.org/officeDocument/2006/relationships/image" Target="../media/image37.png"/><Relationship Id="rId75" Type="http://schemas.openxmlformats.org/officeDocument/2006/relationships/customXml" Target="../ink/ink38.xml"/><Relationship Id="rId91" Type="http://schemas.openxmlformats.org/officeDocument/2006/relationships/customXml" Target="../ink/ink46.xml"/><Relationship Id="rId96" Type="http://schemas.openxmlformats.org/officeDocument/2006/relationships/image" Target="../media/image50.png"/><Relationship Id="rId14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3" Type="http://schemas.openxmlformats.org/officeDocument/2006/relationships/customXml" Target="../ink/ink12.xml"/><Relationship Id="rId28" Type="http://schemas.openxmlformats.org/officeDocument/2006/relationships/image" Target="../media/image16.png"/><Relationship Id="rId49" Type="http://schemas.openxmlformats.org/officeDocument/2006/relationships/customXml" Target="../ink/ink25.xml"/><Relationship Id="rId114" Type="http://schemas.openxmlformats.org/officeDocument/2006/relationships/image" Target="../media/image59.png"/><Relationship Id="rId119" Type="http://schemas.openxmlformats.org/officeDocument/2006/relationships/customXml" Target="../ink/ink60.xml"/><Relationship Id="rId44" Type="http://schemas.openxmlformats.org/officeDocument/2006/relationships/image" Target="../media/image24.png"/><Relationship Id="rId60" Type="http://schemas.openxmlformats.org/officeDocument/2006/relationships/image" Target="../media/image32.png"/><Relationship Id="rId65" Type="http://schemas.openxmlformats.org/officeDocument/2006/relationships/customXml" Target="../ink/ink33.xml"/><Relationship Id="rId81" Type="http://schemas.openxmlformats.org/officeDocument/2006/relationships/customXml" Target="../ink/ink41.xml"/><Relationship Id="rId86" Type="http://schemas.openxmlformats.org/officeDocument/2006/relationships/image" Target="../media/image45.png"/><Relationship Id="rId130" Type="http://schemas.openxmlformats.org/officeDocument/2006/relationships/image" Target="../media/image67.png"/><Relationship Id="rId135" Type="http://schemas.openxmlformats.org/officeDocument/2006/relationships/customXml" Target="../ink/ink68.xml"/><Relationship Id="rId13" Type="http://schemas.openxmlformats.org/officeDocument/2006/relationships/customXml" Target="../ink/ink7.xml"/><Relationship Id="rId18" Type="http://schemas.openxmlformats.org/officeDocument/2006/relationships/image" Target="../media/image11.png"/><Relationship Id="rId39" Type="http://schemas.openxmlformats.org/officeDocument/2006/relationships/customXml" Target="../ink/ink20.xml"/><Relationship Id="rId109" Type="http://schemas.openxmlformats.org/officeDocument/2006/relationships/customXml" Target="../ink/ink55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8.xml"/><Relationship Id="rId76" Type="http://schemas.openxmlformats.org/officeDocument/2006/relationships/image" Target="../media/image40.png"/><Relationship Id="rId97" Type="http://schemas.openxmlformats.org/officeDocument/2006/relationships/customXml" Target="../ink/ink49.xml"/><Relationship Id="rId104" Type="http://schemas.openxmlformats.org/officeDocument/2006/relationships/image" Target="../media/image54.png"/><Relationship Id="rId120" Type="http://schemas.openxmlformats.org/officeDocument/2006/relationships/image" Target="../media/image62.png"/><Relationship Id="rId125" Type="http://schemas.openxmlformats.org/officeDocument/2006/relationships/customXml" Target="../ink/ink63.xml"/><Relationship Id="rId141" Type="http://schemas.openxmlformats.org/officeDocument/2006/relationships/customXml" Target="../ink/ink71.xml"/><Relationship Id="rId7" Type="http://schemas.openxmlformats.org/officeDocument/2006/relationships/customXml" Target="../ink/ink4.xml"/><Relationship Id="rId71" Type="http://schemas.openxmlformats.org/officeDocument/2006/relationships/customXml" Target="../ink/ink36.xml"/><Relationship Id="rId92" Type="http://schemas.openxmlformats.org/officeDocument/2006/relationships/image" Target="../media/image48.png"/><Relationship Id="rId2" Type="http://schemas.openxmlformats.org/officeDocument/2006/relationships/image" Target="../media/image3.png"/><Relationship Id="rId29" Type="http://schemas.openxmlformats.org/officeDocument/2006/relationships/customXml" Target="../ink/ink15.xml"/><Relationship Id="rId24" Type="http://schemas.openxmlformats.org/officeDocument/2006/relationships/image" Target="../media/image14.png"/><Relationship Id="rId40" Type="http://schemas.openxmlformats.org/officeDocument/2006/relationships/image" Target="../media/image22.png"/><Relationship Id="rId45" Type="http://schemas.openxmlformats.org/officeDocument/2006/relationships/customXml" Target="../ink/ink23.xml"/><Relationship Id="rId66" Type="http://schemas.openxmlformats.org/officeDocument/2006/relationships/image" Target="../media/image35.png"/><Relationship Id="rId87" Type="http://schemas.openxmlformats.org/officeDocument/2006/relationships/customXml" Target="../ink/ink44.xml"/><Relationship Id="rId110" Type="http://schemas.openxmlformats.org/officeDocument/2006/relationships/image" Target="../media/image57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70.png"/><Relationship Id="rId61" Type="http://schemas.openxmlformats.org/officeDocument/2006/relationships/customXml" Target="../ink/ink31.xml"/><Relationship Id="rId82" Type="http://schemas.openxmlformats.org/officeDocument/2006/relationships/image" Target="../media/image43.png"/><Relationship Id="rId19" Type="http://schemas.openxmlformats.org/officeDocument/2006/relationships/customXml" Target="../ink/ink10.xml"/><Relationship Id="rId14" Type="http://schemas.openxmlformats.org/officeDocument/2006/relationships/image" Target="../media/image9.png"/><Relationship Id="rId30" Type="http://schemas.openxmlformats.org/officeDocument/2006/relationships/image" Target="../media/image17.png"/><Relationship Id="rId35" Type="http://schemas.openxmlformats.org/officeDocument/2006/relationships/customXml" Target="../ink/ink18.xml"/><Relationship Id="rId56" Type="http://schemas.openxmlformats.org/officeDocument/2006/relationships/image" Target="../media/image30.png"/><Relationship Id="rId77" Type="http://schemas.openxmlformats.org/officeDocument/2006/relationships/customXml" Target="../ink/ink39.xml"/><Relationship Id="rId100" Type="http://schemas.openxmlformats.org/officeDocument/2006/relationships/image" Target="../media/image52.png"/><Relationship Id="rId105" Type="http://schemas.openxmlformats.org/officeDocument/2006/relationships/customXml" Target="../ink/ink53.xml"/><Relationship Id="rId126" Type="http://schemas.openxmlformats.org/officeDocument/2006/relationships/image" Target="../media/image65.png"/><Relationship Id="rId8" Type="http://schemas.openxmlformats.org/officeDocument/2006/relationships/image" Target="../media/image6.png"/><Relationship Id="rId51" Type="http://schemas.openxmlformats.org/officeDocument/2006/relationships/customXml" Target="../ink/ink26.xml"/><Relationship Id="rId72" Type="http://schemas.openxmlformats.org/officeDocument/2006/relationships/image" Target="../media/image38.png"/><Relationship Id="rId93" Type="http://schemas.openxmlformats.org/officeDocument/2006/relationships/customXml" Target="../ink/ink47.xml"/><Relationship Id="rId98" Type="http://schemas.openxmlformats.org/officeDocument/2006/relationships/image" Target="../media/image51.png"/><Relationship Id="rId121" Type="http://schemas.openxmlformats.org/officeDocument/2006/relationships/customXml" Target="../ink/ink61.xml"/><Relationship Id="rId142" Type="http://schemas.openxmlformats.org/officeDocument/2006/relationships/image" Target="../media/image73.png"/><Relationship Id="rId3" Type="http://schemas.openxmlformats.org/officeDocument/2006/relationships/customXml" Target="../ink/ink2.xml"/><Relationship Id="rId25" Type="http://schemas.openxmlformats.org/officeDocument/2006/relationships/customXml" Target="../ink/ink13.xml"/><Relationship Id="rId46" Type="http://schemas.openxmlformats.org/officeDocument/2006/relationships/image" Target="../media/image25.png"/><Relationship Id="rId67" Type="http://schemas.openxmlformats.org/officeDocument/2006/relationships/customXml" Target="../ink/ink34.xml"/><Relationship Id="rId116" Type="http://schemas.openxmlformats.org/officeDocument/2006/relationships/image" Target="../media/image60.png"/><Relationship Id="rId137" Type="http://schemas.openxmlformats.org/officeDocument/2006/relationships/customXml" Target="../ink/ink69.xml"/><Relationship Id="rId20" Type="http://schemas.openxmlformats.org/officeDocument/2006/relationships/image" Target="../media/image12.png"/><Relationship Id="rId41" Type="http://schemas.openxmlformats.org/officeDocument/2006/relationships/customXml" Target="../ink/ink21.xml"/><Relationship Id="rId62" Type="http://schemas.openxmlformats.org/officeDocument/2006/relationships/image" Target="../media/image33.png"/><Relationship Id="rId83" Type="http://schemas.openxmlformats.org/officeDocument/2006/relationships/customXml" Target="../ink/ink42.xml"/><Relationship Id="rId88" Type="http://schemas.openxmlformats.org/officeDocument/2006/relationships/image" Target="../media/image46.png"/><Relationship Id="rId111" Type="http://schemas.openxmlformats.org/officeDocument/2006/relationships/customXml" Target="../ink/ink56.xml"/><Relationship Id="rId132" Type="http://schemas.openxmlformats.org/officeDocument/2006/relationships/image" Target="../media/image68.png"/><Relationship Id="rId15" Type="http://schemas.openxmlformats.org/officeDocument/2006/relationships/customXml" Target="../ink/ink8.xml"/><Relationship Id="rId36" Type="http://schemas.openxmlformats.org/officeDocument/2006/relationships/image" Target="../media/image20.png"/><Relationship Id="rId57" Type="http://schemas.openxmlformats.org/officeDocument/2006/relationships/customXml" Target="../ink/ink29.xml"/><Relationship Id="rId106" Type="http://schemas.openxmlformats.org/officeDocument/2006/relationships/image" Target="../media/image55.png"/><Relationship Id="rId127" Type="http://schemas.openxmlformats.org/officeDocument/2006/relationships/customXml" Target="../ink/ink64.xml"/><Relationship Id="rId10" Type="http://schemas.openxmlformats.org/officeDocument/2006/relationships/image" Target="../media/image7.png"/><Relationship Id="rId31" Type="http://schemas.openxmlformats.org/officeDocument/2006/relationships/customXml" Target="../ink/ink16.xml"/><Relationship Id="rId52" Type="http://schemas.openxmlformats.org/officeDocument/2006/relationships/image" Target="../media/image28.png"/><Relationship Id="rId73" Type="http://schemas.openxmlformats.org/officeDocument/2006/relationships/customXml" Target="../ink/ink37.xml"/><Relationship Id="rId78" Type="http://schemas.openxmlformats.org/officeDocument/2006/relationships/image" Target="../media/image41.png"/><Relationship Id="rId94" Type="http://schemas.openxmlformats.org/officeDocument/2006/relationships/image" Target="../media/image49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3.png"/><Relationship Id="rId4" Type="http://schemas.openxmlformats.org/officeDocument/2006/relationships/image" Target="../media/image4.png"/><Relationship Id="rId9" Type="http://schemas.openxmlformats.org/officeDocument/2006/relationships/customXml" Target="../ink/ink5.xml"/><Relationship Id="rId26" Type="http://schemas.openxmlformats.org/officeDocument/2006/relationships/image" Target="../media/image15.png"/><Relationship Id="rId47" Type="http://schemas.openxmlformats.org/officeDocument/2006/relationships/customXml" Target="../ink/ink24.xml"/><Relationship Id="rId68" Type="http://schemas.openxmlformats.org/officeDocument/2006/relationships/image" Target="../media/image36.png"/><Relationship Id="rId89" Type="http://schemas.openxmlformats.org/officeDocument/2006/relationships/customXml" Target="../ink/ink45.xml"/><Relationship Id="rId112" Type="http://schemas.openxmlformats.org/officeDocument/2006/relationships/image" Target="../media/image58.png"/><Relationship Id="rId133" Type="http://schemas.openxmlformats.org/officeDocument/2006/relationships/customXml" Target="../ink/ink67.xml"/><Relationship Id="rId16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59" Type="http://schemas.openxmlformats.org/officeDocument/2006/relationships/image" Target="../media/image102.png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58" Type="http://schemas.openxmlformats.org/officeDocument/2006/relationships/customXml" Target="../ink/ink73.xml"/><Relationship Id="rId57" Type="http://schemas.openxmlformats.org/officeDocument/2006/relationships/image" Target="../media/image101.png"/><Relationship Id="rId60" Type="http://schemas.openxmlformats.org/officeDocument/2006/relationships/customXml" Target="../ink/ink74.xml"/><Relationship Id="rId73" Type="http://schemas.openxmlformats.org/officeDocument/2006/relationships/image" Target="../media/image109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10.png"/><Relationship Id="rId299" Type="http://schemas.openxmlformats.org/officeDocument/2006/relationships/image" Target="../media/image221.png"/><Relationship Id="rId21" Type="http://schemas.openxmlformats.org/officeDocument/2006/relationships/image" Target="../media/image830.png"/><Relationship Id="rId63" Type="http://schemas.openxmlformats.org/officeDocument/2006/relationships/image" Target="../media/image1040.png"/><Relationship Id="rId159" Type="http://schemas.openxmlformats.org/officeDocument/2006/relationships/image" Target="../media/image152.png"/><Relationship Id="rId324" Type="http://schemas.openxmlformats.org/officeDocument/2006/relationships/customXml" Target="../ink/ink237.xml"/><Relationship Id="rId170" Type="http://schemas.openxmlformats.org/officeDocument/2006/relationships/customXml" Target="../ink/ink159.xml"/><Relationship Id="rId226" Type="http://schemas.openxmlformats.org/officeDocument/2006/relationships/customXml" Target="../ink/ink187.xml"/><Relationship Id="rId268" Type="http://schemas.openxmlformats.org/officeDocument/2006/relationships/customXml" Target="../ink/ink208.xml"/><Relationship Id="rId32" Type="http://schemas.openxmlformats.org/officeDocument/2006/relationships/customXml" Target="../ink/ink90.xml"/><Relationship Id="rId74" Type="http://schemas.openxmlformats.org/officeDocument/2006/relationships/customXml" Target="../ink/ink111.xml"/><Relationship Id="rId128" Type="http://schemas.openxmlformats.org/officeDocument/2006/relationships/customXml" Target="../ink/ink138.xml"/><Relationship Id="rId335" Type="http://schemas.openxmlformats.org/officeDocument/2006/relationships/image" Target="../media/image238.png"/><Relationship Id="rId5" Type="http://schemas.openxmlformats.org/officeDocument/2006/relationships/image" Target="../media/image750.png"/><Relationship Id="rId181" Type="http://schemas.openxmlformats.org/officeDocument/2006/relationships/image" Target="../media/image163.png"/><Relationship Id="rId237" Type="http://schemas.openxmlformats.org/officeDocument/2006/relationships/image" Target="../media/image191.png"/><Relationship Id="rId279" Type="http://schemas.openxmlformats.org/officeDocument/2006/relationships/image" Target="../media/image211.png"/><Relationship Id="rId43" Type="http://schemas.openxmlformats.org/officeDocument/2006/relationships/image" Target="../media/image940.png"/><Relationship Id="rId139" Type="http://schemas.openxmlformats.org/officeDocument/2006/relationships/image" Target="../media/image142.png"/><Relationship Id="rId290" Type="http://schemas.openxmlformats.org/officeDocument/2006/relationships/customXml" Target="../ink/ink219.xml"/><Relationship Id="rId304" Type="http://schemas.openxmlformats.org/officeDocument/2006/relationships/image" Target="../media/image223.png"/><Relationship Id="rId346" Type="http://schemas.openxmlformats.org/officeDocument/2006/relationships/customXml" Target="../ink/ink248.xml"/><Relationship Id="rId85" Type="http://schemas.openxmlformats.org/officeDocument/2006/relationships/image" Target="../media/image1150.png"/><Relationship Id="rId150" Type="http://schemas.openxmlformats.org/officeDocument/2006/relationships/customXml" Target="../ink/ink149.xml"/><Relationship Id="rId192" Type="http://schemas.openxmlformats.org/officeDocument/2006/relationships/customXml" Target="../ink/ink170.xml"/><Relationship Id="rId206" Type="http://schemas.openxmlformats.org/officeDocument/2006/relationships/customXml" Target="../ink/ink177.xml"/><Relationship Id="rId248" Type="http://schemas.openxmlformats.org/officeDocument/2006/relationships/customXml" Target="../ink/ink198.xml"/><Relationship Id="rId12" Type="http://schemas.openxmlformats.org/officeDocument/2006/relationships/customXml" Target="../ink/ink80.xml"/><Relationship Id="rId108" Type="http://schemas.openxmlformats.org/officeDocument/2006/relationships/customXml" Target="../ink/ink128.xml"/><Relationship Id="rId315" Type="http://schemas.openxmlformats.org/officeDocument/2006/relationships/image" Target="../media/image228.png"/><Relationship Id="rId54" Type="http://schemas.openxmlformats.org/officeDocument/2006/relationships/customXml" Target="../ink/ink101.xml"/><Relationship Id="rId96" Type="http://schemas.openxmlformats.org/officeDocument/2006/relationships/customXml" Target="../ink/ink122.xml"/><Relationship Id="rId161" Type="http://schemas.openxmlformats.org/officeDocument/2006/relationships/image" Target="../media/image153.png"/><Relationship Id="rId217" Type="http://schemas.openxmlformats.org/officeDocument/2006/relationships/image" Target="../media/image181.png"/><Relationship Id="rId259" Type="http://schemas.openxmlformats.org/officeDocument/2006/relationships/image" Target="../media/image201.png"/><Relationship Id="rId23" Type="http://schemas.openxmlformats.org/officeDocument/2006/relationships/image" Target="../media/image840.png"/><Relationship Id="rId119" Type="http://schemas.openxmlformats.org/officeDocument/2006/relationships/image" Target="../media/image1320.png"/><Relationship Id="rId270" Type="http://schemas.openxmlformats.org/officeDocument/2006/relationships/customXml" Target="../ink/ink209.xml"/><Relationship Id="rId326" Type="http://schemas.openxmlformats.org/officeDocument/2006/relationships/customXml" Target="../ink/ink238.xml"/><Relationship Id="rId65" Type="http://schemas.openxmlformats.org/officeDocument/2006/relationships/image" Target="../media/image1050.png"/><Relationship Id="rId130" Type="http://schemas.openxmlformats.org/officeDocument/2006/relationships/customXml" Target="../ink/ink139.xml"/><Relationship Id="rId172" Type="http://schemas.openxmlformats.org/officeDocument/2006/relationships/customXml" Target="../ink/ink160.xml"/><Relationship Id="rId228" Type="http://schemas.openxmlformats.org/officeDocument/2006/relationships/customXml" Target="../ink/ink188.xml"/><Relationship Id="rId281" Type="http://schemas.openxmlformats.org/officeDocument/2006/relationships/image" Target="../media/image212.png"/><Relationship Id="rId337" Type="http://schemas.openxmlformats.org/officeDocument/2006/relationships/image" Target="../media/image239.png"/><Relationship Id="rId34" Type="http://schemas.openxmlformats.org/officeDocument/2006/relationships/customXml" Target="../ink/ink91.xml"/><Relationship Id="rId76" Type="http://schemas.openxmlformats.org/officeDocument/2006/relationships/customXml" Target="../ink/ink112.xml"/><Relationship Id="rId141" Type="http://schemas.openxmlformats.org/officeDocument/2006/relationships/image" Target="../media/image143.png"/><Relationship Id="rId7" Type="http://schemas.openxmlformats.org/officeDocument/2006/relationships/image" Target="../media/image760.png"/><Relationship Id="rId183" Type="http://schemas.openxmlformats.org/officeDocument/2006/relationships/image" Target="../media/image164.png"/><Relationship Id="rId239" Type="http://schemas.openxmlformats.org/officeDocument/2006/relationships/image" Target="../media/image192.png"/><Relationship Id="rId250" Type="http://schemas.openxmlformats.org/officeDocument/2006/relationships/customXml" Target="../ink/ink199.xml"/><Relationship Id="rId292" Type="http://schemas.openxmlformats.org/officeDocument/2006/relationships/customXml" Target="../ink/ink220.xml"/><Relationship Id="rId306" Type="http://schemas.openxmlformats.org/officeDocument/2006/relationships/image" Target="../media/image224.png"/><Relationship Id="rId45" Type="http://schemas.openxmlformats.org/officeDocument/2006/relationships/image" Target="../media/image950.png"/><Relationship Id="rId87" Type="http://schemas.openxmlformats.org/officeDocument/2006/relationships/image" Target="../media/image1160.png"/><Relationship Id="rId110" Type="http://schemas.openxmlformats.org/officeDocument/2006/relationships/customXml" Target="../ink/ink129.xml"/><Relationship Id="rId152" Type="http://schemas.openxmlformats.org/officeDocument/2006/relationships/customXml" Target="../ink/ink150.xml"/><Relationship Id="rId194" Type="http://schemas.openxmlformats.org/officeDocument/2006/relationships/customXml" Target="../ink/ink171.xml"/><Relationship Id="rId208" Type="http://schemas.openxmlformats.org/officeDocument/2006/relationships/customXml" Target="../ink/ink178.xml"/><Relationship Id="rId261" Type="http://schemas.openxmlformats.org/officeDocument/2006/relationships/image" Target="../media/image202.png"/><Relationship Id="rId14" Type="http://schemas.openxmlformats.org/officeDocument/2006/relationships/customXml" Target="../ink/ink81.xml"/><Relationship Id="rId35" Type="http://schemas.openxmlformats.org/officeDocument/2006/relationships/image" Target="../media/image900.png"/><Relationship Id="rId56" Type="http://schemas.openxmlformats.org/officeDocument/2006/relationships/customXml" Target="../ink/ink102.xml"/><Relationship Id="rId77" Type="http://schemas.openxmlformats.org/officeDocument/2006/relationships/image" Target="../media/image1110.png"/><Relationship Id="rId100" Type="http://schemas.openxmlformats.org/officeDocument/2006/relationships/customXml" Target="../ink/ink124.xml"/><Relationship Id="rId282" Type="http://schemas.openxmlformats.org/officeDocument/2006/relationships/customXml" Target="../ink/ink215.xml"/><Relationship Id="rId317" Type="http://schemas.openxmlformats.org/officeDocument/2006/relationships/image" Target="../media/image229.png"/><Relationship Id="rId338" Type="http://schemas.openxmlformats.org/officeDocument/2006/relationships/customXml" Target="../ink/ink244.xml"/><Relationship Id="rId8" Type="http://schemas.openxmlformats.org/officeDocument/2006/relationships/customXml" Target="../ink/ink78.xml"/><Relationship Id="rId98" Type="http://schemas.openxmlformats.org/officeDocument/2006/relationships/customXml" Target="../ink/ink123.xml"/><Relationship Id="rId121" Type="http://schemas.openxmlformats.org/officeDocument/2006/relationships/image" Target="../media/image1330.png"/><Relationship Id="rId142" Type="http://schemas.openxmlformats.org/officeDocument/2006/relationships/customXml" Target="../ink/ink145.xml"/><Relationship Id="rId163" Type="http://schemas.openxmlformats.org/officeDocument/2006/relationships/image" Target="../media/image154.png"/><Relationship Id="rId184" Type="http://schemas.openxmlformats.org/officeDocument/2006/relationships/customXml" Target="../ink/ink166.xml"/><Relationship Id="rId219" Type="http://schemas.openxmlformats.org/officeDocument/2006/relationships/image" Target="../media/image182.png"/><Relationship Id="rId230" Type="http://schemas.openxmlformats.org/officeDocument/2006/relationships/customXml" Target="../ink/ink189.xml"/><Relationship Id="rId251" Type="http://schemas.openxmlformats.org/officeDocument/2006/relationships/image" Target="../media/image198.png"/><Relationship Id="rId25" Type="http://schemas.openxmlformats.org/officeDocument/2006/relationships/image" Target="../media/image850.png"/><Relationship Id="rId46" Type="http://schemas.openxmlformats.org/officeDocument/2006/relationships/customXml" Target="../ink/ink97.xml"/><Relationship Id="rId67" Type="http://schemas.openxmlformats.org/officeDocument/2006/relationships/image" Target="../media/image1060.png"/><Relationship Id="rId272" Type="http://schemas.openxmlformats.org/officeDocument/2006/relationships/customXml" Target="../ink/ink210.xml"/><Relationship Id="rId293" Type="http://schemas.openxmlformats.org/officeDocument/2006/relationships/image" Target="../media/image218.png"/><Relationship Id="rId307" Type="http://schemas.openxmlformats.org/officeDocument/2006/relationships/customXml" Target="../ink/ink228.xml"/><Relationship Id="rId328" Type="http://schemas.openxmlformats.org/officeDocument/2006/relationships/customXml" Target="../ink/ink239.xml"/><Relationship Id="rId88" Type="http://schemas.openxmlformats.org/officeDocument/2006/relationships/customXml" Target="../ink/ink118.xml"/><Relationship Id="rId111" Type="http://schemas.openxmlformats.org/officeDocument/2006/relationships/image" Target="../media/image1280.png"/><Relationship Id="rId132" Type="http://schemas.openxmlformats.org/officeDocument/2006/relationships/customXml" Target="../ink/ink140.xml"/><Relationship Id="rId153" Type="http://schemas.openxmlformats.org/officeDocument/2006/relationships/image" Target="../media/image149.png"/><Relationship Id="rId174" Type="http://schemas.openxmlformats.org/officeDocument/2006/relationships/customXml" Target="../ink/ink161.xml"/><Relationship Id="rId195" Type="http://schemas.openxmlformats.org/officeDocument/2006/relationships/image" Target="../media/image170.png"/><Relationship Id="rId209" Type="http://schemas.openxmlformats.org/officeDocument/2006/relationships/image" Target="../media/image177.png"/><Relationship Id="rId220" Type="http://schemas.openxmlformats.org/officeDocument/2006/relationships/customXml" Target="../ink/ink184.xml"/><Relationship Id="rId241" Type="http://schemas.openxmlformats.org/officeDocument/2006/relationships/image" Target="../media/image193.png"/><Relationship Id="rId15" Type="http://schemas.openxmlformats.org/officeDocument/2006/relationships/image" Target="../media/image800.png"/><Relationship Id="rId36" Type="http://schemas.openxmlformats.org/officeDocument/2006/relationships/customXml" Target="../ink/ink92.xml"/><Relationship Id="rId57" Type="http://schemas.openxmlformats.org/officeDocument/2006/relationships/image" Target="../media/image1010.png"/><Relationship Id="rId262" Type="http://schemas.openxmlformats.org/officeDocument/2006/relationships/customXml" Target="../ink/ink205.xml"/><Relationship Id="rId283" Type="http://schemas.openxmlformats.org/officeDocument/2006/relationships/image" Target="../media/image213.png"/><Relationship Id="rId318" Type="http://schemas.openxmlformats.org/officeDocument/2006/relationships/customXml" Target="../ink/ink234.xml"/><Relationship Id="rId339" Type="http://schemas.openxmlformats.org/officeDocument/2006/relationships/image" Target="../media/image240.png"/><Relationship Id="rId78" Type="http://schemas.openxmlformats.org/officeDocument/2006/relationships/customXml" Target="../ink/ink113.xml"/><Relationship Id="rId99" Type="http://schemas.openxmlformats.org/officeDocument/2006/relationships/image" Target="../media/image1220.png"/><Relationship Id="rId101" Type="http://schemas.openxmlformats.org/officeDocument/2006/relationships/image" Target="../media/image1230.png"/><Relationship Id="rId122" Type="http://schemas.openxmlformats.org/officeDocument/2006/relationships/customXml" Target="../ink/ink135.xml"/><Relationship Id="rId143" Type="http://schemas.openxmlformats.org/officeDocument/2006/relationships/image" Target="../media/image144.png"/><Relationship Id="rId164" Type="http://schemas.openxmlformats.org/officeDocument/2006/relationships/customXml" Target="../ink/ink156.xml"/><Relationship Id="rId185" Type="http://schemas.openxmlformats.org/officeDocument/2006/relationships/image" Target="../media/image165.png"/><Relationship Id="rId9" Type="http://schemas.openxmlformats.org/officeDocument/2006/relationships/image" Target="../media/image770.png"/><Relationship Id="rId210" Type="http://schemas.openxmlformats.org/officeDocument/2006/relationships/customXml" Target="../ink/ink179.xml"/><Relationship Id="rId26" Type="http://schemas.openxmlformats.org/officeDocument/2006/relationships/customXml" Target="../ink/ink87.xml"/><Relationship Id="rId231" Type="http://schemas.openxmlformats.org/officeDocument/2006/relationships/image" Target="../media/image188.png"/><Relationship Id="rId252" Type="http://schemas.openxmlformats.org/officeDocument/2006/relationships/customXml" Target="../ink/ink200.xml"/><Relationship Id="rId273" Type="http://schemas.openxmlformats.org/officeDocument/2006/relationships/image" Target="../media/image208.png"/><Relationship Id="rId294" Type="http://schemas.openxmlformats.org/officeDocument/2006/relationships/customXml" Target="../ink/ink221.xml"/><Relationship Id="rId308" Type="http://schemas.openxmlformats.org/officeDocument/2006/relationships/image" Target="../media/image225.png"/><Relationship Id="rId329" Type="http://schemas.openxmlformats.org/officeDocument/2006/relationships/image" Target="../media/image235.png"/><Relationship Id="rId47" Type="http://schemas.openxmlformats.org/officeDocument/2006/relationships/image" Target="../media/image960.png"/><Relationship Id="rId68" Type="http://schemas.openxmlformats.org/officeDocument/2006/relationships/customXml" Target="../ink/ink108.xml"/><Relationship Id="rId89" Type="http://schemas.openxmlformats.org/officeDocument/2006/relationships/image" Target="../media/image1170.png"/><Relationship Id="rId112" Type="http://schemas.openxmlformats.org/officeDocument/2006/relationships/customXml" Target="../ink/ink130.xml"/><Relationship Id="rId133" Type="http://schemas.openxmlformats.org/officeDocument/2006/relationships/image" Target="../media/image139.png"/><Relationship Id="rId154" Type="http://schemas.openxmlformats.org/officeDocument/2006/relationships/customXml" Target="../ink/ink151.xml"/><Relationship Id="rId175" Type="http://schemas.openxmlformats.org/officeDocument/2006/relationships/image" Target="../media/image160.png"/><Relationship Id="rId340" Type="http://schemas.openxmlformats.org/officeDocument/2006/relationships/customXml" Target="../ink/ink245.xml"/><Relationship Id="rId196" Type="http://schemas.openxmlformats.org/officeDocument/2006/relationships/customXml" Target="../ink/ink172.xml"/><Relationship Id="rId200" Type="http://schemas.openxmlformats.org/officeDocument/2006/relationships/customXml" Target="../ink/ink174.xml"/><Relationship Id="rId16" Type="http://schemas.openxmlformats.org/officeDocument/2006/relationships/customXml" Target="../ink/ink82.xml"/><Relationship Id="rId221" Type="http://schemas.openxmlformats.org/officeDocument/2006/relationships/image" Target="../media/image183.png"/><Relationship Id="rId242" Type="http://schemas.openxmlformats.org/officeDocument/2006/relationships/customXml" Target="../ink/ink195.xml"/><Relationship Id="rId263" Type="http://schemas.openxmlformats.org/officeDocument/2006/relationships/image" Target="../media/image203.png"/><Relationship Id="rId284" Type="http://schemas.openxmlformats.org/officeDocument/2006/relationships/customXml" Target="../ink/ink216.xml"/><Relationship Id="rId319" Type="http://schemas.openxmlformats.org/officeDocument/2006/relationships/image" Target="../media/image230.png"/><Relationship Id="rId37" Type="http://schemas.openxmlformats.org/officeDocument/2006/relationships/image" Target="../media/image910.png"/><Relationship Id="rId58" Type="http://schemas.openxmlformats.org/officeDocument/2006/relationships/customXml" Target="../ink/ink103.xml"/><Relationship Id="rId79" Type="http://schemas.openxmlformats.org/officeDocument/2006/relationships/image" Target="../media/image1120.png"/><Relationship Id="rId102" Type="http://schemas.openxmlformats.org/officeDocument/2006/relationships/customXml" Target="../ink/ink125.xml"/><Relationship Id="rId123" Type="http://schemas.openxmlformats.org/officeDocument/2006/relationships/image" Target="../media/image1340.png"/><Relationship Id="rId144" Type="http://schemas.openxmlformats.org/officeDocument/2006/relationships/customXml" Target="../ink/ink146.xml"/><Relationship Id="rId330" Type="http://schemas.openxmlformats.org/officeDocument/2006/relationships/customXml" Target="../ink/ink240.xml"/><Relationship Id="rId90" Type="http://schemas.openxmlformats.org/officeDocument/2006/relationships/customXml" Target="../ink/ink119.xml"/><Relationship Id="rId165" Type="http://schemas.openxmlformats.org/officeDocument/2006/relationships/image" Target="../media/image155.png"/><Relationship Id="rId186" Type="http://schemas.openxmlformats.org/officeDocument/2006/relationships/customXml" Target="../ink/ink167.xml"/><Relationship Id="rId211" Type="http://schemas.openxmlformats.org/officeDocument/2006/relationships/image" Target="../media/image178.png"/><Relationship Id="rId232" Type="http://schemas.openxmlformats.org/officeDocument/2006/relationships/customXml" Target="../ink/ink190.xml"/><Relationship Id="rId253" Type="http://schemas.openxmlformats.org/officeDocument/2006/relationships/image" Target="../media/image199.png"/><Relationship Id="rId274" Type="http://schemas.openxmlformats.org/officeDocument/2006/relationships/customXml" Target="../ink/ink211.xml"/><Relationship Id="rId295" Type="http://schemas.openxmlformats.org/officeDocument/2006/relationships/image" Target="../media/image219.png"/><Relationship Id="rId309" Type="http://schemas.openxmlformats.org/officeDocument/2006/relationships/customXml" Target="../ink/ink229.xml"/><Relationship Id="rId27" Type="http://schemas.openxmlformats.org/officeDocument/2006/relationships/image" Target="../media/image860.png"/><Relationship Id="rId48" Type="http://schemas.openxmlformats.org/officeDocument/2006/relationships/customXml" Target="../ink/ink98.xml"/><Relationship Id="rId69" Type="http://schemas.openxmlformats.org/officeDocument/2006/relationships/image" Target="../media/image1070.png"/><Relationship Id="rId113" Type="http://schemas.openxmlformats.org/officeDocument/2006/relationships/image" Target="../media/image1290.png"/><Relationship Id="rId134" Type="http://schemas.openxmlformats.org/officeDocument/2006/relationships/customXml" Target="../ink/ink141.xml"/><Relationship Id="rId320" Type="http://schemas.openxmlformats.org/officeDocument/2006/relationships/customXml" Target="../ink/ink235.xml"/><Relationship Id="rId80" Type="http://schemas.openxmlformats.org/officeDocument/2006/relationships/customXml" Target="../ink/ink114.xml"/><Relationship Id="rId155" Type="http://schemas.openxmlformats.org/officeDocument/2006/relationships/image" Target="../media/image150.png"/><Relationship Id="rId176" Type="http://schemas.openxmlformats.org/officeDocument/2006/relationships/customXml" Target="../ink/ink162.xml"/><Relationship Id="rId197" Type="http://schemas.openxmlformats.org/officeDocument/2006/relationships/image" Target="../media/image171.png"/><Relationship Id="rId341" Type="http://schemas.openxmlformats.org/officeDocument/2006/relationships/image" Target="../media/image241.png"/><Relationship Id="rId201" Type="http://schemas.openxmlformats.org/officeDocument/2006/relationships/image" Target="../media/image173.png"/><Relationship Id="rId222" Type="http://schemas.openxmlformats.org/officeDocument/2006/relationships/customXml" Target="../ink/ink185.xml"/><Relationship Id="rId243" Type="http://schemas.openxmlformats.org/officeDocument/2006/relationships/image" Target="../media/image194.png"/><Relationship Id="rId264" Type="http://schemas.openxmlformats.org/officeDocument/2006/relationships/customXml" Target="../ink/ink206.xml"/><Relationship Id="rId285" Type="http://schemas.openxmlformats.org/officeDocument/2006/relationships/image" Target="../media/image214.png"/><Relationship Id="rId17" Type="http://schemas.openxmlformats.org/officeDocument/2006/relationships/image" Target="../media/image810.png"/><Relationship Id="rId38" Type="http://schemas.openxmlformats.org/officeDocument/2006/relationships/customXml" Target="../ink/ink93.xml"/><Relationship Id="rId59" Type="http://schemas.openxmlformats.org/officeDocument/2006/relationships/image" Target="../media/image1020.png"/><Relationship Id="rId103" Type="http://schemas.openxmlformats.org/officeDocument/2006/relationships/image" Target="../media/image1240.png"/><Relationship Id="rId124" Type="http://schemas.openxmlformats.org/officeDocument/2006/relationships/customXml" Target="../ink/ink136.xml"/><Relationship Id="rId310" Type="http://schemas.openxmlformats.org/officeDocument/2006/relationships/image" Target="../media/image226.png"/><Relationship Id="rId70" Type="http://schemas.openxmlformats.org/officeDocument/2006/relationships/customXml" Target="../ink/ink109.xml"/><Relationship Id="rId91" Type="http://schemas.openxmlformats.org/officeDocument/2006/relationships/image" Target="../media/image1180.png"/><Relationship Id="rId145" Type="http://schemas.openxmlformats.org/officeDocument/2006/relationships/image" Target="../media/image145.png"/><Relationship Id="rId166" Type="http://schemas.openxmlformats.org/officeDocument/2006/relationships/customXml" Target="../ink/ink157.xml"/><Relationship Id="rId187" Type="http://schemas.openxmlformats.org/officeDocument/2006/relationships/image" Target="../media/image166.png"/><Relationship Id="rId331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0.xml"/><Relationship Id="rId233" Type="http://schemas.openxmlformats.org/officeDocument/2006/relationships/image" Target="../media/image189.png"/><Relationship Id="rId254" Type="http://schemas.openxmlformats.org/officeDocument/2006/relationships/customXml" Target="../ink/ink201.xml"/><Relationship Id="rId28" Type="http://schemas.openxmlformats.org/officeDocument/2006/relationships/customXml" Target="../ink/ink88.xml"/><Relationship Id="rId49" Type="http://schemas.openxmlformats.org/officeDocument/2006/relationships/image" Target="../media/image970.png"/><Relationship Id="rId114" Type="http://schemas.openxmlformats.org/officeDocument/2006/relationships/customXml" Target="../ink/ink131.xml"/><Relationship Id="rId275" Type="http://schemas.openxmlformats.org/officeDocument/2006/relationships/image" Target="../media/image209.png"/><Relationship Id="rId296" Type="http://schemas.openxmlformats.org/officeDocument/2006/relationships/customXml" Target="../ink/ink222.xml"/><Relationship Id="rId300" Type="http://schemas.openxmlformats.org/officeDocument/2006/relationships/customXml" Target="../ink/ink224.xml"/><Relationship Id="rId60" Type="http://schemas.openxmlformats.org/officeDocument/2006/relationships/customXml" Target="../ink/ink104.xml"/><Relationship Id="rId81" Type="http://schemas.openxmlformats.org/officeDocument/2006/relationships/image" Target="../media/image1130.png"/><Relationship Id="rId135" Type="http://schemas.openxmlformats.org/officeDocument/2006/relationships/image" Target="../media/image140.png"/><Relationship Id="rId156" Type="http://schemas.openxmlformats.org/officeDocument/2006/relationships/customXml" Target="../ink/ink152.xml"/><Relationship Id="rId177" Type="http://schemas.openxmlformats.org/officeDocument/2006/relationships/image" Target="../media/image161.png"/><Relationship Id="rId198" Type="http://schemas.openxmlformats.org/officeDocument/2006/relationships/customXml" Target="../ink/ink173.xml"/><Relationship Id="rId321" Type="http://schemas.openxmlformats.org/officeDocument/2006/relationships/image" Target="../media/image231.png"/><Relationship Id="rId342" Type="http://schemas.openxmlformats.org/officeDocument/2006/relationships/customXml" Target="../ink/ink246.xml"/><Relationship Id="rId202" Type="http://schemas.openxmlformats.org/officeDocument/2006/relationships/customXml" Target="../ink/ink175.xml"/><Relationship Id="rId223" Type="http://schemas.openxmlformats.org/officeDocument/2006/relationships/image" Target="../media/image184.png"/><Relationship Id="rId244" Type="http://schemas.openxmlformats.org/officeDocument/2006/relationships/customXml" Target="../ink/ink196.xml"/><Relationship Id="rId18" Type="http://schemas.openxmlformats.org/officeDocument/2006/relationships/customXml" Target="../ink/ink83.xml"/><Relationship Id="rId39" Type="http://schemas.openxmlformats.org/officeDocument/2006/relationships/image" Target="../media/image920.png"/><Relationship Id="rId265" Type="http://schemas.openxmlformats.org/officeDocument/2006/relationships/image" Target="../media/image204.png"/><Relationship Id="rId286" Type="http://schemas.openxmlformats.org/officeDocument/2006/relationships/customXml" Target="../ink/ink217.xml"/><Relationship Id="rId50" Type="http://schemas.openxmlformats.org/officeDocument/2006/relationships/customXml" Target="../ink/ink99.xml"/><Relationship Id="rId104" Type="http://schemas.openxmlformats.org/officeDocument/2006/relationships/customXml" Target="../ink/ink126.xml"/><Relationship Id="rId125" Type="http://schemas.openxmlformats.org/officeDocument/2006/relationships/image" Target="../media/image1350.png"/><Relationship Id="rId146" Type="http://schemas.openxmlformats.org/officeDocument/2006/relationships/customXml" Target="../ink/ink147.xml"/><Relationship Id="rId167" Type="http://schemas.openxmlformats.org/officeDocument/2006/relationships/image" Target="../media/image156.png"/><Relationship Id="rId188" Type="http://schemas.openxmlformats.org/officeDocument/2006/relationships/customXml" Target="../ink/ink168.xml"/><Relationship Id="rId311" Type="http://schemas.openxmlformats.org/officeDocument/2006/relationships/customXml" Target="../ink/ink230.xml"/><Relationship Id="rId332" Type="http://schemas.openxmlformats.org/officeDocument/2006/relationships/customXml" Target="../ink/ink241.xml"/><Relationship Id="rId71" Type="http://schemas.openxmlformats.org/officeDocument/2006/relationships/image" Target="../media/image1080.png"/><Relationship Id="rId92" Type="http://schemas.openxmlformats.org/officeDocument/2006/relationships/customXml" Target="../ink/ink120.xml"/><Relationship Id="rId213" Type="http://schemas.openxmlformats.org/officeDocument/2006/relationships/image" Target="../media/image179.png"/><Relationship Id="rId234" Type="http://schemas.openxmlformats.org/officeDocument/2006/relationships/customXml" Target="../ink/ink191.xml"/><Relationship Id="rId2" Type="http://schemas.openxmlformats.org/officeDocument/2006/relationships/customXml" Target="../ink/ink75.xml"/><Relationship Id="rId29" Type="http://schemas.openxmlformats.org/officeDocument/2006/relationships/image" Target="../media/image870.png"/><Relationship Id="rId255" Type="http://schemas.openxmlformats.org/officeDocument/2006/relationships/image" Target="../media/image71.png"/><Relationship Id="rId276" Type="http://schemas.openxmlformats.org/officeDocument/2006/relationships/customXml" Target="../ink/ink212.xml"/><Relationship Id="rId297" Type="http://schemas.openxmlformats.org/officeDocument/2006/relationships/image" Target="../media/image220.png"/><Relationship Id="rId40" Type="http://schemas.openxmlformats.org/officeDocument/2006/relationships/customXml" Target="../ink/ink94.xml"/><Relationship Id="rId115" Type="http://schemas.openxmlformats.org/officeDocument/2006/relationships/image" Target="../media/image1300.png"/><Relationship Id="rId136" Type="http://schemas.openxmlformats.org/officeDocument/2006/relationships/customXml" Target="../ink/ink142.xml"/><Relationship Id="rId157" Type="http://schemas.openxmlformats.org/officeDocument/2006/relationships/image" Target="../media/image151.png"/><Relationship Id="rId178" Type="http://schemas.openxmlformats.org/officeDocument/2006/relationships/customXml" Target="../ink/ink163.xml"/><Relationship Id="rId301" Type="http://schemas.openxmlformats.org/officeDocument/2006/relationships/customXml" Target="../ink/ink225.xml"/><Relationship Id="rId322" Type="http://schemas.openxmlformats.org/officeDocument/2006/relationships/customXml" Target="../ink/ink236.xml"/><Relationship Id="rId343" Type="http://schemas.openxmlformats.org/officeDocument/2006/relationships/image" Target="../media/image242.png"/><Relationship Id="rId61" Type="http://schemas.openxmlformats.org/officeDocument/2006/relationships/image" Target="../media/image1030.png"/><Relationship Id="rId82" Type="http://schemas.openxmlformats.org/officeDocument/2006/relationships/customXml" Target="../ink/ink115.xml"/><Relationship Id="rId199" Type="http://schemas.openxmlformats.org/officeDocument/2006/relationships/image" Target="../media/image172.png"/><Relationship Id="rId203" Type="http://schemas.openxmlformats.org/officeDocument/2006/relationships/image" Target="../media/image174.png"/><Relationship Id="rId19" Type="http://schemas.openxmlformats.org/officeDocument/2006/relationships/image" Target="../media/image820.png"/><Relationship Id="rId224" Type="http://schemas.openxmlformats.org/officeDocument/2006/relationships/customXml" Target="../ink/ink186.xml"/><Relationship Id="rId245" Type="http://schemas.openxmlformats.org/officeDocument/2006/relationships/image" Target="../media/image195.png"/><Relationship Id="rId266" Type="http://schemas.openxmlformats.org/officeDocument/2006/relationships/customXml" Target="../ink/ink207.xml"/><Relationship Id="rId287" Type="http://schemas.openxmlformats.org/officeDocument/2006/relationships/image" Target="../media/image215.png"/><Relationship Id="rId30" Type="http://schemas.openxmlformats.org/officeDocument/2006/relationships/customXml" Target="../ink/ink89.xml"/><Relationship Id="rId105" Type="http://schemas.openxmlformats.org/officeDocument/2006/relationships/image" Target="../media/image1250.png"/><Relationship Id="rId126" Type="http://schemas.openxmlformats.org/officeDocument/2006/relationships/customXml" Target="../ink/ink137.xml"/><Relationship Id="rId147" Type="http://schemas.openxmlformats.org/officeDocument/2006/relationships/image" Target="../media/image146.png"/><Relationship Id="rId168" Type="http://schemas.openxmlformats.org/officeDocument/2006/relationships/customXml" Target="../ink/ink158.xml"/><Relationship Id="rId312" Type="http://schemas.openxmlformats.org/officeDocument/2006/relationships/customXml" Target="../ink/ink231.xml"/><Relationship Id="rId333" Type="http://schemas.openxmlformats.org/officeDocument/2006/relationships/image" Target="../media/image237.png"/><Relationship Id="rId51" Type="http://schemas.openxmlformats.org/officeDocument/2006/relationships/image" Target="../media/image980.png"/><Relationship Id="rId72" Type="http://schemas.openxmlformats.org/officeDocument/2006/relationships/customXml" Target="../ink/ink110.xml"/><Relationship Id="rId93" Type="http://schemas.openxmlformats.org/officeDocument/2006/relationships/image" Target="../media/image1190.png"/><Relationship Id="rId189" Type="http://schemas.openxmlformats.org/officeDocument/2006/relationships/image" Target="../media/image167.png"/><Relationship Id="rId3" Type="http://schemas.openxmlformats.org/officeDocument/2006/relationships/image" Target="../media/image740.png"/><Relationship Id="rId214" Type="http://schemas.openxmlformats.org/officeDocument/2006/relationships/customXml" Target="../ink/ink181.xml"/><Relationship Id="rId235" Type="http://schemas.openxmlformats.org/officeDocument/2006/relationships/image" Target="../media/image190.png"/><Relationship Id="rId256" Type="http://schemas.openxmlformats.org/officeDocument/2006/relationships/customXml" Target="../ink/ink202.xml"/><Relationship Id="rId277" Type="http://schemas.openxmlformats.org/officeDocument/2006/relationships/image" Target="../media/image210.png"/><Relationship Id="rId298" Type="http://schemas.openxmlformats.org/officeDocument/2006/relationships/customXml" Target="../ink/ink223.xml"/><Relationship Id="rId116" Type="http://schemas.openxmlformats.org/officeDocument/2006/relationships/customXml" Target="../ink/ink132.xml"/><Relationship Id="rId137" Type="http://schemas.openxmlformats.org/officeDocument/2006/relationships/image" Target="../media/image141.png"/><Relationship Id="rId158" Type="http://schemas.openxmlformats.org/officeDocument/2006/relationships/customXml" Target="../ink/ink153.xml"/><Relationship Id="rId302" Type="http://schemas.openxmlformats.org/officeDocument/2006/relationships/image" Target="../media/image222.png"/><Relationship Id="rId323" Type="http://schemas.openxmlformats.org/officeDocument/2006/relationships/image" Target="../media/image232.png"/><Relationship Id="rId344" Type="http://schemas.openxmlformats.org/officeDocument/2006/relationships/customXml" Target="../ink/ink247.xml"/><Relationship Id="rId20" Type="http://schemas.openxmlformats.org/officeDocument/2006/relationships/customXml" Target="../ink/ink84.xml"/><Relationship Id="rId41" Type="http://schemas.openxmlformats.org/officeDocument/2006/relationships/image" Target="../media/image930.png"/><Relationship Id="rId62" Type="http://schemas.openxmlformats.org/officeDocument/2006/relationships/customXml" Target="../ink/ink105.xml"/><Relationship Id="rId83" Type="http://schemas.openxmlformats.org/officeDocument/2006/relationships/image" Target="../media/image1140.png"/><Relationship Id="rId179" Type="http://schemas.openxmlformats.org/officeDocument/2006/relationships/image" Target="../media/image162.png"/><Relationship Id="rId190" Type="http://schemas.openxmlformats.org/officeDocument/2006/relationships/customXml" Target="../ink/ink169.xml"/><Relationship Id="rId204" Type="http://schemas.openxmlformats.org/officeDocument/2006/relationships/customXml" Target="../ink/ink176.xml"/><Relationship Id="rId225" Type="http://schemas.openxmlformats.org/officeDocument/2006/relationships/image" Target="../media/image185.png"/><Relationship Id="rId246" Type="http://schemas.openxmlformats.org/officeDocument/2006/relationships/customXml" Target="../ink/ink197.xml"/><Relationship Id="rId267" Type="http://schemas.openxmlformats.org/officeDocument/2006/relationships/image" Target="../media/image205.png"/><Relationship Id="rId288" Type="http://schemas.openxmlformats.org/officeDocument/2006/relationships/customXml" Target="../ink/ink218.xml"/><Relationship Id="rId106" Type="http://schemas.openxmlformats.org/officeDocument/2006/relationships/customXml" Target="../ink/ink127.xml"/><Relationship Id="rId127" Type="http://schemas.openxmlformats.org/officeDocument/2006/relationships/image" Target="../media/image136.png"/><Relationship Id="rId313" Type="http://schemas.openxmlformats.org/officeDocument/2006/relationships/image" Target="../media/image227.png"/><Relationship Id="rId10" Type="http://schemas.openxmlformats.org/officeDocument/2006/relationships/customXml" Target="../ink/ink79.xml"/><Relationship Id="rId31" Type="http://schemas.openxmlformats.org/officeDocument/2006/relationships/image" Target="../media/image880.png"/><Relationship Id="rId52" Type="http://schemas.openxmlformats.org/officeDocument/2006/relationships/customXml" Target="../ink/ink100.xml"/><Relationship Id="rId73" Type="http://schemas.openxmlformats.org/officeDocument/2006/relationships/image" Target="../media/image1090.png"/><Relationship Id="rId94" Type="http://schemas.openxmlformats.org/officeDocument/2006/relationships/customXml" Target="../ink/ink121.xml"/><Relationship Id="rId148" Type="http://schemas.openxmlformats.org/officeDocument/2006/relationships/customXml" Target="../ink/ink148.xml"/><Relationship Id="rId169" Type="http://schemas.openxmlformats.org/officeDocument/2006/relationships/image" Target="../media/image157.png"/><Relationship Id="rId334" Type="http://schemas.openxmlformats.org/officeDocument/2006/relationships/customXml" Target="../ink/ink242.xml"/><Relationship Id="rId4" Type="http://schemas.openxmlformats.org/officeDocument/2006/relationships/customXml" Target="../ink/ink76.xml"/><Relationship Id="rId180" Type="http://schemas.openxmlformats.org/officeDocument/2006/relationships/customXml" Target="../ink/ink164.xml"/><Relationship Id="rId215" Type="http://schemas.openxmlformats.org/officeDocument/2006/relationships/image" Target="../media/image180.png"/><Relationship Id="rId236" Type="http://schemas.openxmlformats.org/officeDocument/2006/relationships/customXml" Target="../ink/ink192.xml"/><Relationship Id="rId257" Type="http://schemas.openxmlformats.org/officeDocument/2006/relationships/image" Target="../media/image200.png"/><Relationship Id="rId278" Type="http://schemas.openxmlformats.org/officeDocument/2006/relationships/customXml" Target="../ink/ink213.xml"/><Relationship Id="rId303" Type="http://schemas.openxmlformats.org/officeDocument/2006/relationships/customXml" Target="../ink/ink226.xml"/><Relationship Id="rId42" Type="http://schemas.openxmlformats.org/officeDocument/2006/relationships/customXml" Target="../ink/ink95.xml"/><Relationship Id="rId84" Type="http://schemas.openxmlformats.org/officeDocument/2006/relationships/customXml" Target="../ink/ink116.xml"/><Relationship Id="rId138" Type="http://schemas.openxmlformats.org/officeDocument/2006/relationships/customXml" Target="../ink/ink143.xml"/><Relationship Id="rId345" Type="http://schemas.openxmlformats.org/officeDocument/2006/relationships/image" Target="../media/image243.png"/><Relationship Id="rId191" Type="http://schemas.openxmlformats.org/officeDocument/2006/relationships/image" Target="../media/image168.png"/><Relationship Id="rId205" Type="http://schemas.openxmlformats.org/officeDocument/2006/relationships/image" Target="../media/image175.png"/><Relationship Id="rId247" Type="http://schemas.openxmlformats.org/officeDocument/2006/relationships/image" Target="../media/image196.png"/><Relationship Id="rId107" Type="http://schemas.openxmlformats.org/officeDocument/2006/relationships/image" Target="../media/image1260.png"/><Relationship Id="rId289" Type="http://schemas.openxmlformats.org/officeDocument/2006/relationships/image" Target="../media/image216.png"/><Relationship Id="rId11" Type="http://schemas.openxmlformats.org/officeDocument/2006/relationships/image" Target="../media/image780.png"/><Relationship Id="rId53" Type="http://schemas.openxmlformats.org/officeDocument/2006/relationships/image" Target="../media/image990.png"/><Relationship Id="rId149" Type="http://schemas.openxmlformats.org/officeDocument/2006/relationships/image" Target="../media/image147.png"/><Relationship Id="rId314" Type="http://schemas.openxmlformats.org/officeDocument/2006/relationships/customXml" Target="../ink/ink232.xml"/><Relationship Id="rId95" Type="http://schemas.openxmlformats.org/officeDocument/2006/relationships/image" Target="../media/image1200.png"/><Relationship Id="rId160" Type="http://schemas.openxmlformats.org/officeDocument/2006/relationships/customXml" Target="../ink/ink154.xml"/><Relationship Id="rId216" Type="http://schemas.openxmlformats.org/officeDocument/2006/relationships/customXml" Target="../ink/ink182.xml"/><Relationship Id="rId258" Type="http://schemas.openxmlformats.org/officeDocument/2006/relationships/customXml" Target="../ink/ink203.xml"/><Relationship Id="rId22" Type="http://schemas.openxmlformats.org/officeDocument/2006/relationships/customXml" Target="../ink/ink85.xml"/><Relationship Id="rId64" Type="http://schemas.openxmlformats.org/officeDocument/2006/relationships/customXml" Target="../ink/ink106.xml"/><Relationship Id="rId118" Type="http://schemas.openxmlformats.org/officeDocument/2006/relationships/customXml" Target="../ink/ink133.xml"/><Relationship Id="rId325" Type="http://schemas.openxmlformats.org/officeDocument/2006/relationships/image" Target="../media/image233.png"/><Relationship Id="rId171" Type="http://schemas.openxmlformats.org/officeDocument/2006/relationships/image" Target="../media/image158.png"/><Relationship Id="rId227" Type="http://schemas.openxmlformats.org/officeDocument/2006/relationships/image" Target="../media/image186.png"/><Relationship Id="rId269" Type="http://schemas.openxmlformats.org/officeDocument/2006/relationships/image" Target="../media/image206.png"/><Relationship Id="rId33" Type="http://schemas.openxmlformats.org/officeDocument/2006/relationships/image" Target="../media/image890.png"/><Relationship Id="rId129" Type="http://schemas.openxmlformats.org/officeDocument/2006/relationships/image" Target="../media/image137.png"/><Relationship Id="rId280" Type="http://schemas.openxmlformats.org/officeDocument/2006/relationships/customXml" Target="../ink/ink214.xml"/><Relationship Id="rId336" Type="http://schemas.openxmlformats.org/officeDocument/2006/relationships/customXml" Target="../ink/ink243.xml"/><Relationship Id="rId75" Type="http://schemas.openxmlformats.org/officeDocument/2006/relationships/image" Target="../media/image1100.png"/><Relationship Id="rId140" Type="http://schemas.openxmlformats.org/officeDocument/2006/relationships/customXml" Target="../ink/ink144.xml"/><Relationship Id="rId182" Type="http://schemas.openxmlformats.org/officeDocument/2006/relationships/customXml" Target="../ink/ink165.xml"/><Relationship Id="rId6" Type="http://schemas.openxmlformats.org/officeDocument/2006/relationships/customXml" Target="../ink/ink77.xml"/><Relationship Id="rId238" Type="http://schemas.openxmlformats.org/officeDocument/2006/relationships/customXml" Target="../ink/ink193.xml"/><Relationship Id="rId291" Type="http://schemas.openxmlformats.org/officeDocument/2006/relationships/image" Target="../media/image217.png"/><Relationship Id="rId305" Type="http://schemas.openxmlformats.org/officeDocument/2006/relationships/customXml" Target="../ink/ink227.xml"/><Relationship Id="rId347" Type="http://schemas.openxmlformats.org/officeDocument/2006/relationships/image" Target="../media/image244.png"/><Relationship Id="rId44" Type="http://schemas.openxmlformats.org/officeDocument/2006/relationships/customXml" Target="../ink/ink96.xml"/><Relationship Id="rId86" Type="http://schemas.openxmlformats.org/officeDocument/2006/relationships/customXml" Target="../ink/ink117.xml"/><Relationship Id="rId151" Type="http://schemas.openxmlformats.org/officeDocument/2006/relationships/image" Target="../media/image148.png"/><Relationship Id="rId193" Type="http://schemas.openxmlformats.org/officeDocument/2006/relationships/image" Target="../media/image169.png"/><Relationship Id="rId207" Type="http://schemas.openxmlformats.org/officeDocument/2006/relationships/image" Target="../media/image176.png"/><Relationship Id="rId249" Type="http://schemas.openxmlformats.org/officeDocument/2006/relationships/image" Target="../media/image197.png"/><Relationship Id="rId13" Type="http://schemas.openxmlformats.org/officeDocument/2006/relationships/image" Target="../media/image790.png"/><Relationship Id="rId109" Type="http://schemas.openxmlformats.org/officeDocument/2006/relationships/image" Target="../media/image1270.png"/><Relationship Id="rId260" Type="http://schemas.openxmlformats.org/officeDocument/2006/relationships/customXml" Target="../ink/ink204.xml"/><Relationship Id="rId316" Type="http://schemas.openxmlformats.org/officeDocument/2006/relationships/customXml" Target="../ink/ink233.xml"/><Relationship Id="rId55" Type="http://schemas.openxmlformats.org/officeDocument/2006/relationships/image" Target="../media/image1000.png"/><Relationship Id="rId97" Type="http://schemas.openxmlformats.org/officeDocument/2006/relationships/image" Target="../media/image1210.png"/><Relationship Id="rId120" Type="http://schemas.openxmlformats.org/officeDocument/2006/relationships/customXml" Target="../ink/ink134.xml"/><Relationship Id="rId162" Type="http://schemas.openxmlformats.org/officeDocument/2006/relationships/customXml" Target="../ink/ink155.xml"/><Relationship Id="rId218" Type="http://schemas.openxmlformats.org/officeDocument/2006/relationships/customXml" Target="../ink/ink183.xml"/><Relationship Id="rId271" Type="http://schemas.openxmlformats.org/officeDocument/2006/relationships/image" Target="../media/image207.png"/><Relationship Id="rId24" Type="http://schemas.openxmlformats.org/officeDocument/2006/relationships/customXml" Target="../ink/ink86.xml"/><Relationship Id="rId66" Type="http://schemas.openxmlformats.org/officeDocument/2006/relationships/customXml" Target="../ink/ink107.xml"/><Relationship Id="rId131" Type="http://schemas.openxmlformats.org/officeDocument/2006/relationships/image" Target="../media/image138.png"/><Relationship Id="rId327" Type="http://schemas.openxmlformats.org/officeDocument/2006/relationships/image" Target="../media/image234.png"/><Relationship Id="rId173" Type="http://schemas.openxmlformats.org/officeDocument/2006/relationships/image" Target="../media/image159.png"/><Relationship Id="rId229" Type="http://schemas.openxmlformats.org/officeDocument/2006/relationships/image" Target="../media/image187.png"/><Relationship Id="rId240" Type="http://schemas.openxmlformats.org/officeDocument/2006/relationships/customXml" Target="../ink/ink1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84B5-32E1-4BA1-84CB-84A48B406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Multimedia Systems</a:t>
            </a:r>
            <a:br>
              <a:rPr lang="en-IN" dirty="0">
                <a:sym typeface="+mn-ea"/>
              </a:rPr>
            </a:br>
            <a:r>
              <a:rPr lang="en-IN" dirty="0">
                <a:sym typeface="+mn-ea"/>
              </a:rPr>
              <a:t>Lecture – 23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04746-3F1E-4464-A54D-2B2E5D0EE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>
                <a:sym typeface="+mn-ea"/>
              </a:rPr>
              <a:t>By</a:t>
            </a:r>
          </a:p>
          <a:p>
            <a:r>
              <a:rPr lang="en-IN" dirty="0">
                <a:latin typeface="Comic Sans MS" panose="030F0702030302020204" pitchFamily="66" charset="0"/>
                <a:sym typeface="+mn-ea"/>
              </a:rPr>
              <a:t>Dr. Priyambada Subudhi</a:t>
            </a:r>
            <a:endParaRPr lang="en-IN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Assistant Professor</a:t>
            </a:r>
          </a:p>
          <a:p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IIIT Sri City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14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1679-5FC7-49A3-A418-4ABF95E1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Huffman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CEA9-A738-4893-A32E-A61D9A1AA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presented by Huffman in a 1952</a:t>
            </a:r>
            <a:r>
              <a:rPr lang="en-IN" dirty="0"/>
              <a:t>.</a:t>
            </a:r>
          </a:p>
          <a:p>
            <a:r>
              <a:rPr lang="en-US" dirty="0"/>
              <a:t>This method attracted an overwhelming amount of research and has been adopted in many important and/or commercial applications, such as fax machines, JPEG, and MPEG.</a:t>
            </a:r>
          </a:p>
          <a:p>
            <a:r>
              <a:rPr lang="en-US" dirty="0"/>
              <a:t>In contradistinction to Shannon–Fano, which is top-down, the encoding steps of the Huffman algorithm is a bottom-up approach.</a:t>
            </a:r>
          </a:p>
          <a:p>
            <a:r>
              <a:rPr lang="en-US" dirty="0"/>
              <a:t>Let us use the same example word, </a:t>
            </a:r>
            <a:r>
              <a:rPr lang="en-US" dirty="0">
                <a:solidFill>
                  <a:srgbClr val="00B0F0"/>
                </a:solidFill>
              </a:rPr>
              <a:t>HELLO</a:t>
            </a:r>
            <a:r>
              <a:rPr lang="en-US" dirty="0"/>
              <a:t>. A similar binary coding tree will be used as above, in which the left branches are coded 0 and right branches 1. A simple list data structure is also used.</a:t>
            </a:r>
          </a:p>
        </p:txBody>
      </p:sp>
    </p:spTree>
    <p:extLst>
      <p:ext uri="{BB962C8B-B14F-4D97-AF65-F5344CB8AC3E}">
        <p14:creationId xmlns:p14="http://schemas.microsoft.com/office/powerpoint/2010/main" val="186821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93FA-D2BE-4617-AC1D-C0AA8628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Huffman Coding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CDCFBA-6745-4CD4-9F91-141A670CA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10307320" cy="347472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A27AD4-84C6-4725-BFA0-E74EE22A8ADE}"/>
                  </a:ext>
                </a:extLst>
              </p14:cNvPr>
              <p14:cNvContentPartPr/>
              <p14:nvPr/>
            </p14:nvContentPartPr>
            <p14:xfrm>
              <a:off x="5997720" y="3473960"/>
              <a:ext cx="2303640" cy="69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A27AD4-84C6-4725-BFA0-E74EE22A8A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9080" y="3465320"/>
                <a:ext cx="2321280" cy="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995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8DE0-5C9F-42D4-BDCB-F0855B41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07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Coding tree for HELLO using the Huffman algorithm. a First iteration; b Second iteration; c Third iteration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C480C2-B0BE-4BBF-AB7A-B2911123A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120" y="1690688"/>
            <a:ext cx="8625840" cy="448659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C6DFF1-5AD8-46D6-A8E2-CADD8694B0AD}"/>
                  </a:ext>
                </a:extLst>
              </p14:cNvPr>
              <p14:cNvContentPartPr/>
              <p14:nvPr/>
            </p14:nvContentPartPr>
            <p14:xfrm>
              <a:off x="9582960" y="1104080"/>
              <a:ext cx="182880" cy="38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C6DFF1-5AD8-46D6-A8E2-CADD8694B0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73960" y="1095440"/>
                <a:ext cx="200520" cy="40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7F1B525-A845-4E09-99EA-9FE3E150C8D9}"/>
              </a:ext>
            </a:extLst>
          </p:cNvPr>
          <p:cNvGrpSpPr/>
          <p:nvPr/>
        </p:nvGrpSpPr>
        <p:grpSpPr>
          <a:xfrm>
            <a:off x="9951960" y="1076000"/>
            <a:ext cx="1107000" cy="408240"/>
            <a:chOff x="9951960" y="1076000"/>
            <a:chExt cx="110700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EB0CFA-0C17-4B98-8DFF-B5D0FEFF69D2}"/>
                    </a:ext>
                  </a:extLst>
                </p14:cNvPr>
                <p14:cNvContentPartPr/>
                <p14:nvPr/>
              </p14:nvContentPartPr>
              <p14:xfrm>
                <a:off x="9983280" y="1120280"/>
                <a:ext cx="43200" cy="324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EB0CFA-0C17-4B98-8DFF-B5D0FEFF69D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74280" y="1111280"/>
                  <a:ext cx="608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9785BF-8686-4B05-93D6-33B0CD9DB525}"/>
                    </a:ext>
                  </a:extLst>
                </p14:cNvPr>
                <p14:cNvContentPartPr/>
                <p14:nvPr/>
              </p14:nvContentPartPr>
              <p14:xfrm>
                <a:off x="9951960" y="1201640"/>
                <a:ext cx="314280" cy="89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9785BF-8686-4B05-93D6-33B0CD9DB52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960" y="1192640"/>
                  <a:ext cx="331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A3C61C-D377-4B06-BB99-CBBD5185907C}"/>
                    </a:ext>
                  </a:extLst>
                </p14:cNvPr>
                <p14:cNvContentPartPr/>
                <p14:nvPr/>
              </p14:nvContentPartPr>
              <p14:xfrm>
                <a:off x="10206480" y="1076000"/>
                <a:ext cx="53640" cy="408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A3C61C-D377-4B06-BB99-CBBD518590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97840" y="1067000"/>
                  <a:ext cx="712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E1480AA-E844-4A98-AF51-E5604A2DAEA8}"/>
                    </a:ext>
                  </a:extLst>
                </p14:cNvPr>
                <p14:cNvContentPartPr/>
                <p14:nvPr/>
              </p14:nvContentPartPr>
              <p14:xfrm>
                <a:off x="10448040" y="1091480"/>
                <a:ext cx="195840" cy="310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E1480AA-E844-4A98-AF51-E5604A2DAEA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39040" y="1082840"/>
                  <a:ext cx="2134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D6323DE-7D55-46E6-AA27-37C8645B4CD3}"/>
                    </a:ext>
                  </a:extLst>
                </p14:cNvPr>
                <p14:cNvContentPartPr/>
                <p14:nvPr/>
              </p14:nvContentPartPr>
              <p14:xfrm>
                <a:off x="10493400" y="1279760"/>
                <a:ext cx="137520" cy="33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D6323DE-7D55-46E6-AA27-37C8645B4C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84400" y="1270760"/>
                  <a:ext cx="155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16ACCB-2E1F-44F2-8321-901D225E80A9}"/>
                    </a:ext>
                  </a:extLst>
                </p14:cNvPr>
                <p14:cNvContentPartPr/>
                <p14:nvPr/>
              </p14:nvContentPartPr>
              <p14:xfrm>
                <a:off x="10462800" y="1396400"/>
                <a:ext cx="247680" cy="39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16ACCB-2E1F-44F2-8321-901D225E80A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54160" y="1387400"/>
                  <a:ext cx="2653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38BA650-59B2-4A8F-9D7C-B00B806A18A9}"/>
                    </a:ext>
                  </a:extLst>
                </p14:cNvPr>
                <p14:cNvContentPartPr/>
                <p14:nvPr/>
              </p14:nvContentPartPr>
              <p14:xfrm>
                <a:off x="10857720" y="1081040"/>
                <a:ext cx="201240" cy="32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38BA650-59B2-4A8F-9D7C-B00B806A18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849080" y="1072040"/>
                  <a:ext cx="218880" cy="33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ECEC92B-470B-4BAE-A6AE-BA0364D92734}"/>
                  </a:ext>
                </a:extLst>
              </p14:cNvPr>
              <p14:cNvContentPartPr/>
              <p14:nvPr/>
            </p14:nvContentPartPr>
            <p14:xfrm>
              <a:off x="9649200" y="1642280"/>
              <a:ext cx="146880" cy="159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ECEC92B-470B-4BAE-A6AE-BA0364D9273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40560" y="1633640"/>
                <a:ext cx="1645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38998E-7648-4F8A-8FD3-F7E55A8AA435}"/>
                  </a:ext>
                </a:extLst>
              </p14:cNvPr>
              <p14:cNvContentPartPr/>
              <p14:nvPr/>
            </p14:nvContentPartPr>
            <p14:xfrm>
              <a:off x="10070040" y="1597640"/>
              <a:ext cx="29880" cy="190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38998E-7648-4F8A-8FD3-F7E55A8AA43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061040" y="1588640"/>
                <a:ext cx="475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E30115D-EBF1-478F-ADE9-B0CAE2492F1F}"/>
                  </a:ext>
                </a:extLst>
              </p14:cNvPr>
              <p14:cNvContentPartPr/>
              <p14:nvPr/>
            </p14:nvContentPartPr>
            <p14:xfrm>
              <a:off x="10523640" y="1570280"/>
              <a:ext cx="14760" cy="19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E30115D-EBF1-478F-ADE9-B0CAE2492F1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514640" y="1561640"/>
                <a:ext cx="324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A514000-793B-44D6-BC05-D854DD54D7FD}"/>
                  </a:ext>
                </a:extLst>
              </p14:cNvPr>
              <p14:cNvContentPartPr/>
              <p14:nvPr/>
            </p14:nvContentPartPr>
            <p14:xfrm>
              <a:off x="10957800" y="1534280"/>
              <a:ext cx="39600" cy="168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A514000-793B-44D6-BC05-D854DD54D7F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949160" y="1525640"/>
                <a:ext cx="57240" cy="18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35CD140-9A3B-4AD6-BBEE-9D26A01BAED0}"/>
              </a:ext>
            </a:extLst>
          </p:cNvPr>
          <p:cNvGrpSpPr/>
          <p:nvPr/>
        </p:nvGrpSpPr>
        <p:grpSpPr>
          <a:xfrm>
            <a:off x="10324560" y="2035400"/>
            <a:ext cx="803160" cy="407880"/>
            <a:chOff x="10324560" y="2035400"/>
            <a:chExt cx="80316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F2F122-E526-4540-9FDB-1EACAF276365}"/>
                    </a:ext>
                  </a:extLst>
                </p14:cNvPr>
                <p14:cNvContentPartPr/>
                <p14:nvPr/>
              </p14:nvContentPartPr>
              <p14:xfrm>
                <a:off x="10324560" y="2124680"/>
                <a:ext cx="304560" cy="299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F2F122-E526-4540-9FDB-1EACAF27636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15920" y="2115680"/>
                  <a:ext cx="3222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231C75-CA13-41BE-8275-5DE4FEF43FD3}"/>
                    </a:ext>
                  </a:extLst>
                </p14:cNvPr>
                <p14:cNvContentPartPr/>
                <p14:nvPr/>
              </p14:nvContentPartPr>
              <p14:xfrm>
                <a:off x="10838280" y="2035400"/>
                <a:ext cx="17640" cy="310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231C75-CA13-41BE-8275-5DE4FEF43FD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829640" y="2026400"/>
                  <a:ext cx="352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1DAF00-BB2C-4534-82E1-8E89251E4B25}"/>
                    </a:ext>
                  </a:extLst>
                </p14:cNvPr>
                <p14:cNvContentPartPr/>
                <p14:nvPr/>
              </p14:nvContentPartPr>
              <p14:xfrm>
                <a:off x="10796160" y="2051240"/>
                <a:ext cx="268200" cy="151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1DAF00-BB2C-4534-82E1-8E89251E4B2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787520" y="2042240"/>
                  <a:ext cx="285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6C311D-D4E8-4B5B-9787-555C34439FBB}"/>
                    </a:ext>
                  </a:extLst>
                </p14:cNvPr>
                <p14:cNvContentPartPr/>
                <p14:nvPr/>
              </p14:nvContentPartPr>
              <p14:xfrm>
                <a:off x="11088480" y="2217200"/>
                <a:ext cx="39240" cy="226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6C311D-D4E8-4B5B-9787-555C34439FB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079840" y="2208560"/>
                  <a:ext cx="5688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E372A9-BE35-4D99-AFFD-A79F3D358BDF}"/>
              </a:ext>
            </a:extLst>
          </p:cNvPr>
          <p:cNvGrpSpPr/>
          <p:nvPr/>
        </p:nvGrpSpPr>
        <p:grpSpPr>
          <a:xfrm>
            <a:off x="11285400" y="1940360"/>
            <a:ext cx="285480" cy="469800"/>
            <a:chOff x="11285400" y="1940360"/>
            <a:chExt cx="28548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633608-FE2F-4999-B46D-27FF77CFE4A8}"/>
                    </a:ext>
                  </a:extLst>
                </p14:cNvPr>
                <p14:cNvContentPartPr/>
                <p14:nvPr/>
              </p14:nvContentPartPr>
              <p14:xfrm>
                <a:off x="11303760" y="1942880"/>
                <a:ext cx="52200" cy="410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633608-FE2F-4999-B46D-27FF77CFE4A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295120" y="1934240"/>
                  <a:ext cx="698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5AB7048-DC81-450D-A9AB-0437BE4537CA}"/>
                    </a:ext>
                  </a:extLst>
                </p14:cNvPr>
                <p14:cNvContentPartPr/>
                <p14:nvPr/>
              </p14:nvContentPartPr>
              <p14:xfrm>
                <a:off x="11285400" y="2096960"/>
                <a:ext cx="285480" cy="91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5AB7048-DC81-450D-A9AB-0437BE4537C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276760" y="2087960"/>
                  <a:ext cx="303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13AF25-5448-4FF5-8715-6B366F967FCB}"/>
                    </a:ext>
                  </a:extLst>
                </p14:cNvPr>
                <p14:cNvContentPartPr/>
                <p14:nvPr/>
              </p14:nvContentPartPr>
              <p14:xfrm>
                <a:off x="11461800" y="1940360"/>
                <a:ext cx="70920" cy="469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13AF25-5448-4FF5-8715-6B366F967FC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452800" y="1931720"/>
                  <a:ext cx="88560" cy="48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A5032B8-0952-441A-93D4-4EA2D89F0884}"/>
                  </a:ext>
                </a:extLst>
              </p14:cNvPr>
              <p14:cNvContentPartPr/>
              <p14:nvPr/>
            </p14:nvContentPartPr>
            <p14:xfrm>
              <a:off x="10511400" y="2571080"/>
              <a:ext cx="145080" cy="217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A5032B8-0952-441A-93D4-4EA2D89F088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502760" y="2562080"/>
                <a:ext cx="1627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E881E7C-4EA6-4CCC-A132-9BA5371EC1F7}"/>
                  </a:ext>
                </a:extLst>
              </p14:cNvPr>
              <p14:cNvContentPartPr/>
              <p14:nvPr/>
            </p14:nvContentPartPr>
            <p14:xfrm>
              <a:off x="10950240" y="2502320"/>
              <a:ext cx="175320" cy="178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E881E7C-4EA6-4CCC-A132-9BA5371EC1F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941600" y="2493320"/>
                <a:ext cx="192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FCF7635-5988-48CC-9779-D88169622A9A}"/>
                  </a:ext>
                </a:extLst>
              </p14:cNvPr>
              <p14:cNvContentPartPr/>
              <p14:nvPr/>
            </p14:nvContentPartPr>
            <p14:xfrm>
              <a:off x="11459640" y="2514200"/>
              <a:ext cx="57960" cy="217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FCF7635-5988-48CC-9779-D88169622A9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451000" y="2505560"/>
                <a:ext cx="7560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803C928-F381-4473-AE18-DE9709E9883C}"/>
              </a:ext>
            </a:extLst>
          </p:cNvPr>
          <p:cNvGrpSpPr/>
          <p:nvPr/>
        </p:nvGrpSpPr>
        <p:grpSpPr>
          <a:xfrm>
            <a:off x="10539120" y="3467120"/>
            <a:ext cx="266040" cy="455400"/>
            <a:chOff x="10539120" y="3467120"/>
            <a:chExt cx="26604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5B0225-6DB1-46AB-8E5D-5129DC8B583F}"/>
                    </a:ext>
                  </a:extLst>
                </p14:cNvPr>
                <p14:cNvContentPartPr/>
                <p14:nvPr/>
              </p14:nvContentPartPr>
              <p14:xfrm>
                <a:off x="10539120" y="3467120"/>
                <a:ext cx="52200" cy="357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5B0225-6DB1-46AB-8E5D-5129DC8B583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530480" y="3458480"/>
                  <a:ext cx="698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08D5E6A-03FF-4251-BD5A-5F515AF804AE}"/>
                    </a:ext>
                  </a:extLst>
                </p14:cNvPr>
                <p14:cNvContentPartPr/>
                <p14:nvPr/>
              </p14:nvContentPartPr>
              <p14:xfrm>
                <a:off x="10577640" y="3508160"/>
                <a:ext cx="80640" cy="168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08D5E6A-03FF-4251-BD5A-5F515AF804A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568640" y="3499160"/>
                  <a:ext cx="98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BEEDFA-BAB3-4495-B8AF-0E6AF23ED56C}"/>
                    </a:ext>
                  </a:extLst>
                </p14:cNvPr>
                <p14:cNvContentPartPr/>
                <p14:nvPr/>
              </p14:nvContentPartPr>
              <p14:xfrm>
                <a:off x="10658640" y="3715520"/>
                <a:ext cx="146520" cy="207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BEEDFA-BAB3-4495-B8AF-0E6AF23ED56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649640" y="3706880"/>
                  <a:ext cx="164160" cy="22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12F1C3-E1D0-4A83-87EE-75522EF5C45D}"/>
                  </a:ext>
                </a:extLst>
              </p14:cNvPr>
              <p14:cNvContentPartPr/>
              <p14:nvPr/>
            </p14:nvContentPartPr>
            <p14:xfrm>
              <a:off x="11061480" y="3470360"/>
              <a:ext cx="167040" cy="319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12F1C3-E1D0-4A83-87EE-75522EF5C45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1052480" y="3461360"/>
                <a:ext cx="1846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909BC19-A8AC-42E0-8AD1-9E9731BBD58B}"/>
                  </a:ext>
                </a:extLst>
              </p14:cNvPr>
              <p14:cNvContentPartPr/>
              <p14:nvPr/>
            </p14:nvContentPartPr>
            <p14:xfrm>
              <a:off x="10506000" y="4091000"/>
              <a:ext cx="147600" cy="207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909BC19-A8AC-42E0-8AD1-9E9731BBD58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497000" y="4082360"/>
                <a:ext cx="1652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16CBC37-88FC-4C9F-9D92-652ABD9DB9E9}"/>
                  </a:ext>
                </a:extLst>
              </p14:cNvPr>
              <p14:cNvContentPartPr/>
              <p14:nvPr/>
            </p14:nvContentPartPr>
            <p14:xfrm>
              <a:off x="11132040" y="3966080"/>
              <a:ext cx="156240" cy="190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16CBC37-88FC-4C9F-9D92-652ABD9DB9E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123400" y="3957080"/>
                <a:ext cx="1738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EBAD37F-20E3-458E-8E45-55D9C48D1FBA}"/>
                  </a:ext>
                </a:extLst>
              </p14:cNvPr>
              <p14:cNvContentPartPr/>
              <p14:nvPr/>
            </p14:nvContentPartPr>
            <p14:xfrm>
              <a:off x="4480320" y="4231760"/>
              <a:ext cx="315720" cy="329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EBAD37F-20E3-458E-8E45-55D9C48D1FB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471320" y="4223120"/>
                <a:ext cx="333360" cy="34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C383FE2C-B57E-48CF-B0A6-89D6F8839213}"/>
              </a:ext>
            </a:extLst>
          </p:cNvPr>
          <p:cNvGrpSpPr/>
          <p:nvPr/>
        </p:nvGrpSpPr>
        <p:grpSpPr>
          <a:xfrm>
            <a:off x="5702880" y="4129520"/>
            <a:ext cx="446760" cy="393480"/>
            <a:chOff x="5702880" y="4129520"/>
            <a:chExt cx="44676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F56813B-FB59-4EEB-AB9D-8C22D5BB867C}"/>
                    </a:ext>
                  </a:extLst>
                </p14:cNvPr>
                <p14:cNvContentPartPr/>
                <p14:nvPr/>
              </p14:nvContentPartPr>
              <p14:xfrm>
                <a:off x="6128400" y="4326800"/>
                <a:ext cx="21240" cy="9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F56813B-FB59-4EEB-AB9D-8C22D5BB867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19760" y="4317800"/>
                  <a:ext cx="38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0E7CCA6-F4EB-4DA8-9C34-6811FA6DA64F}"/>
                    </a:ext>
                  </a:extLst>
                </p14:cNvPr>
                <p14:cNvContentPartPr/>
                <p14:nvPr/>
              </p14:nvContentPartPr>
              <p14:xfrm>
                <a:off x="5702880" y="4129520"/>
                <a:ext cx="357840" cy="393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0E7CCA6-F4EB-4DA8-9C34-6811FA6DA64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94240" y="4120880"/>
                  <a:ext cx="375480" cy="41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2EA1168-C3BE-40B1-9E6D-D829B1B8D8A1}"/>
                  </a:ext>
                </a:extLst>
              </p14:cNvPr>
              <p14:cNvContentPartPr/>
              <p14:nvPr/>
            </p14:nvContentPartPr>
            <p14:xfrm>
              <a:off x="9959880" y="4516520"/>
              <a:ext cx="191880" cy="352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2EA1168-C3BE-40B1-9E6D-D829B1B8D8A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951240" y="4507520"/>
                <a:ext cx="2095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8A3782D-F157-4B32-AAFF-9E7CDE01DC4A}"/>
                  </a:ext>
                </a:extLst>
              </p14:cNvPr>
              <p14:cNvContentPartPr/>
              <p14:nvPr/>
            </p14:nvContentPartPr>
            <p14:xfrm>
              <a:off x="10736400" y="4480160"/>
              <a:ext cx="137160" cy="209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8A3782D-F157-4B32-AAFF-9E7CDE01DC4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727760" y="4471160"/>
                <a:ext cx="15480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723E69F1-EA16-4DF7-8A39-567B589F91F3}"/>
              </a:ext>
            </a:extLst>
          </p:cNvPr>
          <p:cNvGrpSpPr/>
          <p:nvPr/>
        </p:nvGrpSpPr>
        <p:grpSpPr>
          <a:xfrm>
            <a:off x="9951600" y="5034920"/>
            <a:ext cx="300240" cy="345240"/>
            <a:chOff x="9951600" y="5034920"/>
            <a:chExt cx="3002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855E2E-2A32-47EC-A1AC-C5FABDCADEAD}"/>
                    </a:ext>
                  </a:extLst>
                </p14:cNvPr>
                <p14:cNvContentPartPr/>
                <p14:nvPr/>
              </p14:nvContentPartPr>
              <p14:xfrm>
                <a:off x="10050240" y="5072720"/>
                <a:ext cx="38160" cy="307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855E2E-2A32-47EC-A1AC-C5FABDCADEA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041240" y="5063720"/>
                  <a:ext cx="558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9BB0BC2-2F42-4C1B-A278-EADDE9D8AAE4}"/>
                    </a:ext>
                  </a:extLst>
                </p14:cNvPr>
                <p14:cNvContentPartPr/>
                <p14:nvPr/>
              </p14:nvContentPartPr>
              <p14:xfrm>
                <a:off x="9951600" y="5169920"/>
                <a:ext cx="266040" cy="86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9BB0BC2-2F42-4C1B-A278-EADDE9D8AAE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42600" y="5161280"/>
                  <a:ext cx="283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60820E4-746A-4F40-A308-9B2E62406C59}"/>
                    </a:ext>
                  </a:extLst>
                </p14:cNvPr>
                <p14:cNvContentPartPr/>
                <p14:nvPr/>
              </p14:nvContentPartPr>
              <p14:xfrm>
                <a:off x="10231320" y="5034920"/>
                <a:ext cx="20520" cy="311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60820E4-746A-4F40-A308-9B2E62406C5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222320" y="5025920"/>
                  <a:ext cx="3816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EBA686-2E2D-4A4C-AC85-5C0919C4283B}"/>
              </a:ext>
            </a:extLst>
          </p:cNvPr>
          <p:cNvGrpSpPr/>
          <p:nvPr/>
        </p:nvGrpSpPr>
        <p:grpSpPr>
          <a:xfrm>
            <a:off x="10048080" y="5569520"/>
            <a:ext cx="223920" cy="326880"/>
            <a:chOff x="10048080" y="5569520"/>
            <a:chExt cx="22392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5FA6898-A017-469F-B715-6106570DC99E}"/>
                    </a:ext>
                  </a:extLst>
                </p14:cNvPr>
                <p14:cNvContentPartPr/>
                <p14:nvPr/>
              </p14:nvContentPartPr>
              <p14:xfrm>
                <a:off x="10073280" y="5569520"/>
                <a:ext cx="159840" cy="292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5FA6898-A017-469F-B715-6106570DC99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064280" y="5560880"/>
                  <a:ext cx="1774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3A26876-B3B8-4618-AA7C-76908650FDB8}"/>
                    </a:ext>
                  </a:extLst>
                </p14:cNvPr>
                <p14:cNvContentPartPr/>
                <p14:nvPr/>
              </p14:nvContentPartPr>
              <p14:xfrm>
                <a:off x="10121520" y="5718560"/>
                <a:ext cx="126360" cy="51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3A26876-B3B8-4618-AA7C-76908650FDB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12520" y="5709560"/>
                  <a:ext cx="1440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8841012-EDF5-4CE4-9AF4-061E45550A94}"/>
                    </a:ext>
                  </a:extLst>
                </p14:cNvPr>
                <p14:cNvContentPartPr/>
                <p14:nvPr/>
              </p14:nvContentPartPr>
              <p14:xfrm>
                <a:off x="10048080" y="5828720"/>
                <a:ext cx="223920" cy="6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8841012-EDF5-4CE4-9AF4-061E45550A9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039440" y="5819720"/>
                  <a:ext cx="24156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45EEC4D-FD16-4194-A295-5C292B374CCD}"/>
                  </a:ext>
                </a:extLst>
              </p14:cNvPr>
              <p14:cNvContentPartPr/>
              <p14:nvPr/>
            </p14:nvContentPartPr>
            <p14:xfrm>
              <a:off x="10095240" y="6112040"/>
              <a:ext cx="204480" cy="264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45EEC4D-FD16-4194-A295-5C292B374CC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086600" y="6103040"/>
                <a:ext cx="2221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20A3FDA-1265-431C-A039-A507F6B3F6F8}"/>
                  </a:ext>
                </a:extLst>
              </p14:cNvPr>
              <p14:cNvContentPartPr/>
              <p14:nvPr/>
            </p14:nvContentPartPr>
            <p14:xfrm>
              <a:off x="10869960" y="5913320"/>
              <a:ext cx="66600" cy="255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20A3FDA-1265-431C-A039-A507F6B3F6F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861320" y="5904320"/>
                <a:ext cx="842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B811465-4245-4E57-A494-6E0E895C32F9}"/>
                  </a:ext>
                </a:extLst>
              </p14:cNvPr>
              <p14:cNvContentPartPr/>
              <p14:nvPr/>
            </p14:nvContentPartPr>
            <p14:xfrm>
              <a:off x="11117280" y="5869040"/>
              <a:ext cx="34200" cy="229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B811465-4245-4E57-A494-6E0E895C32F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1108640" y="5860400"/>
                <a:ext cx="518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0006AED-726E-4CB5-99A3-D233925B96F1}"/>
                  </a:ext>
                </a:extLst>
              </p14:cNvPr>
              <p14:cNvContentPartPr/>
              <p14:nvPr/>
            </p14:nvContentPartPr>
            <p14:xfrm>
              <a:off x="11368200" y="5870840"/>
              <a:ext cx="24840" cy="2653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0006AED-726E-4CB5-99A3-D233925B96F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1359200" y="5862200"/>
                <a:ext cx="424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24933C5-5638-45E8-92C8-99E732E72704}"/>
                  </a:ext>
                </a:extLst>
              </p14:cNvPr>
              <p14:cNvContentPartPr/>
              <p14:nvPr/>
            </p14:nvContentPartPr>
            <p14:xfrm>
              <a:off x="10702920" y="4726760"/>
              <a:ext cx="177480" cy="65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24933C5-5638-45E8-92C8-99E732E7270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693920" y="4717760"/>
                <a:ext cx="1951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5E08380-5E8E-4E4D-8AC6-933741F3F43F}"/>
                  </a:ext>
                </a:extLst>
              </p14:cNvPr>
              <p14:cNvContentPartPr/>
              <p14:nvPr/>
            </p14:nvContentPartPr>
            <p14:xfrm>
              <a:off x="529680" y="4307360"/>
              <a:ext cx="340200" cy="323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5E08380-5E8E-4E4D-8AC6-933741F3F43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20680" y="4298360"/>
                <a:ext cx="357840" cy="34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B26B84B7-7DF4-4540-8F6A-6B3D3F3B1D1E}"/>
              </a:ext>
            </a:extLst>
          </p:cNvPr>
          <p:cNvGrpSpPr/>
          <p:nvPr/>
        </p:nvGrpSpPr>
        <p:grpSpPr>
          <a:xfrm>
            <a:off x="10695360" y="4907120"/>
            <a:ext cx="688680" cy="814680"/>
            <a:chOff x="10695360" y="4907120"/>
            <a:chExt cx="688680" cy="81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FB98CF8-FD5D-4B2D-A081-7CF817F867E4}"/>
                    </a:ext>
                  </a:extLst>
                </p14:cNvPr>
                <p14:cNvContentPartPr/>
                <p14:nvPr/>
              </p14:nvContentPartPr>
              <p14:xfrm>
                <a:off x="10787880" y="4953560"/>
                <a:ext cx="40680" cy="272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FB98CF8-FD5D-4B2D-A081-7CF817F867E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779240" y="4944560"/>
                  <a:ext cx="583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E30B269-2BEA-453B-9E06-69B993A712D7}"/>
                    </a:ext>
                  </a:extLst>
                </p14:cNvPr>
                <p14:cNvContentPartPr/>
                <p14:nvPr/>
              </p14:nvContentPartPr>
              <p14:xfrm>
                <a:off x="10992360" y="4907120"/>
                <a:ext cx="193320" cy="264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E30B269-2BEA-453B-9E06-69B993A712D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983720" y="4898120"/>
                  <a:ext cx="210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D197ACE-4BE8-4E4D-9FBF-7DE21ECBE7E2}"/>
                    </a:ext>
                  </a:extLst>
                </p14:cNvPr>
                <p14:cNvContentPartPr/>
                <p14:nvPr/>
              </p14:nvContentPartPr>
              <p14:xfrm>
                <a:off x="10827840" y="5477360"/>
                <a:ext cx="40680" cy="244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D197ACE-4BE8-4E4D-9FBF-7DE21ECBE7E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818840" y="5468720"/>
                  <a:ext cx="58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F67B6B5-0E15-4B47-B4C6-6FDDCCA266EB}"/>
                    </a:ext>
                  </a:extLst>
                </p14:cNvPr>
                <p14:cNvContentPartPr/>
                <p14:nvPr/>
              </p14:nvContentPartPr>
              <p14:xfrm>
                <a:off x="11016480" y="5449640"/>
                <a:ext cx="38160" cy="203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F67B6B5-0E15-4B47-B4C6-6FDDCCA266E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007480" y="5441000"/>
                  <a:ext cx="55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83F76BE-CCC9-4A59-8A61-D5F289C429F7}"/>
                    </a:ext>
                  </a:extLst>
                </p14:cNvPr>
                <p14:cNvContentPartPr/>
                <p14:nvPr/>
              </p14:nvContentPartPr>
              <p14:xfrm>
                <a:off x="11221680" y="5425880"/>
                <a:ext cx="162360" cy="227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83F76BE-CCC9-4A59-8A61-D5F289C429F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213040" y="5416880"/>
                  <a:ext cx="1800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C3A7CFE-53D0-4220-8A54-FCBE22FEA0CD}"/>
                    </a:ext>
                  </a:extLst>
                </p14:cNvPr>
                <p14:cNvContentPartPr/>
                <p14:nvPr/>
              </p14:nvContentPartPr>
              <p14:xfrm>
                <a:off x="10695360" y="5266400"/>
                <a:ext cx="500400" cy="114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C3A7CFE-53D0-4220-8A54-FCBE22FEA0C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686360" y="5257400"/>
                  <a:ext cx="51804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1BFCF1B-D71D-4C48-BFEC-409779FCDA1E}"/>
              </a:ext>
            </a:extLst>
          </p:cNvPr>
          <p:cNvGrpSpPr/>
          <p:nvPr/>
        </p:nvGrpSpPr>
        <p:grpSpPr>
          <a:xfrm>
            <a:off x="997680" y="3828200"/>
            <a:ext cx="775080" cy="648360"/>
            <a:chOff x="997680" y="3828200"/>
            <a:chExt cx="775080" cy="64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93971E3-95D5-48C3-A1C7-40122ACEE62A}"/>
                    </a:ext>
                  </a:extLst>
                </p14:cNvPr>
                <p14:cNvContentPartPr/>
                <p14:nvPr/>
              </p14:nvContentPartPr>
              <p14:xfrm>
                <a:off x="997680" y="4057880"/>
                <a:ext cx="247320" cy="217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93971E3-95D5-48C3-A1C7-40122ACEE62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88680" y="4049240"/>
                  <a:ext cx="264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39593A6-B182-4C7C-82FE-794A9724C693}"/>
                    </a:ext>
                  </a:extLst>
                </p14:cNvPr>
                <p14:cNvContentPartPr/>
                <p14:nvPr/>
              </p14:nvContentPartPr>
              <p14:xfrm>
                <a:off x="1101000" y="4011440"/>
                <a:ext cx="152640" cy="465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39593A6-B182-4C7C-82FE-794A9724C69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2360" y="4002440"/>
                  <a:ext cx="1702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FEC6DFD-7884-4A64-A9F5-C7DD58789E7B}"/>
                    </a:ext>
                  </a:extLst>
                </p14:cNvPr>
                <p14:cNvContentPartPr/>
                <p14:nvPr/>
              </p14:nvContentPartPr>
              <p14:xfrm>
                <a:off x="1504560" y="3828200"/>
                <a:ext cx="268200" cy="385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FEC6DFD-7884-4A64-A9F5-C7DD58789E7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495560" y="3819200"/>
                  <a:ext cx="285840" cy="40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8F4513E-E41D-4272-B003-27346C53C36F}"/>
                  </a:ext>
                </a:extLst>
              </p14:cNvPr>
              <p14:cNvContentPartPr/>
              <p14:nvPr/>
            </p14:nvContentPartPr>
            <p14:xfrm>
              <a:off x="314760" y="4312040"/>
              <a:ext cx="399960" cy="629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8F4513E-E41D-4272-B003-27346C53C36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05760" y="4303400"/>
                <a:ext cx="417600" cy="64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939FFE8A-D57A-4E3D-8792-0C457D46F780}"/>
              </a:ext>
            </a:extLst>
          </p:cNvPr>
          <p:cNvGrpSpPr/>
          <p:nvPr/>
        </p:nvGrpSpPr>
        <p:grpSpPr>
          <a:xfrm>
            <a:off x="1877880" y="2744600"/>
            <a:ext cx="1693440" cy="1338840"/>
            <a:chOff x="1877880" y="2744600"/>
            <a:chExt cx="1693440" cy="133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E888E17-C4DC-4191-BE3F-E34422DBC61E}"/>
                    </a:ext>
                  </a:extLst>
                </p14:cNvPr>
                <p14:cNvContentPartPr/>
                <p14:nvPr/>
              </p14:nvContentPartPr>
              <p14:xfrm>
                <a:off x="1877880" y="3765920"/>
                <a:ext cx="260640" cy="207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E888E17-C4DC-4191-BE3F-E34422DBC61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868880" y="3757280"/>
                  <a:ext cx="278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C319CC0-7FA9-449E-965D-C66F99F73EE5}"/>
                    </a:ext>
                  </a:extLst>
                </p14:cNvPr>
                <p14:cNvContentPartPr/>
                <p14:nvPr/>
              </p14:nvContentPartPr>
              <p14:xfrm>
                <a:off x="1951320" y="3697160"/>
                <a:ext cx="177840" cy="386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C319CC0-7FA9-449E-965D-C66F99F73EE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942680" y="3688520"/>
                  <a:ext cx="1954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0A8ADA4-FF71-4188-9FE0-2CD69E0B7FA2}"/>
                    </a:ext>
                  </a:extLst>
                </p14:cNvPr>
                <p14:cNvContentPartPr/>
                <p14:nvPr/>
              </p14:nvContentPartPr>
              <p14:xfrm>
                <a:off x="2282880" y="3500240"/>
                <a:ext cx="337680" cy="432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0A8ADA4-FF71-4188-9FE0-2CD69E0B7FA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273880" y="3491600"/>
                  <a:ext cx="3553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A52B98-54DE-468E-BF31-9754A4B0D230}"/>
                    </a:ext>
                  </a:extLst>
                </p14:cNvPr>
                <p14:cNvContentPartPr/>
                <p14:nvPr/>
              </p14:nvContentPartPr>
              <p14:xfrm>
                <a:off x="2596800" y="3374960"/>
                <a:ext cx="291960" cy="189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A52B98-54DE-468E-BF31-9754A4B0D23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588160" y="3365960"/>
                  <a:ext cx="309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6EBBA43-0BA2-4289-8046-24A4C164E167}"/>
                    </a:ext>
                  </a:extLst>
                </p14:cNvPr>
                <p14:cNvContentPartPr/>
                <p14:nvPr/>
              </p14:nvContentPartPr>
              <p14:xfrm>
                <a:off x="2757360" y="3304400"/>
                <a:ext cx="161640" cy="343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6EBBA43-0BA2-4289-8046-24A4C164E16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748720" y="3295760"/>
                  <a:ext cx="1792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036901C-CEB9-4043-97CF-6630375704E6}"/>
                    </a:ext>
                  </a:extLst>
                </p14:cNvPr>
                <p14:cNvContentPartPr/>
                <p14:nvPr/>
              </p14:nvContentPartPr>
              <p14:xfrm>
                <a:off x="3077040" y="3034040"/>
                <a:ext cx="305640" cy="448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036901C-CEB9-4043-97CF-6630375704E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068400" y="3025040"/>
                  <a:ext cx="3232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F38FCA-2888-401D-A2EC-466BF3326ED6}"/>
                    </a:ext>
                  </a:extLst>
                </p14:cNvPr>
                <p14:cNvContentPartPr/>
                <p14:nvPr/>
              </p14:nvContentPartPr>
              <p14:xfrm>
                <a:off x="2953200" y="2744600"/>
                <a:ext cx="618120" cy="702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F38FCA-2888-401D-A2EC-466BF3326ED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944560" y="2735960"/>
                  <a:ext cx="635760" cy="72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AE4C51D-6ADB-4079-88AD-C2CB742276C2}"/>
              </a:ext>
            </a:extLst>
          </p:cNvPr>
          <p:cNvGrpSpPr/>
          <p:nvPr/>
        </p:nvGrpSpPr>
        <p:grpSpPr>
          <a:xfrm>
            <a:off x="3446760" y="2609240"/>
            <a:ext cx="669240" cy="1208880"/>
            <a:chOff x="3446760" y="2609240"/>
            <a:chExt cx="669240" cy="12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3F8078C-9FB5-45F2-B36A-D009718B38AA}"/>
                    </a:ext>
                  </a:extLst>
                </p14:cNvPr>
                <p14:cNvContentPartPr/>
                <p14:nvPr/>
              </p14:nvContentPartPr>
              <p14:xfrm>
                <a:off x="3446760" y="2609240"/>
                <a:ext cx="286200" cy="1208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3F8078C-9FB5-45F2-B36A-D009718B38A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438120" y="2600600"/>
                  <a:ext cx="303840" cy="12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87DD65-9C94-4818-8E65-53F02A65D1E5}"/>
                    </a:ext>
                  </a:extLst>
                </p14:cNvPr>
                <p14:cNvContentPartPr/>
                <p14:nvPr/>
              </p14:nvContentPartPr>
              <p14:xfrm>
                <a:off x="3747360" y="2987960"/>
                <a:ext cx="182520" cy="399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87DD65-9C94-4818-8E65-53F02A65D1E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738720" y="2979320"/>
                  <a:ext cx="2001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FCB6BEE-7678-40F2-9CFB-54BC21596146}"/>
                    </a:ext>
                  </a:extLst>
                </p14:cNvPr>
                <p14:cNvContentPartPr/>
                <p14:nvPr/>
              </p14:nvContentPartPr>
              <p14:xfrm>
                <a:off x="3845280" y="2847920"/>
                <a:ext cx="270720" cy="163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FCB6BEE-7678-40F2-9CFB-54BC2159614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836280" y="2839280"/>
                  <a:ext cx="28836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9D15F91-BD6F-4C54-AC30-5F7A86694544}"/>
              </a:ext>
            </a:extLst>
          </p:cNvPr>
          <p:cNvGrpSpPr/>
          <p:nvPr/>
        </p:nvGrpSpPr>
        <p:grpSpPr>
          <a:xfrm>
            <a:off x="513480" y="5809280"/>
            <a:ext cx="392760" cy="260640"/>
            <a:chOff x="513480" y="5809280"/>
            <a:chExt cx="39276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4CD80A1-E710-470B-8E54-B3AADDE6A472}"/>
                    </a:ext>
                  </a:extLst>
                </p14:cNvPr>
                <p14:cNvContentPartPr/>
                <p14:nvPr/>
              </p14:nvContentPartPr>
              <p14:xfrm>
                <a:off x="513480" y="5809280"/>
                <a:ext cx="254880" cy="178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4CD80A1-E710-470B-8E54-B3AADDE6A47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4480" y="5800280"/>
                  <a:ext cx="272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6D2A87E-EB96-44DF-B316-6503ADEA465A}"/>
                    </a:ext>
                  </a:extLst>
                </p14:cNvPr>
                <p14:cNvContentPartPr/>
                <p14:nvPr/>
              </p14:nvContentPartPr>
              <p14:xfrm>
                <a:off x="715800" y="5879120"/>
                <a:ext cx="190440" cy="190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6D2A87E-EB96-44DF-B316-6503ADEA465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07160" y="5870480"/>
                  <a:ext cx="20808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73E76AC-038A-44B3-A73C-55767463B504}"/>
              </a:ext>
            </a:extLst>
          </p:cNvPr>
          <p:cNvGrpSpPr/>
          <p:nvPr/>
        </p:nvGrpSpPr>
        <p:grpSpPr>
          <a:xfrm>
            <a:off x="1211160" y="5357120"/>
            <a:ext cx="388800" cy="363600"/>
            <a:chOff x="1211160" y="5357120"/>
            <a:chExt cx="38880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CD78987-475C-4895-9055-E98AA2068F04}"/>
                    </a:ext>
                  </a:extLst>
                </p14:cNvPr>
                <p14:cNvContentPartPr/>
                <p14:nvPr/>
              </p14:nvContentPartPr>
              <p14:xfrm>
                <a:off x="1234200" y="5525240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CD78987-475C-4895-9055-E98AA2068F0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225560" y="5516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FE4ADFF-6C2D-4153-9C3A-39795A9F2E93}"/>
                    </a:ext>
                  </a:extLst>
                </p14:cNvPr>
                <p14:cNvContentPartPr/>
                <p14:nvPr/>
              </p14:nvContentPartPr>
              <p14:xfrm>
                <a:off x="1211160" y="5357120"/>
                <a:ext cx="388800" cy="363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FE4ADFF-6C2D-4153-9C3A-39795A9F2E9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202520" y="5348480"/>
                  <a:ext cx="406440" cy="38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7B4AFDF-3E68-464E-8C4B-11FE721CA12C}"/>
                  </a:ext>
                </a:extLst>
              </p14:cNvPr>
              <p14:cNvContentPartPr/>
              <p14:nvPr/>
            </p14:nvContentPartPr>
            <p14:xfrm>
              <a:off x="1630200" y="4838720"/>
              <a:ext cx="667800" cy="6184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7B4AFDF-3E68-464E-8C4B-11FE721CA12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621200" y="4829720"/>
                <a:ext cx="685440" cy="6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415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FA39-42C0-4E60-A563-E38126287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2320"/>
            <a:ext cx="10515600" cy="5394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symbols P1, P2, P3 are created to refer to the parent nodes in the Huffman coding tree. </a:t>
            </a:r>
          </a:p>
          <a:p>
            <a:r>
              <a:rPr lang="en-US" dirty="0"/>
              <a:t>The contents in the list are illustrated below: </a:t>
            </a:r>
          </a:p>
          <a:p>
            <a:pPr lvl="1"/>
            <a:r>
              <a:rPr lang="en-US" dirty="0"/>
              <a:t>After initialization: L H E O </a:t>
            </a:r>
          </a:p>
          <a:p>
            <a:pPr lvl="1"/>
            <a:r>
              <a:rPr lang="en-US" dirty="0"/>
              <a:t>After iteration (a): L P1 H </a:t>
            </a:r>
          </a:p>
          <a:p>
            <a:pPr lvl="1"/>
            <a:r>
              <a:rPr lang="en-US" dirty="0"/>
              <a:t>After iteration (b): L P2 </a:t>
            </a:r>
          </a:p>
          <a:p>
            <a:pPr lvl="1"/>
            <a:r>
              <a:rPr lang="en-US" dirty="0"/>
              <a:t>After iteration (c): P3</a:t>
            </a:r>
          </a:p>
          <a:p>
            <a:r>
              <a:rPr lang="en-US" dirty="0"/>
              <a:t>The average number of bits used to code each character is also 2, (i.e., (1 + 1 + 2 + 3 + 3)/5 = 2).</a:t>
            </a:r>
          </a:p>
          <a:p>
            <a:r>
              <a:rPr lang="en-US" dirty="0">
                <a:solidFill>
                  <a:srgbClr val="C00000"/>
                </a:solidFill>
              </a:rPr>
              <a:t>Example-2:</a:t>
            </a:r>
            <a:r>
              <a:rPr lang="en-US" dirty="0"/>
              <a:t> Consider a text string containing a set of characters and their frequency counts as follows: A:(15), B:(7), C:(6), D:(6) and E:(5). Find out the number of bits required in case of </a:t>
            </a:r>
            <a:r>
              <a:rPr lang="en-US" dirty="0" err="1"/>
              <a:t>Shanon</a:t>
            </a:r>
            <a:r>
              <a:rPr lang="en-US" dirty="0"/>
              <a:t>-Fano and Huffman Coding.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54341AA-57B7-4D7A-90EB-F5B86040E226}"/>
                  </a:ext>
                </a:extLst>
              </p14:cNvPr>
              <p14:cNvContentPartPr/>
              <p14:nvPr/>
            </p14:nvContentPartPr>
            <p14:xfrm>
              <a:off x="9319080" y="3212960"/>
              <a:ext cx="280800" cy="14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54341AA-57B7-4D7A-90EB-F5B86040E22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10080" y="3204320"/>
                <a:ext cx="2984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03090AD-4F74-4DEF-87EE-EA90D5348858}"/>
                  </a:ext>
                </a:extLst>
              </p14:cNvPr>
              <p14:cNvContentPartPr/>
              <p14:nvPr/>
            </p14:nvContentPartPr>
            <p14:xfrm>
              <a:off x="9966720" y="3137360"/>
              <a:ext cx="39600" cy="10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03090AD-4F74-4DEF-87EE-EA90D534885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58080" y="3128720"/>
                <a:ext cx="57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073173F-6D00-4A10-9F95-5A5B54AB422A}"/>
                  </a:ext>
                </a:extLst>
              </p14:cNvPr>
              <p14:cNvContentPartPr/>
              <p14:nvPr/>
            </p14:nvContentPartPr>
            <p14:xfrm>
              <a:off x="5029680" y="4179560"/>
              <a:ext cx="213120" cy="59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073173F-6D00-4A10-9F95-5A5B54AB422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20680" y="4170560"/>
                <a:ext cx="230760" cy="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1145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F265-F6DA-4ED8-ABCD-6D45FF4F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680"/>
            <a:ext cx="10515600" cy="4927283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C2D6B0-590D-4647-8DA1-6F33D6C055A2}"/>
              </a:ext>
            </a:extLst>
          </p:cNvPr>
          <p:cNvGrpSpPr/>
          <p:nvPr/>
        </p:nvGrpSpPr>
        <p:grpSpPr>
          <a:xfrm>
            <a:off x="8094360" y="2136920"/>
            <a:ext cx="298440" cy="388800"/>
            <a:chOff x="8094360" y="2136920"/>
            <a:chExt cx="29844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2EE2840-2AAD-4B7F-BA11-95F6AE23C208}"/>
                    </a:ext>
                  </a:extLst>
                </p14:cNvPr>
                <p14:cNvContentPartPr/>
                <p14:nvPr/>
              </p14:nvContentPartPr>
              <p14:xfrm>
                <a:off x="8094360" y="2136920"/>
                <a:ext cx="39600" cy="388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2EE2840-2AAD-4B7F-BA11-95F6AE23C2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85360" y="2127920"/>
                  <a:ext cx="572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7CECDE-B721-44F5-B8B5-185718636D74}"/>
                    </a:ext>
                  </a:extLst>
                </p14:cNvPr>
                <p14:cNvContentPartPr/>
                <p14:nvPr/>
              </p14:nvContentPartPr>
              <p14:xfrm>
                <a:off x="8117760" y="2155640"/>
                <a:ext cx="275040" cy="366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7CECDE-B721-44F5-B8B5-185718636D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08760" y="2147000"/>
                  <a:ext cx="292680" cy="38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57F467-204D-4B02-BD41-49C7FE77FADA}"/>
                  </a:ext>
                </a:extLst>
              </p14:cNvPr>
              <p14:cNvContentPartPr/>
              <p14:nvPr/>
            </p14:nvContentPartPr>
            <p14:xfrm>
              <a:off x="8663520" y="2170040"/>
              <a:ext cx="271440" cy="329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57F467-204D-4B02-BD41-49C7FE77FA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54520" y="2161400"/>
                <a:ext cx="28908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FE7D096-5DCD-4F0F-8844-B057A313515F}"/>
              </a:ext>
            </a:extLst>
          </p:cNvPr>
          <p:cNvGrpSpPr/>
          <p:nvPr/>
        </p:nvGrpSpPr>
        <p:grpSpPr>
          <a:xfrm>
            <a:off x="9301440" y="2105600"/>
            <a:ext cx="381960" cy="345600"/>
            <a:chOff x="9301440" y="2105600"/>
            <a:chExt cx="38196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630E001-86C9-4BB3-8EE2-659A6DA25B82}"/>
                    </a:ext>
                  </a:extLst>
                </p14:cNvPr>
                <p14:cNvContentPartPr/>
                <p14:nvPr/>
              </p14:nvContentPartPr>
              <p14:xfrm>
                <a:off x="9393240" y="2105600"/>
                <a:ext cx="35280" cy="308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630E001-86C9-4BB3-8EE2-659A6DA25B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84240" y="2096960"/>
                  <a:ext cx="529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532BBC0-2859-4511-8A86-74FBE5053552}"/>
                    </a:ext>
                  </a:extLst>
                </p14:cNvPr>
                <p14:cNvContentPartPr/>
                <p14:nvPr/>
              </p14:nvContentPartPr>
              <p14:xfrm>
                <a:off x="9301440" y="2123240"/>
                <a:ext cx="381960" cy="327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532BBC0-2859-4511-8A86-74FBE50535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92440" y="2114600"/>
                  <a:ext cx="39960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ECF62F-DA7B-4CCF-9AF3-B15D477A2535}"/>
              </a:ext>
            </a:extLst>
          </p:cNvPr>
          <p:cNvGrpSpPr/>
          <p:nvPr/>
        </p:nvGrpSpPr>
        <p:grpSpPr>
          <a:xfrm>
            <a:off x="9946200" y="2138360"/>
            <a:ext cx="304560" cy="366120"/>
            <a:chOff x="9946200" y="2138360"/>
            <a:chExt cx="30456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B43BA5-A8B1-4275-8E2F-7B3DFA1F55EC}"/>
                    </a:ext>
                  </a:extLst>
                </p14:cNvPr>
                <p14:cNvContentPartPr/>
                <p14:nvPr/>
              </p14:nvContentPartPr>
              <p14:xfrm>
                <a:off x="9946200" y="2138360"/>
                <a:ext cx="178200" cy="307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B43BA5-A8B1-4275-8E2F-7B3DFA1F55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37200" y="2129720"/>
                  <a:ext cx="1958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10B3AA-D122-47EA-9DCA-873379622592}"/>
                    </a:ext>
                  </a:extLst>
                </p14:cNvPr>
                <p14:cNvContentPartPr/>
                <p14:nvPr/>
              </p14:nvContentPartPr>
              <p14:xfrm>
                <a:off x="9990120" y="2315480"/>
                <a:ext cx="141120" cy="23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10B3AA-D122-47EA-9DCA-8733796225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81120" y="2306840"/>
                  <a:ext cx="158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859B1B-5613-4865-9895-4BC66D9120A2}"/>
                    </a:ext>
                  </a:extLst>
                </p14:cNvPr>
                <p14:cNvContentPartPr/>
                <p14:nvPr/>
              </p14:nvContentPartPr>
              <p14:xfrm>
                <a:off x="9996600" y="2443640"/>
                <a:ext cx="254160" cy="6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859B1B-5613-4865-9895-4BC66D9120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87600" y="2435000"/>
                  <a:ext cx="27180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0D898F-DD18-4743-8AE9-1972DEE657F2}"/>
              </a:ext>
            </a:extLst>
          </p:cNvPr>
          <p:cNvGrpSpPr/>
          <p:nvPr/>
        </p:nvGrpSpPr>
        <p:grpSpPr>
          <a:xfrm>
            <a:off x="8231880" y="2757200"/>
            <a:ext cx="236880" cy="275040"/>
            <a:chOff x="8231880" y="2757200"/>
            <a:chExt cx="23688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80F29A9-6DE7-4AFF-9ED7-268F4F9FA2D7}"/>
                    </a:ext>
                  </a:extLst>
                </p14:cNvPr>
                <p14:cNvContentPartPr/>
                <p14:nvPr/>
              </p14:nvContentPartPr>
              <p14:xfrm>
                <a:off x="8231880" y="2757200"/>
                <a:ext cx="94320" cy="275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80F29A9-6DE7-4AFF-9ED7-268F4F9FA2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23240" y="2748560"/>
                  <a:ext cx="1119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7B4614-7701-43BD-8055-31234AF22430}"/>
                    </a:ext>
                  </a:extLst>
                </p14:cNvPr>
                <p14:cNvContentPartPr/>
                <p14:nvPr/>
              </p14:nvContentPartPr>
              <p14:xfrm>
                <a:off x="8252040" y="2861240"/>
                <a:ext cx="216720" cy="9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7B4614-7701-43BD-8055-31234AF2243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43400" y="2852240"/>
                  <a:ext cx="23436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B7AE973-A058-482E-A615-68829CCC170D}"/>
                  </a:ext>
                </a:extLst>
              </p14:cNvPr>
              <p14:cNvContentPartPr/>
              <p14:nvPr/>
            </p14:nvContentPartPr>
            <p14:xfrm>
              <a:off x="8707800" y="2714360"/>
              <a:ext cx="188640" cy="346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B7AE973-A058-482E-A615-68829CCC17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99160" y="2705360"/>
                <a:ext cx="2062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AD0FC45-2DC5-4EDC-A5F3-33554CCD5E46}"/>
                  </a:ext>
                </a:extLst>
              </p14:cNvPr>
              <p14:cNvContentPartPr/>
              <p14:nvPr/>
            </p14:nvContentPartPr>
            <p14:xfrm>
              <a:off x="9345720" y="2626520"/>
              <a:ext cx="193680" cy="262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AD0FC45-2DC5-4EDC-A5F3-33554CCD5E4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36720" y="2617520"/>
                <a:ext cx="211320" cy="27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C90735A2-7EE4-4804-BC52-D5B53D957A4A}"/>
              </a:ext>
            </a:extLst>
          </p:cNvPr>
          <p:cNvGrpSpPr/>
          <p:nvPr/>
        </p:nvGrpSpPr>
        <p:grpSpPr>
          <a:xfrm>
            <a:off x="10043040" y="2677640"/>
            <a:ext cx="233280" cy="252000"/>
            <a:chOff x="10043040" y="2677640"/>
            <a:chExt cx="23328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10C359-8601-4F90-9AEA-44223938C601}"/>
                    </a:ext>
                  </a:extLst>
                </p14:cNvPr>
                <p14:cNvContentPartPr/>
                <p14:nvPr/>
              </p14:nvContentPartPr>
              <p14:xfrm>
                <a:off x="10048080" y="2695280"/>
                <a:ext cx="149400" cy="234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10C359-8601-4F90-9AEA-44223938C6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39080" y="2686280"/>
                  <a:ext cx="1670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B6DC6D7-20A0-4005-8CC3-AEB3C3FAE180}"/>
                    </a:ext>
                  </a:extLst>
                </p14:cNvPr>
                <p14:cNvContentPartPr/>
                <p14:nvPr/>
              </p14:nvContentPartPr>
              <p14:xfrm>
                <a:off x="10043040" y="2677640"/>
                <a:ext cx="233280" cy="48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B6DC6D7-20A0-4005-8CC3-AEB3C3FAE18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34400" y="2668640"/>
                  <a:ext cx="25092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F2DDA6-7855-4925-9738-AF02B4CB7305}"/>
              </a:ext>
            </a:extLst>
          </p:cNvPr>
          <p:cNvGrpSpPr/>
          <p:nvPr/>
        </p:nvGrpSpPr>
        <p:grpSpPr>
          <a:xfrm>
            <a:off x="9379200" y="3059240"/>
            <a:ext cx="1065600" cy="154080"/>
            <a:chOff x="9379200" y="3059240"/>
            <a:chExt cx="106560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AB8F778-BE86-4A27-9A86-57D82C74A618}"/>
                    </a:ext>
                  </a:extLst>
                </p14:cNvPr>
                <p14:cNvContentPartPr/>
                <p14:nvPr/>
              </p14:nvContentPartPr>
              <p14:xfrm>
                <a:off x="9379200" y="3059240"/>
                <a:ext cx="1028520" cy="84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AB8F778-BE86-4A27-9A86-57D82C74A6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70200" y="3050240"/>
                  <a:ext cx="1046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D3BCD41-E605-4DAA-AD4F-3DD6C04189DB}"/>
                    </a:ext>
                  </a:extLst>
                </p14:cNvPr>
                <p14:cNvContentPartPr/>
                <p14:nvPr/>
              </p14:nvContentPartPr>
              <p14:xfrm>
                <a:off x="9497640" y="3095240"/>
                <a:ext cx="947160" cy="118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D3BCD41-E605-4DAA-AD4F-3DD6C04189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89000" y="3086600"/>
                  <a:ext cx="96480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B027FCD-8500-41B0-BAA4-EA2306752854}"/>
                  </a:ext>
                </a:extLst>
              </p14:cNvPr>
              <p14:cNvContentPartPr/>
              <p14:nvPr/>
            </p14:nvContentPartPr>
            <p14:xfrm>
              <a:off x="6173400" y="3967160"/>
              <a:ext cx="239760" cy="111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B027FCD-8500-41B0-BAA4-EA230675285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64400" y="3958160"/>
                <a:ext cx="25740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09EEDE4A-4883-48CF-A6FD-A2B743718EFA}"/>
              </a:ext>
            </a:extLst>
          </p:cNvPr>
          <p:cNvGrpSpPr/>
          <p:nvPr/>
        </p:nvGrpSpPr>
        <p:grpSpPr>
          <a:xfrm>
            <a:off x="8527080" y="3546680"/>
            <a:ext cx="223200" cy="344880"/>
            <a:chOff x="8527080" y="3546680"/>
            <a:chExt cx="22320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0523FBA-9060-417D-868E-44046FEBE0B1}"/>
                    </a:ext>
                  </a:extLst>
                </p14:cNvPr>
                <p14:cNvContentPartPr/>
                <p14:nvPr/>
              </p14:nvContentPartPr>
              <p14:xfrm>
                <a:off x="8527080" y="3546680"/>
                <a:ext cx="146160" cy="344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0523FBA-9060-417D-868E-44046FEBE0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18440" y="3537680"/>
                  <a:ext cx="1638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2545C07-2E55-4FD7-A316-BFBDF5DDCD86}"/>
                    </a:ext>
                  </a:extLst>
                </p14:cNvPr>
                <p14:cNvContentPartPr/>
                <p14:nvPr/>
              </p14:nvContentPartPr>
              <p14:xfrm>
                <a:off x="8538960" y="3702200"/>
                <a:ext cx="211320" cy="64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2545C07-2E55-4FD7-A316-BFBDF5DDCD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29960" y="3693560"/>
                  <a:ext cx="22896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176EE90-D82E-4A4E-9E97-CE9CF22A1501}"/>
              </a:ext>
            </a:extLst>
          </p:cNvPr>
          <p:cNvGrpSpPr/>
          <p:nvPr/>
        </p:nvGrpSpPr>
        <p:grpSpPr>
          <a:xfrm>
            <a:off x="8473440" y="4095680"/>
            <a:ext cx="197280" cy="233640"/>
            <a:chOff x="8473440" y="4095680"/>
            <a:chExt cx="19728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5DBAC35-2FBF-4F2D-B37C-3F64E18C9760}"/>
                    </a:ext>
                  </a:extLst>
                </p14:cNvPr>
                <p14:cNvContentPartPr/>
                <p14:nvPr/>
              </p14:nvContentPartPr>
              <p14:xfrm>
                <a:off x="8473440" y="4132400"/>
                <a:ext cx="17640" cy="19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5DBAC35-2FBF-4F2D-B37C-3F64E18C976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64800" y="4123760"/>
                  <a:ext cx="35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DB3321E-256A-4D95-9B45-2F8592E38208}"/>
                    </a:ext>
                  </a:extLst>
                </p14:cNvPr>
                <p14:cNvContentPartPr/>
                <p14:nvPr/>
              </p14:nvContentPartPr>
              <p14:xfrm>
                <a:off x="8574240" y="4102880"/>
                <a:ext cx="96480" cy="160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DB3321E-256A-4D95-9B45-2F8592E3820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65240" y="4093880"/>
                  <a:ext cx="114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DCC123B-44C5-4F03-9E10-A1CFCA26F10B}"/>
                    </a:ext>
                  </a:extLst>
                </p14:cNvPr>
                <p14:cNvContentPartPr/>
                <p14:nvPr/>
              </p14:nvContentPartPr>
              <p14:xfrm>
                <a:off x="8584320" y="4095680"/>
                <a:ext cx="73440" cy="21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DCC123B-44C5-4F03-9E10-A1CFCA26F10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75320" y="4087040"/>
                  <a:ext cx="9108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774E303-062D-43A6-9242-7963FF9A0730}"/>
              </a:ext>
            </a:extLst>
          </p:cNvPr>
          <p:cNvGrpSpPr/>
          <p:nvPr/>
        </p:nvGrpSpPr>
        <p:grpSpPr>
          <a:xfrm>
            <a:off x="8971680" y="3573680"/>
            <a:ext cx="341280" cy="734400"/>
            <a:chOff x="8971680" y="3573680"/>
            <a:chExt cx="341280" cy="73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B349F20-C114-4836-AF45-72A37F00DE86}"/>
                    </a:ext>
                  </a:extLst>
                </p14:cNvPr>
                <p14:cNvContentPartPr/>
                <p14:nvPr/>
              </p14:nvContentPartPr>
              <p14:xfrm>
                <a:off x="8971680" y="3573680"/>
                <a:ext cx="28440" cy="325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B349F20-C114-4836-AF45-72A37F00DE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62680" y="3564680"/>
                  <a:ext cx="460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67D690D-0FEE-41C3-A3BC-FEADB1E61EC8}"/>
                    </a:ext>
                  </a:extLst>
                </p14:cNvPr>
                <p14:cNvContentPartPr/>
                <p14:nvPr/>
              </p14:nvContentPartPr>
              <p14:xfrm>
                <a:off x="8992200" y="3576920"/>
                <a:ext cx="177480" cy="159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67D690D-0FEE-41C3-A3BC-FEADB1E61EC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83560" y="3567920"/>
                  <a:ext cx="195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6B37943-F0D2-422C-8EA5-2AD770940AA7}"/>
                    </a:ext>
                  </a:extLst>
                </p14:cNvPr>
                <p14:cNvContentPartPr/>
                <p14:nvPr/>
              </p14:nvContentPartPr>
              <p14:xfrm>
                <a:off x="9274800" y="3779960"/>
                <a:ext cx="38160" cy="214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6B37943-F0D2-422C-8EA5-2AD770940A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66160" y="3770960"/>
                  <a:ext cx="55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AAD2E3D-BA3F-45AB-8458-B8ADBE7B57F4}"/>
                    </a:ext>
                  </a:extLst>
                </p14:cNvPr>
                <p14:cNvContentPartPr/>
                <p14:nvPr/>
              </p14:nvContentPartPr>
              <p14:xfrm>
                <a:off x="9020280" y="4109720"/>
                <a:ext cx="54360" cy="198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AAD2E3D-BA3F-45AB-8458-B8ADBE7B57F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011640" y="4100720"/>
                  <a:ext cx="72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1B9083A-F125-490B-841C-D5199076A684}"/>
                    </a:ext>
                  </a:extLst>
                </p14:cNvPr>
                <p14:cNvContentPartPr/>
                <p14:nvPr/>
              </p14:nvContentPartPr>
              <p14:xfrm>
                <a:off x="9104520" y="4112960"/>
                <a:ext cx="95400" cy="169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1B9083A-F125-490B-841C-D5199076A68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95520" y="4103960"/>
                  <a:ext cx="11304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1262AF1-BCDE-4A1D-BB64-BB25038C77BE}"/>
              </a:ext>
            </a:extLst>
          </p:cNvPr>
          <p:cNvGrpSpPr/>
          <p:nvPr/>
        </p:nvGrpSpPr>
        <p:grpSpPr>
          <a:xfrm>
            <a:off x="9759000" y="3967160"/>
            <a:ext cx="693360" cy="372600"/>
            <a:chOff x="9759000" y="3967160"/>
            <a:chExt cx="69336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2E37143-4E9F-4088-ADF7-95FF1798D1F7}"/>
                    </a:ext>
                  </a:extLst>
                </p14:cNvPr>
                <p14:cNvContentPartPr/>
                <p14:nvPr/>
              </p14:nvContentPartPr>
              <p14:xfrm>
                <a:off x="9759000" y="4040600"/>
                <a:ext cx="163080" cy="299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2E37143-4E9F-4088-ADF7-95FF1798D1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50360" y="4031600"/>
                  <a:ext cx="1807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1B65BD7-A4E5-435E-858C-D0C1E405E70D}"/>
                    </a:ext>
                  </a:extLst>
                </p14:cNvPr>
                <p14:cNvContentPartPr/>
                <p14:nvPr/>
              </p14:nvContentPartPr>
              <p14:xfrm>
                <a:off x="9764040" y="4199720"/>
                <a:ext cx="212400" cy="52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1B65BD7-A4E5-435E-858C-D0C1E405E7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55400" y="4191080"/>
                  <a:ext cx="230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AEB7D11-67AF-4765-887C-95DA375F3F00}"/>
                    </a:ext>
                  </a:extLst>
                </p14:cNvPr>
                <p14:cNvContentPartPr/>
                <p14:nvPr/>
              </p14:nvContentPartPr>
              <p14:xfrm>
                <a:off x="10191360" y="3967160"/>
                <a:ext cx="261000" cy="342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AEB7D11-67AF-4765-887C-95DA375F3F0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82720" y="3958160"/>
                  <a:ext cx="278640" cy="35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9458DC2-5468-44D3-995B-324F96196655}"/>
              </a:ext>
            </a:extLst>
          </p:cNvPr>
          <p:cNvGrpSpPr/>
          <p:nvPr/>
        </p:nvGrpSpPr>
        <p:grpSpPr>
          <a:xfrm>
            <a:off x="9697800" y="3459560"/>
            <a:ext cx="906120" cy="453960"/>
            <a:chOff x="9697800" y="3459560"/>
            <a:chExt cx="906120" cy="45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ED17795-FCFE-40BA-8605-9BE8BD5E1368}"/>
                    </a:ext>
                  </a:extLst>
                </p14:cNvPr>
                <p14:cNvContentPartPr/>
                <p14:nvPr/>
              </p14:nvContentPartPr>
              <p14:xfrm>
                <a:off x="9727320" y="3465320"/>
                <a:ext cx="34560" cy="245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ED17795-FCFE-40BA-8605-9BE8BD5E136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18680" y="3456320"/>
                  <a:ext cx="522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A3D8947-C8FC-41F7-BD99-9F08DB26B618}"/>
                    </a:ext>
                  </a:extLst>
                </p14:cNvPr>
                <p14:cNvContentPartPr/>
                <p14:nvPr/>
              </p14:nvContentPartPr>
              <p14:xfrm>
                <a:off x="9697800" y="3464240"/>
                <a:ext cx="282240" cy="350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A3D8947-C8FC-41F7-BD99-9F08DB26B61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89160" y="3455240"/>
                  <a:ext cx="2998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CD6E16-D0B1-4FB4-BFF3-43AD23560485}"/>
                    </a:ext>
                  </a:extLst>
                </p14:cNvPr>
                <p14:cNvContentPartPr/>
                <p14:nvPr/>
              </p14:nvContentPartPr>
              <p14:xfrm>
                <a:off x="10308360" y="3459560"/>
                <a:ext cx="189000" cy="309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CD6E16-D0B1-4FB4-BFF3-43AD235604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99360" y="3450560"/>
                  <a:ext cx="2066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8A1D86C-A3F1-4386-ABD5-68C4394AE617}"/>
                    </a:ext>
                  </a:extLst>
                </p14:cNvPr>
                <p14:cNvContentPartPr/>
                <p14:nvPr/>
              </p14:nvContentPartPr>
              <p14:xfrm>
                <a:off x="9728040" y="3791840"/>
                <a:ext cx="816120" cy="121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8A1D86C-A3F1-4386-ABD5-68C4394AE6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19400" y="3782840"/>
                  <a:ext cx="833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E80DE94-5CD2-4448-BF09-977DA553B187}"/>
                    </a:ext>
                  </a:extLst>
                </p14:cNvPr>
                <p14:cNvContentPartPr/>
                <p14:nvPr/>
              </p14:nvContentPartPr>
              <p14:xfrm>
                <a:off x="9778440" y="3803360"/>
                <a:ext cx="825480" cy="108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E80DE94-5CD2-4448-BF09-977DA553B1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69440" y="3794720"/>
                  <a:ext cx="84312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3AF119C-4FE5-43B2-84AB-4165EB06674C}"/>
              </a:ext>
            </a:extLst>
          </p:cNvPr>
          <p:cNvGrpSpPr/>
          <p:nvPr/>
        </p:nvGrpSpPr>
        <p:grpSpPr>
          <a:xfrm>
            <a:off x="8584320" y="4641800"/>
            <a:ext cx="365040" cy="720360"/>
            <a:chOff x="8584320" y="4641800"/>
            <a:chExt cx="365040" cy="72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B80632D-91E5-4737-87C2-3B091BE7DBB0}"/>
                    </a:ext>
                  </a:extLst>
                </p14:cNvPr>
                <p14:cNvContentPartPr/>
                <p14:nvPr/>
              </p14:nvContentPartPr>
              <p14:xfrm>
                <a:off x="8626080" y="4641800"/>
                <a:ext cx="172080" cy="334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B80632D-91E5-4737-87C2-3B091BE7DBB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17080" y="4633160"/>
                  <a:ext cx="1897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64421A6-75A1-4B42-99E4-02800DE7C0AF}"/>
                    </a:ext>
                  </a:extLst>
                </p14:cNvPr>
                <p14:cNvContentPartPr/>
                <p14:nvPr/>
              </p14:nvContentPartPr>
              <p14:xfrm>
                <a:off x="8584320" y="4740800"/>
                <a:ext cx="266760" cy="67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64421A6-75A1-4B42-99E4-02800DE7C0A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75320" y="4732160"/>
                  <a:ext cx="284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C67EA3C-1228-418C-AD42-7ADC014CA807}"/>
                    </a:ext>
                  </a:extLst>
                </p14:cNvPr>
                <p14:cNvContentPartPr/>
                <p14:nvPr/>
              </p14:nvContentPartPr>
              <p14:xfrm>
                <a:off x="8661360" y="5104760"/>
                <a:ext cx="28080" cy="257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C67EA3C-1228-418C-AD42-7ADC014CA8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52360" y="5096120"/>
                  <a:ext cx="457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0BB92B1-79BB-4FA7-AA6B-B476F3BE0E6E}"/>
                    </a:ext>
                  </a:extLst>
                </p14:cNvPr>
                <p14:cNvContentPartPr/>
                <p14:nvPr/>
              </p14:nvContentPartPr>
              <p14:xfrm>
                <a:off x="8794560" y="5129240"/>
                <a:ext cx="154800" cy="182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0BB92B1-79BB-4FA7-AA6B-B476F3BE0E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85560" y="5120600"/>
                  <a:ext cx="1724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0524BB6-DE5B-4C1E-B9D5-9B5DF12F5D92}"/>
                    </a:ext>
                  </a:extLst>
                </p14:cNvPr>
                <p14:cNvContentPartPr/>
                <p14:nvPr/>
              </p14:nvContentPartPr>
              <p14:xfrm>
                <a:off x="8815800" y="5087840"/>
                <a:ext cx="103320" cy="39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0524BB6-DE5B-4C1E-B9D5-9B5DF12F5D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07160" y="5078840"/>
                  <a:ext cx="12096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B1DF171-B269-440D-904F-874943663C19}"/>
              </a:ext>
            </a:extLst>
          </p:cNvPr>
          <p:cNvGrpSpPr/>
          <p:nvPr/>
        </p:nvGrpSpPr>
        <p:grpSpPr>
          <a:xfrm>
            <a:off x="9275520" y="4585280"/>
            <a:ext cx="680400" cy="393480"/>
            <a:chOff x="9275520" y="4585280"/>
            <a:chExt cx="68040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830D87B-896D-43E2-A07D-E068691E9F05}"/>
                    </a:ext>
                  </a:extLst>
                </p14:cNvPr>
                <p14:cNvContentPartPr/>
                <p14:nvPr/>
              </p14:nvContentPartPr>
              <p14:xfrm>
                <a:off x="9358320" y="4595360"/>
                <a:ext cx="39240" cy="248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830D87B-896D-43E2-A07D-E068691E9F0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49320" y="4586360"/>
                  <a:ext cx="56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ECF7C98-E59B-4663-99AF-0346698D9C2F}"/>
                    </a:ext>
                  </a:extLst>
                </p14:cNvPr>
                <p14:cNvContentPartPr/>
                <p14:nvPr/>
              </p14:nvContentPartPr>
              <p14:xfrm>
                <a:off x="9275520" y="4585280"/>
                <a:ext cx="294120" cy="159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ECF7C98-E59B-4663-99AF-0346698D9C2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66520" y="4576280"/>
                  <a:ext cx="311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6182445-A896-4962-9FC5-C433AE3008B6}"/>
                    </a:ext>
                  </a:extLst>
                </p14:cNvPr>
                <p14:cNvContentPartPr/>
                <p14:nvPr/>
              </p14:nvContentPartPr>
              <p14:xfrm>
                <a:off x="9634800" y="4742240"/>
                <a:ext cx="321120" cy="236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6182445-A896-4962-9FC5-C433AE3008B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25800" y="4733600"/>
                  <a:ext cx="33876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54FEBB5-E861-42E9-BDF1-D67DD3FA8449}"/>
              </a:ext>
            </a:extLst>
          </p:cNvPr>
          <p:cNvGrpSpPr/>
          <p:nvPr/>
        </p:nvGrpSpPr>
        <p:grpSpPr>
          <a:xfrm>
            <a:off x="9485760" y="5109800"/>
            <a:ext cx="349560" cy="251280"/>
            <a:chOff x="9485760" y="5109800"/>
            <a:chExt cx="34956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55D66AC-2604-4037-B6CF-A2316CEAC118}"/>
                    </a:ext>
                  </a:extLst>
                </p14:cNvPr>
                <p14:cNvContentPartPr/>
                <p14:nvPr/>
              </p14:nvContentPartPr>
              <p14:xfrm>
                <a:off x="9485760" y="5124920"/>
                <a:ext cx="58680" cy="236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55D66AC-2604-4037-B6CF-A2316CEAC1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76760" y="5116280"/>
                  <a:ext cx="763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B268808-254A-467B-9295-C12D046A3554}"/>
                    </a:ext>
                  </a:extLst>
                </p14:cNvPr>
                <p14:cNvContentPartPr/>
                <p14:nvPr/>
              </p14:nvContentPartPr>
              <p14:xfrm>
                <a:off x="9635880" y="5109800"/>
                <a:ext cx="199440" cy="219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B268808-254A-467B-9295-C12D046A35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27240" y="5100800"/>
                  <a:ext cx="21708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74E65C0-C6AE-4123-A0E7-F3B2E6E43137}"/>
              </a:ext>
            </a:extLst>
          </p:cNvPr>
          <p:cNvGrpSpPr/>
          <p:nvPr/>
        </p:nvGrpSpPr>
        <p:grpSpPr>
          <a:xfrm>
            <a:off x="10275960" y="4510400"/>
            <a:ext cx="423000" cy="371880"/>
            <a:chOff x="10275960" y="4510400"/>
            <a:chExt cx="42300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36B1D7E-28B4-4A3E-B75F-5BBE5B517DC1}"/>
                    </a:ext>
                  </a:extLst>
                </p14:cNvPr>
                <p14:cNvContentPartPr/>
                <p14:nvPr/>
              </p14:nvContentPartPr>
              <p14:xfrm>
                <a:off x="10275960" y="4510400"/>
                <a:ext cx="109080" cy="313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36B1D7E-28B4-4A3E-B75F-5BBE5B517D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67320" y="4501760"/>
                  <a:ext cx="1267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58628A1-7A3F-4534-8EA1-4B4CB91A3D57}"/>
                    </a:ext>
                  </a:extLst>
                </p14:cNvPr>
                <p14:cNvContentPartPr/>
                <p14:nvPr/>
              </p14:nvContentPartPr>
              <p14:xfrm>
                <a:off x="10293240" y="4540640"/>
                <a:ext cx="207360" cy="189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58628A1-7A3F-4534-8EA1-4B4CB91A3D5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84240" y="4532000"/>
                  <a:ext cx="225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58D0332-7383-4AB9-83F4-D5122961B5ED}"/>
                    </a:ext>
                  </a:extLst>
                </p14:cNvPr>
                <p14:cNvContentPartPr/>
                <p14:nvPr/>
              </p14:nvContentPartPr>
              <p14:xfrm>
                <a:off x="10671960" y="4691840"/>
                <a:ext cx="27000" cy="190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58D0332-7383-4AB9-83F4-D5122961B5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62960" y="4682840"/>
                  <a:ext cx="4464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1A4255E-A93E-492F-BAFC-2A89121A1035}"/>
              </a:ext>
            </a:extLst>
          </p:cNvPr>
          <p:cNvGrpSpPr/>
          <p:nvPr/>
        </p:nvGrpSpPr>
        <p:grpSpPr>
          <a:xfrm>
            <a:off x="10505280" y="5112320"/>
            <a:ext cx="156240" cy="216720"/>
            <a:chOff x="10505280" y="5112320"/>
            <a:chExt cx="15624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B89EF6F-3044-425F-BDC0-CBB0D4E4A8BD}"/>
                    </a:ext>
                  </a:extLst>
                </p14:cNvPr>
                <p14:cNvContentPartPr/>
                <p14:nvPr/>
              </p14:nvContentPartPr>
              <p14:xfrm>
                <a:off x="10505280" y="5130680"/>
                <a:ext cx="17280" cy="198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B89EF6F-3044-425F-BDC0-CBB0D4E4A8B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96280" y="5121680"/>
                  <a:ext cx="34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6543DCD-3139-40FF-B877-3888AE0EB786}"/>
                    </a:ext>
                  </a:extLst>
                </p14:cNvPr>
                <p14:cNvContentPartPr/>
                <p14:nvPr/>
              </p14:nvContentPartPr>
              <p14:xfrm>
                <a:off x="10598520" y="5112320"/>
                <a:ext cx="63000" cy="214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6543DCD-3139-40FF-B877-3888AE0EB78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89880" y="5103320"/>
                  <a:ext cx="8064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1C94F1F-EC27-41D0-947D-B177B2014C68}"/>
                  </a:ext>
                </a:extLst>
              </p14:cNvPr>
              <p14:cNvContentPartPr/>
              <p14:nvPr/>
            </p14:nvContentPartPr>
            <p14:xfrm>
              <a:off x="9332040" y="5507600"/>
              <a:ext cx="1382400" cy="982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1C94F1F-EC27-41D0-947D-B177B2014C6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323400" y="5498960"/>
                <a:ext cx="1400040" cy="11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4EA2314-A9A6-49E7-A94A-47C662B5F48D}"/>
              </a:ext>
            </a:extLst>
          </p:cNvPr>
          <p:cNvGrpSpPr/>
          <p:nvPr/>
        </p:nvGrpSpPr>
        <p:grpSpPr>
          <a:xfrm>
            <a:off x="8924520" y="5511560"/>
            <a:ext cx="1425240" cy="969840"/>
            <a:chOff x="8924520" y="5511560"/>
            <a:chExt cx="1425240" cy="9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012D5A0-866C-4FE3-BC7D-EBF59AD1FABE}"/>
                    </a:ext>
                  </a:extLst>
                </p14:cNvPr>
                <p14:cNvContentPartPr/>
                <p14:nvPr/>
              </p14:nvContentPartPr>
              <p14:xfrm>
                <a:off x="8956560" y="5634320"/>
                <a:ext cx="84960" cy="406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012D5A0-866C-4FE3-BC7D-EBF59AD1FAB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947920" y="5625320"/>
                  <a:ext cx="1026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90AA903-AA51-409A-B1B1-B43DE927DD00}"/>
                    </a:ext>
                  </a:extLst>
                </p14:cNvPr>
                <p14:cNvContentPartPr/>
                <p14:nvPr/>
              </p14:nvContentPartPr>
              <p14:xfrm>
                <a:off x="8982120" y="5572400"/>
                <a:ext cx="213480" cy="250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90AA903-AA51-409A-B1B1-B43DE927DD0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973480" y="5563400"/>
                  <a:ext cx="231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97124A5-D165-4437-BD24-E151297B9F93}"/>
                    </a:ext>
                  </a:extLst>
                </p14:cNvPr>
                <p14:cNvContentPartPr/>
                <p14:nvPr/>
              </p14:nvContentPartPr>
              <p14:xfrm>
                <a:off x="8932800" y="5804240"/>
                <a:ext cx="417240" cy="340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97124A5-D165-4437-BD24-E151297B9F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23800" y="5795600"/>
                  <a:ext cx="4348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CDCB0A0-0DF7-4852-904F-75F7406CF233}"/>
                    </a:ext>
                  </a:extLst>
                </p14:cNvPr>
                <p14:cNvContentPartPr/>
                <p14:nvPr/>
              </p14:nvContentPartPr>
              <p14:xfrm>
                <a:off x="8924520" y="6224000"/>
                <a:ext cx="430920" cy="257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CDCB0A0-0DF7-4852-904F-75F7406CF23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15520" y="6215360"/>
                  <a:ext cx="4485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73EA1F3-C58B-4ECB-AB0D-3CA9C8CA2124}"/>
                    </a:ext>
                  </a:extLst>
                </p14:cNvPr>
                <p14:cNvContentPartPr/>
                <p14:nvPr/>
              </p14:nvContentPartPr>
              <p14:xfrm>
                <a:off x="9780240" y="5511560"/>
                <a:ext cx="171720" cy="364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73EA1F3-C58B-4ECB-AB0D-3CA9C8CA21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71240" y="5502920"/>
                  <a:ext cx="1893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4EDC2AB-025C-4A4C-9F9C-7429B92A6C7B}"/>
                    </a:ext>
                  </a:extLst>
                </p14:cNvPr>
                <p14:cNvContentPartPr/>
                <p14:nvPr/>
              </p14:nvContentPartPr>
              <p14:xfrm>
                <a:off x="9586200" y="5664200"/>
                <a:ext cx="396720" cy="136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4EDC2AB-025C-4A4C-9F9C-7429B92A6C7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77200" y="5655200"/>
                  <a:ext cx="414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6BC044A-0A4D-40BB-A3F5-B7618F555416}"/>
                    </a:ext>
                  </a:extLst>
                </p14:cNvPr>
                <p14:cNvContentPartPr/>
                <p14:nvPr/>
              </p14:nvContentPartPr>
              <p14:xfrm>
                <a:off x="9892920" y="5933840"/>
                <a:ext cx="402840" cy="251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6BC044A-0A4D-40BB-A3F5-B7618F55541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83920" y="5925200"/>
                  <a:ext cx="4204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30E207C-AC34-4642-AD1E-EF96291526F9}"/>
                    </a:ext>
                  </a:extLst>
                </p14:cNvPr>
                <p14:cNvContentPartPr/>
                <p14:nvPr/>
              </p14:nvContentPartPr>
              <p14:xfrm>
                <a:off x="10164360" y="5839520"/>
                <a:ext cx="185400" cy="79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30E207C-AC34-4642-AD1E-EF96291526F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55360" y="5830520"/>
                  <a:ext cx="203040" cy="9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4E9C32-5FD1-472D-85E6-A83F7E55475D}"/>
                  </a:ext>
                </a:extLst>
              </p14:cNvPr>
              <p14:cNvContentPartPr/>
              <p14:nvPr/>
            </p14:nvContentPartPr>
            <p14:xfrm>
              <a:off x="7379040" y="2145560"/>
              <a:ext cx="300600" cy="43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4E9C32-5FD1-472D-85E6-A83F7E55475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70040" y="2136560"/>
                <a:ext cx="31824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EB9663-A8CD-4AA4-889B-D7969F2F53B4}"/>
                  </a:ext>
                </a:extLst>
              </p14:cNvPr>
              <p14:cNvContentPartPr/>
              <p14:nvPr/>
            </p14:nvContentPartPr>
            <p14:xfrm>
              <a:off x="7425120" y="2372360"/>
              <a:ext cx="271440" cy="42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EB9663-A8CD-4AA4-889B-D7969F2F53B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416480" y="2363720"/>
                <a:ext cx="2890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9C78C40-78F5-40C5-9A1F-8014B93DE733}"/>
                  </a:ext>
                </a:extLst>
              </p14:cNvPr>
              <p14:cNvContentPartPr/>
              <p14:nvPr/>
            </p14:nvContentPartPr>
            <p14:xfrm>
              <a:off x="7433400" y="2864840"/>
              <a:ext cx="31680" cy="342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9C78C40-78F5-40C5-9A1F-8014B93DE73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424760" y="2855840"/>
                <a:ext cx="493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20E79D6-2054-4465-B0F7-849D0173C2D8}"/>
                  </a:ext>
                </a:extLst>
              </p14:cNvPr>
              <p14:cNvContentPartPr/>
              <p14:nvPr/>
            </p14:nvContentPartPr>
            <p14:xfrm>
              <a:off x="7633560" y="2846840"/>
              <a:ext cx="119880" cy="28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20E79D6-2054-4465-B0F7-849D0173C2D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624560" y="2837840"/>
                <a:ext cx="1375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DA1728B-FFB9-4F84-9B71-BCCFDF88AD17}"/>
                  </a:ext>
                </a:extLst>
              </p14:cNvPr>
              <p14:cNvContentPartPr/>
              <p14:nvPr/>
            </p14:nvContentPartPr>
            <p14:xfrm>
              <a:off x="7673160" y="2831000"/>
              <a:ext cx="147600" cy="9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DA1728B-FFB9-4F84-9B71-BCCFDF88AD1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664520" y="2822000"/>
                <a:ext cx="1652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50578A4-437C-46CE-80E8-C808F6F004B3}"/>
                  </a:ext>
                </a:extLst>
              </p14:cNvPr>
              <p14:cNvContentPartPr/>
              <p14:nvPr/>
            </p14:nvContentPartPr>
            <p14:xfrm>
              <a:off x="3410760" y="3959600"/>
              <a:ext cx="45360" cy="361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50578A4-437C-46CE-80E8-C808F6F004B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402120" y="3950600"/>
                <a:ext cx="6300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DD64C40-B6D2-4B78-812D-FEBFB74DDFC7}"/>
                  </a:ext>
                </a:extLst>
              </p14:cNvPr>
              <p14:cNvContentPartPr/>
              <p14:nvPr/>
            </p14:nvContentPartPr>
            <p14:xfrm>
              <a:off x="3414000" y="3966440"/>
              <a:ext cx="162000" cy="2048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DD64C40-B6D2-4B78-812D-FEBFB74DDFC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405360" y="3957800"/>
                <a:ext cx="1796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3C4A9AA-0C5A-4E1D-BB2F-4DBB539AD12F}"/>
                  </a:ext>
                </a:extLst>
              </p14:cNvPr>
              <p14:cNvContentPartPr/>
              <p14:nvPr/>
            </p14:nvContentPartPr>
            <p14:xfrm>
              <a:off x="3627480" y="4190000"/>
              <a:ext cx="231840" cy="2138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3C4A9AA-0C5A-4E1D-BB2F-4DBB539AD12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618480" y="4181000"/>
                <a:ext cx="2494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D12C7AD-EFFF-480E-BC90-4C37625EEA91}"/>
                  </a:ext>
                </a:extLst>
              </p14:cNvPr>
              <p14:cNvContentPartPr/>
              <p14:nvPr/>
            </p14:nvContentPartPr>
            <p14:xfrm>
              <a:off x="2550360" y="4468640"/>
              <a:ext cx="805320" cy="7052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D12C7AD-EFFF-480E-BC90-4C37625EEA9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541720" y="4459640"/>
                <a:ext cx="822960" cy="7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9F1D479-9852-409D-9D62-0F49BF1F7EDF}"/>
                  </a:ext>
                </a:extLst>
              </p14:cNvPr>
              <p14:cNvContentPartPr/>
              <p14:nvPr/>
            </p14:nvContentPartPr>
            <p14:xfrm>
              <a:off x="3496800" y="4490600"/>
              <a:ext cx="556560" cy="7621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9F1D479-9852-409D-9D62-0F49BF1F7ED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487800" y="4481600"/>
                <a:ext cx="574200" cy="77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219E183-DE6A-4E18-B003-CD9C97B4B3AD}"/>
                  </a:ext>
                </a:extLst>
              </p14:cNvPr>
              <p14:cNvContentPartPr/>
              <p14:nvPr/>
            </p14:nvContentPartPr>
            <p14:xfrm>
              <a:off x="2271360" y="5354960"/>
              <a:ext cx="44640" cy="3679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219E183-DE6A-4E18-B003-CD9C97B4B3A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262720" y="5346320"/>
                <a:ext cx="622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75B1E6B-7C02-4135-84E7-142273190565}"/>
                  </a:ext>
                </a:extLst>
              </p14:cNvPr>
              <p14:cNvContentPartPr/>
              <p14:nvPr/>
            </p14:nvContentPartPr>
            <p14:xfrm>
              <a:off x="2277120" y="5299520"/>
              <a:ext cx="332280" cy="452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75B1E6B-7C02-4135-84E7-14227319056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268480" y="5290880"/>
                <a:ext cx="34992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A1480E0-BAE0-4A4E-ABDD-02092F641574}"/>
                  </a:ext>
                </a:extLst>
              </p14:cNvPr>
              <p14:cNvContentPartPr/>
              <p14:nvPr/>
            </p14:nvContentPartPr>
            <p14:xfrm>
              <a:off x="3870120" y="5315720"/>
              <a:ext cx="206640" cy="2685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A1480E0-BAE0-4A4E-ABDD-02092F64157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861120" y="5306720"/>
                <a:ext cx="2242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53103D1-B83E-4059-A794-04DA0F753DB0}"/>
                  </a:ext>
                </a:extLst>
              </p14:cNvPr>
              <p14:cNvContentPartPr/>
              <p14:nvPr/>
            </p14:nvContentPartPr>
            <p14:xfrm>
              <a:off x="2576280" y="5699480"/>
              <a:ext cx="189000" cy="2311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53103D1-B83E-4059-A794-04DA0F753DB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567640" y="5690480"/>
                <a:ext cx="2066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B01435D-F0D6-4E3F-9807-7B636A54DBB7}"/>
                  </a:ext>
                </a:extLst>
              </p14:cNvPr>
              <p14:cNvContentPartPr/>
              <p14:nvPr/>
            </p14:nvContentPartPr>
            <p14:xfrm>
              <a:off x="2743680" y="5740520"/>
              <a:ext cx="118440" cy="1080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B01435D-F0D6-4E3F-9807-7B636A54DBB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734680" y="5731880"/>
                <a:ext cx="1360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84AEDAE-E33C-4C25-93B8-14B916F800F9}"/>
                  </a:ext>
                </a:extLst>
              </p14:cNvPr>
              <p14:cNvContentPartPr/>
              <p14:nvPr/>
            </p14:nvContentPartPr>
            <p14:xfrm>
              <a:off x="2522280" y="5827280"/>
              <a:ext cx="123120" cy="202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84AEDAE-E33C-4C25-93B8-14B916F800F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513640" y="5818640"/>
                <a:ext cx="1407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65977D8-9BEE-4664-9D6C-C49C605C8CC4}"/>
                  </a:ext>
                </a:extLst>
              </p14:cNvPr>
              <p14:cNvContentPartPr/>
              <p14:nvPr/>
            </p14:nvContentPartPr>
            <p14:xfrm>
              <a:off x="2861760" y="5602280"/>
              <a:ext cx="159840" cy="3182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65977D8-9BEE-4664-9D6C-C49C605C8CC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852760" y="5593640"/>
                <a:ext cx="17748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FB2CF51-B4CF-49A0-81A0-EB6BD05C8036}"/>
                  </a:ext>
                </a:extLst>
              </p14:cNvPr>
              <p14:cNvContentPartPr/>
              <p14:nvPr/>
            </p14:nvContentPartPr>
            <p14:xfrm>
              <a:off x="4135440" y="5516960"/>
              <a:ext cx="200160" cy="3085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FB2CF51-B4CF-49A0-81A0-EB6BD05C803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126800" y="5508320"/>
                <a:ext cx="21780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77A5229-C702-4D47-87B4-C2F1E6588BCC}"/>
                  </a:ext>
                </a:extLst>
              </p14:cNvPr>
              <p14:cNvContentPartPr/>
              <p14:nvPr/>
            </p14:nvContentPartPr>
            <p14:xfrm>
              <a:off x="3987840" y="5659520"/>
              <a:ext cx="119520" cy="2059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77A5229-C702-4D47-87B4-C2F1E6588BC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979200" y="5650880"/>
                <a:ext cx="137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048FD35-22EE-46C2-B318-E08E55B7885D}"/>
                  </a:ext>
                </a:extLst>
              </p14:cNvPr>
              <p14:cNvContentPartPr/>
              <p14:nvPr/>
            </p14:nvContentPartPr>
            <p14:xfrm>
              <a:off x="4397520" y="5397080"/>
              <a:ext cx="165240" cy="3787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048FD35-22EE-46C2-B318-E08E55B7885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388880" y="5388440"/>
                <a:ext cx="1828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101941B-FC1D-4D21-A0FB-854AB1FBF80C}"/>
                  </a:ext>
                </a:extLst>
              </p14:cNvPr>
              <p14:cNvContentPartPr/>
              <p14:nvPr/>
            </p14:nvContentPartPr>
            <p14:xfrm>
              <a:off x="3864360" y="3854480"/>
              <a:ext cx="140040" cy="3096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101941B-FC1D-4D21-A0FB-854AB1FBF80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855360" y="3845840"/>
                <a:ext cx="1576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2163E8A-92E9-434C-9A31-481536971B58}"/>
                  </a:ext>
                </a:extLst>
              </p14:cNvPr>
              <p14:cNvContentPartPr/>
              <p14:nvPr/>
            </p14:nvContentPartPr>
            <p14:xfrm>
              <a:off x="4112760" y="3813080"/>
              <a:ext cx="38520" cy="216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2163E8A-92E9-434C-9A31-481536971B5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104120" y="3804080"/>
                <a:ext cx="561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B3F941E-9786-4AB7-A379-3AA373F2661E}"/>
                  </a:ext>
                </a:extLst>
              </p14:cNvPr>
              <p14:cNvContentPartPr/>
              <p14:nvPr/>
            </p14:nvContentPartPr>
            <p14:xfrm>
              <a:off x="4189440" y="3761240"/>
              <a:ext cx="248040" cy="2800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B3F941E-9786-4AB7-A379-3AA373F2661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180440" y="3752240"/>
                <a:ext cx="265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5612896-DFCD-4744-8BE5-2F1D0CC661AC}"/>
                  </a:ext>
                </a:extLst>
              </p14:cNvPr>
              <p14:cNvContentPartPr/>
              <p14:nvPr/>
            </p14:nvContentPartPr>
            <p14:xfrm>
              <a:off x="4327680" y="3633440"/>
              <a:ext cx="193320" cy="5691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5612896-DFCD-4744-8BE5-2F1D0CC661A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318680" y="3624800"/>
                <a:ext cx="21096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E76A241-E8BC-48CC-8DE5-F8B65DC64087}"/>
                  </a:ext>
                </a:extLst>
              </p14:cNvPr>
              <p14:cNvContentPartPr/>
              <p14:nvPr/>
            </p14:nvContentPartPr>
            <p14:xfrm>
              <a:off x="3648360" y="2892200"/>
              <a:ext cx="866880" cy="8949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E76A241-E8BC-48CC-8DE5-F8B65DC6408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639720" y="2883200"/>
                <a:ext cx="88452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2D9BB3F-192D-41D5-A6AF-AD6BC58D39A3}"/>
                  </a:ext>
                </a:extLst>
              </p14:cNvPr>
              <p14:cNvContentPartPr/>
              <p14:nvPr/>
            </p14:nvContentPartPr>
            <p14:xfrm>
              <a:off x="5239200" y="2806880"/>
              <a:ext cx="771120" cy="9752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2D9BB3F-192D-41D5-A6AF-AD6BC58D39A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230200" y="2797880"/>
                <a:ext cx="788760" cy="9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B66C809-2A26-4F68-8F71-C12927304957}"/>
                  </a:ext>
                </a:extLst>
              </p14:cNvPr>
              <p14:cNvContentPartPr/>
              <p14:nvPr/>
            </p14:nvContentPartPr>
            <p14:xfrm>
              <a:off x="4677960" y="2376680"/>
              <a:ext cx="145800" cy="3625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B66C809-2A26-4F68-8F71-C1292730495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668960" y="2368040"/>
                <a:ext cx="16344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1356749-0E73-4F22-B79E-6F0288500092}"/>
                  </a:ext>
                </a:extLst>
              </p14:cNvPr>
              <p14:cNvContentPartPr/>
              <p14:nvPr/>
            </p14:nvContentPartPr>
            <p14:xfrm>
              <a:off x="4668960" y="2314760"/>
              <a:ext cx="234360" cy="248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1356749-0E73-4F22-B79E-6F028850009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660320" y="2305760"/>
                <a:ext cx="2520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558E5E4-AE19-4153-A3CB-0C4C5D576F0C}"/>
                  </a:ext>
                </a:extLst>
              </p14:cNvPr>
              <p14:cNvContentPartPr/>
              <p14:nvPr/>
            </p14:nvContentPartPr>
            <p14:xfrm>
              <a:off x="4847520" y="2597360"/>
              <a:ext cx="250560" cy="2728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558E5E4-AE19-4153-A3CB-0C4C5D576F0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838880" y="2588720"/>
                <a:ext cx="2682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EAFBF24-EAAE-4129-948F-3F5993C300E2}"/>
                  </a:ext>
                </a:extLst>
              </p14:cNvPr>
              <p14:cNvContentPartPr/>
              <p14:nvPr/>
            </p14:nvContentPartPr>
            <p14:xfrm>
              <a:off x="5130480" y="2248160"/>
              <a:ext cx="152640" cy="3240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EAFBF24-EAAE-4129-948F-3F5993C300E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121480" y="2239520"/>
                <a:ext cx="1702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6D93A48-61FE-4C22-AABC-738D20D7E8CB}"/>
                  </a:ext>
                </a:extLst>
              </p14:cNvPr>
              <p14:cNvContentPartPr/>
              <p14:nvPr/>
            </p14:nvContentPartPr>
            <p14:xfrm>
              <a:off x="5345400" y="2228360"/>
              <a:ext cx="270720" cy="2444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6D93A48-61FE-4C22-AABC-738D20D7E8C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336400" y="2219720"/>
                <a:ext cx="28836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2F787A2-0A87-4293-B353-21E1431AD838}"/>
                  </a:ext>
                </a:extLst>
              </p14:cNvPr>
              <p14:cNvContentPartPr/>
              <p14:nvPr/>
            </p14:nvContentPartPr>
            <p14:xfrm>
              <a:off x="5663640" y="2094440"/>
              <a:ext cx="196200" cy="1843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2F787A2-0A87-4293-B353-21E1431AD83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654640" y="2085440"/>
                <a:ext cx="2138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9B75D5A-8AA9-4FE4-8A2C-98DCE2B9169C}"/>
                  </a:ext>
                </a:extLst>
              </p14:cNvPr>
              <p14:cNvContentPartPr/>
              <p14:nvPr/>
            </p14:nvContentPartPr>
            <p14:xfrm>
              <a:off x="5748600" y="2113160"/>
              <a:ext cx="179280" cy="2743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9B75D5A-8AA9-4FE4-8A2C-98DCE2B9169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739600" y="2104520"/>
                <a:ext cx="1969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612CA44-C8F8-4ABA-9B17-D33FA3506B2D}"/>
                  </a:ext>
                </a:extLst>
              </p14:cNvPr>
              <p14:cNvContentPartPr/>
              <p14:nvPr/>
            </p14:nvContentPartPr>
            <p14:xfrm>
              <a:off x="5917800" y="1994720"/>
              <a:ext cx="213840" cy="4788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612CA44-C8F8-4ABA-9B17-D33FA3506B2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908800" y="1985720"/>
                <a:ext cx="23148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20B0583-1E29-4A0C-9171-CCB842658186}"/>
                  </a:ext>
                </a:extLst>
              </p14:cNvPr>
              <p14:cNvContentPartPr/>
              <p14:nvPr/>
            </p14:nvContentPartPr>
            <p14:xfrm>
              <a:off x="3970200" y="1744160"/>
              <a:ext cx="439920" cy="5220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20B0583-1E29-4A0C-9171-CCB84265818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961200" y="1735160"/>
                <a:ext cx="45756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3265A84-371A-41D4-854E-B96154C99202}"/>
                  </a:ext>
                </a:extLst>
              </p14:cNvPr>
              <p14:cNvContentPartPr/>
              <p14:nvPr/>
            </p14:nvContentPartPr>
            <p14:xfrm>
              <a:off x="3107640" y="1901480"/>
              <a:ext cx="546480" cy="5162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3265A84-371A-41D4-854E-B96154C9920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099000" y="1892480"/>
                <a:ext cx="56412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0F74736-9A39-4C81-90CA-39E9807DE241}"/>
                  </a:ext>
                </a:extLst>
              </p14:cNvPr>
              <p14:cNvContentPartPr/>
              <p14:nvPr/>
            </p14:nvContentPartPr>
            <p14:xfrm>
              <a:off x="2548560" y="2537240"/>
              <a:ext cx="244080" cy="4071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0F74736-9A39-4C81-90CA-39E9807DE24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539560" y="2528600"/>
                <a:ext cx="26172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E4E9D81-FBB1-484B-B87E-7DA01266C9BA}"/>
                  </a:ext>
                </a:extLst>
              </p14:cNvPr>
              <p14:cNvContentPartPr/>
              <p14:nvPr/>
            </p14:nvContentPartPr>
            <p14:xfrm>
              <a:off x="2609760" y="2607440"/>
              <a:ext cx="348840" cy="1512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E4E9D81-FBB1-484B-B87E-7DA01266C9B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601120" y="2598800"/>
                <a:ext cx="3664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E094E11-36B6-4350-9E05-5F5BBFBBF9F6}"/>
                  </a:ext>
                </a:extLst>
              </p14:cNvPr>
              <p14:cNvContentPartPr/>
              <p14:nvPr/>
            </p14:nvContentPartPr>
            <p14:xfrm>
              <a:off x="2248680" y="3288920"/>
              <a:ext cx="156600" cy="2520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E094E11-36B6-4350-9E05-5F5BBFBBF9F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240040" y="3280280"/>
                <a:ext cx="1742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DE8B96E-686E-488E-AA99-A7973AB68C20}"/>
                  </a:ext>
                </a:extLst>
              </p14:cNvPr>
              <p14:cNvContentPartPr/>
              <p14:nvPr/>
            </p14:nvContentPartPr>
            <p14:xfrm>
              <a:off x="2472240" y="3287840"/>
              <a:ext cx="259200" cy="1515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DE8B96E-686E-488E-AA99-A7973AB68C2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463240" y="3278840"/>
                <a:ext cx="2768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D712649-75DB-46C7-AE10-A94AD0AC872E}"/>
                  </a:ext>
                </a:extLst>
              </p14:cNvPr>
              <p14:cNvContentPartPr/>
              <p14:nvPr/>
            </p14:nvContentPartPr>
            <p14:xfrm>
              <a:off x="2467200" y="3099560"/>
              <a:ext cx="259920" cy="2152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D712649-75DB-46C7-AE10-A94AD0AC872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458200" y="3090560"/>
                <a:ext cx="2775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F74D21CA-05D4-4D64-921D-E69A1ECFBA6F}"/>
                  </a:ext>
                </a:extLst>
              </p14:cNvPr>
              <p14:cNvContentPartPr/>
              <p14:nvPr/>
            </p14:nvContentPartPr>
            <p14:xfrm>
              <a:off x="2853480" y="2983280"/>
              <a:ext cx="245880" cy="4449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F74D21CA-05D4-4D64-921D-E69A1ECFBA6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844480" y="2974640"/>
                <a:ext cx="2635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8005D19-BA8E-4EB0-B7E6-8BBD87A1FAEE}"/>
                  </a:ext>
                </a:extLst>
              </p14:cNvPr>
              <p14:cNvContentPartPr/>
              <p14:nvPr/>
            </p14:nvContentPartPr>
            <p14:xfrm>
              <a:off x="2083440" y="3255800"/>
              <a:ext cx="208800" cy="6591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8005D19-BA8E-4EB0-B7E6-8BBD87A1FAE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074440" y="3247160"/>
                <a:ext cx="22644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8EA480E-200A-4038-A6F3-1968A86D9A2E}"/>
                  </a:ext>
                </a:extLst>
              </p14:cNvPr>
              <p14:cNvContentPartPr/>
              <p14:nvPr/>
            </p14:nvContentPartPr>
            <p14:xfrm>
              <a:off x="5979720" y="2534000"/>
              <a:ext cx="17280" cy="36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8EA480E-200A-4038-A6F3-1968A86D9A2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970720" y="2525000"/>
                <a:ext cx="349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F699D00-522D-4353-8634-F992E99DE582}"/>
                  </a:ext>
                </a:extLst>
              </p14:cNvPr>
              <p14:cNvContentPartPr/>
              <p14:nvPr/>
            </p14:nvContentPartPr>
            <p14:xfrm>
              <a:off x="5418480" y="2458040"/>
              <a:ext cx="642600" cy="2545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F699D00-522D-4353-8634-F992E99DE58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409480" y="2449040"/>
                <a:ext cx="660240" cy="27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AEFC836-B522-4D13-8708-2E6F2C032B09}"/>
              </a:ext>
            </a:extLst>
          </p:cNvPr>
          <p:cNvGrpSpPr/>
          <p:nvPr/>
        </p:nvGrpSpPr>
        <p:grpSpPr>
          <a:xfrm>
            <a:off x="3618480" y="831920"/>
            <a:ext cx="1398960" cy="806400"/>
            <a:chOff x="3618480" y="831920"/>
            <a:chExt cx="1398960" cy="80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BA48E01-BB34-44F5-AE64-3BAB9BE551AE}"/>
                    </a:ext>
                  </a:extLst>
                </p14:cNvPr>
                <p14:cNvContentPartPr/>
                <p14:nvPr/>
              </p14:nvContentPartPr>
              <p14:xfrm>
                <a:off x="3618480" y="1362200"/>
                <a:ext cx="185040" cy="274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BA48E01-BB34-44F5-AE64-3BAB9BE551A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09840" y="1353560"/>
                  <a:ext cx="2026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B19854D-E249-4DCA-B15C-71DE10267CCC}"/>
                    </a:ext>
                  </a:extLst>
                </p14:cNvPr>
                <p14:cNvContentPartPr/>
                <p14:nvPr/>
              </p14:nvContentPartPr>
              <p14:xfrm>
                <a:off x="3650520" y="1308920"/>
                <a:ext cx="209520" cy="1760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B19854D-E249-4DCA-B15C-71DE10267CC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641880" y="1300280"/>
                  <a:ext cx="2271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CF02458-3589-46DF-B666-6B553403E8F7}"/>
                    </a:ext>
                  </a:extLst>
                </p14:cNvPr>
                <p14:cNvContentPartPr/>
                <p14:nvPr/>
              </p14:nvContentPartPr>
              <p14:xfrm>
                <a:off x="3934200" y="1366160"/>
                <a:ext cx="136080" cy="227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CF02458-3589-46DF-B666-6B553403E8F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925560" y="1357160"/>
                  <a:ext cx="1537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B398E45-4137-4787-8EAA-F49F734FAF9A}"/>
                    </a:ext>
                  </a:extLst>
                </p14:cNvPr>
                <p14:cNvContentPartPr/>
                <p14:nvPr/>
              </p14:nvContentPartPr>
              <p14:xfrm>
                <a:off x="4035720" y="1466960"/>
                <a:ext cx="266760" cy="171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B398E45-4137-4787-8EAA-F49F734FAF9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027080" y="1457960"/>
                  <a:ext cx="2844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AC46BEF-E36C-4A68-BCCF-C09C19B95CA8}"/>
                    </a:ext>
                  </a:extLst>
                </p14:cNvPr>
                <p14:cNvContentPartPr/>
                <p14:nvPr/>
              </p14:nvContentPartPr>
              <p14:xfrm>
                <a:off x="4127160" y="1022360"/>
                <a:ext cx="244080" cy="495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AC46BEF-E36C-4A68-BCCF-C09C19B95CA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118520" y="1013360"/>
                  <a:ext cx="2617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C63E1B1-3452-4D25-9734-799A91BC58F1}"/>
                    </a:ext>
                  </a:extLst>
                </p14:cNvPr>
                <p14:cNvContentPartPr/>
                <p14:nvPr/>
              </p14:nvContentPartPr>
              <p14:xfrm>
                <a:off x="4257480" y="1115240"/>
                <a:ext cx="312120" cy="379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C63E1B1-3452-4D25-9734-799A91BC58F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248480" y="1106240"/>
                  <a:ext cx="3297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9A2830B-2EF2-43E1-9521-E5F6ADEE745C}"/>
                    </a:ext>
                  </a:extLst>
                </p14:cNvPr>
                <p14:cNvContentPartPr/>
                <p14:nvPr/>
              </p14:nvContentPartPr>
              <p14:xfrm>
                <a:off x="4556280" y="957200"/>
                <a:ext cx="249840" cy="2980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9A2830B-2EF2-43E1-9521-E5F6ADEE745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547640" y="948560"/>
                  <a:ext cx="2674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C87162C-6EE6-4D61-94C0-2F6B828DD2BD}"/>
                    </a:ext>
                  </a:extLst>
                </p14:cNvPr>
                <p14:cNvContentPartPr/>
                <p14:nvPr/>
              </p14:nvContentPartPr>
              <p14:xfrm>
                <a:off x="4682280" y="831920"/>
                <a:ext cx="335160" cy="4158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C87162C-6EE6-4D61-94C0-2F6B828DD2B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673640" y="823280"/>
                  <a:ext cx="352800" cy="43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9269D00-BEF1-449E-9D09-61AD39073822}"/>
                  </a:ext>
                </a:extLst>
              </p14:cNvPr>
              <p14:cNvContentPartPr/>
              <p14:nvPr/>
            </p14:nvContentPartPr>
            <p14:xfrm>
              <a:off x="3060480" y="1880600"/>
              <a:ext cx="132840" cy="2440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9269D00-BEF1-449E-9D09-61AD3907382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051840" y="1871600"/>
                <a:ext cx="1504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CDCD2DD-89F8-4463-A364-21AF0084BED2}"/>
                  </a:ext>
                </a:extLst>
              </p14:cNvPr>
              <p14:cNvContentPartPr/>
              <p14:nvPr/>
            </p14:nvContentPartPr>
            <p14:xfrm>
              <a:off x="4349640" y="1762520"/>
              <a:ext cx="49680" cy="252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CDCD2DD-89F8-4463-A364-21AF0084BED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340640" y="1753880"/>
                <a:ext cx="673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682F598-B6EF-45DA-91B9-43CCF6EACCED}"/>
                  </a:ext>
                </a:extLst>
              </p14:cNvPr>
              <p14:cNvContentPartPr/>
              <p14:nvPr/>
            </p14:nvContentPartPr>
            <p14:xfrm>
              <a:off x="3842040" y="3012800"/>
              <a:ext cx="198000" cy="2649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682F598-B6EF-45DA-91B9-43CCF6EACCE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833400" y="3003800"/>
                <a:ext cx="2156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584ED6B-BE18-464F-9570-57522F54FC65}"/>
                  </a:ext>
                </a:extLst>
              </p14:cNvPr>
              <p14:cNvContentPartPr/>
              <p14:nvPr/>
            </p14:nvContentPartPr>
            <p14:xfrm>
              <a:off x="2737560" y="4488800"/>
              <a:ext cx="133920" cy="2181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584ED6B-BE18-464F-9570-57522F54FC6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728560" y="4479800"/>
                <a:ext cx="1515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FA4CB99-3BF8-499D-9C39-BB157E6D7C68}"/>
                  </a:ext>
                </a:extLst>
              </p14:cNvPr>
              <p14:cNvContentPartPr/>
              <p14:nvPr/>
            </p14:nvContentPartPr>
            <p14:xfrm>
              <a:off x="3917640" y="4600400"/>
              <a:ext cx="150120" cy="2775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FA4CB99-3BF8-499D-9C39-BB157E6D7C6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909000" y="4591400"/>
                <a:ext cx="167760" cy="29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B05ADE8-CE95-4527-AD4E-6456E07FC238}"/>
              </a:ext>
            </a:extLst>
          </p:cNvPr>
          <p:cNvGrpSpPr/>
          <p:nvPr/>
        </p:nvGrpSpPr>
        <p:grpSpPr>
          <a:xfrm>
            <a:off x="5838240" y="2969600"/>
            <a:ext cx="185040" cy="350280"/>
            <a:chOff x="5838240" y="2969600"/>
            <a:chExt cx="18504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3CE105F-EA51-42ED-A4B4-3C15F2518D41}"/>
                    </a:ext>
                  </a:extLst>
                </p14:cNvPr>
                <p14:cNvContentPartPr/>
                <p14:nvPr/>
              </p14:nvContentPartPr>
              <p14:xfrm>
                <a:off x="5838240" y="2969600"/>
                <a:ext cx="66600" cy="336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3CE105F-EA51-42ED-A4B4-3C15F2518D4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829240" y="2960600"/>
                  <a:ext cx="842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B6D210B-8288-4D1C-9CD3-239A454F8234}"/>
                    </a:ext>
                  </a:extLst>
                </p14:cNvPr>
                <p14:cNvContentPartPr/>
                <p14:nvPr/>
              </p14:nvContentPartPr>
              <p14:xfrm>
                <a:off x="5847600" y="3269840"/>
                <a:ext cx="175680" cy="50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B6D210B-8288-4D1C-9CD3-239A454F823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838960" y="3260840"/>
                  <a:ext cx="19332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1F64A0A-F7D7-4C79-8823-F8C579A5F3F4}"/>
              </a:ext>
            </a:extLst>
          </p:cNvPr>
          <p:cNvGrpSpPr/>
          <p:nvPr/>
        </p:nvGrpSpPr>
        <p:grpSpPr>
          <a:xfrm>
            <a:off x="5393280" y="3743960"/>
            <a:ext cx="2218320" cy="2240640"/>
            <a:chOff x="5393280" y="3743960"/>
            <a:chExt cx="2218320" cy="224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C8028F8-4181-46EE-BD9D-DD5FD668EBC9}"/>
                    </a:ext>
                  </a:extLst>
                </p14:cNvPr>
                <p14:cNvContentPartPr/>
                <p14:nvPr/>
              </p14:nvContentPartPr>
              <p14:xfrm>
                <a:off x="5975760" y="4428680"/>
                <a:ext cx="339480" cy="576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C8028F8-4181-46EE-BD9D-DD5FD668EBC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966760" y="4420040"/>
                  <a:ext cx="35712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59BF0F3-2C55-4110-9B58-F774F747BC06}"/>
                    </a:ext>
                  </a:extLst>
                </p14:cNvPr>
                <p14:cNvContentPartPr/>
                <p14:nvPr/>
              </p14:nvContentPartPr>
              <p14:xfrm>
                <a:off x="6567960" y="4508960"/>
                <a:ext cx="258480" cy="332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59BF0F3-2C55-4110-9B58-F774F747BC0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558960" y="4499960"/>
                  <a:ext cx="27612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1FF3801-2E78-4FFD-B521-909E37BCC001}"/>
                    </a:ext>
                  </a:extLst>
                </p14:cNvPr>
                <p14:cNvContentPartPr/>
                <p14:nvPr/>
              </p14:nvContentPartPr>
              <p14:xfrm>
                <a:off x="6225240" y="4008200"/>
                <a:ext cx="57240" cy="354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1FF3801-2E78-4FFD-B521-909E37BCC00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216240" y="3999200"/>
                  <a:ext cx="748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7959F0C-D3B6-49FE-A73D-A708C66227FD}"/>
                    </a:ext>
                  </a:extLst>
                </p14:cNvPr>
                <p14:cNvContentPartPr/>
                <p14:nvPr/>
              </p14:nvContentPartPr>
              <p14:xfrm>
                <a:off x="6245400" y="3931160"/>
                <a:ext cx="224280" cy="276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7959F0C-D3B6-49FE-A73D-A708C66227F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236760" y="3922520"/>
                  <a:ext cx="241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AE0A3C-66EE-42BA-8D38-F136CB0F324D}"/>
                    </a:ext>
                  </a:extLst>
                </p14:cNvPr>
                <p14:cNvContentPartPr/>
                <p14:nvPr/>
              </p14:nvContentPartPr>
              <p14:xfrm>
                <a:off x="6550320" y="4193600"/>
                <a:ext cx="40680" cy="199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AE0A3C-66EE-42BA-8D38-F136CB0F324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41320" y="4184600"/>
                  <a:ext cx="58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EA1C02-B851-44F5-A50D-309C0FFFBA15}"/>
                    </a:ext>
                  </a:extLst>
                </p14:cNvPr>
                <p14:cNvContentPartPr/>
                <p14:nvPr/>
              </p14:nvContentPartPr>
              <p14:xfrm>
                <a:off x="5768040" y="5179280"/>
                <a:ext cx="38160" cy="321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EA1C02-B851-44F5-A50D-309C0FFFBA1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759400" y="5170280"/>
                  <a:ext cx="558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709C99D-DFE5-401F-B9A4-DB920AE804B5}"/>
                    </a:ext>
                  </a:extLst>
                </p14:cNvPr>
                <p14:cNvContentPartPr/>
                <p14:nvPr/>
              </p14:nvContentPartPr>
              <p14:xfrm>
                <a:off x="5705040" y="5207000"/>
                <a:ext cx="301320" cy="262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709C99D-DFE5-401F-B9A4-DB920AE804B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696040" y="5198360"/>
                  <a:ext cx="3189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9E7155-A1A6-46BB-8699-0C0B60727013}"/>
                    </a:ext>
                  </a:extLst>
                </p14:cNvPr>
                <p14:cNvContentPartPr/>
                <p14:nvPr/>
              </p14:nvContentPartPr>
              <p14:xfrm>
                <a:off x="5461320" y="570380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9E7155-A1A6-46BB-8699-0C0B6072701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452320" y="5694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0B112EA-0CB8-4E5C-BA2C-584AF3AC8C2E}"/>
                    </a:ext>
                  </a:extLst>
                </p14:cNvPr>
                <p14:cNvContentPartPr/>
                <p14:nvPr/>
              </p14:nvContentPartPr>
              <p14:xfrm>
                <a:off x="5393280" y="5705600"/>
                <a:ext cx="135360" cy="279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0B112EA-0CB8-4E5C-BA2C-584AF3AC8C2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384280" y="5696960"/>
                  <a:ext cx="1530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EC5CB6-3EF1-402A-8540-B044707EDAD4}"/>
                    </a:ext>
                  </a:extLst>
                </p14:cNvPr>
                <p14:cNvContentPartPr/>
                <p14:nvPr/>
              </p14:nvContentPartPr>
              <p14:xfrm>
                <a:off x="5688480" y="5598320"/>
                <a:ext cx="141120" cy="253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EC5CB6-3EF1-402A-8540-B044707EDAD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679840" y="5589680"/>
                  <a:ext cx="1587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6676C88-EEF6-4514-B105-E059CF6F8616}"/>
                    </a:ext>
                  </a:extLst>
                </p14:cNvPr>
                <p14:cNvContentPartPr/>
                <p14:nvPr/>
              </p14:nvContentPartPr>
              <p14:xfrm>
                <a:off x="5949840" y="5482400"/>
                <a:ext cx="117360" cy="496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6676C88-EEF6-4514-B105-E059CF6F861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941200" y="5473760"/>
                  <a:ext cx="1350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0EFDD3-11FE-4FF1-B731-FFFD41B0AF30}"/>
                    </a:ext>
                  </a:extLst>
                </p14:cNvPr>
                <p14:cNvContentPartPr/>
                <p14:nvPr/>
              </p14:nvContentPartPr>
              <p14:xfrm>
                <a:off x="6778200" y="5109800"/>
                <a:ext cx="214200" cy="249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0EFDD3-11FE-4FF1-B731-FFFD41B0AF3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769200" y="5100800"/>
                  <a:ext cx="231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131D193-4E04-4A60-B22D-6EB13C313BB0}"/>
                    </a:ext>
                  </a:extLst>
                </p14:cNvPr>
                <p14:cNvContentPartPr/>
                <p14:nvPr/>
              </p14:nvContentPartPr>
              <p14:xfrm>
                <a:off x="6766680" y="5273240"/>
                <a:ext cx="207360" cy="3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131D193-4E04-4A60-B22D-6EB13C313BB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758040" y="5264600"/>
                  <a:ext cx="2250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B90D75-28EB-47AE-ABD7-AF5F56DC9B63}"/>
                    </a:ext>
                  </a:extLst>
                </p14:cNvPr>
                <p14:cNvContentPartPr/>
                <p14:nvPr/>
              </p14:nvContentPartPr>
              <p14:xfrm>
                <a:off x="6823560" y="5336240"/>
                <a:ext cx="230760" cy="60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B90D75-28EB-47AE-ABD7-AF5F56DC9B6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814920" y="5327240"/>
                  <a:ext cx="2484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7C1E3A-554A-4D23-8F7F-1B9BB3959A37}"/>
                    </a:ext>
                  </a:extLst>
                </p14:cNvPr>
                <p14:cNvContentPartPr/>
                <p14:nvPr/>
              </p14:nvContentPartPr>
              <p14:xfrm>
                <a:off x="7130280" y="5609480"/>
                <a:ext cx="212400" cy="171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7C1E3A-554A-4D23-8F7F-1B9BB3959A3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121280" y="5600480"/>
                  <a:ext cx="230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651C32E-1D52-4E48-A43F-3FA207D488DE}"/>
                    </a:ext>
                  </a:extLst>
                </p14:cNvPr>
                <p14:cNvContentPartPr/>
                <p14:nvPr/>
              </p14:nvContentPartPr>
              <p14:xfrm>
                <a:off x="7177080" y="5516600"/>
                <a:ext cx="137520" cy="90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651C32E-1D52-4E48-A43F-3FA207D488D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168440" y="5507600"/>
                  <a:ext cx="155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0D4AAD1-35C3-44FB-94D6-BA3DCC2369DA}"/>
                    </a:ext>
                  </a:extLst>
                </p14:cNvPr>
                <p14:cNvContentPartPr/>
                <p14:nvPr/>
              </p14:nvContentPartPr>
              <p14:xfrm>
                <a:off x="7023720" y="5604080"/>
                <a:ext cx="108360" cy="227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0D4AAD1-35C3-44FB-94D6-BA3DCC2369D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14720" y="5595440"/>
                  <a:ext cx="1260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EDA0D5E-51F2-4000-8FB5-2385AAA3C81C}"/>
                    </a:ext>
                  </a:extLst>
                </p14:cNvPr>
                <p14:cNvContentPartPr/>
                <p14:nvPr/>
              </p14:nvContentPartPr>
              <p14:xfrm>
                <a:off x="7410000" y="5467280"/>
                <a:ext cx="201600" cy="275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EDA0D5E-51F2-4000-8FB5-2385AAA3C81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401360" y="5458280"/>
                  <a:ext cx="2192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02A576B-A97D-4CF3-BB9B-FE3E4E8687D6}"/>
                    </a:ext>
                  </a:extLst>
                </p14:cNvPr>
                <p14:cNvContentPartPr/>
                <p14:nvPr/>
              </p14:nvContentPartPr>
              <p14:xfrm>
                <a:off x="6825720" y="3917840"/>
                <a:ext cx="119520" cy="375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02A576B-A97D-4CF3-BB9B-FE3E4E8687D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816720" y="3909200"/>
                  <a:ext cx="1371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64E4A29-B052-4866-A3C5-7C78B8977143}"/>
                    </a:ext>
                  </a:extLst>
                </p14:cNvPr>
                <p14:cNvContentPartPr/>
                <p14:nvPr/>
              </p14:nvContentPartPr>
              <p14:xfrm>
                <a:off x="7074840" y="3938360"/>
                <a:ext cx="110880" cy="251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64E4A29-B052-4866-A3C5-7C78B897714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65840" y="3929720"/>
                  <a:ext cx="1285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003B1E1-DF44-4612-92DE-4BC0442DCDA4}"/>
                    </a:ext>
                  </a:extLst>
                </p14:cNvPr>
                <p14:cNvContentPartPr/>
                <p14:nvPr/>
              </p14:nvContentPartPr>
              <p14:xfrm>
                <a:off x="7223160" y="3868880"/>
                <a:ext cx="111960" cy="262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003B1E1-DF44-4612-92DE-4BC0442DCDA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214520" y="3859880"/>
                  <a:ext cx="1296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1BED63-902B-4AF8-893D-C02853F9F1BD}"/>
                    </a:ext>
                  </a:extLst>
                </p14:cNvPr>
                <p14:cNvContentPartPr/>
                <p14:nvPr/>
              </p14:nvContentPartPr>
              <p14:xfrm>
                <a:off x="7235040" y="3743960"/>
                <a:ext cx="193320" cy="583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1BED63-902B-4AF8-893D-C02853F9F1B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226400" y="3735320"/>
                  <a:ext cx="21096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7AF8A34-64D1-4EF4-8D05-7F23333CDBBF}"/>
                    </a:ext>
                  </a:extLst>
                </p14:cNvPr>
                <p14:cNvContentPartPr/>
                <p14:nvPr/>
              </p14:nvContentPartPr>
              <p14:xfrm>
                <a:off x="6953520" y="4199720"/>
                <a:ext cx="437040" cy="206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7AF8A34-64D1-4EF4-8D05-7F23333CDBB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944880" y="4191080"/>
                  <a:ext cx="454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1CB61C7-BC69-4AAB-BADE-A1DC98450885}"/>
                    </a:ext>
                  </a:extLst>
                </p14:cNvPr>
                <p14:cNvContentPartPr/>
                <p14:nvPr/>
              </p14:nvContentPartPr>
              <p14:xfrm>
                <a:off x="7079880" y="4351640"/>
                <a:ext cx="352080" cy="152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1CB61C7-BC69-4AAB-BADE-A1DC9845088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071240" y="4343000"/>
                  <a:ext cx="369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F668BCE-1549-4625-90A6-87A7C3D4EF97}"/>
                    </a:ext>
                  </a:extLst>
                </p14:cNvPr>
                <p14:cNvContentPartPr/>
                <p14:nvPr/>
              </p14:nvContentPartPr>
              <p14:xfrm>
                <a:off x="5801880" y="4504640"/>
                <a:ext cx="176040" cy="281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F668BCE-1549-4625-90A6-87A7C3D4EF9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793240" y="4495640"/>
                  <a:ext cx="1936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6C7FBB6-5C88-4F20-81D6-E06FDCEC51E7}"/>
                    </a:ext>
                  </a:extLst>
                </p14:cNvPr>
                <p14:cNvContentPartPr/>
                <p14:nvPr/>
              </p14:nvContentPartPr>
              <p14:xfrm>
                <a:off x="6935880" y="4470080"/>
                <a:ext cx="28800" cy="2818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6C7FBB6-5C88-4F20-81D6-E06FDCEC51E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927240" y="4461440"/>
                  <a:ext cx="4644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13D5EBA-2F43-4F57-8410-90B791851B14}"/>
              </a:ext>
            </a:extLst>
          </p:cNvPr>
          <p:cNvGrpSpPr/>
          <p:nvPr/>
        </p:nvGrpSpPr>
        <p:grpSpPr>
          <a:xfrm>
            <a:off x="7023720" y="155120"/>
            <a:ext cx="321840" cy="312120"/>
            <a:chOff x="7023720" y="155120"/>
            <a:chExt cx="32184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8DEFA9F-C6EA-48DE-B8AE-5CC6BE087EE8}"/>
                    </a:ext>
                  </a:extLst>
                </p14:cNvPr>
                <p14:cNvContentPartPr/>
                <p14:nvPr/>
              </p14:nvContentPartPr>
              <p14:xfrm>
                <a:off x="7023720" y="155120"/>
                <a:ext cx="244080" cy="3121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8DEFA9F-C6EA-48DE-B8AE-5CC6BE087EE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014720" y="146120"/>
                  <a:ext cx="2617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DDB77CA-1193-4EEA-B78C-A5BF5D50516E}"/>
                    </a:ext>
                  </a:extLst>
                </p14:cNvPr>
                <p14:cNvContentPartPr/>
                <p14:nvPr/>
              </p14:nvContentPartPr>
              <p14:xfrm>
                <a:off x="7066200" y="285800"/>
                <a:ext cx="279360" cy="428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DDB77CA-1193-4EEA-B78C-A5BF5D50516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057200" y="277160"/>
                  <a:ext cx="29700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282655B4-802C-4E5E-964D-5314CF36E2EA}"/>
                  </a:ext>
                </a:extLst>
              </p14:cNvPr>
              <p14:cNvContentPartPr/>
              <p14:nvPr/>
            </p14:nvContentPartPr>
            <p14:xfrm>
              <a:off x="8420880" y="138920"/>
              <a:ext cx="192600" cy="2977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282655B4-802C-4E5E-964D-5314CF36E2EA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412240" y="129920"/>
                <a:ext cx="21024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848B721B-38A3-494C-9D24-2DEA4A114741}"/>
                  </a:ext>
                </a:extLst>
              </p14:cNvPr>
              <p14:cNvContentPartPr/>
              <p14:nvPr/>
            </p14:nvContentPartPr>
            <p14:xfrm>
              <a:off x="6823560" y="711320"/>
              <a:ext cx="429120" cy="3088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848B721B-38A3-494C-9D24-2DEA4A114741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6814920" y="702320"/>
                <a:ext cx="4467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9F0E61D0-AF5E-4510-B1D5-90A8CBE6DDD1}"/>
                  </a:ext>
                </a:extLst>
              </p14:cNvPr>
              <p14:cNvContentPartPr/>
              <p14:nvPr/>
            </p14:nvContentPartPr>
            <p14:xfrm>
              <a:off x="4387440" y="1920920"/>
              <a:ext cx="360" cy="3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9F0E61D0-AF5E-4510-B1D5-90A8CBE6DDD1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378800" y="1911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56675049-F322-4DF7-97D0-746C84E90A58}"/>
                  </a:ext>
                </a:extLst>
              </p14:cNvPr>
              <p14:cNvContentPartPr/>
              <p14:nvPr/>
            </p14:nvContentPartPr>
            <p14:xfrm>
              <a:off x="3946080" y="3111440"/>
              <a:ext cx="11880" cy="72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56675049-F322-4DF7-97D0-746C84E90A58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3937440" y="3102800"/>
                <a:ext cx="2952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E00C6F2-F736-42AA-A1F1-CF6857086680}"/>
              </a:ext>
            </a:extLst>
          </p:cNvPr>
          <p:cNvGrpSpPr/>
          <p:nvPr/>
        </p:nvGrpSpPr>
        <p:grpSpPr>
          <a:xfrm>
            <a:off x="8176800" y="633200"/>
            <a:ext cx="668880" cy="299880"/>
            <a:chOff x="8176800" y="633200"/>
            <a:chExt cx="66888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8CA1464-EB3C-43B4-AC83-B828A8AA1E0C}"/>
                    </a:ext>
                  </a:extLst>
                </p14:cNvPr>
                <p14:cNvContentPartPr/>
                <p14:nvPr/>
              </p14:nvContentPartPr>
              <p14:xfrm>
                <a:off x="8176800" y="633200"/>
                <a:ext cx="30960" cy="2998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8CA1464-EB3C-43B4-AC83-B828A8AA1E0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168160" y="624560"/>
                  <a:ext cx="486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2A5D63B-37DD-4844-ACBB-2390B4E9D177}"/>
                    </a:ext>
                  </a:extLst>
                </p14:cNvPr>
                <p14:cNvContentPartPr/>
                <p14:nvPr/>
              </p14:nvContentPartPr>
              <p14:xfrm>
                <a:off x="8392440" y="683960"/>
                <a:ext cx="163440" cy="2224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2A5D63B-37DD-4844-ACBB-2390B4E9D17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383800" y="675320"/>
                  <a:ext cx="181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593C7ED-224E-474A-9C67-C679245FDCB4}"/>
                    </a:ext>
                  </a:extLst>
                </p14:cNvPr>
                <p14:cNvContentPartPr/>
                <p14:nvPr/>
              </p14:nvContentPartPr>
              <p14:xfrm>
                <a:off x="8688360" y="639680"/>
                <a:ext cx="157320" cy="257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593C7ED-224E-474A-9C67-C679245FDCB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679720" y="631040"/>
                  <a:ext cx="174960" cy="27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FC30659-EBAF-4B5D-A39D-ECA9A3A4703A}"/>
                  </a:ext>
                </a:extLst>
              </p14:cNvPr>
              <p14:cNvContentPartPr/>
              <p14:nvPr/>
            </p14:nvContentPartPr>
            <p14:xfrm>
              <a:off x="6923280" y="1279400"/>
              <a:ext cx="287640" cy="2494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FC30659-EBAF-4B5D-A39D-ECA9A3A4703A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6914280" y="1270400"/>
                <a:ext cx="3052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18DB35E-271F-48DF-B33D-C6D4B54CFB92}"/>
                  </a:ext>
                </a:extLst>
              </p14:cNvPr>
              <p14:cNvContentPartPr/>
              <p14:nvPr/>
            </p14:nvContentPartPr>
            <p14:xfrm>
              <a:off x="4432440" y="1860440"/>
              <a:ext cx="360" cy="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18DB35E-271F-48DF-B33D-C6D4B54CFB92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423440" y="1851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8DF3826-DB72-4E60-A899-D20FA54DA159}"/>
                  </a:ext>
                </a:extLst>
              </p14:cNvPr>
              <p14:cNvContentPartPr/>
              <p14:nvPr/>
            </p14:nvContentPartPr>
            <p14:xfrm>
              <a:off x="3977040" y="3060320"/>
              <a:ext cx="10440" cy="144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8DF3826-DB72-4E60-A899-D20FA54DA159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3968400" y="3051680"/>
                <a:ext cx="280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F6A7CA4E-1D95-4EA3-B477-2C023A42F491}"/>
                  </a:ext>
                </a:extLst>
              </p14:cNvPr>
              <p14:cNvContentPartPr/>
              <p14:nvPr/>
            </p14:nvContentPartPr>
            <p14:xfrm>
              <a:off x="4072440" y="4773560"/>
              <a:ext cx="25560" cy="72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F6A7CA4E-1D95-4EA3-B477-2C023A42F491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063800" y="4764920"/>
                <a:ext cx="4320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C03ACDE0-60BC-47E8-B3ED-343ABA68CA8A}"/>
              </a:ext>
            </a:extLst>
          </p:cNvPr>
          <p:cNvGrpSpPr/>
          <p:nvPr/>
        </p:nvGrpSpPr>
        <p:grpSpPr>
          <a:xfrm>
            <a:off x="8207400" y="1143680"/>
            <a:ext cx="713520" cy="387360"/>
            <a:chOff x="8207400" y="1143680"/>
            <a:chExt cx="71352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764E7C7-9B07-4567-A4E8-A50F961CD2C6}"/>
                    </a:ext>
                  </a:extLst>
                </p14:cNvPr>
                <p14:cNvContentPartPr/>
                <p14:nvPr/>
              </p14:nvContentPartPr>
              <p14:xfrm>
                <a:off x="8207400" y="1257440"/>
                <a:ext cx="32400" cy="2736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764E7C7-9B07-4567-A4E8-A50F961CD2C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198400" y="1248800"/>
                  <a:ext cx="500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7B4A1A6-06C8-4C76-BE73-7E9AEB1AF407}"/>
                    </a:ext>
                  </a:extLst>
                </p14:cNvPr>
                <p14:cNvContentPartPr/>
                <p14:nvPr/>
              </p14:nvContentPartPr>
              <p14:xfrm>
                <a:off x="8460840" y="1197680"/>
                <a:ext cx="264600" cy="235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7B4A1A6-06C8-4C76-BE73-7E9AEB1AF40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451840" y="1188680"/>
                  <a:ext cx="2822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627409D-A1E6-4D4C-BFB2-5BE3584B75B4}"/>
                    </a:ext>
                  </a:extLst>
                </p14:cNvPr>
                <p14:cNvContentPartPr/>
                <p14:nvPr/>
              </p14:nvContentPartPr>
              <p14:xfrm>
                <a:off x="8832360" y="1143680"/>
                <a:ext cx="88560" cy="2808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627409D-A1E6-4D4C-BFB2-5BE3584B75B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823360" y="1134680"/>
                  <a:ext cx="10620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061C453-8F48-45C4-8F91-8BDFC7090D0B}"/>
              </a:ext>
            </a:extLst>
          </p:cNvPr>
          <p:cNvGrpSpPr/>
          <p:nvPr/>
        </p:nvGrpSpPr>
        <p:grpSpPr>
          <a:xfrm>
            <a:off x="9764040" y="232880"/>
            <a:ext cx="342720" cy="302400"/>
            <a:chOff x="9764040" y="232880"/>
            <a:chExt cx="34272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43587E0-3478-49B9-B27B-FC26FB0DBB3C}"/>
                    </a:ext>
                  </a:extLst>
                </p14:cNvPr>
                <p14:cNvContentPartPr/>
                <p14:nvPr/>
              </p14:nvContentPartPr>
              <p14:xfrm>
                <a:off x="9825960" y="232880"/>
                <a:ext cx="95760" cy="2066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43587E0-3478-49B9-B27B-FC26FB0DBB3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817320" y="223880"/>
                  <a:ext cx="113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F091761-5A3C-4A71-A231-C07FD752F18B}"/>
                    </a:ext>
                  </a:extLst>
                </p14:cNvPr>
                <p14:cNvContentPartPr/>
                <p14:nvPr/>
              </p14:nvContentPartPr>
              <p14:xfrm>
                <a:off x="9764040" y="245120"/>
                <a:ext cx="342720" cy="2901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F091761-5A3C-4A71-A231-C07FD752F18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755400" y="236480"/>
                  <a:ext cx="360360" cy="30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8774E6B-246F-42F7-8111-E5B0B412C403}"/>
                  </a:ext>
                </a:extLst>
              </p14:cNvPr>
              <p14:cNvContentPartPr/>
              <p14:nvPr/>
            </p14:nvContentPartPr>
            <p14:xfrm>
              <a:off x="6056760" y="4684640"/>
              <a:ext cx="10440" cy="223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8774E6B-246F-42F7-8111-E5B0B412C403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6047760" y="4676000"/>
                <a:ext cx="2808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DD627441-ABC0-41FE-8410-C66DCD96DA1E}"/>
              </a:ext>
            </a:extLst>
          </p:cNvPr>
          <p:cNvGrpSpPr/>
          <p:nvPr/>
        </p:nvGrpSpPr>
        <p:grpSpPr>
          <a:xfrm>
            <a:off x="10580520" y="221000"/>
            <a:ext cx="639000" cy="266760"/>
            <a:chOff x="10580520" y="221000"/>
            <a:chExt cx="63900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1C4C826-4F0F-4FF3-80B2-FC1E97795B31}"/>
                    </a:ext>
                  </a:extLst>
                </p14:cNvPr>
                <p14:cNvContentPartPr/>
                <p14:nvPr/>
              </p14:nvContentPartPr>
              <p14:xfrm>
                <a:off x="10580520" y="221000"/>
                <a:ext cx="80640" cy="2415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1C4C826-4F0F-4FF3-80B2-FC1E97795B3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571520" y="212000"/>
                  <a:ext cx="98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56121F9-D18C-4F19-86C0-FF5F66EB65DE}"/>
                    </a:ext>
                  </a:extLst>
                </p14:cNvPr>
                <p14:cNvContentPartPr/>
                <p14:nvPr/>
              </p14:nvContentPartPr>
              <p14:xfrm>
                <a:off x="10830360" y="224600"/>
                <a:ext cx="86760" cy="2314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56121F9-D18C-4F19-86C0-FF5F66EB65D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821360" y="215960"/>
                  <a:ext cx="1044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918CAA5-CC96-4752-BE08-26A512E7F78B}"/>
                    </a:ext>
                  </a:extLst>
                </p14:cNvPr>
                <p14:cNvContentPartPr/>
                <p14:nvPr/>
              </p14:nvContentPartPr>
              <p14:xfrm>
                <a:off x="11021880" y="226400"/>
                <a:ext cx="197640" cy="261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918CAA5-CC96-4752-BE08-26A512E7F78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012880" y="217760"/>
                  <a:ext cx="21528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9CF61EE3-BBC4-44EE-933A-BB01A0F46131}"/>
              </a:ext>
            </a:extLst>
          </p:cNvPr>
          <p:cNvGrpSpPr/>
          <p:nvPr/>
        </p:nvGrpSpPr>
        <p:grpSpPr>
          <a:xfrm>
            <a:off x="9916320" y="715640"/>
            <a:ext cx="199080" cy="380520"/>
            <a:chOff x="9916320" y="715640"/>
            <a:chExt cx="199080" cy="3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F7D1A86-9B2F-4E50-8C1C-5463559BF0A5}"/>
                    </a:ext>
                  </a:extLst>
                </p14:cNvPr>
                <p14:cNvContentPartPr/>
                <p14:nvPr/>
              </p14:nvContentPartPr>
              <p14:xfrm>
                <a:off x="9916320" y="715640"/>
                <a:ext cx="194760" cy="2937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F7D1A86-9B2F-4E50-8C1C-5463559BF0A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907320" y="706640"/>
                  <a:ext cx="2124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4CFC762-0DA0-4F62-954F-541CD45AE773}"/>
                    </a:ext>
                  </a:extLst>
                </p14:cNvPr>
                <p14:cNvContentPartPr/>
                <p14:nvPr/>
              </p14:nvContentPartPr>
              <p14:xfrm>
                <a:off x="9930000" y="920120"/>
                <a:ext cx="146160" cy="43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4CFC762-0DA0-4F62-954F-541CD45AE77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921360" y="911480"/>
                  <a:ext cx="163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1B92601-7B33-4E3F-B9AF-C828CCC5881E}"/>
                    </a:ext>
                  </a:extLst>
                </p14:cNvPr>
                <p14:cNvContentPartPr/>
                <p14:nvPr/>
              </p14:nvContentPartPr>
              <p14:xfrm>
                <a:off x="9959880" y="1064120"/>
                <a:ext cx="155520" cy="32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1B92601-7B33-4E3F-B9AF-C828CCC5881E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950880" y="1055480"/>
                  <a:ext cx="173160" cy="4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808C82C9-AA4B-4A3B-909A-765C19718B98}"/>
                  </a:ext>
                </a:extLst>
              </p14:cNvPr>
              <p14:cNvContentPartPr/>
              <p14:nvPr/>
            </p14:nvContentPartPr>
            <p14:xfrm>
              <a:off x="5838240" y="3058520"/>
              <a:ext cx="17280" cy="122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808C82C9-AA4B-4A3B-909A-765C19718B98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5829240" y="3049520"/>
                <a:ext cx="3492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9D09D92-0149-4AFB-BCC5-D623BAC039EC}"/>
              </a:ext>
            </a:extLst>
          </p:cNvPr>
          <p:cNvGrpSpPr/>
          <p:nvPr/>
        </p:nvGrpSpPr>
        <p:grpSpPr>
          <a:xfrm>
            <a:off x="10680600" y="795920"/>
            <a:ext cx="501120" cy="317160"/>
            <a:chOff x="10680600" y="795920"/>
            <a:chExt cx="50112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DCFB3DF-D7D1-4330-B26C-ADD251531235}"/>
                    </a:ext>
                  </a:extLst>
                </p14:cNvPr>
                <p14:cNvContentPartPr/>
                <p14:nvPr/>
              </p14:nvContentPartPr>
              <p14:xfrm>
                <a:off x="10680600" y="795920"/>
                <a:ext cx="29880" cy="2786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DCFB3DF-D7D1-4330-B26C-ADD25153123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671600" y="787280"/>
                  <a:ext cx="475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A6D7D01-28D1-48A6-98A3-F7D871D99C21}"/>
                    </a:ext>
                  </a:extLst>
                </p14:cNvPr>
                <p14:cNvContentPartPr/>
                <p14:nvPr/>
              </p14:nvContentPartPr>
              <p14:xfrm>
                <a:off x="10891920" y="799880"/>
                <a:ext cx="59040" cy="2764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A6D7D01-28D1-48A6-98A3-F7D871D99C2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882920" y="790880"/>
                  <a:ext cx="766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BF40A2D-D40C-4AA7-B08D-53FF35D6DCAB}"/>
                    </a:ext>
                  </a:extLst>
                </p14:cNvPr>
                <p14:cNvContentPartPr/>
                <p14:nvPr/>
              </p14:nvContentPartPr>
              <p14:xfrm>
                <a:off x="11155440" y="820040"/>
                <a:ext cx="26280" cy="2930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BF40A2D-D40C-4AA7-B08D-53FF35D6DCA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146800" y="811400"/>
                  <a:ext cx="43920" cy="31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857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291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Multimedia Systems Lecture – 23</vt:lpstr>
      <vt:lpstr>Huffman Coding</vt:lpstr>
      <vt:lpstr>Huffman Coding Algorithm</vt:lpstr>
      <vt:lpstr>Coding tree for HELLO using the Huffman algorithm. a First iteration; b Second iteration; c Third iteration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Systems Lecture – 23</dc:title>
  <dc:creator>Priyambada Subudhi</dc:creator>
  <cp:lastModifiedBy>Priyambada Subudhi</cp:lastModifiedBy>
  <cp:revision>4</cp:revision>
  <dcterms:created xsi:type="dcterms:W3CDTF">2022-03-07T19:18:30Z</dcterms:created>
  <dcterms:modified xsi:type="dcterms:W3CDTF">2022-03-08T10:35:46Z</dcterms:modified>
</cp:coreProperties>
</file>