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5" r:id="rId6"/>
    <p:sldId id="266" r:id="rId7"/>
    <p:sldId id="267" r:id="rId8"/>
    <p:sldId id="268" r:id="rId9"/>
    <p:sldId id="264"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01:19.217"/>
    </inkml:context>
    <inkml:brush xml:id="br0">
      <inkml:brushProperty name="width" value="0.05" units="cm"/>
      <inkml:brushProperty name="height" value="0.05" units="cm"/>
      <inkml:brushProperty name="color" value="#E71224"/>
    </inkml:brush>
  </inkml:definitions>
  <inkml:trace contextRef="#ctx0" brushRef="#br0">0 0 10248 0 0,'0'0'232'0'0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07:39.693"/>
    </inkml:context>
    <inkml:brush xml:id="br0">
      <inkml:brushProperty name="width" value="0.05" units="cm"/>
      <inkml:brushProperty name="height" value="0.05" units="cm"/>
      <inkml:brushProperty name="color" value="#E71224"/>
    </inkml:brush>
  </inkml:definitions>
  <inkml:trace contextRef="#ctx0" brushRef="#br0">34 18 7136 0 0,'0'0'361'0'0,"0"-4"-54"0"0,-2-10 201 0 0,0 17 33 0 0,-3 14-268 0 0,-1 16-116 0 0,1 0 0 0 0,2 1 0 0 0,2 50 0 0 0,14 110 215 0 0,-8-134-258 0 0,5 127 446 0 0,-17 194 0 0 0,10-336-51 0 0,-4-44-387 0 0,0-1-117 0 0,1 0 0 0 0,-1 1 0 0 0,1-1 1 0 0,0 0-1 0 0,-1 1 0 0 0,1-1 0 0 0,-1 0 0 0 0,1 0 1 0 0,-1 0-1 0 0,1 1 0 0 0,-1-1 0 0 0,1 0 0 0 0,-1 0 1 0 0,1 0-1 0 0,-1 0 0 0 0,1 0 0 0 0,-1 0 0 0 0,0 0 1 0 0,1 0-1 0 0,-1 0 0 0 0,1 0 0 0 0,-1 0 0 0 0,1 0 1 0 0,-1-1-1 0 0,1 1 0 0 0,-1 0 0 0 0,1 0 0 0 0,-1 0 1 0 0,1-1-1 0 0,0 1 0 0 0,-1 0 0 0 0,1-1 0 0 0,-1 1 1 0 0,-14-19-1472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07:40.711"/>
    </inkml:context>
    <inkml:brush xml:id="br0">
      <inkml:brushProperty name="width" value="0.05" units="cm"/>
      <inkml:brushProperty name="height" value="0.05" units="cm"/>
      <inkml:brushProperty name="color" value="#E71224"/>
    </inkml:brush>
  </inkml:definitions>
  <inkml:trace contextRef="#ctx0" brushRef="#br0">425 26 5720 0 0,'0'0'-31'0'0,"5"-4"-369"0"0,15-14 375 0 0,-15 14 359 0 0,-7 9-68 0 0,-4 13-64 0 0,-1 0 1 0 0,-1-1 0 0 0,-1 0-1 0 0,0-1 1 0 0,-15 21 0 0 0,-67 74 639 0 0,-113 91 833 0 0,140-144-1112 0 0,57-52-434 0 0,5-5-65 0 0,0 1-1 0 0,0 0 1 0 0,0-1 0 0 0,0 1-1 0 0,0 0 1 0 0,0 0 0 0 0,1 0 0 0 0,-1 1-1 0 0,1-1 1 0 0,-1 0 0 0 0,1 0-1 0 0,-2 4 1 0 0,5-5-22 0 0,-1 0 0 0 0,0 0 0 0 0,1-1 0 0 0,-1 1-1 0 0,0-1 1 0 0,1 1 0 0 0,-1-1 0 0 0,1 0 0 0 0,-1 1 0 0 0,1-1 0 0 0,1 0 0 0 0,18 0 56 0 0,-1-1 0 0 0,1 0 0 0 0,0-2 1 0 0,33-8-1 0 0,-16 4-1 0 0,328-75 817 0 0,-307 70-659 0 0,-58 11-328 0 0,1 0 0 0 0,-1 0 0 0 0,1 0 0 0 0,-1 0 0 0 0,0 0 0 0 0,1-1 0 0 0,-1 1 0 0 0,0 0 0 0 0,0-1 0 0 0,0 1 0 0 0,0 0 0 0 0,0-1 0 0 0,0 0 0 0 0,0 1 0 0 0,-1-1 0 0 0,1 1 0 0 0,-1-1 1 0 0,1 0-1 0 0,-1 0 0 0 0,1 1 0 0 0,-1-4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07:41.093"/>
    </inkml:context>
    <inkml:brush xml:id="br0">
      <inkml:brushProperty name="width" value="0.05" units="cm"/>
      <inkml:brushProperty name="height" value="0.05" units="cm"/>
      <inkml:brushProperty name="color" value="#E71224"/>
    </inkml:brush>
  </inkml:definitions>
  <inkml:trace contextRef="#ctx0" brushRef="#br0">232 13 7936 0 0,'-58'-12'40'0'0,"56"11"238"0"0,1 3-11 0 0,0 1-224 0 0,-1-1-1 0 0,1 1 1 0 0,0-1-1 0 0,0 1 1 0 0,1-1 0 0 0,-1 1-1 0 0,1-1 1 0 0,-1 1-1 0 0,1 0 1 0 0,0-1-1 0 0,0 1 1 0 0,0 0 0 0 0,0 4-1 0 0,0 5 59 0 0,4 147 707 0 0,-5 144 287 0 0,-10-162-639 0 0,-6-1-1 0 0,-51 202 1 0 0,62-321-681 0 0,-1 0 1 0 0,-1 0-1 0 0,-1 0 1 0 0,0-1-1 0 0,-15 21 1 0 0,17-31-7733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07:40.051"/>
    </inkml:context>
    <inkml:brush xml:id="br0">
      <inkml:brushProperty name="width" value="0.05" units="cm"/>
      <inkml:brushProperty name="height" value="0.05" units="cm"/>
      <inkml:brushProperty name="color" value="#E71224"/>
    </inkml:brush>
  </inkml:definitions>
  <inkml:trace contextRef="#ctx0" brushRef="#br0">1 0 9344 0 0,'0'0'368'0'0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07:41.666"/>
    </inkml:context>
    <inkml:brush xml:id="br0">
      <inkml:brushProperty name="width" value="0.05" units="cm"/>
      <inkml:brushProperty name="height" value="0.05" units="cm"/>
      <inkml:brushProperty name="color" value="#E71224"/>
    </inkml:brush>
  </inkml:definitions>
  <inkml:trace contextRef="#ctx0" brushRef="#br0">77 170 7232 0 0,'0'0'616'0'0,"-4"-5"-374"0"0,-12-14 77 0 0,12 14 32 0 0,4 5-243 0 0,0-1 0 0 0,0 1 1 0 0,0-1-1 0 0,-1 1 0 0 0,1-1 1 0 0,0 0-1 0 0,0 1 1 0 0,0-1-1 0 0,-1 1 0 0 0,1-1 1 0 0,0 1-1 0 0,-1-1 0 0 0,1 1 1 0 0,0-1-1 0 0,-1 1 0 0 0,1-1 1 0 0,0 1-1 0 0,-1-1 0 0 0,-23 10 490 0 0,21-8-444 0 0,3 0-140 0 0,0-1 0 0 0,0 0-1 0 0,0 1 1 0 0,-1-1 0 0 0,1 0-1 0 0,0 0 1 0 0,0 0 0 0 0,-1 1-1 0 0,1-1 1 0 0,0 0 0 0 0,-1 0-1 0 0,1 0 1 0 0,0 0 0 0 0,-1 1-1 0 0,1-1 1 0 0,0 0 0 0 0,-1 0-1 0 0,1 0 1 0 0,0 0 0 0 0,-1 0-1 0 0,1 0 1 0 0,0 0 0 0 0,-1 0-1 0 0,1 0 1 0 0,0 0 0 0 0,-1 0-1 0 0,1 0 1 0 0,0 0 0 0 0,-1 0-1 0 0,1 0 1 0 0,0-1 0 0 0,0 1-1 0 0,-1 0 1 0 0,1 0 0 0 0,-1 0-1 0 0,1-7 28 0 0,-1 0 0 0 0,1 0 0 0 0,0 0 0 0 0,1 1 0 0 0,0-1-1 0 0,0 0 1 0 0,0 1 0 0 0,3-9 0 0 0,1-1 90 0 0,1 0 0 0 0,9-16 1 0 0,-7 22 172 0 0,-2 13-34 0 0,-1 20-58 0 0,-5-16-194 0 0,0 0-1 0 0,0 0 1 0 0,-1 0 0 0 0,0 0-1 0 0,0 0 1 0 0,0-1 0 0 0,-1 1-1 0 0,0 0 1 0 0,-1-1-1 0 0,1 1 1 0 0,-1-1 0 0 0,0 0-1 0 0,-6 9 1 0 0,4-11-355 0 0,1 1 1 0 0,-1-1-1 0 0,-1 1 1 0 0,-7 4-1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07:44.502"/>
    </inkml:context>
    <inkml:brush xml:id="br0">
      <inkml:brushProperty name="width" value="0.05" units="cm"/>
      <inkml:brushProperty name="height" value="0.05" units="cm"/>
      <inkml:brushProperty name="color" value="#E71224"/>
    </inkml:brush>
  </inkml:definitions>
  <inkml:trace contextRef="#ctx0" brushRef="#br0">490 109 8840 0 0,'0'0'744'0'0,"-1"6"-395"0"0,-2 23-172 0 0,-2 0 0 0 0,-2 0 0 0 0,0-1 0 0 0,-2 0-1 0 0,-18 42 1 0 0,4-26-60 0 0,-53 79 0 0 0,62-104-93 0 0,0-1 1 0 0,-1-1-1 0 0,-1 0 1 0 0,0-2-1 0 0,-2 1 1 0 0,-27 18 0 0 0,41-31-14 0 0,-1 0 1 0 0,0 0 0 0 0,-1-1-1 0 0,1 1 1 0 0,0-1 0 0 0,-1 0 0 0 0,1-1-1 0 0,-1 1 1 0 0,1-1 0 0 0,-1 0-1 0 0,0-1 1 0 0,1 1 0 0 0,-13-1 0 0 0,14-1-2 0 0,0 0 1 0 0,0 0-1 0 0,0-1 1 0 0,0 1-1 0 0,0-1 0 0 0,1 0 1 0 0,-1 0-1 0 0,0 0 1 0 0,1 0-1 0 0,-1-1 1 0 0,1 1-1 0 0,0-1 1 0 0,0 0-1 0 0,0 0 1 0 0,0 0-1 0 0,1 0 1 0 0,-1-1-1 0 0,1 1 1 0 0,-1-1-1 0 0,-1-3 1 0 0,-1-4 11 0 0,-1-1 0 0 0,1 1 0 0 0,1-1 0 0 0,0 0 1 0 0,1 0-1 0 0,0 0 0 0 0,1 0 0 0 0,0-1 0 0 0,0-16 1 0 0,2 11 11 0 0,1 1 0 0 0,1 0 0 0 0,1 1 0 0 0,0-1 1 0 0,1 0-1 0 0,8-22 0 0 0,-2 16 16 0 0,0-1 1 0 0,2 2 0 0 0,0-1-1 0 0,2 2 1 0 0,0 0-1 0 0,2 0 1 0 0,0 1-1 0 0,1 1 1 0 0,26-22-1 0 0,-30 30-5 0 0,1 0-1 0 0,0 1 0 0 0,0 1 1 0 0,1 0-1 0 0,0 1 1 0 0,32-13-1 0 0,-41 19-26 0 0,1 0-1 0 0,-1 1 1 0 0,1-1 0 0 0,0 1 0 0 0,0 0-1 0 0,-1 1 1 0 0,1-1 0 0 0,0 1-1 0 0,0 1 1 0 0,0-1 0 0 0,-1 1 0 0 0,1 1-1 0 0,0-1 1 0 0,-1 1 0 0 0,1 0-1 0 0,-1 1 1 0 0,1-1 0 0 0,-1 1 0 0 0,0 0-1 0 0,8 6 1 0 0,-6-2 7 0 0,1 0 0 0 0,-1 1 0 0 0,0 0-1 0 0,-1 0 1 0 0,0 0 0 0 0,0 1 0 0 0,-1 0 0 0 0,9 17 0 0 0,-7-9 7 0 0,-1 0 1 0 0,0 1-1 0 0,-2-1 0 0 0,7 30 1 0 0,-5 2 40 0 0,-2 0 1 0 0,-4 96 0 0 0,-7-53 20 0 0,-4 0 0 0 0,-4-1 0 0 0,-42 147 0 0 0,32-155-28 0 0,-18 73 38 0 0,40-148-56 0 0,1 1 0 0 0,0 0 1 0 0,0 16-1 0 0,1-23-68 0 0,0-1 0 0 0,0 0 1 0 0,0 1-1 0 0,1-1 0 0 0,-1 0 0 0 0,0 1 1 0 0,1-1-1 0 0,-1 0 0 0 0,1 0 1 0 0,-1 1-1 0 0,1-1 0 0 0,0 1 1 0 0,0-1-32 0 0,-1-1 1 0 0,1 0 0 0 0,-1 1-1 0 0,0-1 1 0 0,1 0 0 0 0,-1 0 0 0 0,1 0-1 0 0,-1 0 1 0 0,0 1 0 0 0,1-1-1 0 0,-1 0 1 0 0,1 0 0 0 0,-1 0 0 0 0,1 0-1 0 0,-1 0 1 0 0,1 0 0 0 0,-1 0-1 0 0,1 0 1 0 0,-1 0 0 0 0,1 0 0 0 0,-1 0-1 0 0,0-1 1 0 0,1 1 0 0 0,-1 0-1 0 0,1 0 1 0 0,-1 0 0 0 0,1 0 0 0 0,-1-1-1 0 0,0 1 1 0 0,1 0 0 0 0,-1-1-1 0 0,0 1 1 0 0,1-1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07:44.901"/>
    </inkml:context>
    <inkml:brush xml:id="br0">
      <inkml:brushProperty name="width" value="0.05" units="cm"/>
      <inkml:brushProperty name="height" value="0.05" units="cm"/>
      <inkml:brushProperty name="color" value="#E71224"/>
    </inkml:brush>
  </inkml:definitions>
  <inkml:trace contextRef="#ctx0" brushRef="#br0">26 0 9240 0 0,'0'0'286'0'0,"-5"5"-66"0"0,-12 14 35 0 0,17-19-250 0 0,-1 0 0 0 0,1 0 0 0 0,0 0-1 0 0,0 0 1 0 0,0 0 0 0 0,-1 0 0 0 0,1 0 0 0 0,0 0 0 0 0,0 1-1 0 0,0-1 1 0 0,0 0 0 0 0,0 0 0 0 0,-1 0 0 0 0,1 0 0 0 0,0 0-1 0 0,0 1 1 0 0,0-1 0 0 0,0 0 0 0 0,0 0 0 0 0,0 0 0 0 0,0 0-1 0 0,-1 1 1 0 0,1-1 0 0 0,0 0 0 0 0,0 0 0 0 0,0 0 0 0 0,0 1-1 0 0,0-1 1 0 0,0 0 0 0 0,0 0 0 0 0,0 0 0 0 0,0 1 0 0 0,0-1-1 0 0,0 0 1 0 0,0 0 0 0 0,0 0 0 0 0,0 1 0 0 0,1-1 0 0 0,-1 0-1 0 0,0 0 1 0 0,0 0 0 0 0,0 1 0 0 0,0-1 0 0 0,0 0 0 0 0,0 0-1 0 0,0 0 1 0 0,1 1 0 0 0,2 2 30 0 0,0 0 1 0 0,1 0-1 0 0,0 0 0 0 0,0-1 1 0 0,-1 1-1 0 0,1-1 0 0 0,1 0 1 0 0,-1 0-1 0 0,0 0 0 0 0,0 0 1 0 0,1-1-1 0 0,-1 0 0 0 0,1 0 1 0 0,0 0-1 0 0,6 0 1 0 0,16 2 97 0 0,37-2 0 0 0,-48-1-77 0 0,45-2-203 0 0,1-4-1 0 0,-1-2 1 0 0,0-2-1 0 0,90-28 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07:45.251"/>
    </inkml:context>
    <inkml:brush xml:id="br0">
      <inkml:brushProperty name="width" value="0.05" units="cm"/>
      <inkml:brushProperty name="height" value="0.05" units="cm"/>
      <inkml:brushProperty name="color" value="#E71224"/>
    </inkml:brush>
  </inkml:definitions>
  <inkml:trace contextRef="#ctx0" brushRef="#br0">0 1 8840 0 0,'0'0'0'0'0,"0"26"0"0"0,5-7 0 0 0,6 2-32 0 0,10-1 8 0 0,4-8 16 0 0,15-7 0 0 0,13-3 0 0 0,10-4 8 0 0,2-7-32 0 0,5-6 16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07:45.831"/>
    </inkml:context>
    <inkml:brush xml:id="br0">
      <inkml:brushProperty name="width" value="0.05" units="cm"/>
      <inkml:brushProperty name="height" value="0.05" units="cm"/>
      <inkml:brushProperty name="color" value="#E71224"/>
    </inkml:brush>
  </inkml:definitions>
  <inkml:trace contextRef="#ctx0" brushRef="#br0">104 1 8536 0 0,'0'0'80'0'0,"1"11"73"0"0,6 60 320 0 0,-4 86-1 0 0,-15 84 466 0 0,5-168-562 0 0,-4 0 0 0 0,-3-1 0 0 0,-46 138 0 0 0,55-200-291 0 0,-1 7-1496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07:46.163"/>
    </inkml:context>
    <inkml:brush xml:id="br0">
      <inkml:brushProperty name="width" value="0.05" units="cm"/>
      <inkml:brushProperty name="height" value="0.05" units="cm"/>
      <inkml:brushProperty name="color" value="#E71224"/>
    </inkml:brush>
  </inkml:definitions>
  <inkml:trace contextRef="#ctx0" brushRef="#br0">1 1 9944 0 0,'0'0'56'0'0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08:01.601"/>
    </inkml:context>
    <inkml:brush xml:id="br0">
      <inkml:brushProperty name="width" value="0.05" units="cm"/>
      <inkml:brushProperty name="height" value="0.05" units="cm"/>
      <inkml:brushProperty name="color" value="#E71224"/>
    </inkml:brush>
  </inkml:definitions>
  <inkml:trace contextRef="#ctx0" brushRef="#br0">0 973 8032 0 0,'0'0'264'0'0,"1"6"57"0"0,0 0-167 0 0,0 0-1 0 0,0 0 1 0 0,1 0-1 0 0,0 0 1 0 0,0-1-1 0 0,0 1 1 0 0,1-1 0 0 0,4 7-1 0 0,-6-10-110 0 0,0 0 1 0 0,0 0-1 0 0,0-1 0 0 0,1 1 1 0 0,-1 0-1 0 0,1-1 0 0 0,-1 1 0 0 0,1-1 1 0 0,0 0-1 0 0,-1 1 0 0 0,1-1 1 0 0,0 0-1 0 0,0 0 0 0 0,0 0 0 0 0,0 0 1 0 0,0-1-1 0 0,0 1 0 0 0,0 0 1 0 0,0-1-1 0 0,0 1 0 0 0,1-1 0 0 0,-1 0 1 0 0,0 0-1 0 0,0 0 0 0 0,0 0 1 0 0,0 0-1 0 0,1 0 0 0 0,-1-1 1 0 0,0 1-1 0 0,0-1 0 0 0,0 1 0 0 0,2-2 1 0 0,6-3 14 0 0,0 0 1 0 0,-1-1 0 0 0,0 0-1 0 0,0 0 1 0 0,-1-1-1 0 0,1 0 1 0 0,-2-1 0 0 0,1 1-1 0 0,-1-2 1 0 0,8-10 0 0 0,5-10 160 0 0,33-61 1 0 0,-22 23 92 0 0,-2-1 0 0 0,-4-2 0 0 0,-3 0 1 0 0,26-145-1 0 0,-43 186-194 0 0,-2 0-1 0 0,-1 0 1 0 0,-1 0-1 0 0,-1 0 1 0 0,-2-1-1 0 0,-1 1 1 0 0,-1 1 0 0 0,-2-1-1 0 0,-16-50 1 0 0,7 54 346 0 0,12 51-401 0 0,1 0-1 0 0,2 47 1 0 0,1-24-24 0 0,-1 26 1 0 0,11 428 125 0 0,-8-458-147 0 0,14 65 0 0 0,-14-96-15 0 0,1-1-1 0 0,0 0 1 0 0,0 0 0 0 0,1-1-1 0 0,1 1 1 0 0,0-1 0 0 0,1 0-1 0 0,0-1 1 0 0,11 14 0 0 0,-15-22-11 0 0,-1-1 0 0 0,1 1 1 0 0,0 0-1 0 0,-1-1 0 0 0,1 0 1 0 0,1 0-1 0 0,-1 0 0 0 0,0 0 1 0 0,0 0-1 0 0,1 0 1 0 0,-1-1-1 0 0,1 0 0 0 0,-1 1 1 0 0,1-1-1 0 0,0-1 0 0 0,5 2 1 0 0,-4-2 31 0 0,0-1 1 0 0,0 1 0 0 0,0-1-1 0 0,0 1 1 0 0,0-1 0 0 0,0-1-1 0 0,0 1 1 0 0,0-1 0 0 0,0 0-1 0 0,6-4 1 0 0,6-4-248 0 0,-1-1 0 0 0,-1 0 0 0 0,0-2 1 0 0,24-24-1 0 0,-25 23-816 0 0,-3 3-9101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07:46.518"/>
    </inkml:context>
    <inkml:brush xml:id="br0">
      <inkml:brushProperty name="width" value="0.05" units="cm"/>
      <inkml:brushProperty name="height" value="0.05" units="cm"/>
      <inkml:brushProperty name="color" value="#E71224"/>
    </inkml:brush>
  </inkml:definitions>
  <inkml:trace contextRef="#ctx0" brushRef="#br0">1 269 9040 0 0,'311'-201'-138'0'0,"-290"189"334"0"0,-1 1-1 0 0,2 0 0 0 0,43-14 1 0 0,-58 23-117 0 0,1 0 0 0 0,-1 0 0 0 0,1 1 0 0 0,-1 0 1 0 0,1 1-1 0 0,-1 0 0 0 0,1 0 0 0 0,-1 0 1 0 0,1 1-1 0 0,-1 0 0 0 0,1 0 0 0 0,-1 1 0 0 0,0 0 1 0 0,0 0-1 0 0,0 1 0 0 0,11 5 0 0 0,-12-4-18 0 0,1 0-1 0 0,-1 0 1 0 0,0 1-1 0 0,0 0 1 0 0,0 0-1 0 0,-1 1 1 0 0,1-1-1 0 0,-1 1 1 0 0,-1 0-1 0 0,1 1 1 0 0,-1-1-1 0 0,0 1 1 0 0,-1 0-1 0 0,5 10 1 0 0,-5-6-4 0 0,0 0 0 0 0,0 0 0 0 0,-2 0 1 0 0,1 1-1 0 0,-1-1 0 0 0,-1 1 1 0 0,0-1-1 0 0,0 1 0 0 0,-3 12 0 0 0,-2 6 26 0 0,-2-1-1 0 0,-1 0 0 0 0,-1 0 1 0 0,-2-1-1 0 0,0-1 1 0 0,-2 0-1 0 0,-1 0 0 0 0,-26 37 1 0 0,-5-3 112 0 0,-3-1 1 0 0,-62 59-1 0 0,54-64 109 0 0,54-54-121 0 0,9-4-99 0 0,107-59 70 0 0,-50 26-85 0 0,99-41 0 0 0,182-37-1849 0 0,-329 110-7453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07:46.881"/>
    </inkml:context>
    <inkml:brush xml:id="br0">
      <inkml:brushProperty name="width" value="0.05" units="cm"/>
      <inkml:brushProperty name="height" value="0.05" units="cm"/>
      <inkml:brushProperty name="color" value="#E71224"/>
    </inkml:brush>
  </inkml:definitions>
  <inkml:trace contextRef="#ctx0" brushRef="#br0">571 120 9536 0 0,'9'-17'-1'0'0,"12"-31"5"0"0,-20 45-1 0 0,0 1-1 0 0,0-1 1 0 0,-1 1-1 0 0,1-1 1 0 0,-1 0 0 0 0,0 0-1 0 0,0 1 1 0 0,0-1 0 0 0,0 0-1 0 0,0 0 1 0 0,0 1 0 0 0,-1-1-1 0 0,1 0 1 0 0,-1 1-1 0 0,-2-5 1 0 0,-3 4 144 0 0,-5 1-69 0 0,-1 0 0 0 0,1 2 1 0 0,-1-1-1 0 0,1 2 0 0 0,-1-1 1 0 0,1 2-1 0 0,-22 4 0 0 0,2 2 206 0 0,-53 21-1 0 0,33-8 59 0 0,2 2-1 0 0,0 2 1 0 0,2 3-1 0 0,-82 61 1 0 0,124-84-289 0 0,0 0-1 0 0,-1 0 1 0 0,2 0-1 0 0,-1 1 1 0 0,-6 10-1 0 0,11-16-45 0 0,-1 1 0 0 0,1 0-1 0 0,-1-1 1 0 0,1 1 0 0 0,-1 0 0 0 0,1 0-1 0 0,0 0 1 0 0,-1 0 0 0 0,1-1-1 0 0,0 1 1 0 0,0 0 0 0 0,0 0-1 0 0,-1 0 1 0 0,1 0 0 0 0,0 0 0 0 0,0 0-1 0 0,0 0 1 0 0,0-1 0 0 0,1 1-1 0 0,-1 0 1 0 0,0 0 0 0 0,0 0-1 0 0,0 0 1 0 0,1 0 0 0 0,-1-1 0 0 0,1 1-1 0 0,-1 0 1 0 0,0 0 0 0 0,1 0-1 0 0,-1-1 1 0 0,1 1 0 0 0,0 0-1 0 0,-1-1 1 0 0,1 1 0 0 0,-1 0 0 0 0,1-1-1 0 0,0 1 1 0 0,0-1 0 0 0,-1 1-1 0 0,1-1 1 0 0,0 1 0 0 0,0-1 0 0 0,0 0-1 0 0,-1 1 1 0 0,1-1 0 0 0,0 0-1 0 0,0 0 1 0 0,0 0 0 0 0,0 0-1 0 0,0 1 1 0 0,0-1 0 0 0,0 0 0 0 0,1-1-1 0 0,8 2 22 0 0,-1 0-1 0 0,1-1 0 0 0,-1-1 0 0 0,1 1 1 0 0,-1-2-1 0 0,16-3 0 0 0,56-21 47 0 0,-68 22-67 0 0,52-20 23 0 0,-2-3-1 0 0,-1-3 0 0 0,78-49 1 0 0,-98 51-21 0 0,-10 6 59 0 0,64-31 0 0 0,-95 52-50 0 0,-1 1-15 0 0,0 0 1 0 0,0-1 0 0 0,0 1 0 0 0,1 0-1 0 0,-1 0 1 0 0,0 0 0 0 0,0-1-1 0 0,1 1 1 0 0,-1 0 0 0 0,0 0 0 0 0,0 0-1 0 0,1 0 1 0 0,-1 0 0 0 0,0-1-1 0 0,1 1 1 0 0,-1 0 0 0 0,0 0 0 0 0,1 0-1 0 0,-1 0 1 0 0,0 0 0 0 0,1 0-1 0 0,-1 0 1 0 0,0 0 0 0 0,1 0 0 0 0,-1 0-1 0 0,0 0 1 0 0,0 0 0 0 0,1 1-1 0 0,-1-1 1 0 0,0 0 0 0 0,1 0 0 0 0,-1 0-1 0 0,0 0 1 0 0,0 0 0 0 0,1 1-1 0 0,-1-1 1 0 0,0 0 0 0 0,0 0 0 0 0,1 0-1 0 0,-1 1 1 0 0,0-1 0 0 0,0 0-1 0 0,0 0 1 0 0,1 1 0 0 0,-1-1 0 0 0,0 0-1 0 0,0 0 1 0 0,0 1 0 0 0,0-1-1 0 0,0 0 1 0 0,0 1 0 0 0,1-1 0 0 0,-1 45 151 0 0,-1-1 1 0 0,-14 81 0 0 0,-31 93 102 0 0,45-215-254 0 0,-170 607 564 0 0,127-462-445 0 0,40-134-112 0 0,-80 255 198 0 0,7-63-2019 0 0,62-167-8100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08:11.755"/>
    </inkml:context>
    <inkml:brush xml:id="br0">
      <inkml:brushProperty name="width" value="0.05" units="cm"/>
      <inkml:brushProperty name="height" value="0.05" units="cm"/>
      <inkml:brushProperty name="color" value="#E71224"/>
    </inkml:brush>
  </inkml:definitions>
  <inkml:trace contextRef="#ctx0" brushRef="#br0">28 1376 7232 0 0,'0'0'-7'0'0,"-4"-2"47"0"0,-15-5 28 0 0,14 5 55 0 0,31-9 461 0 0,-20 8-526 0 0,1 0 1 0 0,1 0 0 0 0,-1 0-1 0 0,0 1 1 0 0,0 0 0 0 0,1 1-1 0 0,-1 0 1 0 0,1 0 0 0 0,0 1-1 0 0,-1-1 1 0 0,1 2 0 0 0,-1-1-1 0 0,1 1 1 0 0,-1 0 0 0 0,1 1-1 0 0,-1-1 1 0 0,0 2 0 0 0,9 2-1 0 0,0 3 18 0 0,-1 1 0 0 0,1 0-1 0 0,-1 1 1 0 0,-1 1-1 0 0,0 0 1 0 0,-1 1 0 0 0,0 0-1 0 0,-1 1 1 0 0,13 17-1 0 0,9 17 168 0 0,41 76 0 0 0,-23-37-30 0 0,-47-76-180 0 0,1-2 1 0 0,1 1-1 0 0,-1-1 0 0 0,1 1 1 0 0,1-2-1 0 0,0 1 0 0 0,13 10 1 0 0,-18-17-24 0 0,-1 0 0 0 0,0 0 0 0 0,0 1 0 0 0,1-1 1 0 0,-1 0-1 0 0,1-1 0 0 0,-1 1 0 0 0,1 0 1 0 0,-1-1-1 0 0,1 0 0 0 0,-1 1 0 0 0,1-1 1 0 0,-1 0-1 0 0,1 0 0 0 0,3-1 0 0 0,-3 0 0 0 0,-1 0 0 0 0,1 0 0 0 0,0 0 0 0 0,0 0 0 0 0,-1-1 0 0 0,1 1 0 0 0,-1-1 0 0 0,1 0 0 0 0,-1 1 0 0 0,0-1 0 0 0,0 0 0 0 0,1-1 0 0 0,-1 1 0 0 0,-1 0 0 0 0,1-1 0 0 0,2-2 0 0 0,13-24 73 0 0,0-2-1 0 0,13-35 1 0 0,-11 24-19 0 0,268-531 563 0 0,51 26-22 0 0,-159 313-256 0 0,-148 198-278 0 0,3 1 0 0 0,0 2 1 0 0,2 1-1 0 0,43-28 0 0 0,-50 42-849 0 0,64-28-1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08:12.962"/>
    </inkml:context>
    <inkml:brush xml:id="br0">
      <inkml:brushProperty name="width" value="0.05" units="cm"/>
      <inkml:brushProperty name="height" value="0.05" units="cm"/>
      <inkml:brushProperty name="color" value="#E71224"/>
    </inkml:brush>
  </inkml:definitions>
  <inkml:trace contextRef="#ctx0" brushRef="#br0">407 2876 5720 0 0,'-28'-26'73'0'0,"2"-1"1"0"0,0-1-1 0 0,2-1 1 0 0,2-1 0 0 0,-23-37-1 0 0,-4-25 174 0 0,3-2-1 0 0,-33-100 1 0 0,64 151-136 0 0,2-2 1 0 0,3 1-1 0 0,1-1 1 0 0,2-1 0 0 0,3 0-1 0 0,1 0 1 0 0,4-51-1 0 0,4 39 30 0 0,3 0 0 0 0,3 0 0 0 0,2 1 0 0 0,26-71 0 0 0,-11 56 38 0 0,3 2-1 0 0,73-122 1 0 0,-40 96-26 0 0,5 2-1 0 0,3 4 1 0 0,4 3-1 0 0,125-111 1 0 0,54-9 75 0 0,-189 162-165 0 0,2 3 0 0 0,82-39 0 0 0,-49 39-4 0 0,1 3 0 0 0,1 5 0 0 0,3 5 0 0 0,170-26 0 0 0,-78 32 34 0 0,319 1 1 0 0,-372 24-40 0 0,248 36-1 0 0,-324-25-36 0 0,-1 2-1 0 0,0 3 0 0 0,-2 4 0 0 0,0 2 1 0 0,105 55-1 0 0,-94-34-6 0 0,-2 4 0 0 0,-2 3 1 0 0,-3 3-1 0 0,-2 3 0 0 0,78 87 0 0 0,-75-65-1 0 0,-4 3 0 0 0,-4 3 1 0 0,-4 2-1 0 0,56 112 0 0 0,-89-148-18 0 0,-3 0 0 0 0,-2 2-1 0 0,-3 1 1 0 0,-2 0 0 0 0,-2 1 0 0 0,-3 1 0 0 0,-2 0 0 0 0,-3 0 0 0 0,-3 115 0 0 0,-5-127 0 0 0,-3-1 0 0 0,-2 1 1 0 0,-1-1-1 0 0,-2-1 0 0 0,-3 0 0 0 0,-1 0 1 0 0,-2-2-1 0 0,-2 1 0 0 0,-1-2 0 0 0,-2-1 1 0 0,-2 0-1 0 0,-2-2 0 0 0,-40 48 0 0 0,21-39-7 0 0,-1-3-1 0 0,-3-1 1 0 0,-1-2-1 0 0,-1-3 1 0 0,-3-1 0 0 0,-69 34-1 0 0,8-14 4 0 0,-3-4 1 0 0,-135 39-1 0 0,-502 102-12 0 0,749-191 25 0 0,-204 44-1339 0 0,167-37-5290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08:13.821"/>
    </inkml:context>
    <inkml:brush xml:id="br0">
      <inkml:brushProperty name="width" value="0.05" units="cm"/>
      <inkml:brushProperty name="height" value="0.05" units="cm"/>
      <inkml:brushProperty name="color" value="#E71224"/>
    </inkml:brush>
  </inkml:definitions>
  <inkml:trace contextRef="#ctx0" brushRef="#br0">96 0 4720 0 0,'0'0'17'0'0,"1"5"1"0"0,-1-2-17 0 0,0-1 0 0 0,0 1 0 0 0,-1 0 1 0 0,1-1-1 0 0,-1 1 0 0 0,1-1 0 0 0,-1 1 1 0 0,0 0-1 0 0,0-1 0 0 0,0 0 1 0 0,0 1-1 0 0,-1-1 0 0 0,1 1 0 0 0,0-1 1 0 0,-1 0-1 0 0,0 0 0 0 0,1 0 1 0 0,-1 0-1 0 0,0 0 0 0 0,0 0 0 0 0,0-1 1 0 0,-1 1-1 0 0,-2 1 0 0 0,0 0 12 0 0,2 0-4 0 0,-1 0 1 0 0,0-1 0 0 0,0 1-1 0 0,0-1 1 0 0,0 0-1 0 0,-5 1 1 0 0,8-3 21 0 0,1 1 1 0 0,-1-1-1 0 0,0 0 0 0 0,0 0 0 0 0,0 0 0 0 0,0 0 1 0 0,0 0-1 0 0,1 0 0 0 0,-1 0 0 0 0,0 0 1 0 0,0-1-1 0 0,0 1 0 0 0,0 0 0 0 0,1 0 1 0 0,-1-1-1 0 0,0 1 0 0 0,0 0 0 0 0,0-1 1 0 0,1 1-1 0 0,-1-1 0 0 0,0 1 0 0 0,1-1 1 0 0,-1 0-1 0 0,0 1 0 0 0,1-1 0 0 0,-1 1 1 0 0,1-1-1 0 0,-1 0 0 0 0,1 0 0 0 0,-1 1 1 0 0,1-1-1 0 0,0 0 0 0 0,-1 0 0 0 0,1 1 0 0 0,0-1 1 0 0,-1 0-1 0 0,1 0 0 0 0,0 0 0 0 0,0 0 1 0 0,0 1-1 0 0,0-3 0 0 0,-2-9 289 0 0,1 10 255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11:04.842"/>
    </inkml:context>
    <inkml:brush xml:id="br0">
      <inkml:brushProperty name="width" value="0.05" units="cm"/>
      <inkml:brushProperty name="height" value="0.05" units="cm"/>
      <inkml:brushProperty name="color" value="#E71224"/>
    </inkml:brush>
  </inkml:definitions>
  <inkml:trace contextRef="#ctx0" brushRef="#br0">0 591 4216 0 0,'1'-28'236'0'0,"1"0"1"0"0,2 0-1 0 0,0 0 1 0 0,2 1-1 0 0,11-34 0 0 0,-1 21 18 0 0,1 1-1 0 0,2 0 0 0 0,34-51 1 0 0,-38 68-149 0 0,0 1 1 0 0,2 1 0 0 0,1 1 0 0 0,1 0-1 0 0,0 1 1 0 0,39-28 0 0 0,-55 44-88 0 0,0 0 1 0 0,0 0-1 0 0,0 0 1 0 0,1 1-1 0 0,-1-1 1 0 0,0 1-1 0 0,1 0 1 0 0,-1 0-1 0 0,1 0 1 0 0,-1 0-1 0 0,1 1 1 0 0,-1-1-1 0 0,1 1 1 0 0,-1 0-1 0 0,1 0 0 0 0,0 0 1 0 0,4 1-1 0 0,-3 1 0 0 0,-1-1 0 0 0,1 1 0 0 0,-1 0 0 0 0,1 1 0 0 0,-1-1 0 0 0,0 1 0 0 0,0-1 0 0 0,0 1 0 0 0,0 0 0 0 0,0 1 0 0 0,-1-1 0 0 0,4 5 0 0 0,4 6 18 0 0,0 1 0 0 0,-1 0 0 0 0,0 0 0 0 0,-2 1 0 0 0,0 0 0 0 0,0 0 0 0 0,8 32 0 0 0,-2 2 59 0 0,10 76 0 0 0,-19-87-50 0 0,-3 0 0 0 0,0 0 1 0 0,-3 0-1 0 0,-6 49 0 0 0,-2-32 24 0 0,-2 0-1 0 0,-22 67 1 0 0,0-41 61 0 0,4-14 125 0 0,28-66-184 0 0,4 3 38 0 0,-3-5-106 0 0,0 0 0 0 0,0 1-1 0 0,1-1 1 0 0,-1 0 0 0 0,0 0-1 0 0,0 1 1 0 0,0-1 0 0 0,0 0-1 0 0,0 1 1 0 0,0-1 0 0 0,0 0-1 0 0,1 0 1 0 0,-1 1 0 0 0,0-1-1 0 0,0 0 1 0 0,0 0 0 0 0,1 1-1 0 0,-1-1 1 0 0,0 0 0 0 0,0 0-1 0 0,1 0 1 0 0,-1 1 0 0 0,0-1-1 0 0,0 0 1 0 0,1 0 0 0 0,-1 0-1 0 0,0 0 1 0 0,1 0 0 0 0,-1 0-1 0 0,0 0 1 0 0,1 1-1 0 0,-1-1 1 0 0,0 0 0 0 0,0 0-1 0 0,1 0 1 0 0,-1 0 0 0 0,0 0-1 0 0,1 0 1 0 0,-1-1 0 0 0,0 1-1 0 0,1 0 1 0 0,-1 0 0 0 0,0 0-1 0 0,0 0 1 0 0,1 0 0 0 0,-1 0-1 0 0,0 0 1 0 0,1-1 0 0 0,40-17 83 0 0,0-1 0 0 0,39-26 0 0 0,76-58 92 0 0,-110 69-745 0 0,52-51 0 0 0,-86 73-5767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10:59.291"/>
    </inkml:context>
    <inkml:brush xml:id="br0">
      <inkml:brushProperty name="width" value="0.05" units="cm"/>
      <inkml:brushProperty name="height" value="0.05" units="cm"/>
      <inkml:brushProperty name="color" value="#E71224"/>
    </inkml:brush>
  </inkml:definitions>
  <inkml:trace contextRef="#ctx0" brushRef="#br0">215 0 7136 0 0,'-32'72'135'0'0,"-90"186"754"0"0,63-141-192 0 0,58-115-506 0 0,15-11-64 0 0,-8 3-102 0 0,146-95 184 0 0,-124 86-174 0 0,1 1 0 0 0,0 1 1 0 0,55-17-1 0 0,-51 22 2 0 0,-1 1 0 0 0,1 1 0 0 0,56-2 0 0 0,-74 8-18 0 0,0 0-1 0 0,0 1 1 0 0,0 0 0 0 0,0 1 0 0 0,-1 1-1 0 0,1 1 1 0 0,-1 0 0 0 0,1 0-1 0 0,-1 2 1 0 0,18 9 0 0 0,-27-13-9 0 0,-1 1-1 0 0,0 0 1 0 0,0-1 0 0 0,0 1 0 0 0,-1 1 0 0 0,1-1 0 0 0,-1 0 0 0 0,0 1 0 0 0,1 0 0 0 0,-2 0-1 0 0,1 0 1 0 0,0 0 0 0 0,-1 0 0 0 0,0 1 0 0 0,0-1 0 0 0,0 0 0 0 0,0 1 0 0 0,-1 0 0 0 0,0-1-1 0 0,1 7 1 0 0,-1-2 5 0 0,-1 0 0 0 0,-1 0 0 0 0,0 0 0 0 0,0 0 0 0 0,0-1 0 0 0,-1 1 0 0 0,-1 0 0 0 0,1-1 0 0 0,-8 16 0 0 0,-8 14 47 0 0,-2 0 1 0 0,-2-1-1 0 0,-1-1 1 0 0,-1-1-1 0 0,-55 58 1 0 0,52-65-246 0 0,-2 0 1 0 0,0-2 0 0 0,-2-2 0 0 0,-1-1-1 0 0,-1-1 1 0 0,-40 20 0 0 0,61-36-6506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11:00.072"/>
    </inkml:context>
    <inkml:brush xml:id="br0">
      <inkml:brushProperty name="width" value="0.05" units="cm"/>
      <inkml:brushProperty name="height" value="0.05" units="cm"/>
      <inkml:brushProperty name="color" value="#E71224"/>
    </inkml:brush>
  </inkml:definitions>
  <inkml:trace contextRef="#ctx0" brushRef="#br0">2 520 4616 0 0,'0'0'675'0'0,"-1"-4"-358"0"0,1-11-189 0 0,0 0 1 0 0,1 0-1 0 0,0 0 1 0 0,1 0-1 0 0,1 0 1 0 0,6-20-1 0 0,-2 6-33 0 0,-1 2 29 0 0,1 0-1 0 0,17-40 1 0 0,-17 52-67 0 0,0 1 0 0 0,1 1 1 0 0,0 0-1 0 0,1 0 1 0 0,0 0-1 0 0,15-14 0 0 0,-11 15 0 0 0,0 0 0 0 0,1 1-1 0 0,0 0 1 0 0,1 1-1 0 0,0 1 1 0 0,0 0-1 0 0,1 1 1 0 0,1 1 0 0 0,-1 0-1 0 0,1 1 1 0 0,0 1-1 0 0,0 1 1 0 0,26-4-1 0 0,-36 7-33 0 0,24-4 158 0 0,1 1-1 0 0,45 0 0 0 0,-72 5-153 0 0,-1 0 0 0 0,1 0-1 0 0,-1 0 1 0 0,0 0-1 0 0,1 1 1 0 0,-1 0 0 0 0,0 0-1 0 0,0 0 1 0 0,0 0-1 0 0,0 0 1 0 0,-1 1 0 0 0,1 0-1 0 0,-1 0 1 0 0,1 0-1 0 0,-1 0 1 0 0,0 0 0 0 0,0 1-1 0 0,0 0 1 0 0,3 6-1 0 0,2 2 66 0 0,-1 1-1 0 0,-1 0 0 0 0,0 0 0 0 0,7 26 0 0 0,-11-33-63 0 0,0-1-1 0 0,-1 1 0 0 0,0 0 0 0 0,0 0 0 0 0,0 0 1 0 0,-1-1-1 0 0,0 1 0 0 0,0 0 0 0 0,0 0 0 0 0,-1 0 1 0 0,0 0-1 0 0,0 0 0 0 0,-1-1 0 0 0,1 1 1 0 0,-1 0-1 0 0,0-1 0 0 0,-1 1 0 0 0,1-1 0 0 0,-1 0 1 0 0,0 0-1 0 0,-4 5 0 0 0,0-2 7 0 0,1 1 1 0 0,0 1-1 0 0,1-1 0 0 0,-1 1 1 0 0,2-1-1 0 0,0 2 0 0 0,-6 19 1 0 0,13-11-1287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11:18.851"/>
    </inkml:context>
    <inkml:brush xml:id="br0">
      <inkml:brushProperty name="width" value="0.05" units="cm"/>
      <inkml:brushProperty name="height" value="0.05" units="cm"/>
      <inkml:brushProperty name="color" value="#E71224"/>
    </inkml:brush>
  </inkml:definitions>
  <inkml:trace contextRef="#ctx0" brushRef="#br0">1 478 4816 0 0,'0'0'112'0'0,"5"-10"28"0"0,14-28 69 0 0,-3 6 197 0 0,26-40 0 0 0,-37 64-323 0 0,0 0-1 0 0,1 1 1 0 0,-1 0 0 0 0,2 0 0 0 0,-1 1 0 0 0,1-1 0 0 0,0 1-1 0 0,0 1 1 0 0,1-1 0 0 0,14-6 0 0 0,-16 10-43 0 0,1 0 0 0 0,0 0 1 0 0,0 1-1 0 0,0-1 0 0 0,0 2 0 0 0,0-1 1 0 0,0 1-1 0 0,1 0 0 0 0,-1 1 0 0 0,0 0 0 0 0,0 0 1 0 0,0 0-1 0 0,0 1 0 0 0,8 3 0 0 0,4 2 50 0 0,-1 0-1 0 0,1 2 1 0 0,28 18-1 0 0,-37-21-50 0 0,0 0 0 0 0,-1 1 0 0 0,1 0 0 0 0,-1 0 1 0 0,-1 1-1 0 0,1 1 0 0 0,-2-1 0 0 0,1 1 0 0 0,-1 1 0 0 0,0-1 0 0 0,-1 1 0 0 0,0 1 0 0 0,-1-1 0 0 0,0 1 0 0 0,-1 0 0 0 0,0 0 1 0 0,0 0-1 0 0,2 14 0 0 0,6 90 255 0 0,-10-90-219 0 0,-2-22-51 0 0,0 0 0 0 0,0 1 1 0 0,0-1-1 0 0,0 0 0 0 0,-1 1 0 0 0,-1 5 0 0 0,2-7 150 0 0,-2-2-165 0 0,1-1 1 0 0,0 1-1 0 0,-1 0 1 0 0,1-1-1 0 0,0 1 1 0 0,-1-1-1 0 0,1 0 1 0 0,0 1-1 0 0,0-1 1 0 0,0 0-1 0 0,0 0 1 0 0,0 0 0 0 0,0 0-1 0 0,0 0 1 0 0,0 0-1 0 0,0 0 1 0 0,0 0-1 0 0,0 0 1 0 0,1 0-1 0 0,-1 0 1 0 0,0-1-1 0 0,1 1 1 0 0,-1 0-1 0 0,0-3 1 0 0,-12-40 44 0 0,10 32-26 0 0,-4-22 35 0 0,2 0 0 0 0,1 0 1 0 0,2-1-1 0 0,1 1 0 0 0,2-1 1 0 0,1 1-1 0 0,2 0 0 0 0,1 0 1 0 0,2 0-1 0 0,1 0 0 0 0,22-57 1 0 0,-25 80-24 0 0,-1 1-1 0 0,2 0 1 0 0,-1 0 0 0 0,1 0 0 0 0,14-16 0 0 0,-18 23-27 0 0,1 1 0 0 0,-1-1 0 0 0,1 1 0 0 0,0-1-1 0 0,0 1 1 0 0,0 0 0 0 0,0 0 0 0 0,0 0 0 0 0,0 1 0 0 0,1-1 0 0 0,-1 1 0 0 0,1 0 0 0 0,-1 0 0 0 0,1 0-1 0 0,-1 0 1 0 0,1 1 0 0 0,-1-1 0 0 0,1 1 0 0 0,0 0 0 0 0,-1 0 0 0 0,1 0 0 0 0,5 1 0 0 0,10 4 22 0 0,0 0 0 0 0,-1 1 0 0 0,1 1 1 0 0,-1 1-1 0 0,-1 1 0 0 0,0 0 1 0 0,0 1-1 0 0,0 1 0 0 0,24 21 0 0 0,7 12 56 0 0,67 78 0 0 0,-92-96-71 0 0,23 27 38 0 0,-3 1 0 0 0,-1 3-1 0 0,49 89 1 0 0,-89-141-46 0 0,1-1 0 0 0,-1 0 1 0 0,0 1-1 0 0,-1-1 0 0 0,3 10 0 0 0,-3-12 72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11:19.332"/>
    </inkml:context>
    <inkml:brush xml:id="br0">
      <inkml:brushProperty name="width" value="0.05" units="cm"/>
      <inkml:brushProperty name="height" value="0.05" units="cm"/>
      <inkml:brushProperty name="color" value="#E71224"/>
    </inkml:brush>
  </inkml:definitions>
  <inkml:trace contextRef="#ctx0" brushRef="#br0">0 253 6224 0 0,'0'0'1209'0'0,"5"-6"-1125"0"0,47-65 124 0 0,-36 47-7 0 0,1 0-1 0 0,2 1 1 0 0,0 0 0 0 0,1 2-1 0 0,33-28 1 0 0,-50 48-227 0 0,0-1 1 0 0,0 0-1 0 0,0 1 0 0 0,-1 0 1 0 0,1-1-1 0 0,1 1 0 0 0,2-1 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08:02.651"/>
    </inkml:context>
    <inkml:brush xml:id="br0">
      <inkml:brushProperty name="width" value="0.05" units="cm"/>
      <inkml:brushProperty name="height" value="0.05" units="cm"/>
      <inkml:brushProperty name="color" value="#E71224"/>
    </inkml:brush>
  </inkml:definitions>
  <inkml:trace contextRef="#ctx0" brushRef="#br0">833 1 8336 0 0,'0'0'-15'0'0,"-8"6"-78"0"0,-71 57 138 0 0,-141 103 331 0 0,154-122-227 0 0,-40 24 488 0 0,-164 140 0 0 0,196-142 199 0 0,71-64-570 0 0,1 1 79 0 0,2-3-336 0 0,-1 1-1 0 0,1-1 1 0 0,0 0 0 0 0,0 0-1 0 0,-1 0 1 0 0,1 0 0 0 0,0 0 0 0 0,0 0-1 0 0,-1 1 1 0 0,1-1 0 0 0,0 0-1 0 0,0 0 1 0 0,0 0 0 0 0,0 1 0 0 0,-1-1-1 0 0,1 0 1 0 0,0 0 0 0 0,0 1-1 0 0,0-1 1 0 0,0 0 0 0 0,0 0 0 0 0,0 1-1 0 0,0-1 1 0 0,0 0 0 0 0,-1 0-1 0 0,1 1 1 0 0,0-1 0 0 0,0 0 0 0 0,0 0-1 0 0,0 1 1 0 0,0-1 0 0 0,1 0-1 0 0,-1 1 1 0 0,0-1 0 0 0,0 0 0 0 0,0 0-1 0 0,0 1 1 0 0,0-1 0 0 0,0 0-1 0 0,0 0 1 0 0,0 1 0 0 0,1-1 0 0 0,-1 0-1 0 0,0 0 1 0 0,0 1 0 0 0,19 11 152 0 0,0-1 1 0 0,1-1-1 0 0,35 14 1 0 0,2 0 32 0 0,16 15 248 0 0,115 83 0 0 0,-12-6 178 0 0,-163-109-743 0 0,0 1 0 0 0,0-2 1 0 0,0 0-1 0 0,1 0 0 0 0,-1-1 1 0 0,1-1-1 0 0,1 0 0 0 0,-1-1 1 0 0,0-1-1 0 0,18 1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11:19.711"/>
    </inkml:context>
    <inkml:brush xml:id="br0">
      <inkml:brushProperty name="width" value="0.05" units="cm"/>
      <inkml:brushProperty name="height" value="0.05" units="cm"/>
      <inkml:brushProperty name="color" value="#E71224"/>
    </inkml:brush>
  </inkml:definitions>
  <inkml:trace contextRef="#ctx0" brushRef="#br0">1 310 5720 0 0,'0'0'66'0'0,"6"-4"-19"0"0,13-7 15 0 0,-1-1 0 0 0,-1-1 0 0 0,21-20 0 0 0,97-133 510 0 0,-107 129-308 0 0,-2 5 211 0 0,-24 30-234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11:23.031"/>
    </inkml:context>
    <inkml:brush xml:id="br0">
      <inkml:brushProperty name="width" value="0.05" units="cm"/>
      <inkml:brushProperty name="height" value="0.05" units="cm"/>
      <inkml:brushProperty name="color" value="#E71224"/>
    </inkml:brush>
  </inkml:definitions>
  <inkml:trace contextRef="#ctx0" brushRef="#br0">1 120 4008 0 0,'0'0'335'0'0,"9"8"-234"0"0,52 47 105 0 0,99 115 0 0 0,132 203 306 0 0,-194-233-110 0 0,-96-137-102 0 0,-4-5-208 0 0,-22-34 48 0 0,-32-65 0 0 0,28 49-69 0 0,-15-27 75 0 0,3-1 1 0 0,-49-140-1 0 0,67 154-82 0 0,9 30-10 0 0,2 0-1 0 0,-7-41 1 0 0,16 60 41 0 0,1-32 1 0 0,1 34 57 0 0,0 13 44 0 0,6 19-2 0 0,35 111 49 0 0,-12-40-23 0 0,17 95-1 0 0,-43-166-137 0 0,-1 0 0 0 0,0 1 0 0 0,-2-1 0 0 0,0 1 0 0 0,-1 0 0 0 0,-1-1 0 0 0,-6 29 0 0 0,8-44 173 0 0,17-12-72 0 0,-5 1-160 0 0,2 0 0 0 0,-1 1 0 0 0,1 1-1 0 0,0 0 1 0 0,1 1 0 0 0,-1 0 0 0 0,1 2-1 0 0,19-5 1 0 0,-11 5 10 0 0,0 1 0 0 0,1 2-1 0 0,-1 0 1 0 0,44 4 0 0 0,2 8 93 0 0,-1 2 0 0 0,113 39 0 0 0,-176-50-120 0 0,36 8 90 0 0,-40-10-180 0 0,0 0 0 0 0,0 1 0 0 0,0-1 0 0 0,-1 0 0 0 0,1 0 0 0 0,0 1 0 0 0,0-1 0 0 0,0 1 0 0 0,0-1 0 0 0,-1 1 0 0 0,1-1 0 0 0,0 1 0 0 0,0 0 0 0 0,0 0 0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11:23.602"/>
    </inkml:context>
    <inkml:brush xml:id="br0">
      <inkml:brushProperty name="width" value="0.05" units="cm"/>
      <inkml:brushProperty name="height" value="0.05" units="cm"/>
      <inkml:brushProperty name="color" value="#E71224"/>
    </inkml:brush>
  </inkml:definitions>
  <inkml:trace contextRef="#ctx0" brushRef="#br0">1 419 3000 0 0,'0'0'3248'0'0,"7"-8"-3160"0"0,114-148 209 0 0,-55 69-81 0 0,-7 20 48 0 0,5-8 203 0 0,-47 49-1069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11:24.061"/>
    </inkml:context>
    <inkml:brush xml:id="br0">
      <inkml:brushProperty name="width" value="0.05" units="cm"/>
      <inkml:brushProperty name="height" value="0.05" units="cm"/>
      <inkml:brushProperty name="color" value="#E71224"/>
    </inkml:brush>
  </inkml:definitions>
  <inkml:trace contextRef="#ctx0" brushRef="#br0">0 100 6424 0 0,'0'0'536'0'0,"15"-31"-176"0"0,-10 11-160 0 0,0 10 0 0 0,0-4-56 0 0,4 0 8 0 0,3 3 96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11:25.977"/>
    </inkml:context>
    <inkml:brush xml:id="br0">
      <inkml:brushProperty name="width" value="0.05" units="cm"/>
      <inkml:brushProperty name="height" value="0.05" units="cm"/>
      <inkml:brushProperty name="color" value="#E71224"/>
    </inkml:brush>
  </inkml:definitions>
  <inkml:trace contextRef="#ctx0" brushRef="#br0">0 1 392 0 0,'0'0'0'0'0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11:26.481"/>
    </inkml:context>
    <inkml:brush xml:id="br0">
      <inkml:brushProperty name="width" value="0.05" units="cm"/>
      <inkml:brushProperty name="height" value="0.05" units="cm"/>
      <inkml:brushProperty name="color" value="#E71224"/>
    </inkml:brush>
  </inkml:definitions>
  <inkml:trace contextRef="#ctx0" brushRef="#br0">0 330 696 0 0,'0'0'2333'0'0,"7"-8"-2001"0"0,37-53 231 0 0,12-17 545 0 0,-48 68-797 0 0,0 0 0 0 0,1 0 0 0 0,1 1 0 0 0,18-14-1 0 0,-2-5 622 0 0,-24 27-628 0 0,4-4-165 0 0,-3 2 37 0 0,-4 3 891 0 0,-3 1-1036 0 0,1 0-1 0 0,-1 1 1 0 0,0 0 0 0 0,1 0 0 0 0,0 0 0 0 0,-1 0-1 0 0,1 0 1 0 0,0 1 0 0 0,0-1 0 0 0,0 1 0 0 0,1 0-1 0 0,-1 0 1 0 0,-4 7 0 0 0,-30 51 191 0 0,28-45-174 0 0,2-5-7 0 0,-5 10 130 0 0,-14 34 0 0 0,25-53-13 0 0,3-5-107 0 0,10-16-8 0 0,0 0-1 0 0,22-23 1 0 0,-4 6-7 0 0,-5 4 3 0 0,1 1 0 0 0,53-48 0 0 0,-48 52-1367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11:36.532"/>
    </inkml:context>
    <inkml:brush xml:id="br0">
      <inkml:brushProperty name="width" value="0.05" units="cm"/>
      <inkml:brushProperty name="height" value="0.05" units="cm"/>
      <inkml:brushProperty name="color" value="#E71224"/>
    </inkml:brush>
  </inkml:definitions>
  <inkml:trace contextRef="#ctx0" brushRef="#br0">0 1894 5416 0 0,'6'-3'102'0'0,"7"-4"57"0"0,0 0-1 0 0,1 0 0 0 0,-1 2 1 0 0,24-7-1 0 0,-31 11-118 0 0,0 0-1 0 0,-1 0 1 0 0,1 0-1 0 0,0 1 1 0 0,0 0-1 0 0,0 1 0 0 0,-1-1 1 0 0,1 1-1 0 0,0 0 1 0 0,-1 0-1 0 0,1 1 1 0 0,0 0-1 0 0,-1 0 1 0 0,0 0-1 0 0,1 0 1 0 0,6 5-1 0 0,1 2-6 0 0,-1 1-1 0 0,-1 0 0 0 0,0 1 1 0 0,0 0-1 0 0,-1 0 0 0 0,0 1 1 0 0,-1 1-1 0 0,0-1 1 0 0,-1 1-1 0 0,-1 1 0 0 0,7 15 1 0 0,-1 1 28 0 0,-2 1 1 0 0,-1 1 0 0 0,-1 0 0 0 0,5 38-1 0 0,-11-55-12 0 0,-2 1-1 0 0,0 29 1 0 0,-1-40-31 0 0,0 0-1 0 0,-1 0 1 0 0,0 0 0 0 0,0 0 0 0 0,0-1-1 0 0,0 1 1 0 0,-1 0 0 0 0,0 0-1 0 0,0-1 1 0 0,0 1 0 0 0,-1-1 0 0 0,-3 6-1 0 0,4-8-9 0 0,1-1 1 0 0,0 0-1 0 0,-1 0 0 0 0,1 1 0 0 0,-1-1 0 0 0,0 0 0 0 0,1-1 0 0 0,-1 1 0 0 0,0 0 0 0 0,1 0 0 0 0,-1-1 0 0 0,0 1 0 0 0,0-1 0 0 0,0 1 0 0 0,1-1 0 0 0,-1 0 0 0 0,0 0 1 0 0,0 0-1 0 0,0 0 0 0 0,0 0 0 0 0,0 0 0 0 0,0-1 0 0 0,1 1 0 0 0,-1 0 0 0 0,0-1 0 0 0,0 0 0 0 0,1 1 0 0 0,-1-1 0 0 0,-2-1 0 0 0,-4-2 19 0 0,1 0 0 0 0,0 0 0 0 0,1-1-1 0 0,-1 0 1 0 0,-10-10 0 0 0,-1-4 23 0 0,1-1 0 0 0,1-1 0 0 0,1 0 1 0 0,0-1-1 0 0,2-1 0 0 0,0 0 0 0 0,2-1 0 0 0,1 0 0 0 0,1 0 0 0 0,0-1 1 0 0,2 0-1 0 0,-6-40 0 0 0,10 40-5 0 0,0 0-1 0 0,1 0 1 0 0,2-1 0 0 0,1 1 0 0 0,0 0 0 0 0,2 0-1 0 0,1 0 1 0 0,1 0 0 0 0,1 0 0 0 0,1 1-1 0 0,1 0 1 0 0,2 1 0 0 0,12-25 0 0 0,-15 36-5 0 0,0 1-1 0 0,0-1 1 0 0,1 2 0 0 0,1-1 0 0 0,0 1 0 0 0,0 0 0 0 0,15-11 0 0 0,-20 18-25 0 0,0 0 0 0 0,-1 1 0 0 0,1-1 0 0 0,0 1 0 0 0,0 0 0 0 0,1 0 0 0 0,-1 1-1 0 0,0-1 1 0 0,0 1 0 0 0,1 0 0 0 0,-1 0 0 0 0,1 0 0 0 0,-1 1 0 0 0,1-1 0 0 0,-1 1 0 0 0,1 0 0 0 0,0 1 0 0 0,-1-1 0 0 0,1 1 0 0 0,-1 0 0 0 0,0 0 0 0 0,1 0 0 0 0,-1 0 0 0 0,0 1 0 0 0,7 3 0 0 0,3 4 15 0 0,-1-1 0 0 0,0 2 1 0 0,-1 0-1 0 0,0 1 1 0 0,-1 0-1 0 0,0 0 0 0 0,12 17 1 0 0,63 100 138 0 0,-67-98-136 0 0,87 171 153 0 0,-55-98-108 0 0,13 32 46 0 0,-38-78-57 0 0,-26-55-63 0 0,3 4 18 0 0,0 1 1 0 0,-1-1 0 0 0,2 0-1 0 0,-1 0 1 0 0,1 0-1 0 0,0-1 1 0 0,0 1-1 0 0,1-1 1 0 0,-1 0-1 0 0,7 5 1 0 0,-9-8 54 0 0,-2-6 8 0 0,-2-86 98 0 0,-24-141 0 0 0,-35-87-54 0 0,59 310-125 0 0,-159-1074 169 0 0,144 948-171 0 0,4 40-2 0 0,-1-108 0 0 0,16 194-4 0 0,2 15 2 0 0,-3-5 1 0 0,57 122-17 0 0,-23-47 11 0 0,59 94 0 0 0,-60-114 6 0 0,-18-29 1 0 0,1-1 0 0 0,31 37 0 0 0,-35-52 0 0 0,-8-12 0 0 0,-3-10 0 0 0,-2 9 0 0 0,0-30 0 0 0,-1-1 0 0 0,-1 0 0 0 0,-1 0 0 0 0,-10-37 0 0 0,5 23 0 0 0,-27-211-2 0 0,29 192 42 0 0,4-101 0 0 0,-35 412 1 0 0,21-159-32 0 0,-7 111 0 0 0,23-192-8 0 0,-1 5 0 0 0,1 0 0 0 0,0 0 0 0 0,3 18 1 0 0,-2-27-2 0 0,-1 0 0 0 0,1 0 1 0 0,-1 1-1 0 0,1-1 0 0 0,0 0 0 0 0,0 0 1 0 0,0 0-1 0 0,0 0 0 0 0,0 0 1 0 0,0 0-1 0 0,0 0 0 0 0,1 0 1 0 0,-1 0-1 0 0,1-1 0 0 0,0 1 1 0 0,-1-1-1 0 0,1 1 0 0 0,0-1 1 0 0,0 1-1 0 0,0-1 0 0 0,0 0 1 0 0,0 0-1 0 0,3 1 0 0 0,-1-1 1 0 0,-1 0-1 0 0,1-1 0 0 0,0 1 1 0 0,0-1-1 0 0,0 0 0 0 0,-1 0 1 0 0,1 0-1 0 0,0-1 0 0 0,0 1 1 0 0,6-3-1 0 0,43-17 4 0 0,-5-3-3 0 0,-2-2-1 0 0,0-2 0 0 0,-2-2 0 0 0,-1-2 0 0 0,53-49 1 0 0,12-23-1572 0 0,-87 81-6282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11:38.532"/>
    </inkml:context>
    <inkml:brush xml:id="br0">
      <inkml:brushProperty name="width" value="0.05" units="cm"/>
      <inkml:brushProperty name="height" value="0.05" units="cm"/>
      <inkml:brushProperty name="color" value="#E71224"/>
    </inkml:brush>
  </inkml:definitions>
  <inkml:trace contextRef="#ctx0" brushRef="#br0">0 153 4720 0 0,'0'0'320'0'0,"12"-36"48"0"0,-10 25 8 0 0,5-3 24 0 0,0-2-8 0 0,6-5-176 0 0,-3 0 0 0 0,2 2-64 0 0,-1 7 96 0 0,3 10-144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11:38.882"/>
    </inkml:context>
    <inkml:brush xml:id="br0">
      <inkml:brushProperty name="width" value="0.05" units="cm"/>
      <inkml:brushProperty name="height" value="0.05" units="cm"/>
      <inkml:brushProperty name="color" value="#E71224"/>
    </inkml:brush>
  </inkml:definitions>
  <inkml:trace contextRef="#ctx0" brushRef="#br0">0 77 3808 0 0,'0'0'0'0'0,"25"-38"-120"0"0,3-1 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11:39.461"/>
    </inkml:context>
    <inkml:brush xml:id="br0">
      <inkml:brushProperty name="width" value="0.05" units="cm"/>
      <inkml:brushProperty name="height" value="0.05" units="cm"/>
      <inkml:brushProperty name="color" value="#E71224"/>
    </inkml:brush>
  </inkml:definitions>
  <inkml:trace contextRef="#ctx0" brushRef="#br0">1 293 4416 0 0,'0'0'233'0'0,"5"-6"10"0"0,78-80 449 0 0,-6 8-18 0 0,-43 41 101 0 0,49-40 0 0 0,-67 69-1119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08:03.021"/>
    </inkml:context>
    <inkml:brush xml:id="br0">
      <inkml:brushProperty name="width" value="0.05" units="cm"/>
      <inkml:brushProperty name="height" value="0.05" units="cm"/>
      <inkml:brushProperty name="color" value="#E71224"/>
    </inkml:brush>
  </inkml:definitions>
  <inkml:trace contextRef="#ctx0" brushRef="#br0">0 16 9848 0 0,'7'-1'41'0'0,"13"-4"-9"0"0,0 1 0 0 0,1 1 1 0 0,0 1-1 0 0,-1 1 0 0 0,1 1 0 0 0,0 1 0 0 0,0 0 0 0 0,-1 2 1 0 0,1 0-1 0 0,-1 2 0 0 0,1 0 0 0 0,-2 1 0 0 0,1 1 0 0 0,-1 1 1 0 0,27 15-1 0 0,17 16 124 0 0,-3 2 1 0 0,-2 3 0 0 0,94 91-1 0 0,-139-121-111 0 0,48 42 114 0 0,-54-50-135 0 0,1 0 0 0 0,0-1 0 0 0,0 1 0 0 0,0-2 0 0 0,0 0 0 0 0,12 5 0 0 0,-18-9-58 0 0,0 1 1 0 0,0-1-1 0 0,-1 1 0 0 0,1-1 0 0 0,0 0 0 0 0,0 0 0 0 0,0 0 0 0 0,-1 0 0 0 0,1 0 1 0 0,0 0-1 0 0,0-1 0 0 0,-1 1 0 0 0,1-1 0 0 0,0 1 0 0 0,-1-1 0 0 0,1 0 1 0 0,0 1-1 0 0,-1-1 0 0 0,1 0 0 0 0,-1 0 0 0 0,1 0 0 0 0,-1 0 0 0 0,1 0 0 0 0,-1 0 1 0 0,0-1-1 0 0,0 1 0 0 0,0 0 0 0 0,1-1 0 0 0,0-1 0 0 0,-1 1-244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11:39.921"/>
    </inkml:context>
    <inkml:brush xml:id="br0">
      <inkml:brushProperty name="width" value="0.05" units="cm"/>
      <inkml:brushProperty name="height" value="0.05" units="cm"/>
      <inkml:brushProperty name="color" value="#E71224"/>
    </inkml:brush>
  </inkml:definitions>
  <inkml:trace contextRef="#ctx0" brushRef="#br0">1 210 3616 0 0,'0'0'1069'0'0,"1"-5"-866"0"0,3-7-4 0 0,0 0 0 0 0,1 1-1 0 0,0 0 1 0 0,1 0 0 0 0,11-17 0 0 0,10-3-99 0 0,1 1 0 0 0,36-28 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11:45.032"/>
    </inkml:context>
    <inkml:brush xml:id="br0">
      <inkml:brushProperty name="width" value="0.05" units="cm"/>
      <inkml:brushProperty name="height" value="0.05" units="cm"/>
      <inkml:brushProperty name="color" value="#E71224"/>
    </inkml:brush>
  </inkml:definitions>
  <inkml:trace contextRef="#ctx0" brushRef="#br0">1 203 3112 0 0,'4'-7'72'0'0,"3"-7"-52"0"0,6-10 97 0 0,0 0 1 0 0,31-38-1 0 0,-39 56-93 0 0,0 0-1 0 0,0 0 1 0 0,1 0-1 0 0,0 1 1 0 0,0 0-1 0 0,1 0 1 0 0,-1 1-1 0 0,1 0 1 0 0,0 0-1 0 0,0 1 1 0 0,1-1 0 0 0,-1 1-1 0 0,1 1 1 0 0,14-4-1 0 0,-12 5-5 0 0,1 0-1 0 0,0 1 1 0 0,-1 0-1 0 0,1 0 1 0 0,0 1-1 0 0,-1 0 1 0 0,1 1-1 0 0,-1 0 1 0 0,1 1-1 0 0,11 5 1 0 0,-16-6-8 0 0,0 1 0 0 0,-1 0 0 0 0,0 0 1 0 0,0 0-1 0 0,0 0 0 0 0,0 1 0 0 0,0 0 1 0 0,-1 0-1 0 0,0 0 0 0 0,1 1 0 0 0,-2-1 1 0 0,1 1-1 0 0,0 0 0 0 0,-1 0 0 0 0,0 0 1 0 0,0 1-1 0 0,-1-1 0 0 0,1 1 0 0 0,1 8 1 0 0,-1-1 9 0 0,-1-1 0 0 0,0 1 0 0 0,-1 0 1 0 0,-1 0-1 0 0,0 0 0 0 0,-1 0 1 0 0,-2 13-1 0 0,-23 90 109 0 0,19-86-90 0 0,0-5 34 0 0,-1 0-1 0 0,0-1 0 0 0,-14 25 1 0 0,21-48-47 0 0,1-1 1 0 0,0 1 0 0 0,-1-1 0 0 0,1 0 0 0 0,0 1 0 0 0,-1-1-1 0 0,1 1 1 0 0,0-1 0 0 0,0 1 0 0 0,0-1 0 0 0,0 1 0 0 0,-1-1-1 0 0,1 1 1 0 0,0-1 0 0 0,0 1 0 0 0,0-1 0 0 0,0 1 0 0 0,0-1-1 0 0,0 1 1 0 0,0 0 0 0 0,0-1 0 0 0,0 1 0 0 0,1-1 0 0 0,-1 1-1 0 0,0 0 1 0 0,12-4 248 0 0,21-21-139 0 0,-29 21-69 0 0,11-9 13 0 0,2 1-1 0 0,0 0 0 0 0,0 1 0 0 0,1 1 0 0 0,20-8 0 0 0,-24 12-28 0 0,0 1 0 0 0,0 1-1 0 0,0 0 1 0 0,1 0 0 0 0,-1 2-1 0 0,1 0 1 0 0,26 1-1 0 0,-29 1-7 0 0,0 0 0 0 0,0 1 0 0 0,0 0 0 0 0,-1 1 0 0 0,1 0 0 0 0,0 1 0 0 0,13 6 0 0 0,-21-8-26 0 0,-1 0 1 0 0,0 0-1 0 0,1 0 1 0 0,-1 0-1 0 0,0 1 1 0 0,0 0-1 0 0,0-1 1 0 0,-1 1-1 0 0,1 0 0 0 0,-1 0 1 0 0,1 0-1 0 0,-1 1 1 0 0,0-1-1 0 0,0 0 1 0 0,-1 1-1 0 0,1 0 1 0 0,-1-1-1 0 0,0 1 1 0 0,1 0-1 0 0,-2-1 0 0 0,1 1 1 0 0,0 0-1 0 0,-1 0 1 0 0,0 0-1 0 0,0 0 1 0 0,0 5-1 0 0,-2 5 16 0 0,0 0-1 0 0,-1 0 1 0 0,0 0 0 0 0,-1 0-1 0 0,-1 0 1 0 0,0-1 0 0 0,-1 0-1 0 0,0 0 1 0 0,-1-1 0 0 0,-12 17-1 0 0,-10 10 116 0 0,-59 59-1 0 0,73-82-100 0 0,-150 144 400 0 0,155-151-569 0 0,0-1 1 0 0,0-1-1 0 0,0 0 0 0 0,-1 0 1 0 0,0-1-1 0 0,-1 0 0 0 0,-20 7 1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11:45.591"/>
    </inkml:context>
    <inkml:brush xml:id="br0">
      <inkml:brushProperty name="width" value="0.05" units="cm"/>
      <inkml:brushProperty name="height" value="0.05" units="cm"/>
      <inkml:brushProperty name="color" value="#E71224"/>
    </inkml:brush>
  </inkml:definitions>
  <inkml:trace contextRef="#ctx0" brushRef="#br0">0 358 5016 0 0,'38'-75'331'0'0,"90"-139"0"0"0,-122 207-295 0 0,-1 0-1 0 0,1 0 0 0 0,1 0 1 0 0,-1 1-1 0 0,1-1 0 0 0,0 2 0 0 0,13-9 1 0 0,-18 13-21 0 0,1-1 0 0 0,-1 1 0 0 0,1 0 0 0 0,-1 0 0 0 0,1 0 0 0 0,0 1 0 0 0,-1-1 0 0 0,1 1 0 0 0,0 0 0 0 0,0-1 0 0 0,0 1 0 0 0,-1 0 0 0 0,1 1 0 0 0,0-1 0 0 0,0 0 0 0 0,-1 1 0 0 0,1-1 0 0 0,0 1 0 0 0,-1 0 0 0 0,1 0 0 0 0,0 0 1 0 0,-1 0-1 0 0,1 1 0 0 0,-1-1 0 0 0,0 1 0 0 0,0-1 0 0 0,1 1 0 0 0,-1 0 0 0 0,2 3 0 0 0,4 4 13 0 0,0 0 0 0 0,-1 0 0 0 0,0 1 0 0 0,-1 0 0 0 0,0 1 0 0 0,0-1 0 0 0,-1 1 0 0 0,-1 1 0 0 0,0-1 0 0 0,0 0 0 0 0,-1 1 0 0 0,-1 0 0 0 0,3 23 0 0 0,-2 14 72 0 0,-2-1 0 0 0,-5 52 0 0 0,4-96-92 0 0,-2 36 69 0 0,-2 0 1 0 0,-2 0-1 0 0,-1-1 1 0 0,-2 0 0 0 0,-14 38-1 0 0,13-36 296 0 0,11-43-377 0 0,119-158 315 0 0,-92 125-644 0 0,2 2-1 0 0,43-38 0 0 0,-64 63-4850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11:46.151"/>
    </inkml:context>
    <inkml:brush xml:id="br0">
      <inkml:brushProperty name="width" value="0.05" units="cm"/>
      <inkml:brushProperty name="height" value="0.05" units="cm"/>
      <inkml:brushProperty name="color" value="#E71224"/>
    </inkml:brush>
  </inkml:definitions>
  <inkml:trace contextRef="#ctx0" brushRef="#br0">35 272 6328 0 0,'0'0'0'0'0,"-23"28"88"0"0,11-22 152 0 0,16-20-80 0 0,1-13-16 0 0,7-20 0 0 0,9-11 16 0 0,6 2 16 0 0,-5 14-48 0 0,-2 12-8 0 0,-6 11-72 0 0,0 7-8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11:46.512"/>
    </inkml:context>
    <inkml:brush xml:id="br0">
      <inkml:brushProperty name="width" value="0.05" units="cm"/>
      <inkml:brushProperty name="height" value="0.05" units="cm"/>
      <inkml:brushProperty name="color" value="#E71224"/>
    </inkml:brush>
  </inkml:definitions>
  <inkml:trace contextRef="#ctx0" brushRef="#br0">1 166 3208 0 0,'9'-12'0'0'0,"8"-7"-24"0"0,6-14 8 0 0,7-15-232 0 0,6-6 16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11:46.872"/>
    </inkml:context>
    <inkml:brush xml:id="br0">
      <inkml:brushProperty name="width" value="0.05" units="cm"/>
      <inkml:brushProperty name="height" value="0.05" units="cm"/>
      <inkml:brushProperty name="color" value="#E71224"/>
    </inkml:brush>
  </inkml:definitions>
  <inkml:trace contextRef="#ctx0" brushRef="#br0">242 206 5120 0 0,'-29'-111'24'0'0,"29"111"-18"0"0,0-1 0 0 0,0 0 0 0 0,0 1 0 0 0,-1-1-1 0 0,1 1 1 0 0,0-1 0 0 0,0 1 0 0 0,-1-1 0 0 0,1 1 0 0 0,0 0 0 0 0,-1-1 0 0 0,1 1 0 0 0,-1-1 0 0 0,1 1 0 0 0,0 0 0 0 0,-1-1-1 0 0,1 1 1 0 0,-1 0 0 0 0,1-1 0 0 0,-1 1 0 0 0,1 0 0 0 0,-1 0 0 0 0,1-1 0 0 0,-1 1 0 0 0,0 0 0 0 0,1 0 0 0 0,-1 0 0 0 0,1 0 0 0 0,-1 0-1 0 0,1 0 1 0 0,-1 0 0 0 0,0 0 0 0 0,1 0 0 0 0,-1 0 0 0 0,1 0 0 0 0,-1 0 0 0 0,0 1 0 0 0,-19 8 137 0 0,13-2-93 0 0,-1 0 0 0 0,1 0 0 0 0,0 1 1 0 0,1 0-1 0 0,0 0 0 0 0,-7 12 0 0 0,-26 58 221 0 0,32-64-215 0 0,-7 20 84 0 0,1 0 0 0 0,1 0 0 0 0,2 1 0 0 0,2 0 0 0 0,1 1 0 0 0,2 0 0 0 0,1 0 0 0 0,1 37 0 0 0,3-73-133 0 0,0 0-1 0 0,0 0 0 0 0,0 1 0 0 0,0-1 0 0 0,0 0 0 0 0,1 1 0 0 0,-1-1 0 0 0,0 0 0 0 0,0 0 0 0 0,0 1 1 0 0,0-1-1 0 0,0 0 0 0 0,0 1 0 0 0,1-1 0 0 0,-1 0 0 0 0,0 0 0 0 0,0 1 0 0 0,0-1 0 0 0,1 0 0 0 0,-1 0 0 0 0,0 0 1 0 0,0 1-1 0 0,1-1 0 0 0,-1 0 0 0 0,0 0 0 0 0,0 0 0 0 0,1 0 0 0 0,-1 0 0 0 0,0 0 0 0 0,0 1 0 0 0,1-1 1 0 0,-1 0-1 0 0,0 0 0 0 0,1 0 0 0 0,-1 0 0 0 0,0 0 0 0 0,1 0 0 0 0,-1 0 0 0 0,0 0 0 0 0,1 0 0 0 0,-1 0 0 0 0,0-1 1 0 0,0 1-1 0 0,1 0 0 0 0,0 0 6 0 0,9-14 100 0 0,21-52 14 0 0,-3-1 1 0 0,19-72-1 0 0,-23 64-13 0 0,53-114 0 0 0,-75 186-109 0 0,1-4 11 0 0,0 0 0 0 0,1 0-1 0 0,0 1 1 0 0,0 0 0 0 0,0 0-1 0 0,8-8 1 0 0,-11 13-12 0 0,-1 1 1 0 0,1 0-1 0 0,-1-1 1 0 0,1 1-1 0 0,0-1 0 0 0,-1 1 1 0 0,1 0-1 0 0,-1 0 1 0 0,1-1-1 0 0,-1 1 0 0 0,1 0 1 0 0,0 0-1 0 0,-1 0 0 0 0,1 0 1 0 0,0-1-1 0 0,-1 1 1 0 0,1 0-1 0 0,0 0 0 0 0,-1 0 1 0 0,1 0-1 0 0,-1 1 0 0 0,1-1 1 0 0,0 0-1 0 0,-1 0 1 0 0,1 0-1 0 0,0 0 0 0 0,-1 1 1 0 0,1-1-1 0 0,-1 0 1 0 0,1 1-1 0 0,-1-1 0 0 0,1 0 1 0 0,-1 1-1 0 0,1-1 0 0 0,-1 1 1 0 0,1-1-1 0 0,-1 1 1 0 0,1-1-1 0 0,-1 1 0 0 0,1-1 1 0 0,-1 1-1 0 0,0-1 1 0 0,0 1-1 0 0,1 0 0 0 0,14 34 74 0 0,-12-29-65 0 0,19 62 105 0 0,14 73 0 0 0,6 83 47 0 0,-30-161-124 0 0,124 693 280 0 0,-92-493-1443 0 0,-36-210-4906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08:04.652"/>
    </inkml:context>
    <inkml:brush xml:id="br0">
      <inkml:brushProperty name="width" value="0.05" units="cm"/>
      <inkml:brushProperty name="height" value="0.05" units="cm"/>
      <inkml:brushProperty name="color" value="#E71224"/>
    </inkml:brush>
  </inkml:definitions>
  <inkml:trace contextRef="#ctx0" brushRef="#br0">1 85 9848 0 0,'6'-5'-111'0'0,"4"-2"81"0"0,61-39-393 0 0,-64 42 396 0 0,0 0 0 0 0,0 1 0 0 0,1 0 0 0 0,0 0 0 0 0,-1 0 0 0 0,1 1 0 0 0,0 1 0 0 0,13-2 0 0 0,-18 3 32 0 0,0 0 0 0 0,1 1 0 0 0,-1-1 0 0 0,0 1 0 0 0,1 0 1 0 0,-1 0-1 0 0,0 0 0 0 0,0 0 0 0 0,0 1 0 0 0,0-1 0 0 0,0 1 0 0 0,0-1 0 0 0,0 1 0 0 0,-1 0 0 0 0,1 1 0 0 0,0-1 0 0 0,-1 0 0 0 0,0 1 0 0 0,0-1 1 0 0,1 1-1 0 0,-2 0 0 0 0,1-1 0 0 0,3 6 0 0 0,2 7 55 0 0,-1-1 1 0 0,0 1-1 0 0,7 26 0 0 0,-11-31-24 0 0,7 24 119 0 0,-2 1 1 0 0,-1 0 0 0 0,-1 0 0 0 0,-3 1 0 0 0,0-1-1 0 0,-5 46 1 0 0,1-59-47 0 0,-1 0 0 0 0,-1 0 0 0 0,0 0 1 0 0,-2 0-1 0 0,-1-1 0 0 0,0 0 0 0 0,-2 0 0 0 0,0-1 0 0 0,-1 0 0 0 0,-1-1 1 0 0,-15 20-1 0 0,24-36-79 0 0,0-1-1 0 0,1 0 1 0 0,-2 1 0 0 0,1-1 0 0 0,0 0 0 0 0,0 0 0 0 0,-1-1 0 0 0,1 1-1 0 0,-1 0 1 0 0,1-1 0 0 0,-1 1 0 0 0,0-1 0 0 0,1 0 0 0 0,-5 1 0 0 0,5-2-14 0 0,0 1 0 0 0,0-1 0 0 0,1-1 1 0 0,-1 1-1 0 0,0 0 0 0 0,0 0 0 0 0,1-1 1 0 0,-1 1-1 0 0,0-1 0 0 0,1 1 0 0 0,-1-1 1 0 0,0 0-1 0 0,1 0 0 0 0,-1 0 0 0 0,1 0 1 0 0,-1 0-1 0 0,1 0 0 0 0,0 0 1 0 0,-1 0-1 0 0,1 0 0 0 0,0-1 0 0 0,0 1 1 0 0,0 0-1 0 0,0-1 0 0 0,-1-1 0 0 0,-3-5 34 0 0,0-1 0 0 0,0 0 0 0 0,1 1 0 0 0,1-2 0 0 0,-1 1 0 0 0,-3-16 0 0 0,3 0 64 0 0,-4-36 1 0 0,7 34-28 0 0,0 0-1 0 0,2 0 1 0 0,0 0 0 0 0,2 0-1 0 0,1 0 1 0 0,2 1 0 0 0,0 0-1 0 0,2 0 1 0 0,0 0 0 0 0,2 1-1 0 0,1 0 1 0 0,1 1 0 0 0,1 0-1 0 0,1 1 1 0 0,22-28 0 0 0,-31 45-40 0 0,0 0 0 0 0,1 0 0 0 0,-1 1 0 0 0,1 0 0 0 0,0 0 0 0 0,0 0 0 0 0,1 1 0 0 0,-1 0 0 0 0,14-6 0 0 0,-15 9-18 0 0,0-1-1 0 0,0 1 0 0 0,0 0 1 0 0,0 0-1 0 0,0 0 0 0 0,0 1 1 0 0,0 0-1 0 0,0 0 0 0 0,1 0 1 0 0,-1 1-1 0 0,0 0 0 0 0,0 0 1 0 0,0 0-1 0 0,0 0 0 0 0,7 3 1 0 0,1 2 12 0 0,0 0 1 0 0,-1 0 0 0 0,1 2-1 0 0,-1-1 1 0 0,-1 1 0 0 0,1 1-1 0 0,-1 0 1 0 0,-1 1 0 0 0,0 0-1 0 0,0 0 1 0 0,-1 1 0 0 0,12 19-1 0 0,-11-13-14 0 0,0 1 0 0 0,-1 1 0 0 0,-1 0 0 0 0,-1 0 1 0 0,0 0-1 0 0,-2 1 0 0 0,0 0 0 0 0,3 26 0 0 0,-3 37 31 0 0,-3-1-1 0 0,-9 91 1 0 0,5-127-41 0 0,-11 108 149 0 0,-44 213 0 0 0,-72 122-2411 0 0,123-470-8241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08:05.932"/>
    </inkml:context>
    <inkml:brush xml:id="br0">
      <inkml:brushProperty name="width" value="0.05" units="cm"/>
      <inkml:brushProperty name="height" value="0.05" units="cm"/>
      <inkml:brushProperty name="color" value="#E71224"/>
    </inkml:brush>
  </inkml:definitions>
  <inkml:trace contextRef="#ctx0" brushRef="#br0">1 323 6632 0 0,'21'-39'260'0'0,"2"2"0"0"0,1 0 1 0 0,38-42-1 0 0,-51 66-189 0 0,1 1 1 0 0,1 0-1 0 0,0 1 0 0 0,1 0 1 0 0,0 1-1 0 0,0 1 0 0 0,1 0 1 0 0,0 1-1 0 0,1 0 0 0 0,0 1 1 0 0,22-6-1 0 0,-30 11-54 0 0,0 0 1 0 0,0 1-1 0 0,0 0 0 0 0,0 0 1 0 0,1 1-1 0 0,-1 0 0 0 0,0 0 1 0 0,0 1-1 0 0,0 0 0 0 0,0 0 1 0 0,0 1-1 0 0,0 0 0 0 0,12 5 1 0 0,-11-3-3 0 0,0 1 0 0 0,0 0 0 0 0,-1 1 0 0 0,0 0 0 0 0,0 0 0 0 0,0 1 0 0 0,-1 0 0 0 0,1 0 0 0 0,9 14 0 0 0,-2 1 5 0 0,-2 0 0 0 0,0 1 0 0 0,-2 0-1 0 0,0 1 1 0 0,-2 0 0 0 0,0 1 0 0 0,8 44 0 0 0,-1 31 52 0 0,5 197-1 0 0,-4-28 15 0 0,-11-219-46 0 0,3 0-1 0 0,1-1 1 0 0,22 63 0 0 0,-24-92-10 0 0,0 0 0 0 0,2-1 0 0 0,0 0 0 0 0,1-1 0 0 0,1 0-1 0 0,0 0 1 0 0,1-1 0 0 0,1-1 0 0 0,1 0 0 0 0,0-1 0 0 0,21 16 0 0 0,-22-22 2 0 0,0 1-1 0 0,0-1 1 0 0,1-1 0 0 0,0-1 0 0 0,0 0 0 0 0,0-1 0 0 0,1 0-1 0 0,0-2 1 0 0,0 0 0 0 0,1 0 0 0 0,-1-2 0 0 0,1 0-1 0 0,0-1 1 0 0,29-1 0 0 0,3-7 161 0 0,95-24 0 0 0,-15 2 212 0 0,-128 28-393 0 0,0 1 0 0 0,0 0 0 0 0,1 0-1 0 0,-1-1 1 0 0,0 1 0 0 0,0 0 0 0 0,1 0 0 0 0,-1 0 0 0 0,0 0 0 0 0,1 0 0 0 0,-1 0 0 0 0,0 1 0 0 0,0-1 0 0 0,1 0 0 0 0,-1 1 0 0 0,0-1 0 0 0,0 1 0 0 0,1-1 0 0 0,-1 1 0 0 0,0-1 0 0 0,1 2 0 0 0,-1 0-1 0 0,0-1 0 0 0,-1 1 1 0 0,0-1-1 0 0,1 1 0 0 0,-1-1 0 0 0,0 1 1 0 0,1-1-1 0 0,-1 1 0 0 0,0 0 1 0 0,0-1-1 0 0,-1 1 0 0 0,1-1 1 0 0,0 1-1 0 0,0-1 0 0 0,-1 1 1 0 0,1-1-1 0 0,-1 1 0 0 0,1-1 1 0 0,-2 3-1 0 0,-18 45 147 0 0,-44 83 0 0 0,21-49-71 0 0,-21 56 12 0 0,6 3-1 0 0,6 3 1 0 0,7 1 0 0 0,-36 204 0 0 0,12 160-24 0 0,24 10 247 0 0,-35 281-2019 0 0,75-768-6293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07:37.331"/>
    </inkml:context>
    <inkml:brush xml:id="br0">
      <inkml:brushProperty name="width" value="0.05" units="cm"/>
      <inkml:brushProperty name="height" value="0.05" units="cm"/>
      <inkml:brushProperty name="color" value="#E71224"/>
    </inkml:brush>
  </inkml:definitions>
  <inkml:trace contextRef="#ctx0" brushRef="#br0">0 1218 7936 0 0,'13'-4'82'0'0,"-1"-1"-1"0"0,1 0 1 0 0,-1-1 0 0 0,0 0 0 0 0,-1-1 0 0 0,0 0-1 0 0,0-1 1 0 0,0 0 0 0 0,-1 0 0 0 0,-1-2 0 0 0,1 1-1 0 0,11-16 1 0 0,-8 8 53 0 0,-1-1 0 0 0,0 0 1 0 0,-1-1-1 0 0,-1 0 0 0 0,-1-1 0 0 0,13-39 0 0 0,91-425 841 0 0,-106 440-888 0 0,-3 1 0 0 0,-1 0-1 0 0,-4-60 1 0 0,-1 78 14 0 0,-1-1-1 0 0,-1 1 1 0 0,-1 0 0 0 0,-2 0-1 0 0,0 0 1 0 0,-21-45 0 0 0,27 69 3 0 0,-1 2 6 0 0,0 0-97 0 0,0 0-1 0 0,0 0 1 0 0,0 0 0 0 0,0 0 0 0 0,0 1 0 0 0,0-1 0 0 0,0 1 0 0 0,1-1 0 0 0,-1 1 0 0 0,1 0 0 0 0,-1 0-1 0 0,1 0 1 0 0,0-1 0 0 0,-1 1 0 0 0,0 3 0 0 0,-13 39 80 0 0,2 13-3 0 0,2 2 1 0 0,-5 95-1 0 0,10 124 77 0 0,6-275-166 0 0,0 51 25 0 0,3 224 127 0 0,21-2 59 0 0,-21-254-166 0 0,2 0 0 0 0,0 1 0 0 0,12 28 0 0 0,-16-49-41 0 0,-1-1-1 0 0,0 0 1 0 0,1 1-1 0 0,-1-1 1 0 0,1 0-1 0 0,-1 1 1 0 0,1-1-1 0 0,0 0 1 0 0,0 0-1 0 0,-1 0 1 0 0,1 1-1 0 0,0-1 1 0 0,0 0-1 0 0,0 0 1 0 0,0 0-1 0 0,0-1 1 0 0,0 1 0 0 0,1 0-1 0 0,-1 0 1 0 0,0 0-1 0 0,0-1 1 0 0,1 1-1 0 0,-1-1 1 0 0,0 1-1 0 0,3 0 1 0 0,-2-2 3 0 0,1 0 1 0 0,-1 1 0 0 0,0-1 0 0 0,1 0 0 0 0,-1-1 0 0 0,0 1 0 0 0,1 0-1 0 0,-1 0 1 0 0,0-1 0 0 0,0 0 0 0 0,0 1 0 0 0,0-1 0 0 0,2-3 0 0 0,40-41-529 0 0,57-79 1 0 0,-96 118 48 0 0,6-7-8335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07:37.892"/>
    </inkml:context>
    <inkml:brush xml:id="br0">
      <inkml:brushProperty name="width" value="0.05" units="cm"/>
      <inkml:brushProperty name="height" value="0.05" units="cm"/>
      <inkml:brushProperty name="color" value="#E71224"/>
    </inkml:brush>
  </inkml:definitions>
  <inkml:trace contextRef="#ctx0" brushRef="#br0">29 127 7936 0 0,'0'0'409'0'0,"-5"-2"-105"0"0,-14-5 33 0 0,15 5 283 0 0,9 1-354 0 0,64-14 252 0 0,76-6 1 0 0,22-4 61 0 0,-93 10-315 0 0,96-16 437 0 0,-152 27-567 0 0,-14 3-323 0 0,-1 0-1 0 0,1 1 1 0 0,0-1 0 0 0,-1 1 0 0 0,1 0-1 0 0,6 0 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08T09:07:38.261"/>
    </inkml:context>
    <inkml:brush xml:id="br0">
      <inkml:brushProperty name="width" value="0.05" units="cm"/>
      <inkml:brushProperty name="height" value="0.05" units="cm"/>
      <inkml:brushProperty name="color" value="#E71224"/>
    </inkml:brush>
  </inkml:definitions>
  <inkml:trace contextRef="#ctx0" brushRef="#br0">1 103 5016 0 0,'0'0'-12'0'0,"7"2"67"0"0,4 0 16 0 0,0-1 1 0 0,0 0-1 0 0,0 0 1 0 0,1-2-1 0 0,-1 1 1 0 0,0-1-1 0 0,17-4 1 0 0,88-26 603 0 0,-78 20-437 0 0,-17 5-103 0 0,139-35 1014 0 0,-134 36-844 0 0,0 1-1 0 0,0 1 1 0 0,0 2-1 0 0,30 1 0 0 0,-53 0-248 0 0,1 0 0 0 0,-1 1-1 0 0,0-1 1 0 0,0 1 0 0 0,0 0-1 0 0,0 0 1 0 0,3 2 0 0 0,-5-3-28 0 0,0 1 1 0 0,0-1 0 0 0,0 1 0 0 0,0-1 0 0 0,0 1 0 0 0,0 0-1 0 0,-1 0 1 0 0,1-1 0 0 0,0 1 0 0 0,0 0 0 0 0,-1 0 0 0 0,1 0-1 0 0,-1 0 1 0 0,1 0 0 0 0,-1 0 0 0 0,1 0 0 0 0,-1 0 0 0 0,0 0-1 0 0,1 0 1 0 0,-1 1 0 0 0,0 0-64 0 0,0 0 0 0 0,-1-1 0 0 0,1 1 0 0 0,-1-1 0 0 0,1 1 0 0 0,-1 0 0 0 0,0-1 0 0 0,0 1 0 0 0,1-1 0 0 0,-1 0 0 0 0,0 1 0 0 0,0-1 0 0 0,0 0 0 0 0,-1 1 0 0 0,1-1 1 0 0,0 0-1 0 0,0 0 0 0 0,-1 0 0 0 0,1 0 0 0 0,0 0 0 0 0,-3 1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A760E-82AF-4B20-BBA8-8FCD2D5F34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1F6ECA-A24E-4F7F-84A3-D8530CBFC1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52C051-4032-438F-80E6-BFB6796DA482}"/>
              </a:ext>
            </a:extLst>
          </p:cNvPr>
          <p:cNvSpPr>
            <a:spLocks noGrp="1"/>
          </p:cNvSpPr>
          <p:nvPr>
            <p:ph type="dt" sz="half" idx="10"/>
          </p:nvPr>
        </p:nvSpPr>
        <p:spPr/>
        <p:txBody>
          <a:bodyPr/>
          <a:lstStyle/>
          <a:p>
            <a:fld id="{7C5B3A6C-0DF2-482D-882D-1119F31AFF35}" type="datetimeFigureOut">
              <a:rPr lang="en-IN" smtClean="0"/>
              <a:t>08-03-2022</a:t>
            </a:fld>
            <a:endParaRPr lang="en-IN"/>
          </a:p>
        </p:txBody>
      </p:sp>
      <p:sp>
        <p:nvSpPr>
          <p:cNvPr id="5" name="Footer Placeholder 4">
            <a:extLst>
              <a:ext uri="{FF2B5EF4-FFF2-40B4-BE49-F238E27FC236}">
                <a16:creationId xmlns:a16="http://schemas.microsoft.com/office/drawing/2014/main" id="{7A83E99D-235E-41D1-A586-CB72256A9E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B9DA8E-FBCD-4140-AF2A-CE595EBF56E5}"/>
              </a:ext>
            </a:extLst>
          </p:cNvPr>
          <p:cNvSpPr>
            <a:spLocks noGrp="1"/>
          </p:cNvSpPr>
          <p:nvPr>
            <p:ph type="sldNum" sz="quarter" idx="12"/>
          </p:nvPr>
        </p:nvSpPr>
        <p:spPr/>
        <p:txBody>
          <a:bodyPr/>
          <a:lstStyle/>
          <a:p>
            <a:fld id="{1D07A084-D8C5-4E2E-A645-EBCC1152938A}" type="slidenum">
              <a:rPr lang="en-IN" smtClean="0"/>
              <a:t>‹#›</a:t>
            </a:fld>
            <a:endParaRPr lang="en-IN"/>
          </a:p>
        </p:txBody>
      </p:sp>
    </p:spTree>
    <p:extLst>
      <p:ext uri="{BB962C8B-B14F-4D97-AF65-F5344CB8AC3E}">
        <p14:creationId xmlns:p14="http://schemas.microsoft.com/office/powerpoint/2010/main" val="2353959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0B438-4B78-4A6A-AE5F-3FAC94ADC7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5F4C26-8065-460F-BFCC-6A8C581D5C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2BED57-1F1D-49A4-A737-19071EA60D93}"/>
              </a:ext>
            </a:extLst>
          </p:cNvPr>
          <p:cNvSpPr>
            <a:spLocks noGrp="1"/>
          </p:cNvSpPr>
          <p:nvPr>
            <p:ph type="dt" sz="half" idx="10"/>
          </p:nvPr>
        </p:nvSpPr>
        <p:spPr/>
        <p:txBody>
          <a:bodyPr/>
          <a:lstStyle/>
          <a:p>
            <a:fld id="{7C5B3A6C-0DF2-482D-882D-1119F31AFF35}" type="datetimeFigureOut">
              <a:rPr lang="en-IN" smtClean="0"/>
              <a:t>08-03-2022</a:t>
            </a:fld>
            <a:endParaRPr lang="en-IN"/>
          </a:p>
        </p:txBody>
      </p:sp>
      <p:sp>
        <p:nvSpPr>
          <p:cNvPr id="5" name="Footer Placeholder 4">
            <a:extLst>
              <a:ext uri="{FF2B5EF4-FFF2-40B4-BE49-F238E27FC236}">
                <a16:creationId xmlns:a16="http://schemas.microsoft.com/office/drawing/2014/main" id="{08095C1B-A3E4-475A-A45E-2923F4607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3F3982-C063-4127-8ED2-FCDF557FE477}"/>
              </a:ext>
            </a:extLst>
          </p:cNvPr>
          <p:cNvSpPr>
            <a:spLocks noGrp="1"/>
          </p:cNvSpPr>
          <p:nvPr>
            <p:ph type="sldNum" sz="quarter" idx="12"/>
          </p:nvPr>
        </p:nvSpPr>
        <p:spPr/>
        <p:txBody>
          <a:bodyPr/>
          <a:lstStyle/>
          <a:p>
            <a:fld id="{1D07A084-D8C5-4E2E-A645-EBCC1152938A}" type="slidenum">
              <a:rPr lang="en-IN" smtClean="0"/>
              <a:t>‹#›</a:t>
            </a:fld>
            <a:endParaRPr lang="en-IN"/>
          </a:p>
        </p:txBody>
      </p:sp>
    </p:spTree>
    <p:extLst>
      <p:ext uri="{BB962C8B-B14F-4D97-AF65-F5344CB8AC3E}">
        <p14:creationId xmlns:p14="http://schemas.microsoft.com/office/powerpoint/2010/main" val="646675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1F4E87-2D61-49F0-8B70-3ED4C47943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8FA695-17B2-4A2A-9F31-FAF0602FE8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6E4709-36DA-42B4-9AC3-64FF8DEA2871}"/>
              </a:ext>
            </a:extLst>
          </p:cNvPr>
          <p:cNvSpPr>
            <a:spLocks noGrp="1"/>
          </p:cNvSpPr>
          <p:nvPr>
            <p:ph type="dt" sz="half" idx="10"/>
          </p:nvPr>
        </p:nvSpPr>
        <p:spPr/>
        <p:txBody>
          <a:bodyPr/>
          <a:lstStyle/>
          <a:p>
            <a:fld id="{7C5B3A6C-0DF2-482D-882D-1119F31AFF35}" type="datetimeFigureOut">
              <a:rPr lang="en-IN" smtClean="0"/>
              <a:t>08-03-2022</a:t>
            </a:fld>
            <a:endParaRPr lang="en-IN"/>
          </a:p>
        </p:txBody>
      </p:sp>
      <p:sp>
        <p:nvSpPr>
          <p:cNvPr id="5" name="Footer Placeholder 4">
            <a:extLst>
              <a:ext uri="{FF2B5EF4-FFF2-40B4-BE49-F238E27FC236}">
                <a16:creationId xmlns:a16="http://schemas.microsoft.com/office/drawing/2014/main" id="{DB188BD6-29A5-4AE9-8B43-F4E892DC73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54E681-614C-47BF-BF0C-CCEE68C29240}"/>
              </a:ext>
            </a:extLst>
          </p:cNvPr>
          <p:cNvSpPr>
            <a:spLocks noGrp="1"/>
          </p:cNvSpPr>
          <p:nvPr>
            <p:ph type="sldNum" sz="quarter" idx="12"/>
          </p:nvPr>
        </p:nvSpPr>
        <p:spPr/>
        <p:txBody>
          <a:bodyPr/>
          <a:lstStyle/>
          <a:p>
            <a:fld id="{1D07A084-D8C5-4E2E-A645-EBCC1152938A}" type="slidenum">
              <a:rPr lang="en-IN" smtClean="0"/>
              <a:t>‹#›</a:t>
            </a:fld>
            <a:endParaRPr lang="en-IN"/>
          </a:p>
        </p:txBody>
      </p:sp>
    </p:spTree>
    <p:extLst>
      <p:ext uri="{BB962C8B-B14F-4D97-AF65-F5344CB8AC3E}">
        <p14:creationId xmlns:p14="http://schemas.microsoft.com/office/powerpoint/2010/main" val="228772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6D28A-3536-4638-B02D-0730FDF0F9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13613E-334F-4A4E-B8BC-C15D1E7D72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55D26-8BD2-49A8-9F35-A3E1C24C83A0}"/>
              </a:ext>
            </a:extLst>
          </p:cNvPr>
          <p:cNvSpPr>
            <a:spLocks noGrp="1"/>
          </p:cNvSpPr>
          <p:nvPr>
            <p:ph type="dt" sz="half" idx="10"/>
          </p:nvPr>
        </p:nvSpPr>
        <p:spPr/>
        <p:txBody>
          <a:bodyPr/>
          <a:lstStyle/>
          <a:p>
            <a:fld id="{7C5B3A6C-0DF2-482D-882D-1119F31AFF35}" type="datetimeFigureOut">
              <a:rPr lang="en-IN" smtClean="0"/>
              <a:t>08-03-2022</a:t>
            </a:fld>
            <a:endParaRPr lang="en-IN"/>
          </a:p>
        </p:txBody>
      </p:sp>
      <p:sp>
        <p:nvSpPr>
          <p:cNvPr id="5" name="Footer Placeholder 4">
            <a:extLst>
              <a:ext uri="{FF2B5EF4-FFF2-40B4-BE49-F238E27FC236}">
                <a16:creationId xmlns:a16="http://schemas.microsoft.com/office/drawing/2014/main" id="{60DA72E3-F7B2-448B-9BD9-6FE8478CD0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A542BE-9202-4E38-888C-AB10436C78EA}"/>
              </a:ext>
            </a:extLst>
          </p:cNvPr>
          <p:cNvSpPr>
            <a:spLocks noGrp="1"/>
          </p:cNvSpPr>
          <p:nvPr>
            <p:ph type="sldNum" sz="quarter" idx="12"/>
          </p:nvPr>
        </p:nvSpPr>
        <p:spPr/>
        <p:txBody>
          <a:bodyPr/>
          <a:lstStyle/>
          <a:p>
            <a:fld id="{1D07A084-D8C5-4E2E-A645-EBCC1152938A}" type="slidenum">
              <a:rPr lang="en-IN" smtClean="0"/>
              <a:t>‹#›</a:t>
            </a:fld>
            <a:endParaRPr lang="en-IN"/>
          </a:p>
        </p:txBody>
      </p:sp>
    </p:spTree>
    <p:extLst>
      <p:ext uri="{BB962C8B-B14F-4D97-AF65-F5344CB8AC3E}">
        <p14:creationId xmlns:p14="http://schemas.microsoft.com/office/powerpoint/2010/main" val="574103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60AA7-7744-47A6-929D-A49AFE7246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024AA4-F037-4D62-B9AE-BB6654E0C6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8586A7-7BA9-4F8F-BF5E-457D164FF8DE}"/>
              </a:ext>
            </a:extLst>
          </p:cNvPr>
          <p:cNvSpPr>
            <a:spLocks noGrp="1"/>
          </p:cNvSpPr>
          <p:nvPr>
            <p:ph type="dt" sz="half" idx="10"/>
          </p:nvPr>
        </p:nvSpPr>
        <p:spPr/>
        <p:txBody>
          <a:bodyPr/>
          <a:lstStyle/>
          <a:p>
            <a:fld id="{7C5B3A6C-0DF2-482D-882D-1119F31AFF35}" type="datetimeFigureOut">
              <a:rPr lang="en-IN" smtClean="0"/>
              <a:t>08-03-2022</a:t>
            </a:fld>
            <a:endParaRPr lang="en-IN"/>
          </a:p>
        </p:txBody>
      </p:sp>
      <p:sp>
        <p:nvSpPr>
          <p:cNvPr id="5" name="Footer Placeholder 4">
            <a:extLst>
              <a:ext uri="{FF2B5EF4-FFF2-40B4-BE49-F238E27FC236}">
                <a16:creationId xmlns:a16="http://schemas.microsoft.com/office/drawing/2014/main" id="{D5F70B4A-3769-468F-9031-AFC4750EDC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F796B0-6EE1-4E6C-BD77-2BA36BC915E0}"/>
              </a:ext>
            </a:extLst>
          </p:cNvPr>
          <p:cNvSpPr>
            <a:spLocks noGrp="1"/>
          </p:cNvSpPr>
          <p:nvPr>
            <p:ph type="sldNum" sz="quarter" idx="12"/>
          </p:nvPr>
        </p:nvSpPr>
        <p:spPr/>
        <p:txBody>
          <a:bodyPr/>
          <a:lstStyle/>
          <a:p>
            <a:fld id="{1D07A084-D8C5-4E2E-A645-EBCC1152938A}" type="slidenum">
              <a:rPr lang="en-IN" smtClean="0"/>
              <a:t>‹#›</a:t>
            </a:fld>
            <a:endParaRPr lang="en-IN"/>
          </a:p>
        </p:txBody>
      </p:sp>
    </p:spTree>
    <p:extLst>
      <p:ext uri="{BB962C8B-B14F-4D97-AF65-F5344CB8AC3E}">
        <p14:creationId xmlns:p14="http://schemas.microsoft.com/office/powerpoint/2010/main" val="573195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C02A3-6B45-4FFE-AD36-984B58833B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5CDD00-4F14-4477-8E9C-5A4A716A32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108E7C-9123-4C13-8CB6-D0B3552613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01A98E-911B-4259-9DD7-0C15016B4B3E}"/>
              </a:ext>
            </a:extLst>
          </p:cNvPr>
          <p:cNvSpPr>
            <a:spLocks noGrp="1"/>
          </p:cNvSpPr>
          <p:nvPr>
            <p:ph type="dt" sz="half" idx="10"/>
          </p:nvPr>
        </p:nvSpPr>
        <p:spPr/>
        <p:txBody>
          <a:bodyPr/>
          <a:lstStyle/>
          <a:p>
            <a:fld id="{7C5B3A6C-0DF2-482D-882D-1119F31AFF35}" type="datetimeFigureOut">
              <a:rPr lang="en-IN" smtClean="0"/>
              <a:t>08-03-2022</a:t>
            </a:fld>
            <a:endParaRPr lang="en-IN"/>
          </a:p>
        </p:txBody>
      </p:sp>
      <p:sp>
        <p:nvSpPr>
          <p:cNvPr id="6" name="Footer Placeholder 5">
            <a:extLst>
              <a:ext uri="{FF2B5EF4-FFF2-40B4-BE49-F238E27FC236}">
                <a16:creationId xmlns:a16="http://schemas.microsoft.com/office/drawing/2014/main" id="{CFB212BD-E908-458F-B3AF-3D2777626D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9EEF2A-7811-4152-A847-A11186E5702D}"/>
              </a:ext>
            </a:extLst>
          </p:cNvPr>
          <p:cNvSpPr>
            <a:spLocks noGrp="1"/>
          </p:cNvSpPr>
          <p:nvPr>
            <p:ph type="sldNum" sz="quarter" idx="12"/>
          </p:nvPr>
        </p:nvSpPr>
        <p:spPr/>
        <p:txBody>
          <a:bodyPr/>
          <a:lstStyle/>
          <a:p>
            <a:fld id="{1D07A084-D8C5-4E2E-A645-EBCC1152938A}" type="slidenum">
              <a:rPr lang="en-IN" smtClean="0"/>
              <a:t>‹#›</a:t>
            </a:fld>
            <a:endParaRPr lang="en-IN"/>
          </a:p>
        </p:txBody>
      </p:sp>
    </p:spTree>
    <p:extLst>
      <p:ext uri="{BB962C8B-B14F-4D97-AF65-F5344CB8AC3E}">
        <p14:creationId xmlns:p14="http://schemas.microsoft.com/office/powerpoint/2010/main" val="283112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401BA-F31E-45F4-B79D-49BD6FDA08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3A36D7-4D9D-46FD-AEA2-803A806749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CB7FEB-00DE-47B0-B514-72091ACD77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D335A25-B530-41E0-878C-F5D9295010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A65FAA-3902-45E9-A634-BC72CFF7C1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64E48B-1F8E-4C58-852F-2F6BFCD75BE1}"/>
              </a:ext>
            </a:extLst>
          </p:cNvPr>
          <p:cNvSpPr>
            <a:spLocks noGrp="1"/>
          </p:cNvSpPr>
          <p:nvPr>
            <p:ph type="dt" sz="half" idx="10"/>
          </p:nvPr>
        </p:nvSpPr>
        <p:spPr/>
        <p:txBody>
          <a:bodyPr/>
          <a:lstStyle/>
          <a:p>
            <a:fld id="{7C5B3A6C-0DF2-482D-882D-1119F31AFF35}" type="datetimeFigureOut">
              <a:rPr lang="en-IN" smtClean="0"/>
              <a:t>08-03-2022</a:t>
            </a:fld>
            <a:endParaRPr lang="en-IN"/>
          </a:p>
        </p:txBody>
      </p:sp>
      <p:sp>
        <p:nvSpPr>
          <p:cNvPr id="8" name="Footer Placeholder 7">
            <a:extLst>
              <a:ext uri="{FF2B5EF4-FFF2-40B4-BE49-F238E27FC236}">
                <a16:creationId xmlns:a16="http://schemas.microsoft.com/office/drawing/2014/main" id="{D55CF095-F37A-4FC8-8FB4-FE59F44ADD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68C3A8-2F03-4305-A131-CCC15DF18AED}"/>
              </a:ext>
            </a:extLst>
          </p:cNvPr>
          <p:cNvSpPr>
            <a:spLocks noGrp="1"/>
          </p:cNvSpPr>
          <p:nvPr>
            <p:ph type="sldNum" sz="quarter" idx="12"/>
          </p:nvPr>
        </p:nvSpPr>
        <p:spPr/>
        <p:txBody>
          <a:bodyPr/>
          <a:lstStyle/>
          <a:p>
            <a:fld id="{1D07A084-D8C5-4E2E-A645-EBCC1152938A}" type="slidenum">
              <a:rPr lang="en-IN" smtClean="0"/>
              <a:t>‹#›</a:t>
            </a:fld>
            <a:endParaRPr lang="en-IN"/>
          </a:p>
        </p:txBody>
      </p:sp>
    </p:spTree>
    <p:extLst>
      <p:ext uri="{BB962C8B-B14F-4D97-AF65-F5344CB8AC3E}">
        <p14:creationId xmlns:p14="http://schemas.microsoft.com/office/powerpoint/2010/main" val="2661102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40A86-EFAC-49A7-8139-E4FC04CBEF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C6F02D-BBE6-4129-A80F-EA9C26727B54}"/>
              </a:ext>
            </a:extLst>
          </p:cNvPr>
          <p:cNvSpPr>
            <a:spLocks noGrp="1"/>
          </p:cNvSpPr>
          <p:nvPr>
            <p:ph type="dt" sz="half" idx="10"/>
          </p:nvPr>
        </p:nvSpPr>
        <p:spPr/>
        <p:txBody>
          <a:bodyPr/>
          <a:lstStyle/>
          <a:p>
            <a:fld id="{7C5B3A6C-0DF2-482D-882D-1119F31AFF35}" type="datetimeFigureOut">
              <a:rPr lang="en-IN" smtClean="0"/>
              <a:t>08-03-2022</a:t>
            </a:fld>
            <a:endParaRPr lang="en-IN"/>
          </a:p>
        </p:txBody>
      </p:sp>
      <p:sp>
        <p:nvSpPr>
          <p:cNvPr id="4" name="Footer Placeholder 3">
            <a:extLst>
              <a:ext uri="{FF2B5EF4-FFF2-40B4-BE49-F238E27FC236}">
                <a16:creationId xmlns:a16="http://schemas.microsoft.com/office/drawing/2014/main" id="{04042AC9-77E7-4492-9C06-4B13B1A6F1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929B03-D199-40BB-AE24-7A2443C28DCE}"/>
              </a:ext>
            </a:extLst>
          </p:cNvPr>
          <p:cNvSpPr>
            <a:spLocks noGrp="1"/>
          </p:cNvSpPr>
          <p:nvPr>
            <p:ph type="sldNum" sz="quarter" idx="12"/>
          </p:nvPr>
        </p:nvSpPr>
        <p:spPr/>
        <p:txBody>
          <a:bodyPr/>
          <a:lstStyle/>
          <a:p>
            <a:fld id="{1D07A084-D8C5-4E2E-A645-EBCC1152938A}" type="slidenum">
              <a:rPr lang="en-IN" smtClean="0"/>
              <a:t>‹#›</a:t>
            </a:fld>
            <a:endParaRPr lang="en-IN"/>
          </a:p>
        </p:txBody>
      </p:sp>
    </p:spTree>
    <p:extLst>
      <p:ext uri="{BB962C8B-B14F-4D97-AF65-F5344CB8AC3E}">
        <p14:creationId xmlns:p14="http://schemas.microsoft.com/office/powerpoint/2010/main" val="3387389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B02F34-031A-4945-A255-CD44FD59ABB6}"/>
              </a:ext>
            </a:extLst>
          </p:cNvPr>
          <p:cNvSpPr>
            <a:spLocks noGrp="1"/>
          </p:cNvSpPr>
          <p:nvPr>
            <p:ph type="dt" sz="half" idx="10"/>
          </p:nvPr>
        </p:nvSpPr>
        <p:spPr/>
        <p:txBody>
          <a:bodyPr/>
          <a:lstStyle/>
          <a:p>
            <a:fld id="{7C5B3A6C-0DF2-482D-882D-1119F31AFF35}" type="datetimeFigureOut">
              <a:rPr lang="en-IN" smtClean="0"/>
              <a:t>08-03-2022</a:t>
            </a:fld>
            <a:endParaRPr lang="en-IN"/>
          </a:p>
        </p:txBody>
      </p:sp>
      <p:sp>
        <p:nvSpPr>
          <p:cNvPr id="3" name="Footer Placeholder 2">
            <a:extLst>
              <a:ext uri="{FF2B5EF4-FFF2-40B4-BE49-F238E27FC236}">
                <a16:creationId xmlns:a16="http://schemas.microsoft.com/office/drawing/2014/main" id="{66889F9B-BB73-43EF-A34C-7A29356C0C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075B5-FBD0-47C1-A02E-24290A8F394F}"/>
              </a:ext>
            </a:extLst>
          </p:cNvPr>
          <p:cNvSpPr>
            <a:spLocks noGrp="1"/>
          </p:cNvSpPr>
          <p:nvPr>
            <p:ph type="sldNum" sz="quarter" idx="12"/>
          </p:nvPr>
        </p:nvSpPr>
        <p:spPr/>
        <p:txBody>
          <a:bodyPr/>
          <a:lstStyle/>
          <a:p>
            <a:fld id="{1D07A084-D8C5-4E2E-A645-EBCC1152938A}" type="slidenum">
              <a:rPr lang="en-IN" smtClean="0"/>
              <a:t>‹#›</a:t>
            </a:fld>
            <a:endParaRPr lang="en-IN"/>
          </a:p>
        </p:txBody>
      </p:sp>
    </p:spTree>
    <p:extLst>
      <p:ext uri="{BB962C8B-B14F-4D97-AF65-F5344CB8AC3E}">
        <p14:creationId xmlns:p14="http://schemas.microsoft.com/office/powerpoint/2010/main" val="1413398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D606-125A-4D03-BA7C-9B7A05FBB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A106E8-0CE9-4E18-8FAE-3E1DDAF629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D25F3E-CCD1-424B-9A83-CEC168A4F3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25E48-4824-4AE9-BD89-2F95622A7E88}"/>
              </a:ext>
            </a:extLst>
          </p:cNvPr>
          <p:cNvSpPr>
            <a:spLocks noGrp="1"/>
          </p:cNvSpPr>
          <p:nvPr>
            <p:ph type="dt" sz="half" idx="10"/>
          </p:nvPr>
        </p:nvSpPr>
        <p:spPr/>
        <p:txBody>
          <a:bodyPr/>
          <a:lstStyle/>
          <a:p>
            <a:fld id="{7C5B3A6C-0DF2-482D-882D-1119F31AFF35}" type="datetimeFigureOut">
              <a:rPr lang="en-IN" smtClean="0"/>
              <a:t>08-03-2022</a:t>
            </a:fld>
            <a:endParaRPr lang="en-IN"/>
          </a:p>
        </p:txBody>
      </p:sp>
      <p:sp>
        <p:nvSpPr>
          <p:cNvPr id="6" name="Footer Placeholder 5">
            <a:extLst>
              <a:ext uri="{FF2B5EF4-FFF2-40B4-BE49-F238E27FC236}">
                <a16:creationId xmlns:a16="http://schemas.microsoft.com/office/drawing/2014/main" id="{0CC42183-2023-4E40-AFB5-F542D2A620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0175AC-A98E-4D17-B11D-9BF9CB4AC3F9}"/>
              </a:ext>
            </a:extLst>
          </p:cNvPr>
          <p:cNvSpPr>
            <a:spLocks noGrp="1"/>
          </p:cNvSpPr>
          <p:nvPr>
            <p:ph type="sldNum" sz="quarter" idx="12"/>
          </p:nvPr>
        </p:nvSpPr>
        <p:spPr/>
        <p:txBody>
          <a:bodyPr/>
          <a:lstStyle/>
          <a:p>
            <a:fld id="{1D07A084-D8C5-4E2E-A645-EBCC1152938A}" type="slidenum">
              <a:rPr lang="en-IN" smtClean="0"/>
              <a:t>‹#›</a:t>
            </a:fld>
            <a:endParaRPr lang="en-IN"/>
          </a:p>
        </p:txBody>
      </p:sp>
    </p:spTree>
    <p:extLst>
      <p:ext uri="{BB962C8B-B14F-4D97-AF65-F5344CB8AC3E}">
        <p14:creationId xmlns:p14="http://schemas.microsoft.com/office/powerpoint/2010/main" val="926910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4FB9-F266-48BB-9123-8D3585A185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FF5859-8AA6-4E26-B8A1-A952402B10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DDA31C-1A23-4371-BABC-9D8A3E223A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4C4B8D-717B-4E78-A17D-BE1406D8251E}"/>
              </a:ext>
            </a:extLst>
          </p:cNvPr>
          <p:cNvSpPr>
            <a:spLocks noGrp="1"/>
          </p:cNvSpPr>
          <p:nvPr>
            <p:ph type="dt" sz="half" idx="10"/>
          </p:nvPr>
        </p:nvSpPr>
        <p:spPr/>
        <p:txBody>
          <a:bodyPr/>
          <a:lstStyle/>
          <a:p>
            <a:fld id="{7C5B3A6C-0DF2-482D-882D-1119F31AFF35}" type="datetimeFigureOut">
              <a:rPr lang="en-IN" smtClean="0"/>
              <a:t>08-03-2022</a:t>
            </a:fld>
            <a:endParaRPr lang="en-IN"/>
          </a:p>
        </p:txBody>
      </p:sp>
      <p:sp>
        <p:nvSpPr>
          <p:cNvPr id="6" name="Footer Placeholder 5">
            <a:extLst>
              <a:ext uri="{FF2B5EF4-FFF2-40B4-BE49-F238E27FC236}">
                <a16:creationId xmlns:a16="http://schemas.microsoft.com/office/drawing/2014/main" id="{FE1CCEBC-9F3D-4D8B-9CB3-5ABB73BFD2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C06DD2-6A24-477E-9ED0-BEB648137CFD}"/>
              </a:ext>
            </a:extLst>
          </p:cNvPr>
          <p:cNvSpPr>
            <a:spLocks noGrp="1"/>
          </p:cNvSpPr>
          <p:nvPr>
            <p:ph type="sldNum" sz="quarter" idx="12"/>
          </p:nvPr>
        </p:nvSpPr>
        <p:spPr/>
        <p:txBody>
          <a:bodyPr/>
          <a:lstStyle/>
          <a:p>
            <a:fld id="{1D07A084-D8C5-4E2E-A645-EBCC1152938A}" type="slidenum">
              <a:rPr lang="en-IN" smtClean="0"/>
              <a:t>‹#›</a:t>
            </a:fld>
            <a:endParaRPr lang="en-IN"/>
          </a:p>
        </p:txBody>
      </p:sp>
    </p:spTree>
    <p:extLst>
      <p:ext uri="{BB962C8B-B14F-4D97-AF65-F5344CB8AC3E}">
        <p14:creationId xmlns:p14="http://schemas.microsoft.com/office/powerpoint/2010/main" val="1109160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317C37-8512-4607-A7BD-2C60408E57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2D94AA-D5EC-4AF1-B943-7445A9FF0D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1872AA-771F-4BCE-8396-50CDBB5A3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B3A6C-0DF2-482D-882D-1119F31AFF35}" type="datetimeFigureOut">
              <a:rPr lang="en-IN" smtClean="0"/>
              <a:t>08-03-2022</a:t>
            </a:fld>
            <a:endParaRPr lang="en-IN"/>
          </a:p>
        </p:txBody>
      </p:sp>
      <p:sp>
        <p:nvSpPr>
          <p:cNvPr id="5" name="Footer Placeholder 4">
            <a:extLst>
              <a:ext uri="{FF2B5EF4-FFF2-40B4-BE49-F238E27FC236}">
                <a16:creationId xmlns:a16="http://schemas.microsoft.com/office/drawing/2014/main" id="{8926D0ED-CB2C-4F27-BA1B-932FB48936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CDC042-0EF1-4981-B6E1-60034AB9F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07A084-D8C5-4E2E-A645-EBCC1152938A}" type="slidenum">
              <a:rPr lang="en-IN" smtClean="0"/>
              <a:t>‹#›</a:t>
            </a:fld>
            <a:endParaRPr lang="en-IN"/>
          </a:p>
        </p:txBody>
      </p:sp>
    </p:spTree>
    <p:extLst>
      <p:ext uri="{BB962C8B-B14F-4D97-AF65-F5344CB8AC3E}">
        <p14:creationId xmlns:p14="http://schemas.microsoft.com/office/powerpoint/2010/main" val="3322135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249.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61.png"/><Relationship Id="rId21" Type="http://schemas.openxmlformats.org/officeDocument/2006/relationships/image" Target="../media/image253.png"/><Relationship Id="rId34" Type="http://schemas.openxmlformats.org/officeDocument/2006/relationships/image" Target="../media/image259.png"/><Relationship Id="rId42" Type="http://schemas.openxmlformats.org/officeDocument/2006/relationships/customXml" Target="../ink/ink22.xml"/><Relationship Id="rId47" Type="http://schemas.openxmlformats.org/officeDocument/2006/relationships/image" Target="../media/image265.png"/><Relationship Id="rId7" Type="http://schemas.openxmlformats.org/officeDocument/2006/relationships/image" Target="../media/image246.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customXml" Target="../ink/ink15.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248.png"/><Relationship Id="rId24" Type="http://schemas.openxmlformats.org/officeDocument/2006/relationships/customXml" Target="../ink/ink12.xml"/><Relationship Id="rId32" Type="http://schemas.openxmlformats.org/officeDocument/2006/relationships/image" Target="../media/image258.png"/><Relationship Id="rId37" Type="http://schemas.openxmlformats.org/officeDocument/2006/relationships/customXml" Target="../ink/ink19.xml"/><Relationship Id="rId40" Type="http://schemas.openxmlformats.org/officeDocument/2006/relationships/customXml" Target="../ink/ink21.xml"/><Relationship Id="rId45" Type="http://schemas.openxmlformats.org/officeDocument/2006/relationships/image" Target="../media/image264.png"/><Relationship Id="rId5" Type="http://schemas.openxmlformats.org/officeDocument/2006/relationships/image" Target="../media/image245.png"/><Relationship Id="rId15" Type="http://schemas.openxmlformats.org/officeDocument/2006/relationships/image" Target="../media/image250.png"/><Relationship Id="rId23" Type="http://schemas.openxmlformats.org/officeDocument/2006/relationships/image" Target="../media/image254.png"/><Relationship Id="rId28" Type="http://schemas.openxmlformats.org/officeDocument/2006/relationships/image" Target="../media/image256.png"/><Relationship Id="rId36" Type="http://schemas.openxmlformats.org/officeDocument/2006/relationships/image" Target="../media/image260.png"/><Relationship Id="rId10" Type="http://schemas.openxmlformats.org/officeDocument/2006/relationships/customXml" Target="../ink/ink5.xml"/><Relationship Id="rId19" Type="http://schemas.openxmlformats.org/officeDocument/2006/relationships/image" Target="../media/image252.png"/><Relationship Id="rId31" Type="http://schemas.openxmlformats.org/officeDocument/2006/relationships/customXml" Target="../ink/ink16.xml"/><Relationship Id="rId44" Type="http://schemas.openxmlformats.org/officeDocument/2006/relationships/customXml" Target="../ink/ink23.xml"/><Relationship Id="rId4" Type="http://schemas.openxmlformats.org/officeDocument/2006/relationships/customXml" Target="../ink/ink2.xml"/><Relationship Id="rId9" Type="http://schemas.openxmlformats.org/officeDocument/2006/relationships/image" Target="../media/image247.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customXml" Target="../ink/ink14.xml"/><Relationship Id="rId30" Type="http://schemas.openxmlformats.org/officeDocument/2006/relationships/image" Target="../media/image257.png"/><Relationship Id="rId35" Type="http://schemas.openxmlformats.org/officeDocument/2006/relationships/customXml" Target="../ink/ink18.xml"/><Relationship Id="rId43" Type="http://schemas.openxmlformats.org/officeDocument/2006/relationships/image" Target="../media/image263.png"/><Relationship Id="rId8" Type="http://schemas.openxmlformats.org/officeDocument/2006/relationships/customXml" Target="../ink/ink4.xml"/><Relationship Id="rId3" Type="http://schemas.openxmlformats.org/officeDocument/2006/relationships/image" Target="../media/image105.png"/><Relationship Id="rId12" Type="http://schemas.openxmlformats.org/officeDocument/2006/relationships/customXml" Target="../ink/ink6.xml"/><Relationship Id="rId17" Type="http://schemas.openxmlformats.org/officeDocument/2006/relationships/image" Target="../media/image251.png"/><Relationship Id="rId25" Type="http://schemas.openxmlformats.org/officeDocument/2006/relationships/image" Target="../media/image255.png"/><Relationship Id="rId33" Type="http://schemas.openxmlformats.org/officeDocument/2006/relationships/customXml" Target="../ink/ink17.xml"/><Relationship Id="rId38" Type="http://schemas.openxmlformats.org/officeDocument/2006/relationships/customXml" Target="../ink/ink20.xml"/><Relationship Id="rId46" Type="http://schemas.openxmlformats.org/officeDocument/2006/relationships/customXml" Target="../ink/ink24.xml"/><Relationship Id="rId20" Type="http://schemas.openxmlformats.org/officeDocument/2006/relationships/customXml" Target="../ink/ink10.xml"/><Relationship Id="rId41" Type="http://schemas.openxmlformats.org/officeDocument/2006/relationships/image" Target="../media/image262.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3" Type="http://schemas.openxmlformats.org/officeDocument/2006/relationships/customXml" Target="../ink/ink30.xml"/><Relationship Id="rId18" Type="http://schemas.openxmlformats.org/officeDocument/2006/relationships/image" Target="../media/image275.png"/><Relationship Id="rId26" Type="http://schemas.openxmlformats.org/officeDocument/2006/relationships/image" Target="../media/image278.png"/><Relationship Id="rId39" Type="http://schemas.openxmlformats.org/officeDocument/2006/relationships/customXml" Target="../ink/ink43.xml"/><Relationship Id="rId21" Type="http://schemas.openxmlformats.org/officeDocument/2006/relationships/customXml" Target="../ink/ink34.xml"/><Relationship Id="rId34" Type="http://schemas.openxmlformats.org/officeDocument/2006/relationships/image" Target="../media/image282.png"/><Relationship Id="rId42" Type="http://schemas.openxmlformats.org/officeDocument/2006/relationships/image" Target="../media/image286.png"/><Relationship Id="rId7" Type="http://schemas.openxmlformats.org/officeDocument/2006/relationships/customXml" Target="../ink/ink27.xml"/><Relationship Id="rId2" Type="http://schemas.openxmlformats.org/officeDocument/2006/relationships/image" Target="../media/image2.png"/><Relationship Id="rId16" Type="http://schemas.openxmlformats.org/officeDocument/2006/relationships/image" Target="../media/image274.png"/><Relationship Id="rId20" Type="http://schemas.openxmlformats.org/officeDocument/2006/relationships/image" Target="../media/image276.png"/><Relationship Id="rId29" Type="http://schemas.openxmlformats.org/officeDocument/2006/relationships/customXml" Target="../ink/ink38.xml"/><Relationship Id="rId41" Type="http://schemas.openxmlformats.org/officeDocument/2006/relationships/customXml" Target="../ink/ink44.xml"/><Relationship Id="rId1" Type="http://schemas.openxmlformats.org/officeDocument/2006/relationships/slideLayout" Target="../slideLayouts/slideLayout2.xml"/><Relationship Id="rId6" Type="http://schemas.openxmlformats.org/officeDocument/2006/relationships/image" Target="../media/image269.png"/><Relationship Id="rId11" Type="http://schemas.openxmlformats.org/officeDocument/2006/relationships/customXml" Target="../ink/ink29.xml"/><Relationship Id="rId24" Type="http://schemas.openxmlformats.org/officeDocument/2006/relationships/image" Target="../media/image277.png"/><Relationship Id="rId32" Type="http://schemas.openxmlformats.org/officeDocument/2006/relationships/image" Target="../media/image281.png"/><Relationship Id="rId37" Type="http://schemas.openxmlformats.org/officeDocument/2006/relationships/customXml" Target="../ink/ink42.xml"/><Relationship Id="rId40" Type="http://schemas.openxmlformats.org/officeDocument/2006/relationships/image" Target="../media/image285.png"/><Relationship Id="rId5" Type="http://schemas.openxmlformats.org/officeDocument/2006/relationships/customXml" Target="../ink/ink26.xml"/><Relationship Id="rId15" Type="http://schemas.openxmlformats.org/officeDocument/2006/relationships/customXml" Target="../ink/ink31.xml"/><Relationship Id="rId23" Type="http://schemas.openxmlformats.org/officeDocument/2006/relationships/customXml" Target="../ink/ink35.xml"/><Relationship Id="rId28" Type="http://schemas.openxmlformats.org/officeDocument/2006/relationships/image" Target="../media/image279.png"/><Relationship Id="rId36" Type="http://schemas.openxmlformats.org/officeDocument/2006/relationships/image" Target="../media/image283.png"/><Relationship Id="rId10" Type="http://schemas.openxmlformats.org/officeDocument/2006/relationships/image" Target="../media/image271.png"/><Relationship Id="rId19" Type="http://schemas.openxmlformats.org/officeDocument/2006/relationships/customXml" Target="../ink/ink33.xml"/><Relationship Id="rId31" Type="http://schemas.openxmlformats.org/officeDocument/2006/relationships/customXml" Target="../ink/ink39.xml"/><Relationship Id="rId44" Type="http://schemas.openxmlformats.org/officeDocument/2006/relationships/image" Target="../media/image287.png"/><Relationship Id="rId4" Type="http://schemas.openxmlformats.org/officeDocument/2006/relationships/image" Target="../media/image268.png"/><Relationship Id="rId9" Type="http://schemas.openxmlformats.org/officeDocument/2006/relationships/customXml" Target="../ink/ink28.xml"/><Relationship Id="rId14" Type="http://schemas.openxmlformats.org/officeDocument/2006/relationships/image" Target="../media/image273.png"/><Relationship Id="rId22" Type="http://schemas.openxmlformats.org/officeDocument/2006/relationships/image" Target="../media/image105.png"/><Relationship Id="rId27" Type="http://schemas.openxmlformats.org/officeDocument/2006/relationships/customXml" Target="../ink/ink37.xml"/><Relationship Id="rId30" Type="http://schemas.openxmlformats.org/officeDocument/2006/relationships/image" Target="../media/image280.png"/><Relationship Id="rId35" Type="http://schemas.openxmlformats.org/officeDocument/2006/relationships/customXml" Target="../ink/ink41.xml"/><Relationship Id="rId43" Type="http://schemas.openxmlformats.org/officeDocument/2006/relationships/customXml" Target="../ink/ink45.xml"/><Relationship Id="rId8" Type="http://schemas.openxmlformats.org/officeDocument/2006/relationships/image" Target="../media/image270.png"/><Relationship Id="rId3" Type="http://schemas.openxmlformats.org/officeDocument/2006/relationships/customXml" Target="../ink/ink25.xml"/><Relationship Id="rId12" Type="http://schemas.openxmlformats.org/officeDocument/2006/relationships/image" Target="../media/image272.png"/><Relationship Id="rId17" Type="http://schemas.openxmlformats.org/officeDocument/2006/relationships/customXml" Target="../ink/ink32.xml"/><Relationship Id="rId25" Type="http://schemas.openxmlformats.org/officeDocument/2006/relationships/customXml" Target="../ink/ink36.xml"/><Relationship Id="rId33" Type="http://schemas.openxmlformats.org/officeDocument/2006/relationships/customXml" Target="../ink/ink40.xml"/><Relationship Id="rId38" Type="http://schemas.openxmlformats.org/officeDocument/2006/relationships/image" Target="../media/image28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2859A-24E1-4735-BF58-B3DA5E33D5F9}"/>
              </a:ext>
            </a:extLst>
          </p:cNvPr>
          <p:cNvSpPr>
            <a:spLocks noGrp="1"/>
          </p:cNvSpPr>
          <p:nvPr>
            <p:ph type="ctrTitle"/>
          </p:nvPr>
        </p:nvSpPr>
        <p:spPr/>
        <p:txBody>
          <a:bodyPr/>
          <a:lstStyle/>
          <a:p>
            <a:r>
              <a:rPr lang="en-IN" dirty="0">
                <a:sym typeface="+mn-ea"/>
              </a:rPr>
              <a:t>Multimedia Systems</a:t>
            </a:r>
            <a:br>
              <a:rPr lang="en-IN" dirty="0">
                <a:sym typeface="+mn-ea"/>
              </a:rPr>
            </a:br>
            <a:r>
              <a:rPr lang="en-IN" dirty="0">
                <a:sym typeface="+mn-ea"/>
              </a:rPr>
              <a:t>Lecture – 24</a:t>
            </a:r>
            <a:endParaRPr lang="en-IN" dirty="0"/>
          </a:p>
        </p:txBody>
      </p:sp>
      <p:sp>
        <p:nvSpPr>
          <p:cNvPr id="3" name="Subtitle 2">
            <a:extLst>
              <a:ext uri="{FF2B5EF4-FFF2-40B4-BE49-F238E27FC236}">
                <a16:creationId xmlns:a16="http://schemas.microsoft.com/office/drawing/2014/main" id="{9ABD988E-6C02-4129-8024-76D74D1779CD}"/>
              </a:ext>
            </a:extLst>
          </p:cNvPr>
          <p:cNvSpPr>
            <a:spLocks noGrp="1"/>
          </p:cNvSpPr>
          <p:nvPr>
            <p:ph type="subTitle" idx="1"/>
          </p:nvPr>
        </p:nvSpPr>
        <p:spPr/>
        <p:txBody>
          <a:bodyPr>
            <a:normAutofit lnSpcReduction="10000"/>
          </a:bodyPr>
          <a:lstStyle/>
          <a:p>
            <a:r>
              <a:rPr lang="en-IN" i="1" dirty="0">
                <a:sym typeface="+mn-ea"/>
              </a:rPr>
              <a:t>By</a:t>
            </a:r>
          </a:p>
          <a:p>
            <a:r>
              <a:rPr lang="en-IN" dirty="0">
                <a:latin typeface="Comic Sans MS" panose="030F0702030302020204" pitchFamily="66" charset="0"/>
                <a:sym typeface="+mn-ea"/>
              </a:rPr>
              <a:t>Dr. Priyambada Subudhi</a:t>
            </a:r>
            <a:endParaRPr lang="en-IN" dirty="0">
              <a:latin typeface="Comic Sans MS" panose="030F0702030302020204" pitchFamily="66" charset="0"/>
            </a:endParaRPr>
          </a:p>
          <a:p>
            <a:r>
              <a:rPr lang="en-US" dirty="0">
                <a:latin typeface="Comic Sans MS" panose="030F0702030302020204" pitchFamily="66" charset="0"/>
                <a:cs typeface="Times New Roman" panose="02020603050405020304" pitchFamily="18" charset="0"/>
                <a:sym typeface="+mn-ea"/>
              </a:rPr>
              <a:t>Assistant Professor</a:t>
            </a:r>
          </a:p>
          <a:p>
            <a:r>
              <a:rPr lang="en-US" dirty="0">
                <a:latin typeface="Comic Sans MS" panose="030F0702030302020204" pitchFamily="66" charset="0"/>
                <a:cs typeface="Times New Roman" panose="02020603050405020304" pitchFamily="18" charset="0"/>
                <a:sym typeface="+mn-ea"/>
              </a:rPr>
              <a:t>IIIT Sri City</a:t>
            </a:r>
            <a:endParaRPr lang="en-IN" dirty="0"/>
          </a:p>
          <a:p>
            <a:endParaRPr lang="en-IN" dirty="0"/>
          </a:p>
        </p:txBody>
      </p:sp>
    </p:spTree>
    <p:extLst>
      <p:ext uri="{BB962C8B-B14F-4D97-AF65-F5344CB8AC3E}">
        <p14:creationId xmlns:p14="http://schemas.microsoft.com/office/powerpoint/2010/main" val="1396337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5A221-9165-4868-A6CE-0C6D2FE13119}"/>
              </a:ext>
            </a:extLst>
          </p:cNvPr>
          <p:cNvSpPr>
            <a:spLocks noGrp="1"/>
          </p:cNvSpPr>
          <p:nvPr>
            <p:ph idx="1"/>
          </p:nvPr>
        </p:nvSpPr>
        <p:spPr>
          <a:xfrm>
            <a:off x="838200" y="1188720"/>
            <a:ext cx="10515600" cy="4988243"/>
          </a:xfrm>
        </p:spPr>
        <p:txBody>
          <a:bodyPr/>
          <a:lstStyle/>
          <a:p>
            <a:r>
              <a:rPr lang="en-US" dirty="0"/>
              <a:t>The solution is to use adaptive compression algorithms, in which statistics are gathered and updated dynamically as the </a:t>
            </a:r>
            <a:r>
              <a:rPr lang="en-US" dirty="0" err="1"/>
              <a:t>datastream</a:t>
            </a:r>
            <a:r>
              <a:rPr lang="en-US" dirty="0"/>
              <a:t> arrives.</a:t>
            </a:r>
          </a:p>
          <a:p>
            <a:r>
              <a:rPr lang="en-US" dirty="0"/>
              <a:t>The probabilities are no longer based on prior knowledge but on the actual data received so far.</a:t>
            </a:r>
          </a:p>
          <a:p>
            <a:r>
              <a:rPr lang="en-US" dirty="0"/>
              <a:t>The new coding methods are “adaptive” because, as the probability distribution of the received symbols changes, symbols will be given new (longer or shorter) codes. This is especially desirable for multimedia data, when the content (the music or the color of the scene) and hence the statistics can change rapidly.</a:t>
            </a:r>
            <a:endParaRPr lang="en-IN" dirty="0"/>
          </a:p>
        </p:txBody>
      </p:sp>
    </p:spTree>
    <p:extLst>
      <p:ext uri="{BB962C8B-B14F-4D97-AF65-F5344CB8AC3E}">
        <p14:creationId xmlns:p14="http://schemas.microsoft.com/office/powerpoint/2010/main" val="3243798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8110FB-88F7-4518-BBF2-E420AFDC9B7F}"/>
              </a:ext>
            </a:extLst>
          </p:cNvPr>
          <p:cNvSpPr>
            <a:spLocks noGrp="1"/>
          </p:cNvSpPr>
          <p:nvPr>
            <p:ph idx="1"/>
          </p:nvPr>
        </p:nvSpPr>
        <p:spPr>
          <a:xfrm>
            <a:off x="909320" y="2306320"/>
            <a:ext cx="10515600" cy="2794000"/>
          </a:xfrm>
        </p:spPr>
        <p:txBody>
          <a:bodyPr>
            <a:normAutofit/>
          </a:bodyPr>
          <a:lstStyle/>
          <a:p>
            <a:r>
              <a:rPr lang="en-US" dirty="0"/>
              <a:t>If correct probabilities (“prior statistics”) are available and accurate, the Huffman coding method produces good compression results.</a:t>
            </a:r>
          </a:p>
          <a:p>
            <a:r>
              <a:rPr lang="en-US" dirty="0"/>
              <a:t>Decoding for the Huffman coding is trivial as long as the statistics and/or coding tree are sent before the data to be compressed (in the file header, say). This overhead becomes negligible if the data file is sufficiently large.</a:t>
            </a:r>
          </a:p>
          <a:p>
            <a:pPr marL="0" indent="0">
              <a:buNone/>
            </a:pPr>
            <a:endParaRPr lang="en-IN" dirty="0"/>
          </a:p>
        </p:txBody>
      </p:sp>
    </p:spTree>
    <p:extLst>
      <p:ext uri="{BB962C8B-B14F-4D97-AF65-F5344CB8AC3E}">
        <p14:creationId xmlns:p14="http://schemas.microsoft.com/office/powerpoint/2010/main" val="788043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53EC5B-0E44-4D6C-A4A8-5BA71110109A}"/>
              </a:ext>
            </a:extLst>
          </p:cNvPr>
          <p:cNvSpPr>
            <a:spLocks noGrp="1"/>
          </p:cNvSpPr>
          <p:nvPr>
            <p:ph idx="1"/>
          </p:nvPr>
        </p:nvSpPr>
        <p:spPr>
          <a:xfrm>
            <a:off x="838200" y="1239520"/>
            <a:ext cx="10515600" cy="4937443"/>
          </a:xfrm>
        </p:spPr>
        <p:txBody>
          <a:bodyPr/>
          <a:lstStyle/>
          <a:p>
            <a:r>
              <a:rPr lang="en-US" dirty="0"/>
              <a:t>The following are important properties of Huffman coding: </a:t>
            </a:r>
          </a:p>
          <a:p>
            <a:r>
              <a:rPr lang="en-US" dirty="0">
                <a:solidFill>
                  <a:srgbClr val="00B0F0"/>
                </a:solidFill>
              </a:rPr>
              <a:t>Unique prefix property: </a:t>
            </a:r>
            <a:r>
              <a:rPr lang="en-US" dirty="0"/>
              <a:t>No Huffman code is a prefix of any other Huffman code. For instance, the code 0 assigned to L  is not a prefix of the code 10 for H or 110 for E or 111 for O; nor is the code 10 for H a prefix of the code 110 for E or 111 for O.</a:t>
            </a:r>
          </a:p>
          <a:p>
            <a:r>
              <a:rPr lang="en-US" dirty="0"/>
              <a:t>It turns out that the unique prefix property is guaranteed by the above Huffman algorithm, since it always places all input symbols at the leaf nodes of the Huffman tree.</a:t>
            </a:r>
          </a:p>
          <a:p>
            <a:r>
              <a:rPr lang="en-US" dirty="0"/>
              <a:t>This property is essential and also makes for an efficient decoder, since it precludes any ambiguity in decoding.</a:t>
            </a:r>
          </a:p>
        </p:txBody>
      </p:sp>
    </p:spTree>
    <p:extLst>
      <p:ext uri="{BB962C8B-B14F-4D97-AF65-F5344CB8AC3E}">
        <p14:creationId xmlns:p14="http://schemas.microsoft.com/office/powerpoint/2010/main" val="1948437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C7D418-0F6D-414F-B2AB-85D7EEB3C11E}"/>
              </a:ext>
            </a:extLst>
          </p:cNvPr>
          <p:cNvSpPr>
            <a:spLocks noGrp="1"/>
          </p:cNvSpPr>
          <p:nvPr>
            <p:ph idx="1"/>
          </p:nvPr>
        </p:nvSpPr>
        <p:spPr>
          <a:xfrm>
            <a:off x="838200" y="1490345"/>
            <a:ext cx="10515600" cy="4351338"/>
          </a:xfrm>
        </p:spPr>
        <p:txBody>
          <a:bodyPr/>
          <a:lstStyle/>
          <a:p>
            <a:r>
              <a:rPr lang="en-US" dirty="0">
                <a:solidFill>
                  <a:srgbClr val="00B0F0"/>
                </a:solidFill>
              </a:rPr>
              <a:t>Optimality: </a:t>
            </a:r>
            <a:r>
              <a:rPr lang="en-US" dirty="0"/>
              <a:t>The Huffman code is a minimum-redundancy code. It has been proven that the Huffman code is optimal for a given data model.</a:t>
            </a:r>
          </a:p>
          <a:p>
            <a:pPr lvl="1"/>
            <a:r>
              <a:rPr lang="en-US" dirty="0"/>
              <a:t>The two least frequent symbols will have the same length for their Huffman codes, differing only at the last bit.</a:t>
            </a:r>
          </a:p>
          <a:p>
            <a:pPr lvl="1"/>
            <a:r>
              <a:rPr lang="en-US" dirty="0"/>
              <a:t>Symbols that occur more frequently will have shorter Huffman codes than symbols that occur less frequently. </a:t>
            </a:r>
          </a:p>
          <a:p>
            <a:pPr lvl="1"/>
            <a:r>
              <a:rPr lang="en-US" dirty="0"/>
              <a:t>The average code length for an information source S is strictly less than η + 1. we have η ≤ l &lt; η + 1.</a:t>
            </a:r>
          </a:p>
          <a:p>
            <a:pPr marL="457200" lvl="1" indent="0">
              <a:buNone/>
            </a:pPr>
            <a:endParaRPr lang="en-US" dirty="0"/>
          </a:p>
        </p:txBody>
      </p:sp>
    </p:spTree>
    <p:extLst>
      <p:ext uri="{BB962C8B-B14F-4D97-AF65-F5344CB8AC3E}">
        <p14:creationId xmlns:p14="http://schemas.microsoft.com/office/powerpoint/2010/main" val="3982883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32420B-5293-42E0-9EEB-0286D2311F24}"/>
              </a:ext>
            </a:extLst>
          </p:cNvPr>
          <p:cNvSpPr>
            <a:spLocks noGrp="1"/>
          </p:cNvSpPr>
          <p:nvPr>
            <p:ph idx="1"/>
          </p:nvPr>
        </p:nvSpPr>
        <p:spPr>
          <a:xfrm>
            <a:off x="838200" y="1066800"/>
            <a:ext cx="10515600" cy="5110163"/>
          </a:xfrm>
        </p:spPr>
        <p:txBody>
          <a:bodyPr/>
          <a:lstStyle/>
          <a:p>
            <a:r>
              <a:rPr lang="en-US" dirty="0">
                <a:solidFill>
                  <a:srgbClr val="C00000"/>
                </a:solidFill>
              </a:rPr>
              <a:t>Example</a:t>
            </a:r>
            <a:r>
              <a:rPr lang="en-US" dirty="0"/>
              <a:t>: Construct a binary Huffman code for a source S with just three symbols A, B, and C, having probabilities 0.6, 0.3, and 0.1, respectively. Find out the average number of bits required and entropy.</a:t>
            </a:r>
          </a:p>
          <a:p>
            <a:r>
              <a:rPr lang="en-US" dirty="0"/>
              <a:t>Now let us extend this code by grouping symbols into 2-character groups—i.e., we use blocks of k = 2 characters. We wish to compare the performance now, in bits per original source symbol.</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82AB1BF-B090-4003-B100-52A5898E7226}"/>
                  </a:ext>
                </a:extLst>
              </p14:cNvPr>
              <p14:cNvContentPartPr/>
              <p14:nvPr/>
            </p14:nvContentPartPr>
            <p14:xfrm>
              <a:off x="6989160" y="4687520"/>
              <a:ext cx="360" cy="360"/>
            </p14:xfrm>
          </p:contentPart>
        </mc:Choice>
        <mc:Fallback xmlns="">
          <p:pic>
            <p:nvPicPr>
              <p:cNvPr id="4" name="Ink 3">
                <a:extLst>
                  <a:ext uri="{FF2B5EF4-FFF2-40B4-BE49-F238E27FC236}">
                    <a16:creationId xmlns:a16="http://schemas.microsoft.com/office/drawing/2014/main" id="{082AB1BF-B090-4003-B100-52A5898E7226}"/>
                  </a:ext>
                </a:extLst>
              </p:cNvPr>
              <p:cNvPicPr/>
              <p:nvPr/>
            </p:nvPicPr>
            <p:blipFill>
              <a:blip r:embed="rId3"/>
              <a:stretch>
                <a:fillRect/>
              </a:stretch>
            </p:blipFill>
            <p:spPr>
              <a:xfrm>
                <a:off x="6980160" y="4678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4" name="Ink 53">
                <a:extLst>
                  <a:ext uri="{FF2B5EF4-FFF2-40B4-BE49-F238E27FC236}">
                    <a16:creationId xmlns:a16="http://schemas.microsoft.com/office/drawing/2014/main" id="{A5CD1526-2528-477D-9714-D79A80332046}"/>
                  </a:ext>
                </a:extLst>
              </p14:cNvPr>
              <p14:cNvContentPartPr/>
              <p14:nvPr/>
            </p14:nvContentPartPr>
            <p14:xfrm>
              <a:off x="7582440" y="4210520"/>
              <a:ext cx="256680" cy="387720"/>
            </p14:xfrm>
          </p:contentPart>
        </mc:Choice>
        <mc:Fallback xmlns="">
          <p:pic>
            <p:nvPicPr>
              <p:cNvPr id="54" name="Ink 53">
                <a:extLst>
                  <a:ext uri="{FF2B5EF4-FFF2-40B4-BE49-F238E27FC236}">
                    <a16:creationId xmlns:a16="http://schemas.microsoft.com/office/drawing/2014/main" id="{A5CD1526-2528-477D-9714-D79A80332046}"/>
                  </a:ext>
                </a:extLst>
              </p:cNvPr>
              <p:cNvPicPr/>
              <p:nvPr/>
            </p:nvPicPr>
            <p:blipFill>
              <a:blip r:embed="rId5"/>
              <a:stretch>
                <a:fillRect/>
              </a:stretch>
            </p:blipFill>
            <p:spPr>
              <a:xfrm>
                <a:off x="7573440" y="4201520"/>
                <a:ext cx="274320" cy="405360"/>
              </a:xfrm>
              <a:prstGeom prst="rect">
                <a:avLst/>
              </a:prstGeom>
            </p:spPr>
          </p:pic>
        </mc:Fallback>
      </mc:AlternateContent>
      <p:grpSp>
        <p:nvGrpSpPr>
          <p:cNvPr id="57" name="Group 56">
            <a:extLst>
              <a:ext uri="{FF2B5EF4-FFF2-40B4-BE49-F238E27FC236}">
                <a16:creationId xmlns:a16="http://schemas.microsoft.com/office/drawing/2014/main" id="{36F9FAF6-AE89-44A7-A75D-32EB21981C37}"/>
              </a:ext>
            </a:extLst>
          </p:cNvPr>
          <p:cNvGrpSpPr/>
          <p:nvPr/>
        </p:nvGrpSpPr>
        <p:grpSpPr>
          <a:xfrm>
            <a:off x="8239080" y="4167680"/>
            <a:ext cx="340560" cy="591480"/>
            <a:chOff x="8239080" y="4167680"/>
            <a:chExt cx="340560" cy="591480"/>
          </a:xfrm>
        </p:grpSpPr>
        <mc:AlternateContent xmlns:mc="http://schemas.openxmlformats.org/markup-compatibility/2006" xmlns:p14="http://schemas.microsoft.com/office/powerpoint/2010/main">
          <mc:Choice Requires="p14">
            <p:contentPart p14:bwMode="auto" r:id="rId6">
              <p14:nvContentPartPr>
                <p14:cNvPr id="55" name="Ink 54">
                  <a:extLst>
                    <a:ext uri="{FF2B5EF4-FFF2-40B4-BE49-F238E27FC236}">
                      <a16:creationId xmlns:a16="http://schemas.microsoft.com/office/drawing/2014/main" id="{540EE87F-99D1-47E7-AFC9-72A14398EA7E}"/>
                    </a:ext>
                  </a:extLst>
                </p14:cNvPr>
                <p14:cNvContentPartPr/>
                <p14:nvPr/>
              </p14:nvContentPartPr>
              <p14:xfrm>
                <a:off x="8279400" y="4167680"/>
                <a:ext cx="300240" cy="378000"/>
              </p14:xfrm>
            </p:contentPart>
          </mc:Choice>
          <mc:Fallback xmlns="">
            <p:pic>
              <p:nvPicPr>
                <p:cNvPr id="55" name="Ink 54">
                  <a:extLst>
                    <a:ext uri="{FF2B5EF4-FFF2-40B4-BE49-F238E27FC236}">
                      <a16:creationId xmlns:a16="http://schemas.microsoft.com/office/drawing/2014/main" id="{540EE87F-99D1-47E7-AFC9-72A14398EA7E}"/>
                    </a:ext>
                  </a:extLst>
                </p:cNvPr>
                <p:cNvPicPr/>
                <p:nvPr/>
              </p:nvPicPr>
              <p:blipFill>
                <a:blip r:embed="rId7"/>
                <a:stretch>
                  <a:fillRect/>
                </a:stretch>
              </p:blipFill>
              <p:spPr>
                <a:xfrm>
                  <a:off x="8270400" y="4159040"/>
                  <a:ext cx="317880" cy="395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6" name="Ink 55">
                  <a:extLst>
                    <a:ext uri="{FF2B5EF4-FFF2-40B4-BE49-F238E27FC236}">
                      <a16:creationId xmlns:a16="http://schemas.microsoft.com/office/drawing/2014/main" id="{47C1B0F3-6AB7-45F6-A6A7-DB2B2091418F}"/>
                    </a:ext>
                  </a:extLst>
                </p14:cNvPr>
                <p14:cNvContentPartPr/>
                <p14:nvPr/>
              </p14:nvContentPartPr>
              <p14:xfrm>
                <a:off x="8239080" y="4602920"/>
                <a:ext cx="317880" cy="156240"/>
              </p14:xfrm>
            </p:contentPart>
          </mc:Choice>
          <mc:Fallback xmlns="">
            <p:pic>
              <p:nvPicPr>
                <p:cNvPr id="56" name="Ink 55">
                  <a:extLst>
                    <a:ext uri="{FF2B5EF4-FFF2-40B4-BE49-F238E27FC236}">
                      <a16:creationId xmlns:a16="http://schemas.microsoft.com/office/drawing/2014/main" id="{47C1B0F3-6AB7-45F6-A6A7-DB2B2091418F}"/>
                    </a:ext>
                  </a:extLst>
                </p:cNvPr>
                <p:cNvPicPr/>
                <p:nvPr/>
              </p:nvPicPr>
              <p:blipFill>
                <a:blip r:embed="rId9"/>
                <a:stretch>
                  <a:fillRect/>
                </a:stretch>
              </p:blipFill>
              <p:spPr>
                <a:xfrm>
                  <a:off x="8230080" y="4593920"/>
                  <a:ext cx="335520" cy="173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58" name="Ink 57">
                <a:extLst>
                  <a:ext uri="{FF2B5EF4-FFF2-40B4-BE49-F238E27FC236}">
                    <a16:creationId xmlns:a16="http://schemas.microsoft.com/office/drawing/2014/main" id="{B291A8BC-9D0C-4437-B936-21026C97ABFE}"/>
                  </a:ext>
                </a:extLst>
              </p14:cNvPr>
              <p14:cNvContentPartPr/>
              <p14:nvPr/>
            </p14:nvContentPartPr>
            <p14:xfrm>
              <a:off x="8969160" y="4236440"/>
              <a:ext cx="217080" cy="645480"/>
            </p14:xfrm>
          </p:contentPart>
        </mc:Choice>
        <mc:Fallback xmlns="">
          <p:pic>
            <p:nvPicPr>
              <p:cNvPr id="58" name="Ink 57">
                <a:extLst>
                  <a:ext uri="{FF2B5EF4-FFF2-40B4-BE49-F238E27FC236}">
                    <a16:creationId xmlns:a16="http://schemas.microsoft.com/office/drawing/2014/main" id="{B291A8BC-9D0C-4437-B936-21026C97ABFE}"/>
                  </a:ext>
                </a:extLst>
              </p:cNvPr>
              <p:cNvPicPr/>
              <p:nvPr/>
            </p:nvPicPr>
            <p:blipFill>
              <a:blip r:embed="rId11"/>
              <a:stretch>
                <a:fillRect/>
              </a:stretch>
            </p:blipFill>
            <p:spPr>
              <a:xfrm>
                <a:off x="8960520" y="4227800"/>
                <a:ext cx="234720" cy="663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9" name="Ink 58">
                <a:extLst>
                  <a:ext uri="{FF2B5EF4-FFF2-40B4-BE49-F238E27FC236}">
                    <a16:creationId xmlns:a16="http://schemas.microsoft.com/office/drawing/2014/main" id="{970580FF-66C8-4FA8-815E-376CEA2EC5E4}"/>
                  </a:ext>
                </a:extLst>
              </p14:cNvPr>
              <p14:cNvContentPartPr/>
              <p14:nvPr/>
            </p14:nvContentPartPr>
            <p14:xfrm>
              <a:off x="6382920" y="4046720"/>
              <a:ext cx="550080" cy="1646640"/>
            </p14:xfrm>
          </p:contentPart>
        </mc:Choice>
        <mc:Fallback xmlns="">
          <p:pic>
            <p:nvPicPr>
              <p:cNvPr id="59" name="Ink 58">
                <a:extLst>
                  <a:ext uri="{FF2B5EF4-FFF2-40B4-BE49-F238E27FC236}">
                    <a16:creationId xmlns:a16="http://schemas.microsoft.com/office/drawing/2014/main" id="{970580FF-66C8-4FA8-815E-376CEA2EC5E4}"/>
                  </a:ext>
                </a:extLst>
              </p:cNvPr>
              <p:cNvPicPr/>
              <p:nvPr/>
            </p:nvPicPr>
            <p:blipFill>
              <a:blip r:embed="rId13"/>
              <a:stretch>
                <a:fillRect/>
              </a:stretch>
            </p:blipFill>
            <p:spPr>
              <a:xfrm>
                <a:off x="6374280" y="4038080"/>
                <a:ext cx="567720" cy="1664280"/>
              </a:xfrm>
              <a:prstGeom prst="rect">
                <a:avLst/>
              </a:prstGeom>
            </p:spPr>
          </p:pic>
        </mc:Fallback>
      </mc:AlternateContent>
      <p:grpSp>
        <p:nvGrpSpPr>
          <p:cNvPr id="63" name="Group 62">
            <a:extLst>
              <a:ext uri="{FF2B5EF4-FFF2-40B4-BE49-F238E27FC236}">
                <a16:creationId xmlns:a16="http://schemas.microsoft.com/office/drawing/2014/main" id="{9CD8F017-BA04-41D4-B5E6-EB9271592B7B}"/>
              </a:ext>
            </a:extLst>
          </p:cNvPr>
          <p:cNvGrpSpPr/>
          <p:nvPr/>
        </p:nvGrpSpPr>
        <p:grpSpPr>
          <a:xfrm>
            <a:off x="4019520" y="3889040"/>
            <a:ext cx="2918160" cy="1659600"/>
            <a:chOff x="4019520" y="3889040"/>
            <a:chExt cx="2918160" cy="1659600"/>
          </a:xfrm>
        </p:grpSpPr>
        <mc:AlternateContent xmlns:mc="http://schemas.openxmlformats.org/markup-compatibility/2006" xmlns:p14="http://schemas.microsoft.com/office/powerpoint/2010/main">
          <mc:Choice Requires="p14">
            <p:contentPart p14:bwMode="auto" r:id="rId14">
              <p14:nvContentPartPr>
                <p14:cNvPr id="34" name="Ink 33">
                  <a:extLst>
                    <a:ext uri="{FF2B5EF4-FFF2-40B4-BE49-F238E27FC236}">
                      <a16:creationId xmlns:a16="http://schemas.microsoft.com/office/drawing/2014/main" id="{919CC5DD-1E9C-41B0-9B09-22C3FD417F96}"/>
                    </a:ext>
                  </a:extLst>
                </p14:cNvPr>
                <p14:cNvContentPartPr/>
                <p14:nvPr/>
              </p14:nvContentPartPr>
              <p14:xfrm>
                <a:off x="4019520" y="4261640"/>
                <a:ext cx="180360" cy="495720"/>
              </p14:xfrm>
            </p:contentPart>
          </mc:Choice>
          <mc:Fallback xmlns="">
            <p:pic>
              <p:nvPicPr>
                <p:cNvPr id="34" name="Ink 33">
                  <a:extLst>
                    <a:ext uri="{FF2B5EF4-FFF2-40B4-BE49-F238E27FC236}">
                      <a16:creationId xmlns:a16="http://schemas.microsoft.com/office/drawing/2014/main" id="{919CC5DD-1E9C-41B0-9B09-22C3FD417F96}"/>
                    </a:ext>
                  </a:extLst>
                </p:cNvPr>
                <p:cNvPicPr/>
                <p:nvPr/>
              </p:nvPicPr>
              <p:blipFill>
                <a:blip r:embed="rId15"/>
                <a:stretch>
                  <a:fillRect/>
                </a:stretch>
              </p:blipFill>
              <p:spPr>
                <a:xfrm>
                  <a:off x="4010520" y="4253000"/>
                  <a:ext cx="198000" cy="5133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5" name="Ink 34">
                  <a:extLst>
                    <a:ext uri="{FF2B5EF4-FFF2-40B4-BE49-F238E27FC236}">
                      <a16:creationId xmlns:a16="http://schemas.microsoft.com/office/drawing/2014/main" id="{D67FB615-8448-40B2-A089-C311B86DBEE9}"/>
                    </a:ext>
                  </a:extLst>
                </p14:cNvPr>
                <p14:cNvContentPartPr/>
                <p14:nvPr/>
              </p14:nvContentPartPr>
              <p14:xfrm>
                <a:off x="4554120" y="4345520"/>
                <a:ext cx="245160" cy="45720"/>
              </p14:xfrm>
            </p:contentPart>
          </mc:Choice>
          <mc:Fallback xmlns="">
            <p:pic>
              <p:nvPicPr>
                <p:cNvPr id="35" name="Ink 34">
                  <a:extLst>
                    <a:ext uri="{FF2B5EF4-FFF2-40B4-BE49-F238E27FC236}">
                      <a16:creationId xmlns:a16="http://schemas.microsoft.com/office/drawing/2014/main" id="{D67FB615-8448-40B2-A089-C311B86DBEE9}"/>
                    </a:ext>
                  </a:extLst>
                </p:cNvPr>
                <p:cNvPicPr/>
                <p:nvPr/>
              </p:nvPicPr>
              <p:blipFill>
                <a:blip r:embed="rId17"/>
                <a:stretch>
                  <a:fillRect/>
                </a:stretch>
              </p:blipFill>
              <p:spPr>
                <a:xfrm>
                  <a:off x="4545480" y="4336880"/>
                  <a:ext cx="26280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6" name="Ink 35">
                  <a:extLst>
                    <a:ext uri="{FF2B5EF4-FFF2-40B4-BE49-F238E27FC236}">
                      <a16:creationId xmlns:a16="http://schemas.microsoft.com/office/drawing/2014/main" id="{A865F3AC-F81E-4885-823E-5D3A16CF0AA7}"/>
                    </a:ext>
                  </a:extLst>
                </p14:cNvPr>
                <p14:cNvContentPartPr/>
                <p14:nvPr/>
              </p14:nvContentPartPr>
              <p14:xfrm>
                <a:off x="4607040" y="4471880"/>
                <a:ext cx="234360" cy="39600"/>
              </p14:xfrm>
            </p:contentPart>
          </mc:Choice>
          <mc:Fallback xmlns="">
            <p:pic>
              <p:nvPicPr>
                <p:cNvPr id="36" name="Ink 35">
                  <a:extLst>
                    <a:ext uri="{FF2B5EF4-FFF2-40B4-BE49-F238E27FC236}">
                      <a16:creationId xmlns:a16="http://schemas.microsoft.com/office/drawing/2014/main" id="{A865F3AC-F81E-4885-823E-5D3A16CF0AA7}"/>
                    </a:ext>
                  </a:extLst>
                </p:cNvPr>
                <p:cNvPicPr/>
                <p:nvPr/>
              </p:nvPicPr>
              <p:blipFill>
                <a:blip r:embed="rId19"/>
                <a:stretch>
                  <a:fillRect/>
                </a:stretch>
              </p:blipFill>
              <p:spPr>
                <a:xfrm>
                  <a:off x="4598400" y="4463240"/>
                  <a:ext cx="25200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8" name="Ink 37">
                  <a:extLst>
                    <a:ext uri="{FF2B5EF4-FFF2-40B4-BE49-F238E27FC236}">
                      <a16:creationId xmlns:a16="http://schemas.microsoft.com/office/drawing/2014/main" id="{EE5B41A7-108B-42CC-9667-D13F12521A73}"/>
                    </a:ext>
                  </a:extLst>
                </p14:cNvPr>
                <p14:cNvContentPartPr/>
                <p14:nvPr/>
              </p14:nvContentPartPr>
              <p14:xfrm>
                <a:off x="5235960" y="4265960"/>
                <a:ext cx="13680" cy="387360"/>
              </p14:xfrm>
            </p:contentPart>
          </mc:Choice>
          <mc:Fallback xmlns="">
            <p:pic>
              <p:nvPicPr>
                <p:cNvPr id="38" name="Ink 37">
                  <a:extLst>
                    <a:ext uri="{FF2B5EF4-FFF2-40B4-BE49-F238E27FC236}">
                      <a16:creationId xmlns:a16="http://schemas.microsoft.com/office/drawing/2014/main" id="{EE5B41A7-108B-42CC-9667-D13F12521A73}"/>
                    </a:ext>
                  </a:extLst>
                </p:cNvPr>
                <p:cNvPicPr/>
                <p:nvPr/>
              </p:nvPicPr>
              <p:blipFill>
                <a:blip r:embed="rId21"/>
                <a:stretch>
                  <a:fillRect/>
                </a:stretch>
              </p:blipFill>
              <p:spPr>
                <a:xfrm>
                  <a:off x="5227320" y="4256960"/>
                  <a:ext cx="31320"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0" name="Ink 39">
                  <a:extLst>
                    <a:ext uri="{FF2B5EF4-FFF2-40B4-BE49-F238E27FC236}">
                      <a16:creationId xmlns:a16="http://schemas.microsoft.com/office/drawing/2014/main" id="{96D55E0A-548A-47AC-A0E9-BB87C3C3977C}"/>
                    </a:ext>
                  </a:extLst>
                </p14:cNvPr>
                <p14:cNvContentPartPr/>
                <p14:nvPr/>
              </p14:nvContentPartPr>
              <p14:xfrm>
                <a:off x="5676600" y="4215200"/>
                <a:ext cx="230760" cy="194760"/>
              </p14:xfrm>
            </p:contentPart>
          </mc:Choice>
          <mc:Fallback xmlns="">
            <p:pic>
              <p:nvPicPr>
                <p:cNvPr id="40" name="Ink 39">
                  <a:extLst>
                    <a:ext uri="{FF2B5EF4-FFF2-40B4-BE49-F238E27FC236}">
                      <a16:creationId xmlns:a16="http://schemas.microsoft.com/office/drawing/2014/main" id="{96D55E0A-548A-47AC-A0E9-BB87C3C3977C}"/>
                    </a:ext>
                  </a:extLst>
                </p:cNvPr>
                <p:cNvPicPr/>
                <p:nvPr/>
              </p:nvPicPr>
              <p:blipFill>
                <a:blip r:embed="rId23"/>
                <a:stretch>
                  <a:fillRect/>
                </a:stretch>
              </p:blipFill>
              <p:spPr>
                <a:xfrm>
                  <a:off x="5667600" y="4206200"/>
                  <a:ext cx="24840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1" name="Ink 40">
                  <a:extLst>
                    <a:ext uri="{FF2B5EF4-FFF2-40B4-BE49-F238E27FC236}">
                      <a16:creationId xmlns:a16="http://schemas.microsoft.com/office/drawing/2014/main" id="{4A02A92C-3B8D-4C55-A141-A98EB4A0132F}"/>
                    </a:ext>
                  </a:extLst>
                </p14:cNvPr>
                <p14:cNvContentPartPr/>
                <p14:nvPr/>
              </p14:nvContentPartPr>
              <p14:xfrm>
                <a:off x="5809800" y="4264880"/>
                <a:ext cx="83520" cy="466200"/>
              </p14:xfrm>
            </p:contentPart>
          </mc:Choice>
          <mc:Fallback xmlns="">
            <p:pic>
              <p:nvPicPr>
                <p:cNvPr id="41" name="Ink 40">
                  <a:extLst>
                    <a:ext uri="{FF2B5EF4-FFF2-40B4-BE49-F238E27FC236}">
                      <a16:creationId xmlns:a16="http://schemas.microsoft.com/office/drawing/2014/main" id="{4A02A92C-3B8D-4C55-A141-A98EB4A0132F}"/>
                    </a:ext>
                  </a:extLst>
                </p:cNvPr>
                <p:cNvPicPr/>
                <p:nvPr/>
              </p:nvPicPr>
              <p:blipFill>
                <a:blip r:embed="rId25"/>
                <a:stretch>
                  <a:fillRect/>
                </a:stretch>
              </p:blipFill>
              <p:spPr>
                <a:xfrm>
                  <a:off x="5800800" y="4255880"/>
                  <a:ext cx="101160" cy="483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9" name="Ink 38">
                  <a:extLst>
                    <a:ext uri="{FF2B5EF4-FFF2-40B4-BE49-F238E27FC236}">
                      <a16:creationId xmlns:a16="http://schemas.microsoft.com/office/drawing/2014/main" id="{1DCE4EA1-EB9C-4865-BF7C-2675277002AC}"/>
                    </a:ext>
                  </a:extLst>
                </p14:cNvPr>
                <p14:cNvContentPartPr/>
                <p14:nvPr/>
              </p14:nvContentPartPr>
              <p14:xfrm>
                <a:off x="5483280" y="4526600"/>
                <a:ext cx="360" cy="360"/>
              </p14:xfrm>
            </p:contentPart>
          </mc:Choice>
          <mc:Fallback xmlns="">
            <p:pic>
              <p:nvPicPr>
                <p:cNvPr id="39" name="Ink 38">
                  <a:extLst>
                    <a:ext uri="{FF2B5EF4-FFF2-40B4-BE49-F238E27FC236}">
                      <a16:creationId xmlns:a16="http://schemas.microsoft.com/office/drawing/2014/main" id="{1DCE4EA1-EB9C-4865-BF7C-2675277002AC}"/>
                    </a:ext>
                  </a:extLst>
                </p:cNvPr>
                <p:cNvPicPr/>
                <p:nvPr/>
              </p:nvPicPr>
              <p:blipFill>
                <a:blip r:embed="rId3"/>
                <a:stretch>
                  <a:fillRect/>
                </a:stretch>
              </p:blipFill>
              <p:spPr>
                <a:xfrm>
                  <a:off x="5474640" y="45176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2" name="Ink 41">
                  <a:extLst>
                    <a:ext uri="{FF2B5EF4-FFF2-40B4-BE49-F238E27FC236}">
                      <a16:creationId xmlns:a16="http://schemas.microsoft.com/office/drawing/2014/main" id="{5C33EE49-76FA-44A5-A70E-3A6CC007EAF1}"/>
                    </a:ext>
                  </a:extLst>
                </p14:cNvPr>
                <p14:cNvContentPartPr/>
                <p14:nvPr/>
              </p14:nvContentPartPr>
              <p14:xfrm>
                <a:off x="5477160" y="4518680"/>
                <a:ext cx="28080" cy="61200"/>
              </p14:xfrm>
            </p:contentPart>
          </mc:Choice>
          <mc:Fallback xmlns="">
            <p:pic>
              <p:nvPicPr>
                <p:cNvPr id="42" name="Ink 41">
                  <a:extLst>
                    <a:ext uri="{FF2B5EF4-FFF2-40B4-BE49-F238E27FC236}">
                      <a16:creationId xmlns:a16="http://schemas.microsoft.com/office/drawing/2014/main" id="{5C33EE49-76FA-44A5-A70E-3A6CC007EAF1}"/>
                    </a:ext>
                  </a:extLst>
                </p:cNvPr>
                <p:cNvPicPr/>
                <p:nvPr/>
              </p:nvPicPr>
              <p:blipFill>
                <a:blip r:embed="rId28"/>
                <a:stretch>
                  <a:fillRect/>
                </a:stretch>
              </p:blipFill>
              <p:spPr>
                <a:xfrm>
                  <a:off x="5468520" y="4510040"/>
                  <a:ext cx="4572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5" name="Ink 44">
                  <a:extLst>
                    <a:ext uri="{FF2B5EF4-FFF2-40B4-BE49-F238E27FC236}">
                      <a16:creationId xmlns:a16="http://schemas.microsoft.com/office/drawing/2014/main" id="{0F37344E-BAB9-4715-9866-2C91A62DB8C2}"/>
                    </a:ext>
                  </a:extLst>
                </p14:cNvPr>
                <p14:cNvContentPartPr/>
                <p14:nvPr/>
              </p14:nvContentPartPr>
              <p14:xfrm>
                <a:off x="4061640" y="5050760"/>
                <a:ext cx="214200" cy="469080"/>
              </p14:xfrm>
            </p:contentPart>
          </mc:Choice>
          <mc:Fallback xmlns="">
            <p:pic>
              <p:nvPicPr>
                <p:cNvPr id="45" name="Ink 44">
                  <a:extLst>
                    <a:ext uri="{FF2B5EF4-FFF2-40B4-BE49-F238E27FC236}">
                      <a16:creationId xmlns:a16="http://schemas.microsoft.com/office/drawing/2014/main" id="{0F37344E-BAB9-4715-9866-2C91A62DB8C2}"/>
                    </a:ext>
                  </a:extLst>
                </p:cNvPr>
                <p:cNvPicPr/>
                <p:nvPr/>
              </p:nvPicPr>
              <p:blipFill>
                <a:blip r:embed="rId30"/>
                <a:stretch>
                  <a:fillRect/>
                </a:stretch>
              </p:blipFill>
              <p:spPr>
                <a:xfrm>
                  <a:off x="4052640" y="5041760"/>
                  <a:ext cx="231840" cy="4867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6" name="Ink 45">
                  <a:extLst>
                    <a:ext uri="{FF2B5EF4-FFF2-40B4-BE49-F238E27FC236}">
                      <a16:creationId xmlns:a16="http://schemas.microsoft.com/office/drawing/2014/main" id="{56397E99-DE1B-4F8C-B3CE-88FEB2F35CE5}"/>
                    </a:ext>
                  </a:extLst>
                </p14:cNvPr>
                <p14:cNvContentPartPr/>
                <p14:nvPr/>
              </p14:nvContentPartPr>
              <p14:xfrm>
                <a:off x="4831680" y="5102960"/>
                <a:ext cx="208080" cy="24840"/>
              </p14:xfrm>
            </p:contentPart>
          </mc:Choice>
          <mc:Fallback xmlns="">
            <p:pic>
              <p:nvPicPr>
                <p:cNvPr id="46" name="Ink 45">
                  <a:extLst>
                    <a:ext uri="{FF2B5EF4-FFF2-40B4-BE49-F238E27FC236}">
                      <a16:creationId xmlns:a16="http://schemas.microsoft.com/office/drawing/2014/main" id="{56397E99-DE1B-4F8C-B3CE-88FEB2F35CE5}"/>
                    </a:ext>
                  </a:extLst>
                </p:cNvPr>
                <p:cNvPicPr/>
                <p:nvPr/>
              </p:nvPicPr>
              <p:blipFill>
                <a:blip r:embed="rId32"/>
                <a:stretch>
                  <a:fillRect/>
                </a:stretch>
              </p:blipFill>
              <p:spPr>
                <a:xfrm>
                  <a:off x="4822680" y="5093960"/>
                  <a:ext cx="22572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7" name="Ink 46">
                  <a:extLst>
                    <a:ext uri="{FF2B5EF4-FFF2-40B4-BE49-F238E27FC236}">
                      <a16:creationId xmlns:a16="http://schemas.microsoft.com/office/drawing/2014/main" id="{CE5DE5ED-03A7-48D6-B7F1-FAD14E0F46B8}"/>
                    </a:ext>
                  </a:extLst>
                </p14:cNvPr>
                <p14:cNvContentPartPr/>
                <p14:nvPr/>
              </p14:nvContentPartPr>
              <p14:xfrm>
                <a:off x="4934280" y="5165240"/>
                <a:ext cx="127080" cy="38160"/>
              </p14:xfrm>
            </p:contentPart>
          </mc:Choice>
          <mc:Fallback xmlns="">
            <p:pic>
              <p:nvPicPr>
                <p:cNvPr id="47" name="Ink 46">
                  <a:extLst>
                    <a:ext uri="{FF2B5EF4-FFF2-40B4-BE49-F238E27FC236}">
                      <a16:creationId xmlns:a16="http://schemas.microsoft.com/office/drawing/2014/main" id="{CE5DE5ED-03A7-48D6-B7F1-FAD14E0F46B8}"/>
                    </a:ext>
                  </a:extLst>
                </p:cNvPr>
                <p:cNvPicPr/>
                <p:nvPr/>
              </p:nvPicPr>
              <p:blipFill>
                <a:blip r:embed="rId34"/>
                <a:stretch>
                  <a:fillRect/>
                </a:stretch>
              </p:blipFill>
              <p:spPr>
                <a:xfrm>
                  <a:off x="4925280" y="5156600"/>
                  <a:ext cx="14472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8" name="Ink 47">
                  <a:extLst>
                    <a:ext uri="{FF2B5EF4-FFF2-40B4-BE49-F238E27FC236}">
                      <a16:creationId xmlns:a16="http://schemas.microsoft.com/office/drawing/2014/main" id="{880EABEF-1841-446F-B990-E1A9E551E8BF}"/>
                    </a:ext>
                  </a:extLst>
                </p14:cNvPr>
                <p14:cNvContentPartPr/>
                <p14:nvPr/>
              </p14:nvContentPartPr>
              <p14:xfrm>
                <a:off x="5415960" y="4958960"/>
                <a:ext cx="41760" cy="336960"/>
              </p14:xfrm>
            </p:contentPart>
          </mc:Choice>
          <mc:Fallback xmlns="">
            <p:pic>
              <p:nvPicPr>
                <p:cNvPr id="48" name="Ink 47">
                  <a:extLst>
                    <a:ext uri="{FF2B5EF4-FFF2-40B4-BE49-F238E27FC236}">
                      <a16:creationId xmlns:a16="http://schemas.microsoft.com/office/drawing/2014/main" id="{880EABEF-1841-446F-B990-E1A9E551E8BF}"/>
                    </a:ext>
                  </a:extLst>
                </p:cNvPr>
                <p:cNvPicPr/>
                <p:nvPr/>
              </p:nvPicPr>
              <p:blipFill>
                <a:blip r:embed="rId36"/>
                <a:stretch>
                  <a:fillRect/>
                </a:stretch>
              </p:blipFill>
              <p:spPr>
                <a:xfrm>
                  <a:off x="5406960" y="4950320"/>
                  <a:ext cx="5940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9" name="Ink 48">
                  <a:extLst>
                    <a:ext uri="{FF2B5EF4-FFF2-40B4-BE49-F238E27FC236}">
                      <a16:creationId xmlns:a16="http://schemas.microsoft.com/office/drawing/2014/main" id="{90960FEE-4A45-4756-8C2B-CA4F0049BC2A}"/>
                    </a:ext>
                  </a:extLst>
                </p14:cNvPr>
                <p14:cNvContentPartPr/>
                <p14:nvPr/>
              </p14:nvContentPartPr>
              <p14:xfrm>
                <a:off x="5577960" y="5163440"/>
                <a:ext cx="360" cy="360"/>
              </p14:xfrm>
            </p:contentPart>
          </mc:Choice>
          <mc:Fallback xmlns="">
            <p:pic>
              <p:nvPicPr>
                <p:cNvPr id="49" name="Ink 48">
                  <a:extLst>
                    <a:ext uri="{FF2B5EF4-FFF2-40B4-BE49-F238E27FC236}">
                      <a16:creationId xmlns:a16="http://schemas.microsoft.com/office/drawing/2014/main" id="{90960FEE-4A45-4756-8C2B-CA4F0049BC2A}"/>
                    </a:ext>
                  </a:extLst>
                </p:cNvPr>
                <p:cNvPicPr/>
                <p:nvPr/>
              </p:nvPicPr>
              <p:blipFill>
                <a:blip r:embed="rId3"/>
                <a:stretch>
                  <a:fillRect/>
                </a:stretch>
              </p:blipFill>
              <p:spPr>
                <a:xfrm>
                  <a:off x="5569320" y="51548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0" name="Ink 49">
                  <a:extLst>
                    <a:ext uri="{FF2B5EF4-FFF2-40B4-BE49-F238E27FC236}">
                      <a16:creationId xmlns:a16="http://schemas.microsoft.com/office/drawing/2014/main" id="{012FAC20-7E31-4B93-9737-342CF6BD94BD}"/>
                    </a:ext>
                  </a:extLst>
                </p14:cNvPr>
                <p14:cNvContentPartPr/>
                <p14:nvPr/>
              </p14:nvContentPartPr>
              <p14:xfrm>
                <a:off x="5747880" y="4891640"/>
                <a:ext cx="358920" cy="298080"/>
              </p14:xfrm>
            </p:contentPart>
          </mc:Choice>
          <mc:Fallback xmlns="">
            <p:pic>
              <p:nvPicPr>
                <p:cNvPr id="50" name="Ink 49">
                  <a:extLst>
                    <a:ext uri="{FF2B5EF4-FFF2-40B4-BE49-F238E27FC236}">
                      <a16:creationId xmlns:a16="http://schemas.microsoft.com/office/drawing/2014/main" id="{012FAC20-7E31-4B93-9737-342CF6BD94BD}"/>
                    </a:ext>
                  </a:extLst>
                </p:cNvPr>
                <p:cNvPicPr/>
                <p:nvPr/>
              </p:nvPicPr>
              <p:blipFill>
                <a:blip r:embed="rId39"/>
                <a:stretch>
                  <a:fillRect/>
                </a:stretch>
              </p:blipFill>
              <p:spPr>
                <a:xfrm>
                  <a:off x="5739240" y="4883000"/>
                  <a:ext cx="37656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1" name="Ink 50">
                  <a:extLst>
                    <a:ext uri="{FF2B5EF4-FFF2-40B4-BE49-F238E27FC236}">
                      <a16:creationId xmlns:a16="http://schemas.microsoft.com/office/drawing/2014/main" id="{A7C6C8AC-C2C0-466E-BB74-4112CFF4F1AE}"/>
                    </a:ext>
                  </a:extLst>
                </p14:cNvPr>
                <p14:cNvContentPartPr/>
                <p14:nvPr/>
              </p14:nvContentPartPr>
              <p14:xfrm>
                <a:off x="6201480" y="4871480"/>
                <a:ext cx="257400" cy="623520"/>
              </p14:xfrm>
            </p:contentPart>
          </mc:Choice>
          <mc:Fallback xmlns="">
            <p:pic>
              <p:nvPicPr>
                <p:cNvPr id="51" name="Ink 50">
                  <a:extLst>
                    <a:ext uri="{FF2B5EF4-FFF2-40B4-BE49-F238E27FC236}">
                      <a16:creationId xmlns:a16="http://schemas.microsoft.com/office/drawing/2014/main" id="{A7C6C8AC-C2C0-466E-BB74-4112CFF4F1AE}"/>
                    </a:ext>
                  </a:extLst>
                </p:cNvPr>
                <p:cNvPicPr/>
                <p:nvPr/>
              </p:nvPicPr>
              <p:blipFill>
                <a:blip r:embed="rId41"/>
                <a:stretch>
                  <a:fillRect/>
                </a:stretch>
              </p:blipFill>
              <p:spPr>
                <a:xfrm>
                  <a:off x="6192480" y="4862480"/>
                  <a:ext cx="275040" cy="6411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0" name="Ink 59">
                  <a:extLst>
                    <a:ext uri="{FF2B5EF4-FFF2-40B4-BE49-F238E27FC236}">
                      <a16:creationId xmlns:a16="http://schemas.microsoft.com/office/drawing/2014/main" id="{C1DC0652-D918-431E-B533-5B3E5C418D13}"/>
                    </a:ext>
                  </a:extLst>
                </p14:cNvPr>
                <p14:cNvContentPartPr/>
                <p14:nvPr/>
              </p14:nvContentPartPr>
              <p14:xfrm>
                <a:off x="6266280" y="3889040"/>
                <a:ext cx="671400" cy="653760"/>
              </p14:xfrm>
            </p:contentPart>
          </mc:Choice>
          <mc:Fallback xmlns="">
            <p:pic>
              <p:nvPicPr>
                <p:cNvPr id="60" name="Ink 59">
                  <a:extLst>
                    <a:ext uri="{FF2B5EF4-FFF2-40B4-BE49-F238E27FC236}">
                      <a16:creationId xmlns:a16="http://schemas.microsoft.com/office/drawing/2014/main" id="{C1DC0652-D918-431E-B533-5B3E5C418D13}"/>
                    </a:ext>
                  </a:extLst>
                </p:cNvPr>
                <p:cNvPicPr/>
                <p:nvPr/>
              </p:nvPicPr>
              <p:blipFill>
                <a:blip r:embed="rId43"/>
                <a:stretch>
                  <a:fillRect/>
                </a:stretch>
              </p:blipFill>
              <p:spPr>
                <a:xfrm>
                  <a:off x="6257280" y="3880400"/>
                  <a:ext cx="689040" cy="6714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1" name="Ink 60">
                  <a:extLst>
                    <a:ext uri="{FF2B5EF4-FFF2-40B4-BE49-F238E27FC236}">
                      <a16:creationId xmlns:a16="http://schemas.microsoft.com/office/drawing/2014/main" id="{50011ACB-37A7-46E8-8488-C281E536305D}"/>
                    </a:ext>
                  </a:extLst>
                </p14:cNvPr>
                <p14:cNvContentPartPr/>
                <p14:nvPr/>
              </p14:nvContentPartPr>
              <p14:xfrm>
                <a:off x="5118600" y="4391960"/>
                <a:ext cx="1707120" cy="1156680"/>
              </p14:xfrm>
            </p:contentPart>
          </mc:Choice>
          <mc:Fallback xmlns="">
            <p:pic>
              <p:nvPicPr>
                <p:cNvPr id="61" name="Ink 60">
                  <a:extLst>
                    <a:ext uri="{FF2B5EF4-FFF2-40B4-BE49-F238E27FC236}">
                      <a16:creationId xmlns:a16="http://schemas.microsoft.com/office/drawing/2014/main" id="{50011ACB-37A7-46E8-8488-C281E536305D}"/>
                    </a:ext>
                  </a:extLst>
                </p:cNvPr>
                <p:cNvPicPr/>
                <p:nvPr/>
              </p:nvPicPr>
              <p:blipFill>
                <a:blip r:embed="rId45"/>
                <a:stretch>
                  <a:fillRect/>
                </a:stretch>
              </p:blipFill>
              <p:spPr>
                <a:xfrm>
                  <a:off x="5109960" y="4382960"/>
                  <a:ext cx="1724760" cy="1174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2" name="Ink 61">
                  <a:extLst>
                    <a:ext uri="{FF2B5EF4-FFF2-40B4-BE49-F238E27FC236}">
                      <a16:creationId xmlns:a16="http://schemas.microsoft.com/office/drawing/2014/main" id="{4CF533E5-AEC6-40FB-B08F-3A2F66873874}"/>
                    </a:ext>
                  </a:extLst>
                </p14:cNvPr>
                <p14:cNvContentPartPr/>
                <p14:nvPr/>
              </p14:nvContentPartPr>
              <p14:xfrm>
                <a:off x="5693160" y="5146520"/>
                <a:ext cx="35280" cy="30240"/>
              </p14:xfrm>
            </p:contentPart>
          </mc:Choice>
          <mc:Fallback xmlns="">
            <p:pic>
              <p:nvPicPr>
                <p:cNvPr id="62" name="Ink 61">
                  <a:extLst>
                    <a:ext uri="{FF2B5EF4-FFF2-40B4-BE49-F238E27FC236}">
                      <a16:creationId xmlns:a16="http://schemas.microsoft.com/office/drawing/2014/main" id="{4CF533E5-AEC6-40FB-B08F-3A2F66873874}"/>
                    </a:ext>
                  </a:extLst>
                </p:cNvPr>
                <p:cNvPicPr/>
                <p:nvPr/>
              </p:nvPicPr>
              <p:blipFill>
                <a:blip r:embed="rId47"/>
                <a:stretch>
                  <a:fillRect/>
                </a:stretch>
              </p:blipFill>
              <p:spPr>
                <a:xfrm>
                  <a:off x="5684160" y="5137520"/>
                  <a:ext cx="52920" cy="47880"/>
                </a:xfrm>
                <a:prstGeom prst="rect">
                  <a:avLst/>
                </a:prstGeom>
              </p:spPr>
            </p:pic>
          </mc:Fallback>
        </mc:AlternateContent>
      </p:grpSp>
    </p:spTree>
    <p:extLst>
      <p:ext uri="{BB962C8B-B14F-4D97-AF65-F5344CB8AC3E}">
        <p14:creationId xmlns:p14="http://schemas.microsoft.com/office/powerpoint/2010/main" val="1819951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A058-E1E1-47B4-90FA-BC4EE358ADB2}"/>
              </a:ext>
            </a:extLst>
          </p:cNvPr>
          <p:cNvSpPr>
            <a:spLocks noGrp="1"/>
          </p:cNvSpPr>
          <p:nvPr>
            <p:ph type="title"/>
          </p:nvPr>
        </p:nvSpPr>
        <p:spPr/>
        <p:txBody>
          <a:bodyPr/>
          <a:lstStyle/>
          <a:p>
            <a:r>
              <a:rPr lang="en-IN" dirty="0">
                <a:solidFill>
                  <a:srgbClr val="FF0000"/>
                </a:solidFill>
              </a:rPr>
              <a:t>Extended Huffman Tree</a:t>
            </a:r>
          </a:p>
        </p:txBody>
      </p:sp>
      <p:pic>
        <p:nvPicPr>
          <p:cNvPr id="5" name="Content Placeholder 4">
            <a:extLst>
              <a:ext uri="{FF2B5EF4-FFF2-40B4-BE49-F238E27FC236}">
                <a16:creationId xmlns:a16="http://schemas.microsoft.com/office/drawing/2014/main" id="{7617A96A-FEE3-42C3-AC09-D385B52B491D}"/>
              </a:ext>
            </a:extLst>
          </p:cNvPr>
          <p:cNvPicPr>
            <a:picLocks noGrp="1" noChangeAspect="1"/>
          </p:cNvPicPr>
          <p:nvPr>
            <p:ph idx="1"/>
          </p:nvPr>
        </p:nvPicPr>
        <p:blipFill>
          <a:blip r:embed="rId2"/>
          <a:stretch>
            <a:fillRect/>
          </a:stretch>
        </p:blipFill>
        <p:spPr>
          <a:xfrm>
            <a:off x="1906489" y="1825625"/>
            <a:ext cx="8379022" cy="4351338"/>
          </a:xfrm>
        </p:spPr>
      </p:pic>
    </p:spTree>
    <p:extLst>
      <p:ext uri="{BB962C8B-B14F-4D97-AF65-F5344CB8AC3E}">
        <p14:creationId xmlns:p14="http://schemas.microsoft.com/office/powerpoint/2010/main" val="3214848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AC9224-60A9-4683-BD80-1706FBC87F38}"/>
              </a:ext>
            </a:extLst>
          </p:cNvPr>
          <p:cNvSpPr>
            <a:spLocks noGrp="1"/>
          </p:cNvSpPr>
          <p:nvPr>
            <p:ph idx="1"/>
          </p:nvPr>
        </p:nvSpPr>
        <p:spPr>
          <a:xfrm>
            <a:off x="838200" y="1148080"/>
            <a:ext cx="10515600" cy="5028883"/>
          </a:xfrm>
        </p:spPr>
        <p:txBody>
          <a:bodyPr/>
          <a:lstStyle/>
          <a:p>
            <a:r>
              <a:rPr lang="en-US" dirty="0"/>
              <a:t>Codeword bitlengths are then as follows:</a:t>
            </a:r>
            <a:endParaRPr lang="en-IN" dirty="0"/>
          </a:p>
        </p:txBody>
      </p:sp>
      <p:pic>
        <p:nvPicPr>
          <p:cNvPr id="5" name="Picture 4">
            <a:extLst>
              <a:ext uri="{FF2B5EF4-FFF2-40B4-BE49-F238E27FC236}">
                <a16:creationId xmlns:a16="http://schemas.microsoft.com/office/drawing/2014/main" id="{2F923473-08D9-4D4A-950B-A9DF4F786CB8}"/>
              </a:ext>
            </a:extLst>
          </p:cNvPr>
          <p:cNvPicPr>
            <a:picLocks noChangeAspect="1"/>
          </p:cNvPicPr>
          <p:nvPr/>
        </p:nvPicPr>
        <p:blipFill>
          <a:blip r:embed="rId2"/>
          <a:stretch>
            <a:fillRect/>
          </a:stretch>
        </p:blipFill>
        <p:spPr>
          <a:xfrm>
            <a:off x="2235200" y="1899921"/>
            <a:ext cx="7061200" cy="4277042"/>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6FE6B97E-2ABF-4034-89B0-555D341D0ED7}"/>
                  </a:ext>
                </a:extLst>
              </p14:cNvPr>
              <p14:cNvContentPartPr/>
              <p14:nvPr/>
            </p14:nvContentPartPr>
            <p14:xfrm>
              <a:off x="635880" y="3788240"/>
              <a:ext cx="330480" cy="365040"/>
            </p14:xfrm>
          </p:contentPart>
        </mc:Choice>
        <mc:Fallback xmlns="">
          <p:pic>
            <p:nvPicPr>
              <p:cNvPr id="7" name="Ink 6">
                <a:extLst>
                  <a:ext uri="{FF2B5EF4-FFF2-40B4-BE49-F238E27FC236}">
                    <a16:creationId xmlns:a16="http://schemas.microsoft.com/office/drawing/2014/main" id="{6FE6B97E-2ABF-4034-89B0-555D341D0ED7}"/>
                  </a:ext>
                </a:extLst>
              </p:cNvPr>
              <p:cNvPicPr/>
              <p:nvPr/>
            </p:nvPicPr>
            <p:blipFill>
              <a:blip r:embed="rId4"/>
              <a:stretch>
                <a:fillRect/>
              </a:stretch>
            </p:blipFill>
            <p:spPr>
              <a:xfrm>
                <a:off x="626880" y="3779600"/>
                <a:ext cx="348120" cy="382680"/>
              </a:xfrm>
              <a:prstGeom prst="rect">
                <a:avLst/>
              </a:prstGeom>
            </p:spPr>
          </p:pic>
        </mc:Fallback>
      </mc:AlternateContent>
      <p:grpSp>
        <p:nvGrpSpPr>
          <p:cNvPr id="11" name="Group 10">
            <a:extLst>
              <a:ext uri="{FF2B5EF4-FFF2-40B4-BE49-F238E27FC236}">
                <a16:creationId xmlns:a16="http://schemas.microsoft.com/office/drawing/2014/main" id="{C0823898-E6E3-4711-A9D6-E03BEE56E39B}"/>
              </a:ext>
            </a:extLst>
          </p:cNvPr>
          <p:cNvGrpSpPr/>
          <p:nvPr/>
        </p:nvGrpSpPr>
        <p:grpSpPr>
          <a:xfrm>
            <a:off x="291000" y="2933240"/>
            <a:ext cx="955800" cy="546120"/>
            <a:chOff x="291000" y="2933240"/>
            <a:chExt cx="955800" cy="546120"/>
          </a:xfrm>
        </p:grpSpPr>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B4533E22-6362-4011-A752-DB85260E46C3}"/>
                    </a:ext>
                  </a:extLst>
                </p14:cNvPr>
                <p14:cNvContentPartPr/>
                <p14:nvPr/>
              </p14:nvContentPartPr>
              <p14:xfrm>
                <a:off x="969600" y="2950160"/>
                <a:ext cx="277200" cy="336960"/>
              </p14:xfrm>
            </p:contentPart>
          </mc:Choice>
          <mc:Fallback xmlns="">
            <p:pic>
              <p:nvPicPr>
                <p:cNvPr id="2" name="Ink 1">
                  <a:extLst>
                    <a:ext uri="{FF2B5EF4-FFF2-40B4-BE49-F238E27FC236}">
                      <a16:creationId xmlns:a16="http://schemas.microsoft.com/office/drawing/2014/main" id="{B4533E22-6362-4011-A752-DB85260E46C3}"/>
                    </a:ext>
                  </a:extLst>
                </p:cNvPr>
                <p:cNvPicPr/>
                <p:nvPr/>
              </p:nvPicPr>
              <p:blipFill>
                <a:blip r:embed="rId6"/>
                <a:stretch>
                  <a:fillRect/>
                </a:stretch>
              </p:blipFill>
              <p:spPr>
                <a:xfrm>
                  <a:off x="960960" y="2941160"/>
                  <a:ext cx="294840" cy="354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3C59ECAC-874E-49D7-B053-31AB39295BED}"/>
                    </a:ext>
                  </a:extLst>
                </p14:cNvPr>
                <p14:cNvContentPartPr/>
                <p14:nvPr/>
              </p14:nvContentPartPr>
              <p14:xfrm>
                <a:off x="809400" y="2933240"/>
                <a:ext cx="233640" cy="187560"/>
              </p14:xfrm>
            </p:contentPart>
          </mc:Choice>
          <mc:Fallback xmlns="">
            <p:pic>
              <p:nvPicPr>
                <p:cNvPr id="4" name="Ink 3">
                  <a:extLst>
                    <a:ext uri="{FF2B5EF4-FFF2-40B4-BE49-F238E27FC236}">
                      <a16:creationId xmlns:a16="http://schemas.microsoft.com/office/drawing/2014/main" id="{3C59ECAC-874E-49D7-B053-31AB39295BED}"/>
                    </a:ext>
                  </a:extLst>
                </p:cNvPr>
                <p:cNvPicPr/>
                <p:nvPr/>
              </p:nvPicPr>
              <p:blipFill>
                <a:blip r:embed="rId8"/>
                <a:stretch>
                  <a:fillRect/>
                </a:stretch>
              </p:blipFill>
              <p:spPr>
                <a:xfrm>
                  <a:off x="800760" y="2924240"/>
                  <a:ext cx="25128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CFEB12AA-66A0-47DB-A935-7C048CFB6D77}"/>
                    </a:ext>
                  </a:extLst>
                </p14:cNvPr>
                <p14:cNvContentPartPr/>
                <p14:nvPr/>
              </p14:nvContentPartPr>
              <p14:xfrm>
                <a:off x="291000" y="3243560"/>
                <a:ext cx="459360" cy="235800"/>
              </p14:xfrm>
            </p:contentPart>
          </mc:Choice>
          <mc:Fallback xmlns="">
            <p:pic>
              <p:nvPicPr>
                <p:cNvPr id="8" name="Ink 7">
                  <a:extLst>
                    <a:ext uri="{FF2B5EF4-FFF2-40B4-BE49-F238E27FC236}">
                      <a16:creationId xmlns:a16="http://schemas.microsoft.com/office/drawing/2014/main" id="{CFEB12AA-66A0-47DB-A935-7C048CFB6D77}"/>
                    </a:ext>
                  </a:extLst>
                </p:cNvPr>
                <p:cNvPicPr/>
                <p:nvPr/>
              </p:nvPicPr>
              <p:blipFill>
                <a:blip r:embed="rId10"/>
                <a:stretch>
                  <a:fillRect/>
                </a:stretch>
              </p:blipFill>
              <p:spPr>
                <a:xfrm>
                  <a:off x="282360" y="3234920"/>
                  <a:ext cx="47700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13C926B9-0597-488E-B6C9-F71B95A29F82}"/>
                    </a:ext>
                  </a:extLst>
                </p14:cNvPr>
                <p14:cNvContentPartPr/>
                <p14:nvPr/>
              </p14:nvContentPartPr>
              <p14:xfrm>
                <a:off x="687720" y="3196040"/>
                <a:ext cx="82440" cy="91080"/>
              </p14:xfrm>
            </p:contentPart>
          </mc:Choice>
          <mc:Fallback xmlns="">
            <p:pic>
              <p:nvPicPr>
                <p:cNvPr id="9" name="Ink 8">
                  <a:extLst>
                    <a:ext uri="{FF2B5EF4-FFF2-40B4-BE49-F238E27FC236}">
                      <a16:creationId xmlns:a16="http://schemas.microsoft.com/office/drawing/2014/main" id="{13C926B9-0597-488E-B6C9-F71B95A29F82}"/>
                    </a:ext>
                  </a:extLst>
                </p:cNvPr>
                <p:cNvPicPr/>
                <p:nvPr/>
              </p:nvPicPr>
              <p:blipFill>
                <a:blip r:embed="rId12"/>
                <a:stretch>
                  <a:fillRect/>
                </a:stretch>
              </p:blipFill>
              <p:spPr>
                <a:xfrm>
                  <a:off x="678720" y="3187040"/>
                  <a:ext cx="10008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3A4A7FB5-D45B-442A-81CF-C91740C34D6A}"/>
                    </a:ext>
                  </a:extLst>
                </p14:cNvPr>
                <p14:cNvContentPartPr/>
                <p14:nvPr/>
              </p14:nvContentPartPr>
              <p14:xfrm>
                <a:off x="752520" y="3240320"/>
                <a:ext cx="104400" cy="111960"/>
              </p14:xfrm>
            </p:contentPart>
          </mc:Choice>
          <mc:Fallback xmlns="">
            <p:pic>
              <p:nvPicPr>
                <p:cNvPr id="10" name="Ink 9">
                  <a:extLst>
                    <a:ext uri="{FF2B5EF4-FFF2-40B4-BE49-F238E27FC236}">
                      <a16:creationId xmlns:a16="http://schemas.microsoft.com/office/drawing/2014/main" id="{3A4A7FB5-D45B-442A-81CF-C91740C34D6A}"/>
                    </a:ext>
                  </a:extLst>
                </p:cNvPr>
                <p:cNvPicPr/>
                <p:nvPr/>
              </p:nvPicPr>
              <p:blipFill>
                <a:blip r:embed="rId14"/>
                <a:stretch>
                  <a:fillRect/>
                </a:stretch>
              </p:blipFill>
              <p:spPr>
                <a:xfrm>
                  <a:off x="743880" y="3231320"/>
                  <a:ext cx="122040" cy="129600"/>
                </a:xfrm>
                <a:prstGeom prst="rect">
                  <a:avLst/>
                </a:prstGeom>
              </p:spPr>
            </p:pic>
          </mc:Fallback>
        </mc:AlternateContent>
      </p:grpSp>
      <p:grpSp>
        <p:nvGrpSpPr>
          <p:cNvPr id="32" name="Group 31">
            <a:extLst>
              <a:ext uri="{FF2B5EF4-FFF2-40B4-BE49-F238E27FC236}">
                <a16:creationId xmlns:a16="http://schemas.microsoft.com/office/drawing/2014/main" id="{41CE0764-43C0-4C80-BE84-4AD532AB907F}"/>
              </a:ext>
            </a:extLst>
          </p:cNvPr>
          <p:cNvGrpSpPr/>
          <p:nvPr/>
        </p:nvGrpSpPr>
        <p:grpSpPr>
          <a:xfrm>
            <a:off x="212160" y="3671240"/>
            <a:ext cx="1890000" cy="1597320"/>
            <a:chOff x="212160" y="3671240"/>
            <a:chExt cx="1890000" cy="1597320"/>
          </a:xfrm>
        </p:grpSpPr>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68BA80E5-50C8-4838-8F57-DA1C00F4A72E}"/>
                    </a:ext>
                  </a:extLst>
                </p14:cNvPr>
                <p14:cNvContentPartPr/>
                <p14:nvPr/>
              </p14:nvContentPartPr>
              <p14:xfrm>
                <a:off x="212160" y="4191080"/>
                <a:ext cx="393120" cy="313200"/>
              </p14:xfrm>
            </p:contentPart>
          </mc:Choice>
          <mc:Fallback xmlns="">
            <p:pic>
              <p:nvPicPr>
                <p:cNvPr id="12" name="Ink 11">
                  <a:extLst>
                    <a:ext uri="{FF2B5EF4-FFF2-40B4-BE49-F238E27FC236}">
                      <a16:creationId xmlns:a16="http://schemas.microsoft.com/office/drawing/2014/main" id="{68BA80E5-50C8-4838-8F57-DA1C00F4A72E}"/>
                    </a:ext>
                  </a:extLst>
                </p:cNvPr>
                <p:cNvPicPr/>
                <p:nvPr/>
              </p:nvPicPr>
              <p:blipFill>
                <a:blip r:embed="rId16"/>
                <a:stretch>
                  <a:fillRect/>
                </a:stretch>
              </p:blipFill>
              <p:spPr>
                <a:xfrm>
                  <a:off x="203520" y="4182440"/>
                  <a:ext cx="41076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D533AD29-7FAB-40C9-ABFB-5B0EAB1B9508}"/>
                    </a:ext>
                  </a:extLst>
                </p14:cNvPr>
                <p14:cNvContentPartPr/>
                <p14:nvPr/>
              </p14:nvContentPartPr>
              <p14:xfrm>
                <a:off x="460920" y="4042400"/>
                <a:ext cx="120960" cy="151200"/>
              </p14:xfrm>
            </p:contentPart>
          </mc:Choice>
          <mc:Fallback xmlns="">
            <p:pic>
              <p:nvPicPr>
                <p:cNvPr id="13" name="Ink 12">
                  <a:extLst>
                    <a:ext uri="{FF2B5EF4-FFF2-40B4-BE49-F238E27FC236}">
                      <a16:creationId xmlns:a16="http://schemas.microsoft.com/office/drawing/2014/main" id="{D533AD29-7FAB-40C9-ABFB-5B0EAB1B9508}"/>
                    </a:ext>
                  </a:extLst>
                </p:cNvPr>
                <p:cNvPicPr/>
                <p:nvPr/>
              </p:nvPicPr>
              <p:blipFill>
                <a:blip r:embed="rId18"/>
                <a:stretch>
                  <a:fillRect/>
                </a:stretch>
              </p:blipFill>
              <p:spPr>
                <a:xfrm>
                  <a:off x="452280" y="4033400"/>
                  <a:ext cx="13860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45198AF4-F6AD-46B9-819B-CCB026B78CF1}"/>
                    </a:ext>
                  </a:extLst>
                </p14:cNvPr>
                <p14:cNvContentPartPr/>
                <p14:nvPr/>
              </p14:nvContentPartPr>
              <p14:xfrm>
                <a:off x="589080" y="4170920"/>
                <a:ext cx="18720" cy="36360"/>
              </p14:xfrm>
            </p:contentPart>
          </mc:Choice>
          <mc:Fallback xmlns="">
            <p:pic>
              <p:nvPicPr>
                <p:cNvPr id="14" name="Ink 13">
                  <a:extLst>
                    <a:ext uri="{FF2B5EF4-FFF2-40B4-BE49-F238E27FC236}">
                      <a16:creationId xmlns:a16="http://schemas.microsoft.com/office/drawing/2014/main" id="{45198AF4-F6AD-46B9-819B-CCB026B78CF1}"/>
                    </a:ext>
                  </a:extLst>
                </p:cNvPr>
                <p:cNvPicPr/>
                <p:nvPr/>
              </p:nvPicPr>
              <p:blipFill>
                <a:blip r:embed="rId20"/>
                <a:stretch>
                  <a:fillRect/>
                </a:stretch>
              </p:blipFill>
              <p:spPr>
                <a:xfrm>
                  <a:off x="580080" y="4161920"/>
                  <a:ext cx="36360" cy="54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90C207FD-26C4-4B0E-B43A-C3966D35DD69}"/>
                    </a:ext>
                  </a:extLst>
                </p14:cNvPr>
                <p14:cNvContentPartPr/>
                <p14:nvPr/>
              </p14:nvContentPartPr>
              <p14:xfrm>
                <a:off x="537960" y="4266680"/>
                <a:ext cx="360" cy="360"/>
              </p14:xfrm>
            </p:contentPart>
          </mc:Choice>
          <mc:Fallback xmlns="">
            <p:pic>
              <p:nvPicPr>
                <p:cNvPr id="16" name="Ink 15">
                  <a:extLst>
                    <a:ext uri="{FF2B5EF4-FFF2-40B4-BE49-F238E27FC236}">
                      <a16:creationId xmlns:a16="http://schemas.microsoft.com/office/drawing/2014/main" id="{90C207FD-26C4-4B0E-B43A-C3966D35DD69}"/>
                    </a:ext>
                  </a:extLst>
                </p:cNvPr>
                <p:cNvPicPr/>
                <p:nvPr/>
              </p:nvPicPr>
              <p:blipFill>
                <a:blip r:embed="rId22"/>
                <a:stretch>
                  <a:fillRect/>
                </a:stretch>
              </p:blipFill>
              <p:spPr>
                <a:xfrm>
                  <a:off x="528960" y="42580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5E39DDCD-5ABC-40A7-B505-F1233626A182}"/>
                    </a:ext>
                  </a:extLst>
                </p14:cNvPr>
                <p14:cNvContentPartPr/>
                <p14:nvPr/>
              </p14:nvContentPartPr>
              <p14:xfrm>
                <a:off x="536160" y="4155080"/>
                <a:ext cx="113760" cy="119160"/>
              </p14:xfrm>
            </p:contentPart>
          </mc:Choice>
          <mc:Fallback xmlns="">
            <p:pic>
              <p:nvPicPr>
                <p:cNvPr id="17" name="Ink 16">
                  <a:extLst>
                    <a:ext uri="{FF2B5EF4-FFF2-40B4-BE49-F238E27FC236}">
                      <a16:creationId xmlns:a16="http://schemas.microsoft.com/office/drawing/2014/main" id="{5E39DDCD-5ABC-40A7-B505-F1233626A182}"/>
                    </a:ext>
                  </a:extLst>
                </p:cNvPr>
                <p:cNvPicPr/>
                <p:nvPr/>
              </p:nvPicPr>
              <p:blipFill>
                <a:blip r:embed="rId24"/>
                <a:stretch>
                  <a:fillRect/>
                </a:stretch>
              </p:blipFill>
              <p:spPr>
                <a:xfrm>
                  <a:off x="527160" y="4146080"/>
                  <a:ext cx="13140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995BCA16-B550-43E7-BC7A-C92FAA4BBF66}"/>
                    </a:ext>
                  </a:extLst>
                </p14:cNvPr>
                <p14:cNvContentPartPr/>
                <p14:nvPr/>
              </p14:nvContentPartPr>
              <p14:xfrm>
                <a:off x="823440" y="4215560"/>
                <a:ext cx="481320" cy="856080"/>
              </p14:xfrm>
            </p:contentPart>
          </mc:Choice>
          <mc:Fallback xmlns="">
            <p:pic>
              <p:nvPicPr>
                <p:cNvPr id="19" name="Ink 18">
                  <a:extLst>
                    <a:ext uri="{FF2B5EF4-FFF2-40B4-BE49-F238E27FC236}">
                      <a16:creationId xmlns:a16="http://schemas.microsoft.com/office/drawing/2014/main" id="{995BCA16-B550-43E7-BC7A-C92FAA4BBF66}"/>
                    </a:ext>
                  </a:extLst>
                </p:cNvPr>
                <p:cNvPicPr/>
                <p:nvPr/>
              </p:nvPicPr>
              <p:blipFill>
                <a:blip r:embed="rId26"/>
                <a:stretch>
                  <a:fillRect/>
                </a:stretch>
              </p:blipFill>
              <p:spPr>
                <a:xfrm>
                  <a:off x="814440" y="4206560"/>
                  <a:ext cx="498960" cy="8737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1" name="Ink 20">
                  <a:extLst>
                    <a:ext uri="{FF2B5EF4-FFF2-40B4-BE49-F238E27FC236}">
                      <a16:creationId xmlns:a16="http://schemas.microsoft.com/office/drawing/2014/main" id="{CF924043-9B35-4026-96F0-4222E5077D81}"/>
                    </a:ext>
                  </a:extLst>
                </p14:cNvPr>
                <p14:cNvContentPartPr/>
                <p14:nvPr/>
              </p14:nvContentPartPr>
              <p14:xfrm>
                <a:off x="1473600" y="4380080"/>
                <a:ext cx="32040" cy="55080"/>
              </p14:xfrm>
            </p:contentPart>
          </mc:Choice>
          <mc:Fallback xmlns="">
            <p:pic>
              <p:nvPicPr>
                <p:cNvPr id="21" name="Ink 20">
                  <a:extLst>
                    <a:ext uri="{FF2B5EF4-FFF2-40B4-BE49-F238E27FC236}">
                      <a16:creationId xmlns:a16="http://schemas.microsoft.com/office/drawing/2014/main" id="{CF924043-9B35-4026-96F0-4222E5077D81}"/>
                    </a:ext>
                  </a:extLst>
                </p:cNvPr>
                <p:cNvPicPr/>
                <p:nvPr/>
              </p:nvPicPr>
              <p:blipFill>
                <a:blip r:embed="rId28"/>
                <a:stretch>
                  <a:fillRect/>
                </a:stretch>
              </p:blipFill>
              <p:spPr>
                <a:xfrm>
                  <a:off x="1464600" y="4371440"/>
                  <a:ext cx="4968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37C1C803-8C5B-46BA-9D0A-E7941F3F4970}"/>
                    </a:ext>
                  </a:extLst>
                </p14:cNvPr>
                <p14:cNvContentPartPr/>
                <p14:nvPr/>
              </p14:nvContentPartPr>
              <p14:xfrm>
                <a:off x="1496280" y="4514000"/>
                <a:ext cx="19440" cy="28080"/>
              </p14:xfrm>
            </p:contentPart>
          </mc:Choice>
          <mc:Fallback xmlns="">
            <p:pic>
              <p:nvPicPr>
                <p:cNvPr id="22" name="Ink 21">
                  <a:extLst>
                    <a:ext uri="{FF2B5EF4-FFF2-40B4-BE49-F238E27FC236}">
                      <a16:creationId xmlns:a16="http://schemas.microsoft.com/office/drawing/2014/main" id="{37C1C803-8C5B-46BA-9D0A-E7941F3F4970}"/>
                    </a:ext>
                  </a:extLst>
                </p:cNvPr>
                <p:cNvPicPr/>
                <p:nvPr/>
              </p:nvPicPr>
              <p:blipFill>
                <a:blip r:embed="rId30"/>
                <a:stretch>
                  <a:fillRect/>
                </a:stretch>
              </p:blipFill>
              <p:spPr>
                <a:xfrm>
                  <a:off x="1487280" y="4505000"/>
                  <a:ext cx="370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E5E112B0-72C7-4C6E-84EA-B09170A175FB}"/>
                    </a:ext>
                  </a:extLst>
                </p14:cNvPr>
                <p14:cNvContentPartPr/>
                <p14:nvPr/>
              </p14:nvContentPartPr>
              <p14:xfrm>
                <a:off x="1439400" y="4347320"/>
                <a:ext cx="107640" cy="105840"/>
              </p14:xfrm>
            </p:contentPart>
          </mc:Choice>
          <mc:Fallback xmlns="">
            <p:pic>
              <p:nvPicPr>
                <p:cNvPr id="23" name="Ink 22">
                  <a:extLst>
                    <a:ext uri="{FF2B5EF4-FFF2-40B4-BE49-F238E27FC236}">
                      <a16:creationId xmlns:a16="http://schemas.microsoft.com/office/drawing/2014/main" id="{E5E112B0-72C7-4C6E-84EA-B09170A175FB}"/>
                    </a:ext>
                  </a:extLst>
                </p:cNvPr>
                <p:cNvPicPr/>
                <p:nvPr/>
              </p:nvPicPr>
              <p:blipFill>
                <a:blip r:embed="rId32"/>
                <a:stretch>
                  <a:fillRect/>
                </a:stretch>
              </p:blipFill>
              <p:spPr>
                <a:xfrm>
                  <a:off x="1430760" y="4338680"/>
                  <a:ext cx="12528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4" name="Ink 23">
                  <a:extLst>
                    <a:ext uri="{FF2B5EF4-FFF2-40B4-BE49-F238E27FC236}">
                      <a16:creationId xmlns:a16="http://schemas.microsoft.com/office/drawing/2014/main" id="{B92925A6-9176-4A42-9849-0D54FF1850CE}"/>
                    </a:ext>
                  </a:extLst>
                </p14:cNvPr>
                <p14:cNvContentPartPr/>
                <p14:nvPr/>
              </p14:nvContentPartPr>
              <p14:xfrm>
                <a:off x="1513200" y="4478360"/>
                <a:ext cx="58320" cy="75600"/>
              </p14:xfrm>
            </p:contentPart>
          </mc:Choice>
          <mc:Fallback xmlns="">
            <p:pic>
              <p:nvPicPr>
                <p:cNvPr id="24" name="Ink 23">
                  <a:extLst>
                    <a:ext uri="{FF2B5EF4-FFF2-40B4-BE49-F238E27FC236}">
                      <a16:creationId xmlns:a16="http://schemas.microsoft.com/office/drawing/2014/main" id="{B92925A6-9176-4A42-9849-0D54FF1850CE}"/>
                    </a:ext>
                  </a:extLst>
                </p:cNvPr>
                <p:cNvPicPr/>
                <p:nvPr/>
              </p:nvPicPr>
              <p:blipFill>
                <a:blip r:embed="rId34"/>
                <a:stretch>
                  <a:fillRect/>
                </a:stretch>
              </p:blipFill>
              <p:spPr>
                <a:xfrm>
                  <a:off x="1504560" y="4469720"/>
                  <a:ext cx="7596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6" name="Ink 25">
                  <a:extLst>
                    <a:ext uri="{FF2B5EF4-FFF2-40B4-BE49-F238E27FC236}">
                      <a16:creationId xmlns:a16="http://schemas.microsoft.com/office/drawing/2014/main" id="{D9A8651B-97AF-479F-ACC7-B517C52A870A}"/>
                    </a:ext>
                  </a:extLst>
                </p14:cNvPr>
                <p14:cNvContentPartPr/>
                <p14:nvPr/>
              </p14:nvContentPartPr>
              <p14:xfrm>
                <a:off x="1671600" y="4013600"/>
                <a:ext cx="288360" cy="376920"/>
              </p14:xfrm>
            </p:contentPart>
          </mc:Choice>
          <mc:Fallback xmlns="">
            <p:pic>
              <p:nvPicPr>
                <p:cNvPr id="26" name="Ink 25">
                  <a:extLst>
                    <a:ext uri="{FF2B5EF4-FFF2-40B4-BE49-F238E27FC236}">
                      <a16:creationId xmlns:a16="http://schemas.microsoft.com/office/drawing/2014/main" id="{D9A8651B-97AF-479F-ACC7-B517C52A870A}"/>
                    </a:ext>
                  </a:extLst>
                </p:cNvPr>
                <p:cNvPicPr/>
                <p:nvPr/>
              </p:nvPicPr>
              <p:blipFill>
                <a:blip r:embed="rId36"/>
                <a:stretch>
                  <a:fillRect/>
                </a:stretch>
              </p:blipFill>
              <p:spPr>
                <a:xfrm>
                  <a:off x="1662960" y="4004960"/>
                  <a:ext cx="306000" cy="3945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7" name="Ink 26">
                  <a:extLst>
                    <a:ext uri="{FF2B5EF4-FFF2-40B4-BE49-F238E27FC236}">
                      <a16:creationId xmlns:a16="http://schemas.microsoft.com/office/drawing/2014/main" id="{2C99FC78-0051-420F-8A0C-592828FEB7BB}"/>
                    </a:ext>
                  </a:extLst>
                </p14:cNvPr>
                <p14:cNvContentPartPr/>
                <p14:nvPr/>
              </p14:nvContentPartPr>
              <p14:xfrm>
                <a:off x="1673760" y="3671240"/>
                <a:ext cx="210600" cy="255960"/>
              </p14:xfrm>
            </p:contentPart>
          </mc:Choice>
          <mc:Fallback xmlns="">
            <p:pic>
              <p:nvPicPr>
                <p:cNvPr id="27" name="Ink 26">
                  <a:extLst>
                    <a:ext uri="{FF2B5EF4-FFF2-40B4-BE49-F238E27FC236}">
                      <a16:creationId xmlns:a16="http://schemas.microsoft.com/office/drawing/2014/main" id="{2C99FC78-0051-420F-8A0C-592828FEB7BB}"/>
                    </a:ext>
                  </a:extLst>
                </p:cNvPr>
                <p:cNvPicPr/>
                <p:nvPr/>
              </p:nvPicPr>
              <p:blipFill>
                <a:blip r:embed="rId38"/>
                <a:stretch>
                  <a:fillRect/>
                </a:stretch>
              </p:blipFill>
              <p:spPr>
                <a:xfrm>
                  <a:off x="1664760" y="3662240"/>
                  <a:ext cx="22824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8" name="Ink 27">
                  <a:extLst>
                    <a:ext uri="{FF2B5EF4-FFF2-40B4-BE49-F238E27FC236}">
                      <a16:creationId xmlns:a16="http://schemas.microsoft.com/office/drawing/2014/main" id="{3E19C7BE-6507-445D-AD26-4A1D3F28D319}"/>
                    </a:ext>
                  </a:extLst>
                </p14:cNvPr>
                <p14:cNvContentPartPr/>
                <p14:nvPr/>
              </p14:nvContentPartPr>
              <p14:xfrm>
                <a:off x="1640280" y="5134280"/>
                <a:ext cx="50400" cy="110160"/>
              </p14:xfrm>
            </p:contentPart>
          </mc:Choice>
          <mc:Fallback xmlns="">
            <p:pic>
              <p:nvPicPr>
                <p:cNvPr id="28" name="Ink 27">
                  <a:extLst>
                    <a:ext uri="{FF2B5EF4-FFF2-40B4-BE49-F238E27FC236}">
                      <a16:creationId xmlns:a16="http://schemas.microsoft.com/office/drawing/2014/main" id="{3E19C7BE-6507-445D-AD26-4A1D3F28D319}"/>
                    </a:ext>
                  </a:extLst>
                </p:cNvPr>
                <p:cNvPicPr/>
                <p:nvPr/>
              </p:nvPicPr>
              <p:blipFill>
                <a:blip r:embed="rId40"/>
                <a:stretch>
                  <a:fillRect/>
                </a:stretch>
              </p:blipFill>
              <p:spPr>
                <a:xfrm>
                  <a:off x="1631280" y="5125640"/>
                  <a:ext cx="6804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9" name="Ink 28">
                  <a:extLst>
                    <a:ext uri="{FF2B5EF4-FFF2-40B4-BE49-F238E27FC236}">
                      <a16:creationId xmlns:a16="http://schemas.microsoft.com/office/drawing/2014/main" id="{F11F4D67-7D6D-4C52-B228-FB0526FC8E39}"/>
                    </a:ext>
                  </a:extLst>
                </p14:cNvPr>
                <p14:cNvContentPartPr/>
                <p14:nvPr/>
              </p14:nvContentPartPr>
              <p14:xfrm>
                <a:off x="1743600" y="5164880"/>
                <a:ext cx="42120" cy="60120"/>
              </p14:xfrm>
            </p:contentPart>
          </mc:Choice>
          <mc:Fallback xmlns="">
            <p:pic>
              <p:nvPicPr>
                <p:cNvPr id="29" name="Ink 28">
                  <a:extLst>
                    <a:ext uri="{FF2B5EF4-FFF2-40B4-BE49-F238E27FC236}">
                      <a16:creationId xmlns:a16="http://schemas.microsoft.com/office/drawing/2014/main" id="{F11F4D67-7D6D-4C52-B228-FB0526FC8E39}"/>
                    </a:ext>
                  </a:extLst>
                </p:cNvPr>
                <p:cNvPicPr/>
                <p:nvPr/>
              </p:nvPicPr>
              <p:blipFill>
                <a:blip r:embed="rId42"/>
                <a:stretch>
                  <a:fillRect/>
                </a:stretch>
              </p:blipFill>
              <p:spPr>
                <a:xfrm>
                  <a:off x="1734960" y="5155880"/>
                  <a:ext cx="5976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0" name="Ink 29">
                  <a:extLst>
                    <a:ext uri="{FF2B5EF4-FFF2-40B4-BE49-F238E27FC236}">
                      <a16:creationId xmlns:a16="http://schemas.microsoft.com/office/drawing/2014/main" id="{57047068-D915-4A16-BBF4-EEDF47E2F369}"/>
                    </a:ext>
                  </a:extLst>
                </p14:cNvPr>
                <p14:cNvContentPartPr/>
                <p14:nvPr/>
              </p14:nvContentPartPr>
              <p14:xfrm>
                <a:off x="1883280" y="4685360"/>
                <a:ext cx="218880" cy="583200"/>
              </p14:xfrm>
            </p:contentPart>
          </mc:Choice>
          <mc:Fallback xmlns="">
            <p:pic>
              <p:nvPicPr>
                <p:cNvPr id="30" name="Ink 29">
                  <a:extLst>
                    <a:ext uri="{FF2B5EF4-FFF2-40B4-BE49-F238E27FC236}">
                      <a16:creationId xmlns:a16="http://schemas.microsoft.com/office/drawing/2014/main" id="{57047068-D915-4A16-BBF4-EEDF47E2F369}"/>
                    </a:ext>
                  </a:extLst>
                </p:cNvPr>
                <p:cNvPicPr/>
                <p:nvPr/>
              </p:nvPicPr>
              <p:blipFill>
                <a:blip r:embed="rId44"/>
                <a:stretch>
                  <a:fillRect/>
                </a:stretch>
              </p:blipFill>
              <p:spPr>
                <a:xfrm>
                  <a:off x="1874280" y="4676360"/>
                  <a:ext cx="236520" cy="600840"/>
                </a:xfrm>
                <a:prstGeom prst="rect">
                  <a:avLst/>
                </a:prstGeom>
              </p:spPr>
            </p:pic>
          </mc:Fallback>
        </mc:AlternateContent>
      </p:grpSp>
    </p:spTree>
    <p:extLst>
      <p:ext uri="{BB962C8B-B14F-4D97-AF65-F5344CB8AC3E}">
        <p14:creationId xmlns:p14="http://schemas.microsoft.com/office/powerpoint/2010/main" val="421058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41367F-8B36-49EB-A319-9A62C8975226}"/>
              </a:ext>
            </a:extLst>
          </p:cNvPr>
          <p:cNvSpPr>
            <a:spLocks noGrp="1"/>
          </p:cNvSpPr>
          <p:nvPr>
            <p:ph idx="1"/>
          </p:nvPr>
        </p:nvSpPr>
        <p:spPr>
          <a:xfrm>
            <a:off x="838200" y="1330960"/>
            <a:ext cx="10515600" cy="4846003"/>
          </a:xfrm>
        </p:spPr>
        <p:txBody>
          <a:bodyPr/>
          <a:lstStyle/>
          <a:p>
            <a:r>
              <a:rPr lang="en-US" dirty="0"/>
              <a:t>Consequently, the average bitrate per symbol is: </a:t>
            </a:r>
          </a:p>
          <a:p>
            <a:pPr marL="0" indent="0">
              <a:buNone/>
            </a:pPr>
            <a:r>
              <a:rPr lang="en-US" dirty="0"/>
              <a:t>	Average = 0.5×(0.36 + 3 × 0.18 + 3 × 0.18 + 4 × 0.06 + 4 × 0.06 + 4 			× 0.09 + 5 × 0.03 + 6 × 0.03 + 6 × 0.01) = 1.3350.</a:t>
            </a:r>
          </a:p>
          <a:p>
            <a:pPr marL="0" indent="0">
              <a:buNone/>
            </a:pPr>
            <a:endParaRPr lang="en-US" dirty="0"/>
          </a:p>
          <a:p>
            <a:r>
              <a:rPr lang="en-US" dirty="0"/>
              <a:t>The average bitrate per symbol was 1.4 for length-1 symbols, and the best possible is the entropy: η ≈ 1.2955. </a:t>
            </a:r>
          </a:p>
          <a:p>
            <a:r>
              <a:rPr lang="en-US" dirty="0"/>
              <a:t>So we found that, indeed, the Extended Huffman bitrate does fit into the bound and in fact does result in a modest improvement in compression ratio in practice.</a:t>
            </a:r>
          </a:p>
          <a:p>
            <a:pPr marL="0" indent="0">
              <a:buNone/>
            </a:pPr>
            <a:r>
              <a:rPr lang="en-US" dirty="0"/>
              <a:t>	</a:t>
            </a:r>
            <a:endParaRPr lang="en-IN" dirty="0"/>
          </a:p>
        </p:txBody>
      </p:sp>
    </p:spTree>
    <p:extLst>
      <p:ext uri="{BB962C8B-B14F-4D97-AF65-F5344CB8AC3E}">
        <p14:creationId xmlns:p14="http://schemas.microsoft.com/office/powerpoint/2010/main" val="3919048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6EEEE-9DDF-4821-B720-57ADEB6FDCC9}"/>
              </a:ext>
            </a:extLst>
          </p:cNvPr>
          <p:cNvSpPr>
            <a:spLocks noGrp="1"/>
          </p:cNvSpPr>
          <p:nvPr>
            <p:ph type="title"/>
          </p:nvPr>
        </p:nvSpPr>
        <p:spPr/>
        <p:txBody>
          <a:bodyPr/>
          <a:lstStyle/>
          <a:p>
            <a:r>
              <a:rPr lang="en-IN" dirty="0">
                <a:solidFill>
                  <a:srgbClr val="FF0000"/>
                </a:solidFill>
                <a:latin typeface="Comic Sans MS" panose="030F0702030302020204" pitchFamily="66" charset="0"/>
              </a:rPr>
              <a:t>Adaptive Huffman Coding</a:t>
            </a:r>
          </a:p>
        </p:txBody>
      </p:sp>
      <p:sp>
        <p:nvSpPr>
          <p:cNvPr id="3" name="Content Placeholder 2">
            <a:extLst>
              <a:ext uri="{FF2B5EF4-FFF2-40B4-BE49-F238E27FC236}">
                <a16:creationId xmlns:a16="http://schemas.microsoft.com/office/drawing/2014/main" id="{1953F1F2-E0F5-40EC-B579-5FD5D01EFA3B}"/>
              </a:ext>
            </a:extLst>
          </p:cNvPr>
          <p:cNvSpPr>
            <a:spLocks noGrp="1"/>
          </p:cNvSpPr>
          <p:nvPr>
            <p:ph idx="1"/>
          </p:nvPr>
        </p:nvSpPr>
        <p:spPr>
          <a:xfrm>
            <a:off x="838200" y="1574800"/>
            <a:ext cx="10515600" cy="5008880"/>
          </a:xfrm>
        </p:spPr>
        <p:txBody>
          <a:bodyPr>
            <a:normAutofit fontScale="92500" lnSpcReduction="20000"/>
          </a:bodyPr>
          <a:lstStyle/>
          <a:p>
            <a:pPr algn="just"/>
            <a:r>
              <a:rPr lang="en-US" dirty="0"/>
              <a:t>The Huffman algorithm requires prior statistical knowledge about the information source, and such information is often not available.</a:t>
            </a:r>
          </a:p>
          <a:p>
            <a:pPr algn="just"/>
            <a:r>
              <a:rPr lang="en-US" dirty="0"/>
              <a:t>This is particularly true in multimedia applications, where future data is unknown before its arrival, as for example in live (or streaming) audio and video.</a:t>
            </a:r>
          </a:p>
          <a:p>
            <a:pPr algn="just"/>
            <a:r>
              <a:rPr lang="en-US" dirty="0"/>
              <a:t>Even when the statistics are available, the transmission of the symbol table could represent heavy overhead.</a:t>
            </a:r>
          </a:p>
          <a:p>
            <a:pPr algn="just"/>
            <a:r>
              <a:rPr lang="en-US" dirty="0"/>
              <a:t>For the non-extended version of Huffman coding, the above discussion assumes a so-called order-0 model—that is, symbols/characters were treated singly, without any context or history maintained. </a:t>
            </a:r>
          </a:p>
          <a:p>
            <a:pPr algn="just"/>
            <a:r>
              <a:rPr lang="en-US" dirty="0"/>
              <a:t>One possible way to include contextual information is to examine k preceding (or succeeding) symbols each time; this is known as an order-k model.</a:t>
            </a:r>
          </a:p>
          <a:p>
            <a:pPr algn="just"/>
            <a:r>
              <a:rPr lang="en-US" dirty="0"/>
              <a:t>Nevertheless, this again implies that much more statistical data has to be stored and sent for the order-k model when k ≥ 1.</a:t>
            </a:r>
            <a:endParaRPr lang="en-IN" dirty="0"/>
          </a:p>
        </p:txBody>
      </p:sp>
    </p:spTree>
    <p:extLst>
      <p:ext uri="{BB962C8B-B14F-4D97-AF65-F5344CB8AC3E}">
        <p14:creationId xmlns:p14="http://schemas.microsoft.com/office/powerpoint/2010/main" val="43918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762</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Comic Sans MS</vt:lpstr>
      <vt:lpstr>Office Theme</vt:lpstr>
      <vt:lpstr>Multimedia Systems Lecture – 24</vt:lpstr>
      <vt:lpstr>PowerPoint Presentation</vt:lpstr>
      <vt:lpstr>PowerPoint Presentation</vt:lpstr>
      <vt:lpstr>PowerPoint Presentation</vt:lpstr>
      <vt:lpstr>PowerPoint Presentation</vt:lpstr>
      <vt:lpstr>Extended Huffman Tree</vt:lpstr>
      <vt:lpstr>PowerPoint Presentation</vt:lpstr>
      <vt:lpstr>PowerPoint Presentation</vt:lpstr>
      <vt:lpstr>Adaptive Huffman Coding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Systems Lecture – 24</dc:title>
  <dc:creator>Priyambada Subudhi</dc:creator>
  <cp:lastModifiedBy>Priyambada Subudhi</cp:lastModifiedBy>
  <cp:revision>2</cp:revision>
  <dcterms:created xsi:type="dcterms:W3CDTF">2022-03-08T09:30:47Z</dcterms:created>
  <dcterms:modified xsi:type="dcterms:W3CDTF">2022-03-08T10:39:24Z</dcterms:modified>
</cp:coreProperties>
</file>