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0" r:id="rId4"/>
    <p:sldId id="271" r:id="rId5"/>
    <p:sldId id="272" r:id="rId6"/>
    <p:sldId id="273" r:id="rId7"/>
    <p:sldId id="274" r:id="rId8"/>
    <p:sldId id="275"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8AFE-8082-4DA4-BB0E-D87B0487FA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C6AEAF-3E54-4C7E-8AC2-C51540D387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90E6B0-CAE3-4670-AF36-378A0F488835}"/>
              </a:ext>
            </a:extLst>
          </p:cNvPr>
          <p:cNvSpPr>
            <a:spLocks noGrp="1"/>
          </p:cNvSpPr>
          <p:nvPr>
            <p:ph type="dt" sz="half" idx="10"/>
          </p:nvPr>
        </p:nvSpPr>
        <p:spPr/>
        <p:txBody>
          <a:bodyPr/>
          <a:lstStyle/>
          <a:p>
            <a:fld id="{54F16012-D06D-45BD-A50F-187C4EB23EE2}" type="datetimeFigureOut">
              <a:rPr lang="en-IN" smtClean="0"/>
              <a:t>09-03-2022</a:t>
            </a:fld>
            <a:endParaRPr lang="en-IN"/>
          </a:p>
        </p:txBody>
      </p:sp>
      <p:sp>
        <p:nvSpPr>
          <p:cNvPr id="5" name="Footer Placeholder 4">
            <a:extLst>
              <a:ext uri="{FF2B5EF4-FFF2-40B4-BE49-F238E27FC236}">
                <a16:creationId xmlns:a16="http://schemas.microsoft.com/office/drawing/2014/main" id="{59D87A9A-1CD9-4E69-A483-83899C86CD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A69542-67EB-41E1-AA03-DD047ECC6076}"/>
              </a:ext>
            </a:extLst>
          </p:cNvPr>
          <p:cNvSpPr>
            <a:spLocks noGrp="1"/>
          </p:cNvSpPr>
          <p:nvPr>
            <p:ph type="sldNum" sz="quarter" idx="12"/>
          </p:nvPr>
        </p:nvSpPr>
        <p:spPr/>
        <p:txBody>
          <a:bodyPr/>
          <a:lstStyle/>
          <a:p>
            <a:fld id="{62FB97F1-2426-44BB-8082-97F21A083370}" type="slidenum">
              <a:rPr lang="en-IN" smtClean="0"/>
              <a:t>‹#›</a:t>
            </a:fld>
            <a:endParaRPr lang="en-IN"/>
          </a:p>
        </p:txBody>
      </p:sp>
    </p:spTree>
    <p:extLst>
      <p:ext uri="{BB962C8B-B14F-4D97-AF65-F5344CB8AC3E}">
        <p14:creationId xmlns:p14="http://schemas.microsoft.com/office/powerpoint/2010/main" val="2398889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7D77-C865-45D5-B8E4-71E10CB50D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857792-4893-44D1-A182-96C0DD132C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ECE9FC-132D-4D1D-B13F-16327DF4B04B}"/>
              </a:ext>
            </a:extLst>
          </p:cNvPr>
          <p:cNvSpPr>
            <a:spLocks noGrp="1"/>
          </p:cNvSpPr>
          <p:nvPr>
            <p:ph type="dt" sz="half" idx="10"/>
          </p:nvPr>
        </p:nvSpPr>
        <p:spPr/>
        <p:txBody>
          <a:bodyPr/>
          <a:lstStyle/>
          <a:p>
            <a:fld id="{54F16012-D06D-45BD-A50F-187C4EB23EE2}" type="datetimeFigureOut">
              <a:rPr lang="en-IN" smtClean="0"/>
              <a:t>09-03-2022</a:t>
            </a:fld>
            <a:endParaRPr lang="en-IN"/>
          </a:p>
        </p:txBody>
      </p:sp>
      <p:sp>
        <p:nvSpPr>
          <p:cNvPr id="5" name="Footer Placeholder 4">
            <a:extLst>
              <a:ext uri="{FF2B5EF4-FFF2-40B4-BE49-F238E27FC236}">
                <a16:creationId xmlns:a16="http://schemas.microsoft.com/office/drawing/2014/main" id="{2A946878-3AC6-4E4D-91DC-F6111CAD91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C48AA4-83C0-4DCB-A7F7-C7B22ABC069A}"/>
              </a:ext>
            </a:extLst>
          </p:cNvPr>
          <p:cNvSpPr>
            <a:spLocks noGrp="1"/>
          </p:cNvSpPr>
          <p:nvPr>
            <p:ph type="sldNum" sz="quarter" idx="12"/>
          </p:nvPr>
        </p:nvSpPr>
        <p:spPr/>
        <p:txBody>
          <a:bodyPr/>
          <a:lstStyle/>
          <a:p>
            <a:fld id="{62FB97F1-2426-44BB-8082-97F21A083370}" type="slidenum">
              <a:rPr lang="en-IN" smtClean="0"/>
              <a:t>‹#›</a:t>
            </a:fld>
            <a:endParaRPr lang="en-IN"/>
          </a:p>
        </p:txBody>
      </p:sp>
    </p:spTree>
    <p:extLst>
      <p:ext uri="{BB962C8B-B14F-4D97-AF65-F5344CB8AC3E}">
        <p14:creationId xmlns:p14="http://schemas.microsoft.com/office/powerpoint/2010/main" val="62181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289FC-60BF-4B1C-B679-5CCA0DF835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27385-6A2D-40F5-8A2B-4B87696943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D22EF-FBFB-449F-814A-1CD1E14887AF}"/>
              </a:ext>
            </a:extLst>
          </p:cNvPr>
          <p:cNvSpPr>
            <a:spLocks noGrp="1"/>
          </p:cNvSpPr>
          <p:nvPr>
            <p:ph type="dt" sz="half" idx="10"/>
          </p:nvPr>
        </p:nvSpPr>
        <p:spPr/>
        <p:txBody>
          <a:bodyPr/>
          <a:lstStyle/>
          <a:p>
            <a:fld id="{54F16012-D06D-45BD-A50F-187C4EB23EE2}" type="datetimeFigureOut">
              <a:rPr lang="en-IN" smtClean="0"/>
              <a:t>09-03-2022</a:t>
            </a:fld>
            <a:endParaRPr lang="en-IN"/>
          </a:p>
        </p:txBody>
      </p:sp>
      <p:sp>
        <p:nvSpPr>
          <p:cNvPr id="5" name="Footer Placeholder 4">
            <a:extLst>
              <a:ext uri="{FF2B5EF4-FFF2-40B4-BE49-F238E27FC236}">
                <a16:creationId xmlns:a16="http://schemas.microsoft.com/office/drawing/2014/main" id="{9FFB3D08-0B69-45BE-8FA5-51A9090D0B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98CE85-50A2-4A58-8D3B-219115B251C5}"/>
              </a:ext>
            </a:extLst>
          </p:cNvPr>
          <p:cNvSpPr>
            <a:spLocks noGrp="1"/>
          </p:cNvSpPr>
          <p:nvPr>
            <p:ph type="sldNum" sz="quarter" idx="12"/>
          </p:nvPr>
        </p:nvSpPr>
        <p:spPr/>
        <p:txBody>
          <a:bodyPr/>
          <a:lstStyle/>
          <a:p>
            <a:fld id="{62FB97F1-2426-44BB-8082-97F21A083370}" type="slidenum">
              <a:rPr lang="en-IN" smtClean="0"/>
              <a:t>‹#›</a:t>
            </a:fld>
            <a:endParaRPr lang="en-IN"/>
          </a:p>
        </p:txBody>
      </p:sp>
    </p:spTree>
    <p:extLst>
      <p:ext uri="{BB962C8B-B14F-4D97-AF65-F5344CB8AC3E}">
        <p14:creationId xmlns:p14="http://schemas.microsoft.com/office/powerpoint/2010/main" val="348282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48CB-5978-4139-8DE7-76CB21A522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BB85AA-A2E1-4606-8A61-B4EAC4E602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588301-A816-44F0-A0E1-B599CF8E1CF5}"/>
              </a:ext>
            </a:extLst>
          </p:cNvPr>
          <p:cNvSpPr>
            <a:spLocks noGrp="1"/>
          </p:cNvSpPr>
          <p:nvPr>
            <p:ph type="dt" sz="half" idx="10"/>
          </p:nvPr>
        </p:nvSpPr>
        <p:spPr/>
        <p:txBody>
          <a:bodyPr/>
          <a:lstStyle/>
          <a:p>
            <a:fld id="{54F16012-D06D-45BD-A50F-187C4EB23EE2}" type="datetimeFigureOut">
              <a:rPr lang="en-IN" smtClean="0"/>
              <a:t>09-03-2022</a:t>
            </a:fld>
            <a:endParaRPr lang="en-IN"/>
          </a:p>
        </p:txBody>
      </p:sp>
      <p:sp>
        <p:nvSpPr>
          <p:cNvPr id="5" name="Footer Placeholder 4">
            <a:extLst>
              <a:ext uri="{FF2B5EF4-FFF2-40B4-BE49-F238E27FC236}">
                <a16:creationId xmlns:a16="http://schemas.microsoft.com/office/drawing/2014/main" id="{39D36973-5C86-4707-9CDE-C5CA08BC0D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52144D-B0F3-4C7F-8C92-AE0657CAFA8C}"/>
              </a:ext>
            </a:extLst>
          </p:cNvPr>
          <p:cNvSpPr>
            <a:spLocks noGrp="1"/>
          </p:cNvSpPr>
          <p:nvPr>
            <p:ph type="sldNum" sz="quarter" idx="12"/>
          </p:nvPr>
        </p:nvSpPr>
        <p:spPr/>
        <p:txBody>
          <a:bodyPr/>
          <a:lstStyle/>
          <a:p>
            <a:fld id="{62FB97F1-2426-44BB-8082-97F21A083370}" type="slidenum">
              <a:rPr lang="en-IN" smtClean="0"/>
              <a:t>‹#›</a:t>
            </a:fld>
            <a:endParaRPr lang="en-IN"/>
          </a:p>
        </p:txBody>
      </p:sp>
    </p:spTree>
    <p:extLst>
      <p:ext uri="{BB962C8B-B14F-4D97-AF65-F5344CB8AC3E}">
        <p14:creationId xmlns:p14="http://schemas.microsoft.com/office/powerpoint/2010/main" val="162789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491A-6AFB-4BC8-8A9F-A25C36C2D2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C7C4A0-0E9F-498D-956E-CC4B0FDAC4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0E4C23-8EC9-4242-BC73-713D9EF00471}"/>
              </a:ext>
            </a:extLst>
          </p:cNvPr>
          <p:cNvSpPr>
            <a:spLocks noGrp="1"/>
          </p:cNvSpPr>
          <p:nvPr>
            <p:ph type="dt" sz="half" idx="10"/>
          </p:nvPr>
        </p:nvSpPr>
        <p:spPr/>
        <p:txBody>
          <a:bodyPr/>
          <a:lstStyle/>
          <a:p>
            <a:fld id="{54F16012-D06D-45BD-A50F-187C4EB23EE2}" type="datetimeFigureOut">
              <a:rPr lang="en-IN" smtClean="0"/>
              <a:t>09-03-2022</a:t>
            </a:fld>
            <a:endParaRPr lang="en-IN"/>
          </a:p>
        </p:txBody>
      </p:sp>
      <p:sp>
        <p:nvSpPr>
          <p:cNvPr id="5" name="Footer Placeholder 4">
            <a:extLst>
              <a:ext uri="{FF2B5EF4-FFF2-40B4-BE49-F238E27FC236}">
                <a16:creationId xmlns:a16="http://schemas.microsoft.com/office/drawing/2014/main" id="{4845BA89-E966-4123-9854-94FB22F469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1E3A4-2B85-4B78-9FE5-FCC7C26E6830}"/>
              </a:ext>
            </a:extLst>
          </p:cNvPr>
          <p:cNvSpPr>
            <a:spLocks noGrp="1"/>
          </p:cNvSpPr>
          <p:nvPr>
            <p:ph type="sldNum" sz="quarter" idx="12"/>
          </p:nvPr>
        </p:nvSpPr>
        <p:spPr/>
        <p:txBody>
          <a:bodyPr/>
          <a:lstStyle/>
          <a:p>
            <a:fld id="{62FB97F1-2426-44BB-8082-97F21A083370}" type="slidenum">
              <a:rPr lang="en-IN" smtClean="0"/>
              <a:t>‹#›</a:t>
            </a:fld>
            <a:endParaRPr lang="en-IN"/>
          </a:p>
        </p:txBody>
      </p:sp>
    </p:spTree>
    <p:extLst>
      <p:ext uri="{BB962C8B-B14F-4D97-AF65-F5344CB8AC3E}">
        <p14:creationId xmlns:p14="http://schemas.microsoft.com/office/powerpoint/2010/main" val="425683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3E30-DC0A-43FA-8D48-1911C508A9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8B8735-8CF5-4DE1-BF9D-1DC9E3F5D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B80407-3CC6-40C9-B4FB-1E3C06EBEE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2984C2-E050-432A-AB9F-CD76FE854270}"/>
              </a:ext>
            </a:extLst>
          </p:cNvPr>
          <p:cNvSpPr>
            <a:spLocks noGrp="1"/>
          </p:cNvSpPr>
          <p:nvPr>
            <p:ph type="dt" sz="half" idx="10"/>
          </p:nvPr>
        </p:nvSpPr>
        <p:spPr/>
        <p:txBody>
          <a:bodyPr/>
          <a:lstStyle/>
          <a:p>
            <a:fld id="{54F16012-D06D-45BD-A50F-187C4EB23EE2}" type="datetimeFigureOut">
              <a:rPr lang="en-IN" smtClean="0"/>
              <a:t>09-03-2022</a:t>
            </a:fld>
            <a:endParaRPr lang="en-IN"/>
          </a:p>
        </p:txBody>
      </p:sp>
      <p:sp>
        <p:nvSpPr>
          <p:cNvPr id="6" name="Footer Placeholder 5">
            <a:extLst>
              <a:ext uri="{FF2B5EF4-FFF2-40B4-BE49-F238E27FC236}">
                <a16:creationId xmlns:a16="http://schemas.microsoft.com/office/drawing/2014/main" id="{CC34F4F9-E946-4755-BE7B-2DBDE5F523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B071DC-D475-4EEB-9891-7F6737C62CD9}"/>
              </a:ext>
            </a:extLst>
          </p:cNvPr>
          <p:cNvSpPr>
            <a:spLocks noGrp="1"/>
          </p:cNvSpPr>
          <p:nvPr>
            <p:ph type="sldNum" sz="quarter" idx="12"/>
          </p:nvPr>
        </p:nvSpPr>
        <p:spPr/>
        <p:txBody>
          <a:bodyPr/>
          <a:lstStyle/>
          <a:p>
            <a:fld id="{62FB97F1-2426-44BB-8082-97F21A083370}" type="slidenum">
              <a:rPr lang="en-IN" smtClean="0"/>
              <a:t>‹#›</a:t>
            </a:fld>
            <a:endParaRPr lang="en-IN"/>
          </a:p>
        </p:txBody>
      </p:sp>
    </p:spTree>
    <p:extLst>
      <p:ext uri="{BB962C8B-B14F-4D97-AF65-F5344CB8AC3E}">
        <p14:creationId xmlns:p14="http://schemas.microsoft.com/office/powerpoint/2010/main" val="29977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E9F6-44C9-4EF7-9BD9-7BB023604A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E4963-28E9-4CBF-97E7-07DBA386E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438AA7-4844-4DE6-87C9-CAE09BFBC7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219E93-ED19-4A5E-B6AF-283021BE23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C13695-0725-452D-90D0-47B0788CD9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FB4FC9-A5BC-49DD-BE9F-3559F9ABB22E}"/>
              </a:ext>
            </a:extLst>
          </p:cNvPr>
          <p:cNvSpPr>
            <a:spLocks noGrp="1"/>
          </p:cNvSpPr>
          <p:nvPr>
            <p:ph type="dt" sz="half" idx="10"/>
          </p:nvPr>
        </p:nvSpPr>
        <p:spPr/>
        <p:txBody>
          <a:bodyPr/>
          <a:lstStyle/>
          <a:p>
            <a:fld id="{54F16012-D06D-45BD-A50F-187C4EB23EE2}" type="datetimeFigureOut">
              <a:rPr lang="en-IN" smtClean="0"/>
              <a:t>09-03-2022</a:t>
            </a:fld>
            <a:endParaRPr lang="en-IN"/>
          </a:p>
        </p:txBody>
      </p:sp>
      <p:sp>
        <p:nvSpPr>
          <p:cNvPr id="8" name="Footer Placeholder 7">
            <a:extLst>
              <a:ext uri="{FF2B5EF4-FFF2-40B4-BE49-F238E27FC236}">
                <a16:creationId xmlns:a16="http://schemas.microsoft.com/office/drawing/2014/main" id="{DE8B4583-0D26-43FC-AE37-C70D3036D8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E1064A-D337-4F8B-859C-0069A586A2D9}"/>
              </a:ext>
            </a:extLst>
          </p:cNvPr>
          <p:cNvSpPr>
            <a:spLocks noGrp="1"/>
          </p:cNvSpPr>
          <p:nvPr>
            <p:ph type="sldNum" sz="quarter" idx="12"/>
          </p:nvPr>
        </p:nvSpPr>
        <p:spPr/>
        <p:txBody>
          <a:bodyPr/>
          <a:lstStyle/>
          <a:p>
            <a:fld id="{62FB97F1-2426-44BB-8082-97F21A083370}" type="slidenum">
              <a:rPr lang="en-IN" smtClean="0"/>
              <a:t>‹#›</a:t>
            </a:fld>
            <a:endParaRPr lang="en-IN"/>
          </a:p>
        </p:txBody>
      </p:sp>
    </p:spTree>
    <p:extLst>
      <p:ext uri="{BB962C8B-B14F-4D97-AF65-F5344CB8AC3E}">
        <p14:creationId xmlns:p14="http://schemas.microsoft.com/office/powerpoint/2010/main" val="93528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54F6-482B-4180-928A-1F4E8F3B87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4EE011-39F7-4285-87C7-0A452B522922}"/>
              </a:ext>
            </a:extLst>
          </p:cNvPr>
          <p:cNvSpPr>
            <a:spLocks noGrp="1"/>
          </p:cNvSpPr>
          <p:nvPr>
            <p:ph type="dt" sz="half" idx="10"/>
          </p:nvPr>
        </p:nvSpPr>
        <p:spPr/>
        <p:txBody>
          <a:bodyPr/>
          <a:lstStyle/>
          <a:p>
            <a:fld id="{54F16012-D06D-45BD-A50F-187C4EB23EE2}" type="datetimeFigureOut">
              <a:rPr lang="en-IN" smtClean="0"/>
              <a:t>09-03-2022</a:t>
            </a:fld>
            <a:endParaRPr lang="en-IN"/>
          </a:p>
        </p:txBody>
      </p:sp>
      <p:sp>
        <p:nvSpPr>
          <p:cNvPr id="4" name="Footer Placeholder 3">
            <a:extLst>
              <a:ext uri="{FF2B5EF4-FFF2-40B4-BE49-F238E27FC236}">
                <a16:creationId xmlns:a16="http://schemas.microsoft.com/office/drawing/2014/main" id="{9675354D-B43E-46BA-922B-ADCA9CB277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EC5554-A6D2-488D-8473-3405FD7C9093}"/>
              </a:ext>
            </a:extLst>
          </p:cNvPr>
          <p:cNvSpPr>
            <a:spLocks noGrp="1"/>
          </p:cNvSpPr>
          <p:nvPr>
            <p:ph type="sldNum" sz="quarter" idx="12"/>
          </p:nvPr>
        </p:nvSpPr>
        <p:spPr/>
        <p:txBody>
          <a:bodyPr/>
          <a:lstStyle/>
          <a:p>
            <a:fld id="{62FB97F1-2426-44BB-8082-97F21A083370}" type="slidenum">
              <a:rPr lang="en-IN" smtClean="0"/>
              <a:t>‹#›</a:t>
            </a:fld>
            <a:endParaRPr lang="en-IN"/>
          </a:p>
        </p:txBody>
      </p:sp>
    </p:spTree>
    <p:extLst>
      <p:ext uri="{BB962C8B-B14F-4D97-AF65-F5344CB8AC3E}">
        <p14:creationId xmlns:p14="http://schemas.microsoft.com/office/powerpoint/2010/main" val="204991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886C0E-AA07-407C-B8FB-BB0DAD6ED909}"/>
              </a:ext>
            </a:extLst>
          </p:cNvPr>
          <p:cNvSpPr>
            <a:spLocks noGrp="1"/>
          </p:cNvSpPr>
          <p:nvPr>
            <p:ph type="dt" sz="half" idx="10"/>
          </p:nvPr>
        </p:nvSpPr>
        <p:spPr/>
        <p:txBody>
          <a:bodyPr/>
          <a:lstStyle/>
          <a:p>
            <a:fld id="{54F16012-D06D-45BD-A50F-187C4EB23EE2}" type="datetimeFigureOut">
              <a:rPr lang="en-IN" smtClean="0"/>
              <a:t>09-03-2022</a:t>
            </a:fld>
            <a:endParaRPr lang="en-IN"/>
          </a:p>
        </p:txBody>
      </p:sp>
      <p:sp>
        <p:nvSpPr>
          <p:cNvPr id="3" name="Footer Placeholder 2">
            <a:extLst>
              <a:ext uri="{FF2B5EF4-FFF2-40B4-BE49-F238E27FC236}">
                <a16:creationId xmlns:a16="http://schemas.microsoft.com/office/drawing/2014/main" id="{18BDFCFC-F178-4030-A604-194EF2EA9C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EA65E6-62E1-4A4E-A6B3-3F69488350A3}"/>
              </a:ext>
            </a:extLst>
          </p:cNvPr>
          <p:cNvSpPr>
            <a:spLocks noGrp="1"/>
          </p:cNvSpPr>
          <p:nvPr>
            <p:ph type="sldNum" sz="quarter" idx="12"/>
          </p:nvPr>
        </p:nvSpPr>
        <p:spPr/>
        <p:txBody>
          <a:bodyPr/>
          <a:lstStyle/>
          <a:p>
            <a:fld id="{62FB97F1-2426-44BB-8082-97F21A083370}" type="slidenum">
              <a:rPr lang="en-IN" smtClean="0"/>
              <a:t>‹#›</a:t>
            </a:fld>
            <a:endParaRPr lang="en-IN"/>
          </a:p>
        </p:txBody>
      </p:sp>
    </p:spTree>
    <p:extLst>
      <p:ext uri="{BB962C8B-B14F-4D97-AF65-F5344CB8AC3E}">
        <p14:creationId xmlns:p14="http://schemas.microsoft.com/office/powerpoint/2010/main" val="129097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C486-EBD0-4BDE-A5FB-A2DCFB0E9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9F6822-5AAA-49AF-A0B1-E59055618D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FE642C-BC03-4245-9226-7C960512B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C271-0796-4C8D-98CC-A2EAD96327A1}"/>
              </a:ext>
            </a:extLst>
          </p:cNvPr>
          <p:cNvSpPr>
            <a:spLocks noGrp="1"/>
          </p:cNvSpPr>
          <p:nvPr>
            <p:ph type="dt" sz="half" idx="10"/>
          </p:nvPr>
        </p:nvSpPr>
        <p:spPr/>
        <p:txBody>
          <a:bodyPr/>
          <a:lstStyle/>
          <a:p>
            <a:fld id="{54F16012-D06D-45BD-A50F-187C4EB23EE2}" type="datetimeFigureOut">
              <a:rPr lang="en-IN" smtClean="0"/>
              <a:t>09-03-2022</a:t>
            </a:fld>
            <a:endParaRPr lang="en-IN"/>
          </a:p>
        </p:txBody>
      </p:sp>
      <p:sp>
        <p:nvSpPr>
          <p:cNvPr id="6" name="Footer Placeholder 5">
            <a:extLst>
              <a:ext uri="{FF2B5EF4-FFF2-40B4-BE49-F238E27FC236}">
                <a16:creationId xmlns:a16="http://schemas.microsoft.com/office/drawing/2014/main" id="{34DB2651-4E8B-4936-83EE-BA77AEDB9E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F94F97-A640-4D39-9D73-661766E7B375}"/>
              </a:ext>
            </a:extLst>
          </p:cNvPr>
          <p:cNvSpPr>
            <a:spLocks noGrp="1"/>
          </p:cNvSpPr>
          <p:nvPr>
            <p:ph type="sldNum" sz="quarter" idx="12"/>
          </p:nvPr>
        </p:nvSpPr>
        <p:spPr/>
        <p:txBody>
          <a:bodyPr/>
          <a:lstStyle/>
          <a:p>
            <a:fld id="{62FB97F1-2426-44BB-8082-97F21A083370}" type="slidenum">
              <a:rPr lang="en-IN" smtClean="0"/>
              <a:t>‹#›</a:t>
            </a:fld>
            <a:endParaRPr lang="en-IN"/>
          </a:p>
        </p:txBody>
      </p:sp>
    </p:spTree>
    <p:extLst>
      <p:ext uri="{BB962C8B-B14F-4D97-AF65-F5344CB8AC3E}">
        <p14:creationId xmlns:p14="http://schemas.microsoft.com/office/powerpoint/2010/main" val="185389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3AB6-DB91-4BB3-938F-339CE80FF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6DBE72-37A7-4C22-B5D0-8695798CDD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86C086-7B68-4D51-8377-E57588EF7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34DD3-7C3D-48E3-872B-3BD2715AD60E}"/>
              </a:ext>
            </a:extLst>
          </p:cNvPr>
          <p:cNvSpPr>
            <a:spLocks noGrp="1"/>
          </p:cNvSpPr>
          <p:nvPr>
            <p:ph type="dt" sz="half" idx="10"/>
          </p:nvPr>
        </p:nvSpPr>
        <p:spPr/>
        <p:txBody>
          <a:bodyPr/>
          <a:lstStyle/>
          <a:p>
            <a:fld id="{54F16012-D06D-45BD-A50F-187C4EB23EE2}" type="datetimeFigureOut">
              <a:rPr lang="en-IN" smtClean="0"/>
              <a:t>09-03-2022</a:t>
            </a:fld>
            <a:endParaRPr lang="en-IN"/>
          </a:p>
        </p:txBody>
      </p:sp>
      <p:sp>
        <p:nvSpPr>
          <p:cNvPr id="6" name="Footer Placeholder 5">
            <a:extLst>
              <a:ext uri="{FF2B5EF4-FFF2-40B4-BE49-F238E27FC236}">
                <a16:creationId xmlns:a16="http://schemas.microsoft.com/office/drawing/2014/main" id="{D958C62F-604C-48A3-B8E5-7128C5B03A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6179A9-1BF3-4737-8E8B-A9C020C9C314}"/>
              </a:ext>
            </a:extLst>
          </p:cNvPr>
          <p:cNvSpPr>
            <a:spLocks noGrp="1"/>
          </p:cNvSpPr>
          <p:nvPr>
            <p:ph type="sldNum" sz="quarter" idx="12"/>
          </p:nvPr>
        </p:nvSpPr>
        <p:spPr/>
        <p:txBody>
          <a:bodyPr/>
          <a:lstStyle/>
          <a:p>
            <a:fld id="{62FB97F1-2426-44BB-8082-97F21A083370}" type="slidenum">
              <a:rPr lang="en-IN" smtClean="0"/>
              <a:t>‹#›</a:t>
            </a:fld>
            <a:endParaRPr lang="en-IN"/>
          </a:p>
        </p:txBody>
      </p:sp>
    </p:spTree>
    <p:extLst>
      <p:ext uri="{BB962C8B-B14F-4D97-AF65-F5344CB8AC3E}">
        <p14:creationId xmlns:p14="http://schemas.microsoft.com/office/powerpoint/2010/main" val="364880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A4678-841B-41D3-9EEA-A921210C7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A2C487-7E4E-4AD3-AF09-7E22CC9F9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7A30FF-A052-42F1-8C5C-B263C5515B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16012-D06D-45BD-A50F-187C4EB23EE2}" type="datetimeFigureOut">
              <a:rPr lang="en-IN" smtClean="0"/>
              <a:t>09-03-2022</a:t>
            </a:fld>
            <a:endParaRPr lang="en-IN"/>
          </a:p>
        </p:txBody>
      </p:sp>
      <p:sp>
        <p:nvSpPr>
          <p:cNvPr id="5" name="Footer Placeholder 4">
            <a:extLst>
              <a:ext uri="{FF2B5EF4-FFF2-40B4-BE49-F238E27FC236}">
                <a16:creationId xmlns:a16="http://schemas.microsoft.com/office/drawing/2014/main" id="{03A20381-D0AC-4D8B-8F7F-F0D67C67F1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D64D68-E046-4791-A63C-C786C49464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B97F1-2426-44BB-8082-97F21A083370}" type="slidenum">
              <a:rPr lang="en-IN" smtClean="0"/>
              <a:t>‹#›</a:t>
            </a:fld>
            <a:endParaRPr lang="en-IN"/>
          </a:p>
        </p:txBody>
      </p:sp>
    </p:spTree>
    <p:extLst>
      <p:ext uri="{BB962C8B-B14F-4D97-AF65-F5344CB8AC3E}">
        <p14:creationId xmlns:p14="http://schemas.microsoft.com/office/powerpoint/2010/main" val="1940202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0D7F-2446-479C-AA5C-89B45D0106B8}"/>
              </a:ext>
            </a:extLst>
          </p:cNvPr>
          <p:cNvSpPr>
            <a:spLocks noGrp="1"/>
          </p:cNvSpPr>
          <p:nvPr>
            <p:ph type="ctrTitle"/>
          </p:nvPr>
        </p:nvSpPr>
        <p:spPr/>
        <p:txBody>
          <a:bodyPr/>
          <a:lstStyle/>
          <a:p>
            <a:r>
              <a:rPr lang="en-IN" dirty="0">
                <a:sym typeface="+mn-ea"/>
              </a:rPr>
              <a:t>Multimedia Systems</a:t>
            </a:r>
            <a:br>
              <a:rPr lang="en-IN" dirty="0">
                <a:sym typeface="+mn-ea"/>
              </a:rPr>
            </a:br>
            <a:r>
              <a:rPr lang="en-IN" dirty="0">
                <a:sym typeface="+mn-ea"/>
              </a:rPr>
              <a:t>Lecture – 25</a:t>
            </a:r>
            <a:endParaRPr lang="en-IN" dirty="0"/>
          </a:p>
        </p:txBody>
      </p:sp>
      <p:sp>
        <p:nvSpPr>
          <p:cNvPr id="3" name="Subtitle 2">
            <a:extLst>
              <a:ext uri="{FF2B5EF4-FFF2-40B4-BE49-F238E27FC236}">
                <a16:creationId xmlns:a16="http://schemas.microsoft.com/office/drawing/2014/main" id="{AEAFB37F-0CD5-46D2-A45C-DF8EF484F120}"/>
              </a:ext>
            </a:extLst>
          </p:cNvPr>
          <p:cNvSpPr>
            <a:spLocks noGrp="1"/>
          </p:cNvSpPr>
          <p:nvPr>
            <p:ph type="subTitle" idx="1"/>
          </p:nvPr>
        </p:nvSpPr>
        <p:spPr/>
        <p:txBody>
          <a:bodyPr>
            <a:normAutofit lnSpcReduction="10000"/>
          </a:bodyPr>
          <a:lstStyle/>
          <a:p>
            <a:r>
              <a:rPr lang="en-IN" i="1" dirty="0">
                <a:sym typeface="+mn-ea"/>
              </a:rPr>
              <a:t>By</a:t>
            </a:r>
          </a:p>
          <a:p>
            <a:r>
              <a:rPr lang="en-IN" dirty="0">
                <a:latin typeface="Comic Sans MS" panose="030F0702030302020204" pitchFamily="66" charset="0"/>
                <a:sym typeface="+mn-ea"/>
              </a:rPr>
              <a:t>Dr. Priyambada Subudhi</a:t>
            </a:r>
            <a:endParaRPr lang="en-IN" dirty="0">
              <a:latin typeface="Comic Sans MS" panose="030F0702030302020204" pitchFamily="66" charset="0"/>
            </a:endParaRPr>
          </a:p>
          <a:p>
            <a:r>
              <a:rPr lang="en-US" dirty="0">
                <a:latin typeface="Comic Sans MS" panose="030F0702030302020204" pitchFamily="66" charset="0"/>
                <a:cs typeface="Times New Roman" panose="02020603050405020304" pitchFamily="18" charset="0"/>
                <a:sym typeface="+mn-ea"/>
              </a:rPr>
              <a:t>Assistant Professor</a:t>
            </a:r>
          </a:p>
          <a:p>
            <a:r>
              <a:rPr lang="en-US" dirty="0">
                <a:latin typeface="Comic Sans MS" panose="030F0702030302020204" pitchFamily="66" charset="0"/>
                <a:cs typeface="Times New Roman" panose="02020603050405020304" pitchFamily="18" charset="0"/>
                <a:sym typeface="+mn-ea"/>
              </a:rPr>
              <a:t>IIIT Sri City</a:t>
            </a:r>
            <a:endParaRPr lang="en-IN" dirty="0"/>
          </a:p>
          <a:p>
            <a:endParaRPr lang="en-IN" dirty="0"/>
          </a:p>
        </p:txBody>
      </p:sp>
    </p:spTree>
    <p:extLst>
      <p:ext uri="{BB962C8B-B14F-4D97-AF65-F5344CB8AC3E}">
        <p14:creationId xmlns:p14="http://schemas.microsoft.com/office/powerpoint/2010/main" val="264802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6181-78A6-4902-A637-5234C041D1A2}"/>
              </a:ext>
            </a:extLst>
          </p:cNvPr>
          <p:cNvSpPr>
            <a:spLocks noGrp="1"/>
          </p:cNvSpPr>
          <p:nvPr>
            <p:ph type="title"/>
          </p:nvPr>
        </p:nvSpPr>
        <p:spPr/>
        <p:txBody>
          <a:bodyPr/>
          <a:lstStyle/>
          <a:p>
            <a:r>
              <a:rPr lang="en-IN" dirty="0">
                <a:solidFill>
                  <a:srgbClr val="FF0000"/>
                </a:solidFill>
              </a:rPr>
              <a:t>Procedure for Huffman Coding</a:t>
            </a:r>
          </a:p>
        </p:txBody>
      </p:sp>
      <p:pic>
        <p:nvPicPr>
          <p:cNvPr id="11" name="Content Placeholder 10">
            <a:extLst>
              <a:ext uri="{FF2B5EF4-FFF2-40B4-BE49-F238E27FC236}">
                <a16:creationId xmlns:a16="http://schemas.microsoft.com/office/drawing/2014/main" id="{2C2D541D-A396-4723-A880-B5FD71F62EA0}"/>
              </a:ext>
            </a:extLst>
          </p:cNvPr>
          <p:cNvPicPr>
            <a:picLocks noGrp="1" noChangeAspect="1"/>
          </p:cNvPicPr>
          <p:nvPr>
            <p:ph idx="1"/>
          </p:nvPr>
        </p:nvPicPr>
        <p:blipFill>
          <a:blip r:embed="rId2"/>
          <a:stretch>
            <a:fillRect/>
          </a:stretch>
        </p:blipFill>
        <p:spPr>
          <a:xfrm>
            <a:off x="1036320" y="1910080"/>
            <a:ext cx="9306559" cy="3718560"/>
          </a:xfrm>
        </p:spPr>
      </p:pic>
    </p:spTree>
    <p:extLst>
      <p:ext uri="{BB962C8B-B14F-4D97-AF65-F5344CB8AC3E}">
        <p14:creationId xmlns:p14="http://schemas.microsoft.com/office/powerpoint/2010/main" val="386770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52285-FB51-4998-A37F-D9604C455A74}"/>
              </a:ext>
            </a:extLst>
          </p:cNvPr>
          <p:cNvSpPr>
            <a:spLocks noGrp="1"/>
          </p:cNvSpPr>
          <p:nvPr>
            <p:ph idx="1"/>
          </p:nvPr>
        </p:nvSpPr>
        <p:spPr>
          <a:xfrm>
            <a:off x="838200" y="904240"/>
            <a:ext cx="10515600" cy="5567680"/>
          </a:xfrm>
        </p:spPr>
        <p:txBody>
          <a:bodyPr>
            <a:normAutofit fontScale="92500" lnSpcReduction="20000"/>
          </a:bodyPr>
          <a:lstStyle/>
          <a:p>
            <a:pPr algn="just"/>
            <a:r>
              <a:rPr lang="en-US" b="1" dirty="0" err="1">
                <a:solidFill>
                  <a:srgbClr val="00B0F0"/>
                </a:solidFill>
              </a:rPr>
              <a:t>Initial_code</a:t>
            </a:r>
            <a:r>
              <a:rPr lang="en-US" b="1" dirty="0">
                <a:solidFill>
                  <a:srgbClr val="00B0F0"/>
                </a:solidFill>
              </a:rPr>
              <a:t> </a:t>
            </a:r>
            <a:r>
              <a:rPr lang="en-US" dirty="0"/>
              <a:t>assigns symbols with some initially </a:t>
            </a:r>
            <a:r>
              <a:rPr lang="en-US" b="1" i="1" dirty="0"/>
              <a:t>agreed-upon codes</a:t>
            </a:r>
            <a:r>
              <a:rPr lang="en-US" dirty="0"/>
              <a:t>, without any prior knowledge of the frequency counts for them. For example, some conventional codes such as ASCII may be used for coding character symbols. </a:t>
            </a:r>
          </a:p>
          <a:p>
            <a:pPr algn="just"/>
            <a:r>
              <a:rPr lang="en-US" b="1" dirty="0" err="1">
                <a:solidFill>
                  <a:srgbClr val="00B0F0"/>
                </a:solidFill>
              </a:rPr>
              <a:t>update_tree</a:t>
            </a:r>
            <a:r>
              <a:rPr lang="en-US" b="1" dirty="0">
                <a:solidFill>
                  <a:srgbClr val="00B0F0"/>
                </a:solidFill>
              </a:rPr>
              <a:t> </a:t>
            </a:r>
            <a:r>
              <a:rPr lang="en-US" dirty="0"/>
              <a:t>is a procedure for constructing an adaptive Huffman tree. It basically does two things: it increments the frequency counts for the symbols (including any new ones), and updates the configuration of the tree</a:t>
            </a:r>
          </a:p>
          <a:p>
            <a:pPr lvl="1" algn="just"/>
            <a:r>
              <a:rPr lang="en-US" dirty="0"/>
              <a:t>The Huffman tree must always maintain its </a:t>
            </a:r>
            <a:r>
              <a:rPr lang="en-US" b="1" i="1" dirty="0"/>
              <a:t>sibling property</a:t>
            </a:r>
            <a:r>
              <a:rPr lang="en-US" dirty="0"/>
              <a:t>—that is, all nodes (internal and leaf) are arranged in the order of increasing counts. Nodes are numbered in order from left to right, bottom to top. If the sibling property is about to be violated, a swap procedure is invoked to update the tree by rearranging the nodes. </a:t>
            </a:r>
          </a:p>
          <a:p>
            <a:pPr lvl="1" algn="just"/>
            <a:r>
              <a:rPr lang="en-US" dirty="0"/>
              <a:t>When a swap is necessary, the farthest node with count N is swapped with the node whose count has just been increased to N + 1. Note that if the node with count N is not a leaf-node—it is the root of a subtree—the entire subtree will go with it during the swap</a:t>
            </a:r>
          </a:p>
          <a:p>
            <a:pPr algn="just"/>
            <a:r>
              <a:rPr lang="en-US" dirty="0"/>
              <a:t>The encoder and decoder must use exactly the same </a:t>
            </a:r>
            <a:r>
              <a:rPr lang="en-US" dirty="0" err="1"/>
              <a:t>Initial_code</a:t>
            </a:r>
            <a:r>
              <a:rPr lang="en-US" dirty="0"/>
              <a:t> and </a:t>
            </a:r>
            <a:r>
              <a:rPr lang="en-US" dirty="0" err="1"/>
              <a:t>update_tree</a:t>
            </a:r>
            <a:r>
              <a:rPr lang="en-US" dirty="0"/>
              <a:t> routines.</a:t>
            </a:r>
          </a:p>
        </p:txBody>
      </p:sp>
    </p:spTree>
    <p:extLst>
      <p:ext uri="{BB962C8B-B14F-4D97-AF65-F5344CB8AC3E}">
        <p14:creationId xmlns:p14="http://schemas.microsoft.com/office/powerpoint/2010/main" val="13092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EBE4-E3E2-4116-A67C-499B02DFFF04}"/>
              </a:ext>
            </a:extLst>
          </p:cNvPr>
          <p:cNvSpPr>
            <a:spLocks noGrp="1"/>
          </p:cNvSpPr>
          <p:nvPr>
            <p:ph type="title"/>
          </p:nvPr>
        </p:nvSpPr>
        <p:spPr/>
        <p:txBody>
          <a:bodyPr>
            <a:normAutofit/>
          </a:bodyPr>
          <a:lstStyle/>
          <a:p>
            <a:r>
              <a:rPr lang="en-US" sz="2800" dirty="0">
                <a:solidFill>
                  <a:srgbClr val="FF0000"/>
                </a:solidFill>
              </a:rPr>
              <a:t>Node swapping for updating an adaptive Huffman tree: a </a:t>
            </a:r>
            <a:r>
              <a:rPr lang="en-US" sz="2800" dirty="0" err="1">
                <a:solidFill>
                  <a:srgbClr val="FF0000"/>
                </a:solidFill>
              </a:rPr>
              <a:t>a</a:t>
            </a:r>
            <a:r>
              <a:rPr lang="en-US" sz="2800" dirty="0">
                <a:solidFill>
                  <a:srgbClr val="FF0000"/>
                </a:solidFill>
              </a:rPr>
              <a:t> Huffman tree; b receiving 2nd ‘A’ triggered a swap;</a:t>
            </a:r>
            <a:endParaRPr lang="en-IN" sz="2800" dirty="0">
              <a:solidFill>
                <a:srgbClr val="FF0000"/>
              </a:solidFill>
            </a:endParaRPr>
          </a:p>
        </p:txBody>
      </p:sp>
      <p:pic>
        <p:nvPicPr>
          <p:cNvPr id="5" name="Content Placeholder 4">
            <a:extLst>
              <a:ext uri="{FF2B5EF4-FFF2-40B4-BE49-F238E27FC236}">
                <a16:creationId xmlns:a16="http://schemas.microsoft.com/office/drawing/2014/main" id="{E78C333B-9B70-4CC6-98EB-2D5B6358E305}"/>
              </a:ext>
            </a:extLst>
          </p:cNvPr>
          <p:cNvPicPr>
            <a:picLocks noGrp="1" noChangeAspect="1"/>
          </p:cNvPicPr>
          <p:nvPr>
            <p:ph idx="1"/>
          </p:nvPr>
        </p:nvPicPr>
        <p:blipFill>
          <a:blip r:embed="rId2"/>
          <a:stretch>
            <a:fillRect/>
          </a:stretch>
        </p:blipFill>
        <p:spPr>
          <a:xfrm>
            <a:off x="1463040" y="2133600"/>
            <a:ext cx="9083040" cy="2963125"/>
          </a:xfrm>
        </p:spPr>
      </p:pic>
    </p:spTree>
    <p:extLst>
      <p:ext uri="{BB962C8B-B14F-4D97-AF65-F5344CB8AC3E}">
        <p14:creationId xmlns:p14="http://schemas.microsoft.com/office/powerpoint/2010/main" val="81404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4AEB-5151-4FA1-A464-ABC481047D24}"/>
              </a:ext>
            </a:extLst>
          </p:cNvPr>
          <p:cNvSpPr>
            <a:spLocks noGrp="1"/>
          </p:cNvSpPr>
          <p:nvPr>
            <p:ph type="title"/>
          </p:nvPr>
        </p:nvSpPr>
        <p:spPr/>
        <p:txBody>
          <a:bodyPr>
            <a:normAutofit/>
          </a:bodyPr>
          <a:lstStyle/>
          <a:p>
            <a:r>
              <a:rPr lang="en-US" sz="2800" dirty="0">
                <a:solidFill>
                  <a:srgbClr val="FF0000"/>
                </a:solidFill>
              </a:rPr>
              <a:t>c1 a swap is needed after receiving 3rd ‘A’; c2 another swap is needed; c3 the Huffman tree after receiving 3rd ‘A’</a:t>
            </a:r>
            <a:endParaRPr lang="en-IN" sz="2800" dirty="0">
              <a:solidFill>
                <a:srgbClr val="FF0000"/>
              </a:solidFill>
            </a:endParaRPr>
          </a:p>
        </p:txBody>
      </p:sp>
      <p:pic>
        <p:nvPicPr>
          <p:cNvPr id="5" name="Content Placeholder 4">
            <a:extLst>
              <a:ext uri="{FF2B5EF4-FFF2-40B4-BE49-F238E27FC236}">
                <a16:creationId xmlns:a16="http://schemas.microsoft.com/office/drawing/2014/main" id="{77235476-1386-41A3-9342-BA613B9C5A4C}"/>
              </a:ext>
            </a:extLst>
          </p:cNvPr>
          <p:cNvPicPr>
            <a:picLocks noGrp="1" noChangeAspect="1"/>
          </p:cNvPicPr>
          <p:nvPr>
            <p:ph idx="1"/>
          </p:nvPr>
        </p:nvPicPr>
        <p:blipFill>
          <a:blip r:embed="rId2"/>
          <a:stretch>
            <a:fillRect/>
          </a:stretch>
        </p:blipFill>
        <p:spPr>
          <a:xfrm>
            <a:off x="2001520" y="1595121"/>
            <a:ext cx="7731759" cy="4897754"/>
          </a:xfrm>
        </p:spPr>
      </p:pic>
    </p:spTree>
    <p:extLst>
      <p:ext uri="{BB962C8B-B14F-4D97-AF65-F5344CB8AC3E}">
        <p14:creationId xmlns:p14="http://schemas.microsoft.com/office/powerpoint/2010/main" val="67256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A7B45-8435-4F0B-9ED1-B60663DA6A8D}"/>
              </a:ext>
            </a:extLst>
          </p:cNvPr>
          <p:cNvSpPr>
            <a:spLocks noGrp="1"/>
          </p:cNvSpPr>
          <p:nvPr>
            <p:ph idx="1"/>
          </p:nvPr>
        </p:nvSpPr>
        <p:spPr>
          <a:xfrm>
            <a:off x="838200" y="751840"/>
            <a:ext cx="10515600" cy="5425123"/>
          </a:xfrm>
        </p:spPr>
        <p:txBody>
          <a:bodyPr/>
          <a:lstStyle/>
          <a:p>
            <a:r>
              <a:rPr lang="en-IN" dirty="0">
                <a:solidFill>
                  <a:srgbClr val="C00000"/>
                </a:solidFill>
              </a:rPr>
              <a:t>Example: </a:t>
            </a:r>
            <a:r>
              <a:rPr lang="en-IN" dirty="0"/>
              <a:t>Adaptive Huffman Coding for Symbol String AADCCDD.</a:t>
            </a:r>
          </a:p>
          <a:p>
            <a:r>
              <a:rPr lang="en-US" dirty="0"/>
              <a:t>Let us assume that the initial code assignment for both the encoder and decoder simply follows the ASCII order for the 26 symbols in an alphabet, A through Z.</a:t>
            </a:r>
          </a:p>
          <a:p>
            <a:r>
              <a:rPr lang="en-US" dirty="0"/>
              <a:t>To improve the implementation of the algorithm, we adopt an additional rule: if any character/symbol is to be sent the first time, it must be preceded by a special symbol, NEW. The initial code for NEW is 0. The count for NEW is always kept as 0.</a:t>
            </a:r>
            <a:endParaRPr lang="en-IN" dirty="0"/>
          </a:p>
        </p:txBody>
      </p:sp>
      <p:pic>
        <p:nvPicPr>
          <p:cNvPr id="5" name="Picture 4">
            <a:extLst>
              <a:ext uri="{FF2B5EF4-FFF2-40B4-BE49-F238E27FC236}">
                <a16:creationId xmlns:a16="http://schemas.microsoft.com/office/drawing/2014/main" id="{99CC9B5E-6D19-45BB-B764-1527B8F49487}"/>
              </a:ext>
            </a:extLst>
          </p:cNvPr>
          <p:cNvPicPr>
            <a:picLocks noChangeAspect="1"/>
          </p:cNvPicPr>
          <p:nvPr/>
        </p:nvPicPr>
        <p:blipFill>
          <a:blip r:embed="rId2"/>
          <a:stretch>
            <a:fillRect/>
          </a:stretch>
        </p:blipFill>
        <p:spPr>
          <a:xfrm>
            <a:off x="3884822" y="4259154"/>
            <a:ext cx="4178515" cy="2121009"/>
          </a:xfrm>
          <a:prstGeom prst="rect">
            <a:avLst/>
          </a:prstGeom>
        </p:spPr>
      </p:pic>
    </p:spTree>
    <p:extLst>
      <p:ext uri="{BB962C8B-B14F-4D97-AF65-F5344CB8AC3E}">
        <p14:creationId xmlns:p14="http://schemas.microsoft.com/office/powerpoint/2010/main" val="98813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D8F6A-F8DB-4BF5-9A6C-3AD44CA8E94D}"/>
              </a:ext>
            </a:extLst>
          </p:cNvPr>
          <p:cNvSpPr>
            <a:spLocks noGrp="1"/>
          </p:cNvSpPr>
          <p:nvPr>
            <p:ph type="title"/>
          </p:nvPr>
        </p:nvSpPr>
        <p:spPr>
          <a:xfrm>
            <a:off x="838200" y="365125"/>
            <a:ext cx="10515600" cy="955675"/>
          </a:xfrm>
        </p:spPr>
        <p:txBody>
          <a:bodyPr>
            <a:normAutofit/>
          </a:bodyPr>
          <a:lstStyle/>
          <a:p>
            <a:r>
              <a:rPr lang="en-IN" sz="2800" dirty="0">
                <a:solidFill>
                  <a:srgbClr val="FF0000"/>
                </a:solidFill>
              </a:rPr>
              <a:t>Adaptive Huffman tree for AADCCDD</a:t>
            </a:r>
          </a:p>
        </p:txBody>
      </p:sp>
      <p:pic>
        <p:nvPicPr>
          <p:cNvPr id="11" name="Content Placeholder 10">
            <a:extLst>
              <a:ext uri="{FF2B5EF4-FFF2-40B4-BE49-F238E27FC236}">
                <a16:creationId xmlns:a16="http://schemas.microsoft.com/office/drawing/2014/main" id="{C81DBDC4-4169-4001-9EB1-6CD9B908C14F}"/>
              </a:ext>
            </a:extLst>
          </p:cNvPr>
          <p:cNvPicPr>
            <a:picLocks noGrp="1" noChangeAspect="1"/>
          </p:cNvPicPr>
          <p:nvPr>
            <p:ph idx="1"/>
          </p:nvPr>
        </p:nvPicPr>
        <p:blipFill>
          <a:blip r:embed="rId2"/>
          <a:stretch>
            <a:fillRect/>
          </a:stretch>
        </p:blipFill>
        <p:spPr>
          <a:xfrm>
            <a:off x="1574800" y="1564640"/>
            <a:ext cx="8615679" cy="4561840"/>
          </a:xfrm>
        </p:spPr>
      </p:pic>
    </p:spTree>
    <p:extLst>
      <p:ext uri="{BB962C8B-B14F-4D97-AF65-F5344CB8AC3E}">
        <p14:creationId xmlns:p14="http://schemas.microsoft.com/office/powerpoint/2010/main" val="235709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CC667E-0119-4024-AF28-48CB6E5CD9D2}"/>
              </a:ext>
            </a:extLst>
          </p:cNvPr>
          <p:cNvPicPr>
            <a:picLocks noGrp="1" noChangeAspect="1"/>
          </p:cNvPicPr>
          <p:nvPr>
            <p:ph idx="1"/>
          </p:nvPr>
        </p:nvPicPr>
        <p:blipFill>
          <a:blip r:embed="rId2"/>
          <a:stretch>
            <a:fillRect/>
          </a:stretch>
        </p:blipFill>
        <p:spPr>
          <a:xfrm>
            <a:off x="2052320" y="2021841"/>
            <a:ext cx="8016240" cy="2865324"/>
          </a:xfrm>
        </p:spPr>
      </p:pic>
    </p:spTree>
    <p:extLst>
      <p:ext uri="{BB962C8B-B14F-4D97-AF65-F5344CB8AC3E}">
        <p14:creationId xmlns:p14="http://schemas.microsoft.com/office/powerpoint/2010/main" val="2933983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0C5C-BEF5-440D-876F-BFFFFF1B597A}"/>
              </a:ext>
            </a:extLst>
          </p:cNvPr>
          <p:cNvSpPr>
            <a:spLocks noGrp="1"/>
          </p:cNvSpPr>
          <p:nvPr>
            <p:ph type="title"/>
          </p:nvPr>
        </p:nvSpPr>
        <p:spPr/>
        <p:txBody>
          <a:bodyPr>
            <a:normAutofit/>
          </a:bodyPr>
          <a:lstStyle/>
          <a:p>
            <a:r>
              <a:rPr lang="en-US" sz="2800" dirty="0">
                <a:solidFill>
                  <a:srgbClr val="FF0000"/>
                </a:solidFill>
              </a:rPr>
              <a:t>Sequence of symbols and codes sent to the decoder</a:t>
            </a:r>
            <a:endParaRPr lang="en-IN" sz="2800" dirty="0">
              <a:solidFill>
                <a:srgbClr val="FF0000"/>
              </a:solidFill>
            </a:endParaRPr>
          </a:p>
        </p:txBody>
      </p:sp>
      <p:pic>
        <p:nvPicPr>
          <p:cNvPr id="5" name="Content Placeholder 4">
            <a:extLst>
              <a:ext uri="{FF2B5EF4-FFF2-40B4-BE49-F238E27FC236}">
                <a16:creationId xmlns:a16="http://schemas.microsoft.com/office/drawing/2014/main" id="{865C1FAA-6B43-4ED7-9C49-B9D70070BAA3}"/>
              </a:ext>
            </a:extLst>
          </p:cNvPr>
          <p:cNvPicPr>
            <a:picLocks noGrp="1" noChangeAspect="1"/>
          </p:cNvPicPr>
          <p:nvPr>
            <p:ph idx="1"/>
          </p:nvPr>
        </p:nvPicPr>
        <p:blipFill>
          <a:blip r:embed="rId2"/>
          <a:stretch>
            <a:fillRect/>
          </a:stretch>
        </p:blipFill>
        <p:spPr>
          <a:xfrm>
            <a:off x="1056640" y="1930400"/>
            <a:ext cx="8676640" cy="1580065"/>
          </a:xfrm>
        </p:spPr>
      </p:pic>
    </p:spTree>
    <p:extLst>
      <p:ext uri="{BB962C8B-B14F-4D97-AF65-F5344CB8AC3E}">
        <p14:creationId xmlns:p14="http://schemas.microsoft.com/office/powerpoint/2010/main" val="759250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405</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Comic Sans MS</vt:lpstr>
      <vt:lpstr>Office Theme</vt:lpstr>
      <vt:lpstr>Multimedia Systems Lecture – 25</vt:lpstr>
      <vt:lpstr>Procedure for Huffman Coding</vt:lpstr>
      <vt:lpstr>PowerPoint Presentation</vt:lpstr>
      <vt:lpstr>Node swapping for updating an adaptive Huffman tree: a a Huffman tree; b receiving 2nd ‘A’ triggered a swap;</vt:lpstr>
      <vt:lpstr>c1 a swap is needed after receiving 3rd ‘A’; c2 another swap is needed; c3 the Huffman tree after receiving 3rd ‘A’</vt:lpstr>
      <vt:lpstr>PowerPoint Presentation</vt:lpstr>
      <vt:lpstr>Adaptive Huffman tree for AADCCDD</vt:lpstr>
      <vt:lpstr>PowerPoint Presentation</vt:lpstr>
      <vt:lpstr>Sequence of symbols and codes sent to the decoder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Systems Lecture – 25</dc:title>
  <dc:creator>Priyambada Subudhi</dc:creator>
  <cp:lastModifiedBy>Priyambada Subudhi</cp:lastModifiedBy>
  <cp:revision>2</cp:revision>
  <dcterms:created xsi:type="dcterms:W3CDTF">2022-03-08T10:41:27Z</dcterms:created>
  <dcterms:modified xsi:type="dcterms:W3CDTF">2022-03-09T12:06:06Z</dcterms:modified>
</cp:coreProperties>
</file>