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5:0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22 199 5120 0 0,'0'0'235'0'0,"-2"-5"59"0"0,-11-16 1183 0 0,9 14-961 0 0,2 3-400 0 0,3 4 662 0 0,5 5-748 0 0,0-1 0 0 0,1 0 1 0 0,0 0-1 0 0,0-1 1 0 0,0 1-1 0 0,0-2 0 0 0,0 1 1 0 0,0-1-1 0 0,1 0 0 0 0,-1 0 1 0 0,1-1-1 0 0,-1 0 1 0 0,1-1-1 0 0,0 1 0 0 0,-1-2 1 0 0,1 1-1 0 0,0-1 0 0 0,8-2 1 0 0,14-3 9 0 0,0-1 1 0 0,-1-2 0 0 0,38-16 0 0 0,-20 3-302 0 0,-2-2 0 0 0,0-1 1 0 0,42-35-1 0 0,-65 44-5620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1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800 194 6424 0 0,'11'-6'-2'0'0,"-6"4"4"0"0,-1 0-1 0 0,0-1 0 0 0,0 1 1 0 0,0-1-1 0 0,-1 0 0 0 0,1 0 1 0 0,5-6-1 0 0,4-4 204 0 0,-10 16-87 0 0,2 2-66 0 0,1 0 1 0 0,-1 1-1 0 0,-1 0 0 0 0,1 0 1 0 0,-1 0-1 0 0,0 0 0 0 0,-1 1 1 0 0,5 10-1 0 0,21 62 235 0 0,-28-76-275 0 0,16 62 332 0 0,-2 1 0 0 0,11 113-1 0 0,-19-2 941 0 0,-7-175-1125 0 0,1-5-9 0 0,24-75 214 0 0,-8 26-177 0 0,-2-1 1 0 0,16-96-1 0 0,-23 80 31 0 0,-4-1 0 0 0,-4-78 0 0 0,0 142-198 0 0,-1 1 0 0 0,1-1 0 0 0,0 1-1 0 0,0-1 1 0 0,0 1 0 0 0,1-1 0 0 0,0 1 0 0 0,0 0-1 0 0,0-1 1 0 0,1 1 0 0 0,0 0 0 0 0,0 0 0 0 0,0 0-1 0 0,0 0 1 0 0,1 0 0 0 0,0 0 0 0 0,0 1-1 0 0,0-1 1 0 0,1 1 0 0 0,-1 0 0 0 0,1 0 0 0 0,0 0-1 0 0,0 1 1 0 0,7-5 0 0 0,-4 3-10 0 0,1 0 0 0 0,0 1 1 0 0,1 0-1 0 0,-1 0 0 0 0,0 1 0 0 0,1 0 1 0 0,0 1-1 0 0,0-1 0 0 0,0 2 0 0 0,0-1 1 0 0,0 1-1 0 0,0 1 0 0 0,0 0 0 0 0,0 0 1 0 0,0 0-1 0 0,0 1 0 0 0,0 1 0 0 0,0 0 0 0 0,0 0 1 0 0,0 1-1 0 0,0-1 0 0 0,-1 2 0 0 0,1 0 1 0 0,-1 0-1 0 0,0 0 0 0 0,-1 1 0 0 0,1 0 1 0 0,-1 0-1 0 0,1 1 0 0 0,8 9 0 0 0,-15-13-9 0 0,1 0 1 0 0,-1 0-1 0 0,0 0 0 0 0,0-1 0 0 0,0 1 0 0 0,0 0 0 0 0,0 0 0 0 0,0 1 1 0 0,0-1-1 0 0,-1 0 0 0 0,1 0 0 0 0,-1 0 0 0 0,0 0 0 0 0,1 1 0 0 0,-1-1 1 0 0,0 0-1 0 0,0 0 0 0 0,-1 0 0 0 0,1 1 0 0 0,0-1 0 0 0,-1 0 0 0 0,1 0 1 0 0,-1 0-1 0 0,0 0 0 0 0,1 0 0 0 0,-1 0 0 0 0,0 0 0 0 0,0 0 0 0 0,-1 0 1 0 0,1 0-1 0 0,-2 2 0 0 0,-4 5 0 0 0,0 0 0 0 0,-1-1 1 0 0,0 0-1 0 0,-15 12 0 0 0,6-8 0 0 0,0 0 0 0 0,0-1 0 0 0,-38 17 0 0 0,-63 17 5 0 0,71-29-4 0 0,-65 33 1 0 0,74-30-1 0 0,1 0 10 0 0,-48 32-1 0 0,85-51-11 0 0,0 0 1 0 0,0 1-1 0 0,0-1 0 0 0,-1 0 1 0 0,1 0-1 0 0,0 0 1 0 0,0 0-1 0 0,0 0 0 0 0,-1 0 1 0 0,1 1-1 0 0,0-1 1 0 0,0 0-1 0 0,0 0 0 0 0,0 0 1 0 0,-1 0-1 0 0,1 1 0 0 0,0-1 1 0 0,0 0-1 0 0,0 0 1 0 0,0 0-1 0 0,0 1 0 0 0,0-1 1 0 0,0 0-1 0 0,0 0 0 0 0,0 1 1 0 0,-1-1-1 0 0,1 0 1 0 0,0 0-1 0 0,0 1 0 0 0,0-1 1 0 0,0 0-1 0 0,0 0 1 0 0,1 0-1 0 0,-1 1 0 0 0,4 1 1 0 0,1-1 0 0 0,-1 1 0 0 0,1-1 0 0 0,-1 0 0 0 0,1-1 0 0 0,0 1 0 0 0,-1-1 0 0 0,1 0 0 0 0,9 0 0 0 0,4 0 0 0 0,154 5 9 0 0,144 10 4 0 0,-213-5-9 0 0,125 16 6 0 0,-209-24-9 0 0,-1 1 1 0 0,0 1-1 0 0,0 0 1 0 0,-1 2 0 0 0,1 0-1 0 0,-1 1 1 0 0,0 0-1 0 0,16 11 1 0 0,-32-17-3 0 0,1-1 0 0 0,-1 1 0 0 0,0 0 0 0 0,0-1 0 0 0,0 1 0 0 0,0 0 0 0 0,0 0 0 0 0,0 0 0 0 0,0 0 0 0 0,0 0 0 0 0,0 0 0 0 0,0 0 0 0 0,-1 0 0 0 0,1 0 0 0 0,0 0 0 0 0,-1 0 0 0 0,1 0 0 0 0,-1 1 1 0 0,1-1-1 0 0,-1 0 0 0 0,1 0 0 0 0,-1 1 0 0 0,0-1 0 0 0,0 0 0 0 0,0 1 0 0 0,0-1 0 0 0,0 0 0 0 0,0 1 0 0 0,0-1 0 0 0,0 0 0 0 0,0 1 0 0 0,-1-1 0 0 0,1 0 0 0 0,0 0 0 0 0,-1 1 0 0 0,1-1 0 0 0,-1 0 0 0 0,1 0 0 0 0,-1 0 1 0 0,0 0-1 0 0,0 0 0 0 0,1 1 0 0 0,-1-1 0 0 0,0 0 0 0 0,0-1 0 0 0,0 1 0 0 0,0 0 0 0 0,-1 1 0 0 0,-7 5 1 0 0,0-1 0 0 0,0 0 0 0 0,0 0-1 0 0,-19 8 1 0 0,-37 14 3 0 0,-96 28 0 0 0,-83 10 2 0 0,143-41-4 0 0,-142 38 0 0 0,-45 18-2 0 0,-384 88-1594 0 0,606-154-6372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5:1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1911 112 4616 0 0,'0'0'439'0'0,"-1"11"-351"0"0,-6 173 86 0 0,-9 114-35 0 0,4-214-80 0 0,-36 135 0 0 0,35-179-37 0 0,-1 0 0 0 0,-2-1 0 0 0,-2-1-1 0 0,-1-1 1 0 0,-32 47 0 0 0,32-57 4 0 0,-1-2-1 0 0,-1 0 1 0 0,-1-1 0 0 0,-1-1-1 0 0,-1-1 1 0 0,-1-1 0 0 0,-50 32-1 0 0,-187 103 153 0 0,208-123-126 0 0,-108 47-1 0 0,131-67-36 0 0,-2-2-1 0 0,0-1 1 0 0,0-2-1 0 0,-1-1 1 0 0,-39 3-1 0 0,30-7 4 0 0,-1-2 0 0 0,0-1 0 0 0,-44-7 0 0 0,67 4-8 0 0,0-1 0 0 0,1-1 1 0 0,0-1-1 0 0,0 0 0 0 0,0-2 1 0 0,0 0-1 0 0,1-1 0 0 0,-25-17 0 0 0,19 8 42 0 0,0-2-1 0 0,1-1 0 0 0,2-1 1 0 0,0-1-1 0 0,1-1 0 0 0,1-1 1 0 0,1-1-1 0 0,2 0 0 0 0,0-1 0 0 0,2-1 1 0 0,1-1-1 0 0,2 0 0 0 0,-10-31 1 0 0,8 15 61 0 0,3 1 1 0 0,1-2 0 0 0,3 1-1 0 0,1-1 1 0 0,3 0 0 0 0,1-1-1 0 0,3 1 1 0 0,8-62 0 0 0,-3 65-22 0 0,3 1-1 0 0,1 0 1 0 0,2 0 0 0 0,2 1 0 0 0,2 1-1 0 0,1 0 1 0 0,2 1 0 0 0,31-46 0 0 0,-31 57-38 0 0,1 2 1 0 0,1 0 0 0 0,1 0-1 0 0,1 2 1 0 0,2 1-1 0 0,0 1 1 0 0,1 2 0 0 0,1 0-1 0 0,1 1 1 0 0,1 2-1 0 0,39-17 1 0 0,-22 16 13 0 0,1 2 0 0 0,1 2 0 0 0,91-14 0 0 0,151 2 112 0 0,-226 23-125 0 0,0 3 0 0 0,114 14 0 0 0,-153-10-37 0 0,0 1-1 0 0,-1 1 1 0 0,0 1-1 0 0,0 1 1 0 0,-1 1 0 0 0,0 2-1 0 0,0 0 1 0 0,-1 1-1 0 0,-1 1 1 0 0,22 18 0 0 0,-35-25-12 0 0,-1 0 0 0 0,0 1 0 0 0,-1 0 0 0 0,0 0 0 0 0,0 0 0 0 0,0 1 0 0 0,-1 0 0 0 0,0 0 0 0 0,-1 0 0 0 0,0 1 0 0 0,6 17 0 0 0,-6-11 1 0 0,-1-1-1 0 0,-1 1 0 0 0,-1 0 0 0 0,0-1 1 0 0,-1 1-1 0 0,0 0 0 0 0,-3 17 0 0 0,-9 38 16 0 0,-2-1-1 0 0,-44 125 0 0 0,-4-22-1337 0 0,49-137-5366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2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68 311 5416 0 0,'0'0'248'0'0,"4"6"-195"0"0,0-1-47 0 0,-1 1 1 0 0,0-1-1 0 0,0 1 0 0 0,-1 0 0 0 0,0 0 1 0 0,0 0-1 0 0,0 1 0 0 0,-1-1 0 0 0,1 0 0 0 0,-2 1 1 0 0,1-1-1 0 0,-1 13 0 0 0,-1 12 13 0 0,-8 43-1 0 0,7-65-15 0 0,-31 131 53 0 0,11-54 182 0 0,18-77 49 0 0,0-10-70 0 0,-3-17-21 0 0,2-9-57 0 0,1 0 1 0 0,1 0 0 0 0,1-1 0 0 0,2 1-1 0 0,4-44 1 0 0,-2 32 3 0 0,1-21 151 0 0,2 0-1 0 0,16-67 1 0 0,-15 99-77 0 0,2 1-1 0 0,1-1 1 0 0,1 2-1 0 0,2-1 1 0 0,0 1 0 0 0,27-40-1 0 0,-38 64-194 0 0,-1 1 0 0 0,1 0 0 0 0,-1 0 0 0 0,1 0 0 0 0,0 0-1 0 0,0 1 1 0 0,-1-1 0 0 0,1 0 0 0 0,0 0 0 0 0,0 0 0 0 0,0 1-1 0 0,0-1 1 0 0,0 0 0 0 0,0 1 0 0 0,0-1 0 0 0,0 1 0 0 0,0-1-1 0 0,0 1 1 0 0,1-1 0 0 0,-1 1 0 0 0,0 0 0 0 0,0 0 0 0 0,0 0-1 0 0,0-1 1 0 0,1 1 0 0 0,-1 0 0 0 0,0 0 0 0 0,2 1 0 0 0,1 0 10 0 0,-1 1 0 0 0,0 0 0 0 0,0-1 1 0 0,0 1-1 0 0,0 0 0 0 0,0 1 1 0 0,0-1-1 0 0,-1 0 0 0 0,4 5 0 0 0,9 10 33 0 0,0 1 0 0 0,-2 1 0 0 0,0 0 0 0 0,-1 1 0 0 0,-2 0 0 0 0,1 0 0 0 0,11 39 0 0 0,38 161 254 0 0,-58-210-307 0 0,54 288 311 0 0,-48-238-222 0 0,-3 0 0 0 0,-5 118 1 0 0,-2-154-54 0 0,-1 0 0 0 0,-1-1 0 0 0,-8 29 0 0 0,11-51-42 0 0,1 1 1 0 0,-1 0-1 0 0,1-1 0 0 0,-1 1 1 0 0,1 0-1 0 0,-1-1 1 0 0,0 1-1 0 0,0-1 1 0 0,0 1-1 0 0,0-1 1 0 0,0 1-1 0 0,0-1 1 0 0,0 0-1 0 0,0 0 1 0 0,-1 1-1 0 0,1-1 1 0 0,-3 2-1 0 0,2-3-2 0 0,1 0 1 0 0,0 0-1 0 0,-1 0 1 0 0,1 0-1 0 0,0-1 1 0 0,-1 1-1 0 0,1 0 1 0 0,0 0-1 0 0,0-1 1 0 0,-1 1-1 0 0,1-1 1 0 0,0 1-1 0 0,0-1 1 0 0,0 0-1 0 0,0 1 0 0 0,-1-1 1 0 0,1 0-1 0 0,0 0 1 0 0,0 0-1 0 0,0 1 1 0 0,1-1-1 0 0,-1 0 1 0 0,0 0-1 0 0,-1-2 1 0 0,-12-16 14 0 0,1 0 1 0 0,0 0-1 0 0,2-1 1 0 0,0-1 0 0 0,-13-37-1 0 0,7 18-6 0 0,-51-134-1659 0 0,63 158-6614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2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7024 0 0,'0'0'66'0'0,"10"2"-16"0"0,2 0-23 0 0,0-1 1 0 0,1 0-1 0 0,-1-1 1 0 0,0 0-1 0 0,0-1 1 0 0,16-3-1 0 0,80-20 202 0 0,-78 16-156 0 0,-3 1-10 0 0,494-106 1097 0 0,-424 99-880 0 0,-17 4 111 0 0,85-22 1 0 0,-158 30-500 0 0,0 0 0 0 0,0 0 0 0 0,-1-1 0 0 0,1 0 0 0 0,0 0 1 0 0,-1 0-1 0 0,0-1 0 0 0,0 0 0 0 0,7-6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2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73 7328 0 0,'12'10'20'0'0,"-10"-8"222"0"0,-1 0-6 0 0,-1 4-149 0 0,1 0 0 0 0,-1 0-1 0 0,-1 0 1 0 0,1 0 0 0 0,-1 0-1 0 0,0 0 1 0 0,-2 10 0 0 0,-2 6 49 0 0,-3 41 152 0 0,3 0 0 0 0,3 1 0 0 0,2-1 0 0 0,3 0 0 0 0,23 124 0 0 0,-12-97 262 0 0,-14-87-230 0 0,1-9-166 0 0,0-19-41 0 0,0 0 0 0 0,-6-48 0 0 0,-15-56 73 0 0,4 34-41 0 0,-1-64 75 0 0,15 125-140 0 0,2 0 1 0 0,7-55 0 0 0,-6 83-64 0 0,-1 1-1 0 0,1-1 1 0 0,1 1 0 0 0,-1 0 0 0 0,1-1 0 0 0,0 1 0 0 0,0 0 0 0 0,0 0 0 0 0,1 0 0 0 0,0 1 0 0 0,6-10 0 0 0,-6 12-7 0 0,0 0 0 0 0,0-1 0 0 0,0 1 0 0 0,0 0 0 0 0,0 1 0 0 0,0-1 0 0 0,0 0 0 0 0,1 1 0 0 0,-1 0 0 0 0,0 0 0 0 0,1 0 0 0 0,-1 0 0 0 0,1 0 0 0 0,-1 1 0 0 0,1 0 0 0 0,0 0 0 0 0,-1 0 0 0 0,7 0 0 0 0,4 2 9 0 0,0 0 0 0 0,0 1-1 0 0,0 0 1 0 0,0 1 0 0 0,0 1 0 0 0,14 6 0 0 0,77 44 53 0 0,-65-32-41 0 0,-35-21-28 0 0,-1 0 0 0 0,0 0 0 0 0,0 1 0 0 0,-1-1 0 0 0,1 1 0 0 0,-1 0-1 0 0,1 0 1 0 0,4 6 0 0 0,-8-8-1 0 0,1 1-1 0 0,0-1 0 0 0,-1 0 0 0 0,1 1 0 0 0,-1-1 0 0 0,0 1 1 0 0,1-1-1 0 0,-1 1 0 0 0,0-1 0 0 0,0 1 0 0 0,0-1 0 0 0,0 1 0 0 0,0-1 1 0 0,0 1-1 0 0,0-1 0 0 0,0 0 0 0 0,-1 1 0 0 0,1-1 0 0 0,-1 1 0 0 0,1-1 1 0 0,-1 1-1 0 0,1-1 0 0 0,-1 0 0 0 0,0 1 0 0 0,0-1 0 0 0,0 0 0 0 0,1 0 1 0 0,-1 0-1 0 0,-3 2 0 0 0,-5 8 1 0 0,-2 0 0 0 0,1-1-1 0 0,-2-1 1 0 0,1 0 0 0 0,-1 0 0 0 0,-26 13 0 0 0,-80 30 11 0 0,116-51-12 0 0,-44 17 4 0 0,-60 25 7 0 0,95-35-6 0 0,10-3-5 0 0,7-1-1 0 0,2-3 0 0 0,-1 0 0 0 0,0 0 0 0 0,0 0 0 0 0,1-1 0 0 0,-1 0 0 0 0,8-1 0 0 0,13 0 0 0 0,48 2 0 0 0,127 18 0 0 0,-157-11 0 0 0,-1 2 0 0 0,0 2 0 0 0,-1 2 0 0 0,47 22 0 0 0,-51-19 4 0 0,-1 2 0 0 0,-1 1 0 0 0,-1 2 1 0 0,60 47-1 0 0,-96-68-4 0 0,1 0 1 0 0,-1 0-1 0 0,1 1 1 0 0,-1-1-1 0 0,1 0 1 0 0,-1 1-1 0 0,0-1 1 0 0,0 1-1 0 0,0-1 0 0 0,0 1 1 0 0,0 0-1 0 0,0-1 1 0 0,0 1-1 0 0,-1 0 1 0 0,1 0-1 0 0,0-1 1 0 0,-1 1-1 0 0,1 4 1 0 0,-2-4-1 0 0,0-1 0 0 0,1 1 1 0 0,-1 0-1 0 0,0-1 1 0 0,0 1-1 0 0,0-1 1 0 0,0 1-1 0 0,-1-1 1 0 0,1 1-1 0 0,0-1 1 0 0,-1 0-1 0 0,1 1 0 0 0,0-1 1 0 0,-1 0-1 0 0,0 0 1 0 0,1 0-1 0 0,-1 0 1 0 0,0-1-1 0 0,1 1 1 0 0,-1 0-1 0 0,-2 0 1 0 0,-22 9 4 0 0,0-2 1 0 0,0 0-1 0 0,-1-2 1 0 0,-32 4-1 0 0,-119 6 27 0 0,147-14-26 0 0,-690 25 170 0 0,696-27-169 0 0,-463-9-1598 0 0,440 6-6970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6:40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 0 0,'0'0'5057'0'0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1:2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115 394 1896 0 0,'0'0'56'0'0,"-8"3"24"0"0,-5 3 400 0 0,-1-1 0 0 0,0-1 1 0 0,0 0-1 0 0,-25 2 0 0 0,36-6-152 0 0,-3 1 17 0 0,3-2-175 0 0,4 1 831 0 0,56-8-565 0 0,1 3 0 0 0,106 3 0 0 0,-15 1-5 0 0,314-10 394 0 0,-230 12-491 0 0,57-3 43 0 0,206-38 143 0 0,-459 36-496 0 0,233-33 161 0 0,-45 5-30 0 0,110 4 39 0 0,-16 2 1 0 0,-12 6-12 0 0,97-13 81 0 0,-303 17-129 0 0,2 5 1 0 0,-1 4 0 0 0,164 10-1 0 0,11 0 129 0 0,-99-4-121 0 0,-65-2-61 0 0,-1-6-1 0 0,116-23 1 0 0,112-9 36 0 0,-238 35-84 0 0,257-7 80 0 0,181-7 18 0 0,-263 8-78 0 0,-271 12-323 0 0,1-1 0 0 0,-1 0 0 0 0,0 0 0 0 0,1-1 0 0 0,6-2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2:5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1104 0 0,'0'0'1080'0'0,"32"-5"-608"0"0,-20-5-72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2:5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81 2400 0 0,'-7'3'1'0'0,"4"-2"6"0"0,0 1-1 0 0,-1-1 0 0 0,1 0 1 0 0,0 0-1 0 0,-1 0 0 0 0,1 0 0 0 0,-1 0 1 0 0,1-1-1 0 0,-1 0 0 0 0,1 1 0 0 0,-1-1 1 0 0,1-1-1 0 0,-6 0 0 0 0,7 1 114 0 0,-2-1 555 0 0,5-1-266 0 0,13-3-140 0 0,25-7-167 0 0,225-35 671 0 0,-162 32-421 0 0,-37 6-5 0 0,-63 9-5 0 0,-6 0-251 0 0,-30 2 43 0 0,1 2-1 0 0,-1 1 0 0 0,-48 15 1 0 0,-24 4 189 0 0,-31-7 226 0 0,92-12-324 0 0,-12 8-827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1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3504 0 0,'0'0'928'0'0,"-5"5"-607"0"0,-14 13-26 0 0,15-13-19 0 0,0-3-48 0 0,-15 11 428 0 0,-34 15 0 0 0,50-26-531 0 0,-14 2 1319 0 0,52-5-1254 0 0,0 2 0 0 0,0 2 0 0 0,0 1 0 0 0,48 11-1 0 0,-60-8-133 0 0,2-2 0 0 0,-1-1 0 0 0,1-1-1 0 0,-1-1 1 0 0,1-1 0 0 0,0-2 0 0 0,-1 0-1 0 0,1-1 1 0 0,-1-2 0 0 0,30-7 0 0 0,1-2 247 0 0,79-7 0 0 0,-94 24 5 0 0,-37-4-172 0 0,13-3 51 0 0,-14 2-169 0 0,1-1 27 0 0,0-1 0 0 0,1 1 1 0 0,-1-1-1 0 0,0 0 0 0 0,0 0 0 0 0,-1 0 0 0 0,1 0 0 0 0,3-6 0 0 0,-22 13 83 0 0,-15 6-1557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5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170 2808 0 0,'-1'-8'89'0'0,"0"-1"-43"0"0,0 0 0 0 0,-1 1 0 0 0,0-1-1 0 0,-1 0 1 0 0,0 0 0 0 0,-6-12 0 0 0,6 16 9 0 0,0 0 0 0 0,0 1 0 0 0,0-1 0 0 0,0 1 0 0 0,-1 0 0 0 0,1 0 0 0 0,-1 0 0 0 0,0 1 0 0 0,-1-1 0 0 0,1 1 0 0 0,-1 0 0 0 0,1 0 0 0 0,-1 1 0 0 0,-9-5 0 0 0,-4 1 22 0 0,-1 0 1 0 0,0 2 0 0 0,0 0 0 0 0,-1 0 0 0 0,1 2-1 0 0,-1 1 1 0 0,1 0 0 0 0,-1 1 0 0 0,1 2 0 0 0,-1-1 0 0 0,1 2-1 0 0,-1 1 1 0 0,1 0 0 0 0,0 2 0 0 0,1 0 0 0 0,0 1-1 0 0,-1 1 1 0 0,2 0 0 0 0,0 2 0 0 0,0 0 0 0 0,-23 18-1 0 0,17-10-2 0 0,1 0-1 0 0,1 2 1 0 0,-25 29-1 0 0,36-37-33 0 0,1 0 0 0 0,0 1 0 0 0,1 0-1 0 0,0 0 1 0 0,1 1 0 0 0,1 0 0 0 0,-10 29-1 0 0,15-39-27 0 0,0 0 0 0 0,0 0-1 0 0,1 0 1 0 0,-1 0-1 0 0,1 0 1 0 0,0 0-1 0 0,0 1 1 0 0,0-1-1 0 0,1 0 1 0 0,-1 0-1 0 0,1 0 1 0 0,0 0-1 0 0,0 0 1 0 0,1 0-1 0 0,-1 0 1 0 0,1 0-1 0 0,0 0 1 0 0,0-1-1 0 0,2 4 1 0 0,1-2-1 0 0,-1 0 0 0 0,1 0 0 0 0,0-1 0 0 0,0 0 0 0 0,0 0 0 0 0,1 0 0 0 0,-1-1 0 0 0,1 1 0 0 0,0-1 0 0 0,0-1 0 0 0,9 4 0 0 0,11 2 13 0 0,0-1 1 0 0,1-1-1 0 0,0-1 0 0 0,30 1 0 0 0,113-2 112 0 0,-56-2 35 0 0,-113-2-172 0 0,8 0 40 0 0,1 0 1 0 0,-1 1-1 0 0,1 0 1 0 0,-1 1-1 0 0,12 3 0 0 0,-19-4-25 0 0,0 0-1 0 0,0 0 0 0 0,0 0 0 0 0,0 0 0 0 0,0 0 0 0 0,-1 0 0 0 0,1 0 0 0 0,0 0 0 0 0,-1 1 0 0 0,1-1 0 0 0,-1 1 0 0 0,1-1 0 0 0,-1 1 0 0 0,0-1 0 0 0,0 1 0 0 0,0 0 1 0 0,0 0-1 0 0,0 0 0 0 0,0-1 0 0 0,0 1 0 0 0,0 0 0 0 0,-1 0 0 0 0,1 0 0 0 0,-1 0 0 0 0,0 0 0 0 0,1 0 0 0 0,-1 0 0 0 0,0 1 0 0 0,0-1 0 0 0,-1 2 0 0 0,0 4 8 0 0,0 0 0 0 0,-1-1 0 0 0,0 1 0 0 0,0-1 0 0 0,-1 0-1 0 0,0 1 1 0 0,0-1 0 0 0,-1-1 0 0 0,0 1 0 0 0,0 0 0 0 0,-6 5-1 0 0,-3 5 31 0 0,-1-2 0 0 0,-31 28 0 0 0,11-15 7 0 0,-2-3-1 0 0,0-1 1 0 0,-1-1 0 0 0,-57 24 0 0 0,33-22 12 0 0,-1-1 0 0 0,-80 17-1 0 0,62-25-2 0 0,-106 8 0 0 0,163-23-346 0 0,1 0-1 0 0,0-2 0 0 0,-32-3 1 0 0,44 2-5322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3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171 137 3000 0 0,'0'0'895'0'0,"-6"-2"-746"0"0,-15-5-14 0 0,16 5 143 0 0,5-7-40 0 0,-1 8-227 0 0,1 1 1 0 0,0-1-1 0 0,0 1 0 0 0,0-1 1 0 0,0 0-1 0 0,0 1 0 0 0,0-1 0 0 0,0 0 1 0 0,1 1-1 0 0,-1-1 0 0 0,0 0 0 0 0,0 1 1 0 0,0-1-1 0 0,1 1 0 0 0,-1-1 1 0 0,0 1-1 0 0,1-1 0 0 0,-1 0 0 0 0,0 1 1 0 0,1-1-1 0 0,-1 1 0 0 0,1 0 0 0 0,-1-1 1 0 0,1 1-1 0 0,-1-1 0 0 0,1 1 0 0 0,-1 0 1 0 0,1-1-1 0 0,-1 1 0 0 0,1 0 1 0 0,0-1-1 0 0,6-4 49 0 0,1 0 0 0 0,0 1 0 0 0,0-1 0 0 0,0 2 0 0 0,1-1 0 0 0,-1 1 0 0 0,1 0 0 0 0,13-2 0 0 0,-1 2 296 0 0,0 1-1 0 0,30 0 0 0 0,-49 2 196 0 0,-5 1-528 0 0,1-1 1 0 0,-1 1-1 0 0,0-1 1 0 0,0 0-1 0 0,0 0 0 0 0,1 0 1 0 0,-1 0-1 0 0,-4-1 0 0 0,-7 0 50 0 0,-9 2 10 0 0,0 2 0 0 0,0 0 0 0 0,1 2 0 0 0,-1 0 0 0 0,1 1 0 0 0,0 2 0 0 0,-31 14 0 0 0,-12 14 173 0 0,63-36-192 0 0,2 0-59 0 0,0 0-1 0 0,-1 0 1 0 0,1 0 0 0 0,0 0 0 0 0,-1 0-1 0 0,1 0 1 0 0,0 0 0 0 0,-1 0 0 0 0,1 1-1 0 0,0-1 1 0 0,-1 0 0 0 0,1 0 0 0 0,0 0-1 0 0,-1 0 1 0 0,1 0 0 0 0,0 0 0 0 0,0 1-1 0 0,-1-1 1 0 0,1 0 0 0 0,0 0 0 0 0,0 0-1 0 0,-1 1 1 0 0,1-1 0 0 0,0 0 0 0 0,0 0-1 0 0,0 1 1 0 0,-1-1 0 0 0,1 0 0 0 0,0 1 0 0 0,0-1-1 0 0,0 0 1 0 0,0 1 0 0 0,0-1 0 0 0,0 0-1 0 0,-1 1 1 0 0,2-1 0 0 0,-1 1 1 0 0,0-1-1 0 0,0 0 0 0 0,0 1 0 0 0,0-1 0 0 0,1 0 1 0 0,-1 1-1 0 0,0-1 0 0 0,1 0 0 0 0,-1 1 1 0 0,0-1-1 0 0,0 0 0 0 0,1 1 0 0 0,-1-1 1 0 0,0 0-1 0 0,1 0 0 0 0,-1 0 0 0 0,1 1 1 0 0,-1-1-1 0 0,0 0 0 0 0,1 0 0 0 0,-1 0 0 0 0,1 0 1 0 0,-1 0-1 0 0,0 0 0 0 0,1 1 0 0 0,-1-1 1 0 0,1 0-1 0 0,-1 0 0 0 0,0 0 0 0 0,1-1 1 0 0,0 1-1 0 0,14-1 26 0 0,-1-2 1 0 0,1 0-1 0 0,-1 0 1 0 0,0-1-1 0 0,0-1 0 0 0,16-8 1 0 0,5-1 20 0 0,203-80 484 0 0,-192 79-270 0 0,-44 14 25 0 0,-5 0-239 0 0,-11 1-16 0 0,0 0 0 0 0,1 1 0 0 0,-1 0-1 0 0,1 1 1 0 0,-1 1 0 0 0,1 0 0 0 0,-20 8 0 0 0,23-5 55 0 0,7-5-154 0 0,1-7-1196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4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3000 0 0,'0'0'1177'0'0,"-2"5"-1073"0"0,0 3-21 0 0,-2-1 1 0 0,1 0-1 0 0,-1 1 0 0 0,0-1 0 0 0,-1-1 0 0 0,0 1 1 0 0,0-1-1 0 0,0 0 0 0 0,-7 6 0 0 0,12-12-64 0 0,-1 1 0 0 0,1-1 0 0 0,-1 0 0 0 0,1 1 0 0 0,0-1 0 0 0,-1 0 0 0 0,1 1 0 0 0,-1-1 0 0 0,1 1-1 0 0,0-1 1 0 0,0 0 0 0 0,-1 1 0 0 0,1-1 0 0 0,0 1 0 0 0,0-1 0 0 0,-1 1 0 0 0,1-1 0 0 0,0 1 0 0 0,0 0 0 0 0,0-1 0 0 0,0 1 0 0 0,0-1 0 0 0,0 1 0 0 0,0-1-1 0 0,0 1 1 0 0,0-1 0 0 0,0 1 0 0 0,0-1 0 0 0,0 1 0 0 0,0-1 0 0 0,1 2 0 0 0,0-1-4 0 0,0-1 0 0 0,0 1 0 0 0,-1 0 0 0 0,1 0 0 0 0,0-1 0 0 0,1 1 0 0 0,-1-1 0 0 0,0 1 0 0 0,0-1 0 0 0,0 1 0 0 0,0-1 0 0 0,0 0 0 0 0,2 1 0 0 0,6 1 23 0 0,1-1 0 0 0,-1-1 0 0 0,10 1 0 0 0,139-12 283 0 0,-11 1 93 0 0,-53 15 58 0 0,-91-4-442 0 0,-1 0 0 0 0,0 0-1 0 0,0 0 1 0 0,0 0 0 0 0,1 0 0 0 0,-1 1 0 0 0,0-1 0 0 0,0 1 0 0 0,-1-1-1 0 0,1 1 1 0 0,0 0 0 0 0,0 0 0 0 0,-1 0 0 0 0,1 0 0 0 0,1 3 0 0 0,7 7 245 0 0,-8-11-170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5:3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2904 0 0,'0'0'200'0'0,"-4"0"-33"0"0,-15-1 89 0 0,14 1 937 0 0,5 11-753 0 0,2-7-397 0 0,0 1 1 0 0,1-1-1 0 0,-1 0 0 0 0,1 0 1 0 0,0 0-1 0 0,0-1 1 0 0,1 1-1 0 0,-1-1 0 0 0,1 1 1 0 0,-1-1-1 0 0,1 0 0 0 0,0-1 1 0 0,8 5-1 0 0,-7-3-8 0 0,11 5 27 0 0,0 0-1 0 0,1-1 0 0 0,0 0 1 0 0,0-1-1 0 0,1-2 0 0 0,-1 1 0 0 0,1-2 1 0 0,1 0-1 0 0,-1-2 0 0 0,0 0 0 0 0,1 0 1 0 0,0-2-1 0 0,26-2 0 0 0,24-7 125 0 0,-1-2 0 0 0,88-26 0 0 0,-48 10 66 0 0,175-32 580 0 0,-269 57-715 0 0,0 0-1 0 0,0 1 1 0 0,22 1-1 0 0,-10 1-727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6:1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4216 0 0,'0'0'2737'0'0,"9"5"-2622"0"0,1 0-85 0 0,1-1 1 0 0,-1 0 0 0 0,1 0-1 0 0,22 3 1 0 0,57 6 133 0 0,-15-7 18 0 0,0-2 0 0 0,0-4 0 0 0,0-3 0 0 0,136-24-1 0 0,197-80 590 0 0,-382 99-643 0 0,-1 1-1 0 0,1 2 1 0 0,47-5-1 0 0,-62 9-212 0 0,0 1 0 0 0,0 0-1 0 0,0 1 1 0 0,0 0 0 0 0,0 1 0 0 0,0 0-1 0 0,0 1 1 0 0,0 0 0 0 0,0 1-1 0 0,19 9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6:1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1076 235 1496 0 0,'0'0'1273'0'0,"4"8"-1119"0"0,54 144 378 0 0,-24-60-267 0 0,-28-74-204 0 0,1 0 0 0 0,-2 0 1 0 0,-1 1-1 0 0,0-1 0 0 0,-1 1 0 0 0,-1 0 1 0 0,-1 0-1 0 0,0 0 0 0 0,-2 0 0 0 0,0 0 0 0 0,-1 0 1 0 0,-1 0-1 0 0,-10 34 0 0 0,2-17 5 0 0,-2-1-1 0 0,-1 0 1 0 0,-2-1-1 0 0,-2-1 1 0 0,0 0-1 0 0,-39 50 1 0 0,42-67-44 0 0,-1-1 1 0 0,0 0-1 0 0,-1-1 1 0 0,-33 21-1 0 0,17-14 15 0 0,-66 27 1 0 0,96-46-37 0 0,-160 63 53 0 0,129-53-32 0 0,-1-2 0 0 0,-66 11 0 0 0,88-20-13 0 0,-1-1 0 0 0,0 0 0 0 0,1-1 0 0 0,-1 0 0 0 0,1-1 0 0 0,-1-1 0 0 0,1 0 0 0 0,0 0 0 0 0,0-2-1 0 0,0 0 1 0 0,1 0 0 0 0,0-1 0 0 0,0 0 0 0 0,0-1 0 0 0,1-1 0 0 0,0 0 0 0 0,-17-15 0 0 0,11 7 27 0 0,0-1-1 0 0,1-1 0 0 0,1-1 0 0 0,1 0 1 0 0,1 0-1 0 0,0-2 0 0 0,2 1 1 0 0,0-2-1 0 0,-10-28 0 0 0,7 9 81 0 0,1 0-1 0 0,2-1 0 0 0,2 0 0 0 0,-5-75 0 0 0,13 92-49 0 0,1 0 0 0 0,1-1 1 0 0,1 1-1 0 0,1 0 0 0 0,2 0 0 0 0,0 0 0 0 0,2 0 0 0 0,1 1 1 0 0,15-34-1 0 0,-7 27 34 0 0,1 1 0 0 0,1 0 0 0 0,2 1 0 0 0,0 2 0 0 0,2 0 1 0 0,1 1-1 0 0,2 1 0 0 0,0 1 0 0 0,46-33 0 0 0,-39 34-3 0 0,0 1-1 0 0,1 2 1 0 0,1 1-1 0 0,1 1 1 0 0,0 3-1 0 0,60-19 1 0 0,-79 29-58 0 0,0 2 1 0 0,1 0 0 0 0,0 0-1 0 0,0 1 1 0 0,-1 2-1 0 0,1-1 1 0 0,0 2 0 0 0,0 0-1 0 0,0 1 1 0 0,0 1 0 0 0,-1 0-1 0 0,1 2 1 0 0,-1 0 0 0 0,0 0-1 0 0,-1 1 1 0 0,1 1 0 0 0,22 14-1 0 0,-9 1 67 0 0,0 1-1 0 0,-1 1 1 0 0,-2 1-1 0 0,27 32 1 0 0,70 101-1246 0 0,-112-143-5198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7:1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436 244 2904 0 0,'0'0'2720'0'0,"-6"-2"-2498"0"0,-53-21 257 0 0,39 16-363 0 0,0 0-1 0 0,1-2 0 0 0,0 0 1 0 0,0-1-1 0 0,-26-19 0 0 0,5-7 349 0 0,38 33 111 0 0,18 8-379 0 0,9-2-146 0 0,1-1 0 0 0,-1-2 0 0 0,1-1 0 0 0,0 0 0 0 0,48-11 0 0 0,-34 4 35 0 0,0-2-1 0 0,-1-2 1 0 0,-1-1 0 0 0,68-34 0 0 0,-84 33 475 0 0,-40 16-517 0 0,-1 1 0 0 0,1 1 0 0 0,0 0-1 0 0,0 2 1 0 0,-26 11 0 0 0,-11 3 21 0 0,3-4-3 0 0,-235 86 258 0 0,255-87-291 0 0,8-5 5 0 0,0 1 0 0 0,1 1 0 0 0,-35 24 0 0 0,83-43-1294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7:2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3408 0 0,'0'0'467'0'0,"9"1"-397"0"0,33 2-6 0 0,-1-1 0 0 0,1-2 0 0 0,68-9 0 0 0,134-34 149 0 0,-140 23-115 0 0,63-23 133 0 0,-118 29-60 0 0,0 1 0 0 0,78-10 0 0 0,-81 19-23 0 0,80-5 729 0 0,-125 8-839 0 0,-3-2-5 0 0,-11-11-784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8:1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3808 0 0,'0'0'227'0'0,"5"5"-31"0"0,-1-1-137 0 0,1 0 1 0 0,0 0 0 0 0,0 0 0 0 0,1-1 0 0 0,-1 0-1 0 0,1 0 1 0 0,-1 0 0 0 0,1-1 0 0 0,0 0-1 0 0,0 0 1 0 0,0 0 0 0 0,12 1 0 0 0,24 2 102 0 0,0-1 0 0 0,1-2 1 0 0,0-2-1 0 0,-1-2 0 0 0,1-1 1 0 0,60-14-1 0 0,66-4 162 0 0,-79 12-110 0 0,11 3 19 0 0,-47 4 12 0 0,-27 2 187 0 0,-25 0 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9:0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7 296 0 0,'-18'0'39'0'0,"0"1"-1"0"0,0 1 1 0 0,0 1 0 0 0,-20 5-1 0 0,17-4 303 0 0,0-1 0 0 0,0 0 0 0 0,0-2-1 0 0,-39-2 1 0 0,17 0 941 0 0,40 1-533 0 0,22 0-342 0 0,51 0-100 0 0,0-3 1 0 0,103-19-1 0 0,-166 21-274 0 0,0 0 1 0 0,0 0-1 0 0,0 0 0 0 0,1 1 1 0 0,8 0-1 0 0,-12 1-686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0:3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1296 0 0,'0'0'512'0'0,"8"-3"-439"0"0,139-32 231 0 0,-77 20 0 0 0,-1-3-1 0 0,73-30 1 0 0,-140 48-160 0 0,1-4 0 0 0,-3 4-125 0 0,1-1 0 0 0,-1 1 0 0 0,1 0 0 0 0,-1 0-1 0 0,1-1 1 0 0,-1 1 0 0 0,1-1 0 0 0,-1 1 0 0 0,1-1 0 0 0,-1 1 0 0 0,0 0 0 0 0,1-1 0 0 0,-1 1 0 0 0,0-1 0 0 0,1 1 0 0 0,-1-1 0 0 0,0 0 0 0 0,0 1-1 0 0,0-1 1 0 0,1 1 0 0 0,-1-1 0 0 0,0 1 0 0 0,0-1 0 0 0,0 0 0 0 0,0 1 0 0 0,0-1 0 0 0,0 1 0 0 0,0-1 0 0 0,0 0 0 0 0,0 1 0 0 0,-1-1 0 0 0,1 1-1 0 0,0-1 1 0 0,0 1 0 0 0,0-1 0 0 0,-1 1 0 0 0,1-1 0 0 0,0 1 0 0 0,-1-1 0 0 0,1 0 0 0 0,-5-1 20 0 0,1 0-1 0 0,-1 0 1 0 0,1 1 0 0 0,-1 0 0 0 0,0 0 0 0 0,0 0 0 0 0,0 0-1 0 0,1 1 1 0 0,-1 0 0 0 0,0 0 0 0 0,0 0 0 0 0,0 0-1 0 0,0 1 1 0 0,1 0 0 0 0,-10 2 0 0 0,-9 4 32 0 0,1 1 1 0 0,-22 11-1 0 0,9-4-446 0 0,29-12-2917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5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6824 0 0,'0'0'-31'0'0,"-7"6"32"0"0,0 1 21 0 0,-1 1 36 0 0,0-1 1 0 0,-1 1 0 0 0,0-2-1 0 0,0 1 1 0 0,-17 8 0 0 0,23-14 66 0 0,9-3-8 0 0,49-9 97 0 0,107-10 0 0 0,-82 13-90 0 0,-67 7-100 0 0,71-9 303 0 0,86-20 1 0 0,-148 23-256 0 0,-16 5-160 0 0,0 0 0 0 0,-1 0 0 0 0,1 1 0 0 0,0 0 0 0 0,0 0 0 0 0,9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0:3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3112 0 0,'0'0'199'0'0,"5"-3"-105"0"0,10-6-38 0 0,0 1-1 0 0,1 0 1 0 0,-1 1-1 0 0,2 1 0 0 0,-1 1 1 0 0,1 0-1 0 0,-1 1 1 0 0,34-3-1 0 0,150 0 260 0 0,-152 7-249 0 0,207 5 617 0 0,-241-5-565 0 0,0 0-1 0 0,17-4 1 0 0,15 0 618 0 0,-43 4-595 0 0,-7-4-2 0 0,-11-12-832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1:5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 3112 0 0,'0'0'287'0'0,"-5"4"-163"0"0,-15 14 41 0 0,15-14 148 0 0,-3 5 1246 0 0,31-18-1414 0 0,0 1-1 0 0,1 1 1 0 0,0 1 0 0 0,37-5-1 0 0,-54 10-107 0 0,-5 1 83 0 0,-5 2-88 0 0,-29 21 6 0 0,-2-2 1 0 0,1-2 0 0 0,-2-1-1 0 0,-40 14 1 0 0,45-20-3 0 0,14-4 6 0 0,-1-2-1 0 0,1 0 1 0 0,-1-1-1 0 0,0-1 1 0 0,-1 0-1 0 0,-18 1 1 0 0,25-8 111 0 0,12-3-2 0 0,15-7-39 0 0,11-2-55 0 0,2 1 0 0 0,-1 2 0 0 0,2 0 0 0 0,0 2 0 0 0,41-8 0 0 0,-55 14-29 0 0,-1 1-1 0 0,1 1 0 0 0,29 0 0 0 0,-36 2-14 0 0,-1 1 0 0 0,0 0 0 0 0,0 0 0 0 0,0 1 0 0 0,0-1 0 0 0,0 2 0 0 0,0-1 0 0 0,11 6 0 0 0,-5 3-965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2:3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88 4216 0 0,'0'0'677'0'0,"5"-1"-618"0"0,41-8 265 0 0,73-24 0 0 0,-117 32-59 0 0,4-7 24 0 0,-3 4 0 0 0,-13 2-88 0 0,-17 2-83 0 0,1 0-1 0 0,-1 2 1 0 0,0 1 0 0 0,-41 10-1 0 0,-100 38 213 0 0,105-30-175 0 0,13-7 41 0 0,48-13-127 0 0,2-1-63 0 0,-1 0 0 0 0,1 0-1 0 0,0 0 1 0 0,0 0-1 0 0,0 0 1 0 0,-1 0-1 0 0,1 0 1 0 0,0 0 0 0 0,0 0-1 0 0,0 0 1 0 0,-1 0-1 0 0,1 0 1 0 0,0 0 0 0 0,0 0-1 0 0,0 0 1 0 0,-1 0-1 0 0,1 1 1 0 0,0-1-1 0 0,0 0 1 0 0,0 0 0 0 0,0 0-1 0 0,-1 0 1 0 0,1 0-1 0 0,0 0 1 0 0,0 1-1 0 0,0-1 1 0 0,0 0 0 0 0,0 0-1 0 0,0 0 1 0 0,0 0-1 0 0,-1 1 1 0 0,1-1-1 0 0,0 0 1 0 0,0 0 0 0 0,0 0-1 0 0,0 1 1 0 0,0-1-1 0 0,0 0 1 0 0,0 0 0 0 0,0 0-1 0 0,0 1 1 0 0,0-1-1 0 0,0 0 1 0 0,0 0-1 0 0,0 0 1 0 0,0 1 0 0 0,0-1-1 0 0,0 0 1 0 0,389-89 466 0 0,-360 80-422 0 0,1 2-1 0 0,38-4 1 0 0,-65 11-110 0 0,0 0 1 0 0,0-1-1 0 0,0 1 0 0 0,0-1 0 0 0,0 0 0 0 0,0 0 1 0 0,0 0-1 0 0,0 0 0 0 0,-1 0 0 0 0,1-1 1 0 0,0 1-1 0 0,-1-1 0 0 0,1 0 0 0 0,-1 0 0 0 0,1 0 1 0 0,-1 0-1 0 0,2-2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3:2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4 1600 0 0,'0'0'69'0'0,"-8"-1"-10"0"0,-14 0-1 0 0,1 0-1 0 0,-1 1 1 0 0,1 1 0 0 0,-1 1 0 0 0,1 1-1 0 0,0 1 1 0 0,0 1 0 0 0,0 0 0 0 0,-28 13-1 0 0,38-13-18 0 0,3-1 11 0 0,0 0-1 0 0,0-1 1 0 0,0 0-1 0 0,-12 2 1 0 0,18-5 29 0 0,1 1 0 0 0,0-1 0 0 0,0 0 0 0 0,0 1 0 0 0,-1-1 0 0 0,1 1-1 0 0,0-1 1 0 0,0 1 0 0 0,0-1 0 0 0,0 1 0 0 0,0 0 0 0 0,0 0 0 0 0,0-1 0 0 0,0 1 0 0 0,0 0 0 0 0,0 0 0 0 0,1 0 0 0 0,-1 0 0 0 0,0 0 0 0 0,0 0-1 0 0,1 0 1 0 0,-1 0 0 0 0,1 1 0 0 0,-1-1 0 0 0,1 0 0 0 0,0 0 0 0 0,-1 0 0 0 0,1 1 0 0 0,0 1 0 0 0,0-1 130 0 0,3-3-23 0 0,11-2-13 0 0,0 1 1 0 0,0 1 0 0 0,1 0 0 0 0,24 3 0 0 0,-7-2 123 0 0,-30 0-188 0 0,7 0 562 0 0,-15 1-629 0 0,-1 1 1 0 0,1-1-1 0 0,0 1 0 0 0,0 0 0 0 0,0 0 0 0 0,-8 5 1 0 0,-20 6 53 0 0,-76 7 166 0 0,79-16-63 0 0,0 1 0 0 0,-35 11 0 0 0,64-15-66 0 0,-4-1 44 0 0,6 0-169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0,-1 0 0 0 0,67-24 141 0 0,0 4-1 0 0,1 3 0 0 0,74-10 1 0 0,169-39 347 0 0,-307 66-351 0 0,-9 0-122 0 0,-1 1 0 0 0,1 0 0 0 0,0 0 0 0 0,0 1 0 0 0,-10 4-1 0 0,-10 2 0 0 0,-93 17 46 0 0,61-14-33 0 0,-58 18 0 0 0,82-17-682 0 0,-72 14 0 0 0,98-26-6077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5:2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83 2208 0 0,'-7'3'57'0'0,"-5"4"250"0"0,0 0 0 0 0,1 1 0 0 0,-15 12 0 0 0,-6 0 615 0 0,30-19-686 0 0,-7 9 633 0 0,25-12-777 0 0,0-2 1 0 0,0 0 0 0 0,25-11-1 0 0,5-1-6 0 0,199-59 368 0 0,-196 58-369 0 0,-37 12-31 0 0,1 0 1 0 0,0 1-1 0 0,0 1 0 0 0,0 0 1 0 0,23-3-1 0 0,-33 6 113 0 0,-9 0-79 0 0,-36 2 16 0 0,-1 1 0 0 0,2 3 0 0 0,-42 10 0 0 0,-126 43 329 0 0,61-4-64 0 0,61-21 234 0 0,87-34-626 0 0,-1 0 0 0 0,0 0 1 0 0,0 0-1 0 0,1 0 0 0 0,-1 0 0 0 0,0 0 1 0 0,0 0-1 0 0,1-1 0 0 0,-1 1 0 0 0,0 0 0 0 0,0 0 1 0 0,1-1-1 0 0,-1 1 0 0 0,0 0 0 0 0,1-1 0 0 0,-1 1 1 0 0,0 0-1 0 0,1-1 0 0 0,-1 1 0 0 0,1-1 0 0 0,-1 1 1 0 0,1-1-1 0 0,-1 0 0 0 0,1 1 0 0 0,-1-1 0 0 0,1 1 1 0 0,-1-1-1 0 0,1 0 0 0 0,0 1 0 0 0,-1-1 0 0 0,1 0 1 0 0,0 0-1 0 0,0 1 0 0 0,-1-1 0 0 0,1-1 1 0 0,0 2-86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5:5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 1200 0 0,'-7'5'5'0'0,"-47"35"701"0"0,-115 63 0 0 0,160-99-497 0 0,1-1 1 0 0,0 0-1 0 0,-15 3 0 0 0,0 1 469 0 0,21-7 271 0 0,7-1-645 0 0,45-11 188 0 0,75-8-1 0 0,10-2 217 0 0,-122 18 19 0 0,-26 6-568 0 0,-30 5-137 0 0,31-4-1 0 0,-63 16 255 0 0,-106 42 1 0 0,166-59-1239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6:2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38 4120 0 0,'0'0'680'0'0,"-5"-1"-291"0"0,-13-3 302 0 0,11 2-561 0 0,0 0-1 0 0,0 1 0 0 0,0 0 0 0 0,0 0 1 0 0,-1 0-1 0 0,1 1 0 0 0,0 0 1 0 0,0 1-1 0 0,-1-1 0 0 0,1 1 1 0 0,0 1-1 0 0,0-1 0 0 0,0 1 0 0 0,-10 5 1 0 0,16-7-104 0 0,0 0 1 0 0,0 0-1 0 0,0 1 1 0 0,0-1-1 0 0,0 1 1 0 0,0-1-1 0 0,0 1 1 0 0,1-1-1 0 0,-1 1 1 0 0,0-1-1 0 0,0 1 1 0 0,1 0-1 0 0,-1-1 1 0 0,0 1-1 0 0,1 0 1 0 0,-1 0-1 0 0,1 0 1 0 0,-1-1-1 0 0,0 2 1 0 0,2-1-10 0 0,-1-1 1 0 0,0 1-1 0 0,1-1 1 0 0,-1 1-1 0 0,0-1 1 0 0,1 0-1 0 0,-1 1 1 0 0,1-1 0 0 0,-1 0-1 0 0,1 1 1 0 0,-1-1-1 0 0,1 0 1 0 0,-1 0-1 0 0,1 1 1 0 0,-1-1-1 0 0,1 0 1 0 0,-1 0-1 0 0,1 0 1 0 0,-1 0-1 0 0,1 0 1 0 0,-1 0-1 0 0,1 0 1 0 0,0 0-1 0 0,47 1 203 0 0,-27-3-187 0 0,0 0 0 0 0,-1-2 0 0 0,1-1 0 0 0,30-11 0 0 0,26-6 100 0 0,-68 20-117 0 0,9-2 187 0 0,-17 4-108 0 0,-12 1-59 0 0,-177 34 158 0 0,-8 2-10 0 0,118-21 89 0 0,66-14-1106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6:5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317 137 5520 0 0,'0'0'2465'0'0,"-6"-2"-2305"0"0,-7-1-92 0 0,0 0 1 0 0,1 1-1 0 0,-1 1 0 0 0,0 0 0 0 0,0 0 1 0 0,0 2-1 0 0,0-1 0 0 0,1 2 0 0 0,-26 5 1 0 0,16-2 52 0 0,0-1 0 0 0,0-2 0 0 0,0 0 0 0 0,-33-1 0 0 0,54-1-111 0 0,0 0 1 0 0,1 0-1 0 0,-1 0 1 0 0,0 0-1 0 0,1 0 0 0 0,-1 0 1 0 0,0 0-1 0 0,1 0 0 0 0,-1 0 1 0 0,0-1-1 0 0,1 1 0 0 0,-1 0 1 0 0,0 0-1 0 0,1-1 1 0 0,-1 1-1 0 0,1 0 0 0 0,-1-1 1 0 0,1 1-1 0 0,-1 0 0 0 0,0-2 1 0 0,1 2-2 0 0,-1 0-1 0 0,1-1 1 0 0,0 1 0 0 0,0-1 0 0 0,0 1 0 0 0,0-1-1 0 0,0 1 1 0 0,0-1 0 0 0,0 1 0 0 0,0-1 0 0 0,0 1-1 0 0,0 0 1 0 0,0-1 0 0 0,0 1 0 0 0,1-1 0 0 0,-1 1 0 0 0,0-1-1 0 0,0 1 1 0 0,0 0 0 0 0,1-1 0 0 0,-1 1 0 0 0,1-1-1 0 0,1-2 15 0 0,0 0-1 0 0,0 1 0 0 0,1-1 0 0 0,-1 1 0 0 0,1 0 0 0 0,-1 0 0 0 0,5-3 0 0 0,20-11 55 0 0,0 2-1 0 0,1 0 0 0 0,0 2 0 0 0,1 1 0 0 0,0 2 0 0 0,1 0 1 0 0,54-7-1 0 0,-12 7 185 0 0,-70 9-138 0 0,-19 4-45 0 0,-51 6-12 0 0,34-5 14 0 0,0 1 0 0 0,-53 17 0 0 0,81-21-49 0 0,1 1 1 0 0,-1 0-1 0 0,1 0 0 0 0,0 1 1 0 0,0 0-1 0 0,0 0 1 0 0,-7 7-1 0 0,9-8-219 0 0,-1 1 0 0 0,0 0-1 0 0,0-1 1 0 0,-1 0 0 0 0,1 0 0 0 0,-1 0-1 0 0,-6 2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7:1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5016 0 0,'0'0'64'0'0,"5"-1"23"0"0,33-11 587 0 0,-36 11-395 0 0,1 0-30 0 0,2-1-114 0 0,0-1-1 0 0,0 1 1 0 0,0 1-1 0 0,0-1 1 0 0,0 1-1 0 0,9-1 1 0 0,-8 1-33 0 0,1 0 1 0 0,-1 0-1 0 0,0-1 1 0 0,0 0 0 0 0,12-5-1 0 0,89-63 1366 0 0,-105 68-30 0 0,0 5-1384 0 0,15 20 98 0 0,-17-21-147 0 0,1-1 0 0 0,0 1 1 0 0,1-1-1 0 0,-1 1 0 0 0,0-1 0 0 0,0 0 0 0 0,1 1 0 0 0,-1-1 0 0 0,0 0 0 0 0,1 0 0 0 0,-1 0 0 0 0,1 0 0 0 0,0 0 0 0 0,-1 0 0 0 0,1 0 1 0 0,0-1-1 0 0,0 1 0 0 0,-1 0 0 0 0,5 0 0 0 0,34 1 30 0 0,-34-2-26 0 0,-1 0-5 0 0,16 1 29 0 0,1-2-1 0 0,-1 0 1 0 0,0-1-1 0 0,25-6 0 0 0,-42 6 100 0 0,-6 0-48 0 0,-15 0-19 0 0,-29 2-31 0 0,45 0-25 0 0,-37-1 102 0 0,1 3 0 0 0,-72 10-1 0 0,71-6 20 0 0,26-5 2 0 0,26-5 80 0 0,166-32-1712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7:33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78 120 2400 0 0,'0'0'569'0'0,"-2"-5"-386"0"0,-11-36 570 0 0,12 38-153 0 0,-5-1-167 0 0,6 4-420 0 0,-1 0-1 0 0,1-1 0 0 0,0 1 1 0 0,0 0-1 0 0,0-1 0 0 0,-1 1 1 0 0,1 0-1 0 0,0 0 0 0 0,-1-1 1 0 0,1 1-1 0 0,0 0 0 0 0,0 0 1 0 0,-1 0-1 0 0,1-1 0 0 0,0 1 1 0 0,-1 0-1 0 0,1 0 0 0 0,-1 0 1 0 0,1 0-1 0 0,0 0 0 0 0,-1 0 1 0 0,1 0-1 0 0,0-1 0 0 0,-1 1 1 0 0,1 0-1 0 0,-1 0 0 0 0,1 1 1 0 0,0-1-1 0 0,-1 0 0 0 0,1 0 1 0 0,0 0-1 0 0,-1 0 0 0 0,-2 1 50 0 0,0 0 0 0 0,0-1 0 0 0,1 1 0 0 0,-1 1 0 0 0,0-1 0 0 0,1 0-1 0 0,-1 0 1 0 0,1 1 0 0 0,0 0 0 0 0,-1-1 0 0 0,1 1 0 0 0,0 0 0 0 0,-2 3 0 0 0,2-3 303 0 0,0 0-182 0 0,2-2-172 0 0,-1 0 1 0 0,1 0-1 0 0,0 1 1 0 0,0-1 0 0 0,0 0-1 0 0,-1 0 1 0 0,1 0-1 0 0,0 0 1 0 0,0 0-1 0 0,0 1 1 0 0,0-1-1 0 0,-1 0 1 0 0,1 0 0 0 0,0 0-1 0 0,0 1 1 0 0,0-1-1 0 0,0 0 1 0 0,0 0-1 0 0,0 0 1 0 0,0 1-1 0 0,-1-1 1 0 0,1 0-1 0 0,0 0 1 0 0,0 1 0 0 0,0-1-1 0 0,0 0 1 0 0,0 0-1 0 0,0 0 1 0 0,0 1-1 0 0,0-1 1 0 0,0 0-1 0 0,0 0 1 0 0,0 1 0 0 0,0-1-1 0 0,1 0 1 0 0,-1 0-1 0 0,0 1 1 0 0,0-1-1 0 0,0 0 1 0 0,0 1-1 0 0,13 0 223 0 0,31-7-92 0 0,-29 3-62 0 0,43-7 226 0 0,1-3 0 0 0,95-34-1 0 0,-95 29 251 0 0,-56 17-233 0 0,-6 1-224 0 0,-10 0-52 0 0,0 1 1 0 0,1 0 0 0 0,-1 0-1 0 0,1 1 1 0 0,-1 1-1 0 0,-20 7 1 0 0,-15 4 43 0 0,-83 20 417 0 0,130-34-554 0 0,1 1 0 0 0,-1-1 0 0 0,0 0 0 0 0,0 0 1 0 0,0 0-1 0 0,1 1 0 0 0,-1-1 0 0 0,0 0 0 0 0,0 0 0 0 0,0 0 1 0 0,0 0-1 0 0,0-1 0 0 0,1 1 0 0 0,-1 0 0 0 0,0 0 0 0 0,0 0 1 0 0,0-1-1 0 0,1 1 0 0 0,-1 0 0 0 0,0-1 0 0 0,0 1 1 0 0,1-1-1 0 0,-1 1 0 0 0,0-1 0 0 0,1 1 0 0 0,-2-1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5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5224 0 0,'0'0'0'0'0,"37"9"144"0"0,-8-1 0 0 0,22 6 88 0 0,9-3 8 0 0,3-11-144 0 0,2-11 8 0 0,0-11-72 0 0,-4-3 8 0 0,-5 6-32 0 0,-5 1 0 0 0,-4 4-8 0 0,-1 4 8 0 0,-4-1-8 0 0,-5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4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6016 0 0,'0'0'30'0'0,"-3"5"21"0"0,-2 6 68 0 0,0 0 0 0 0,0 0 0 0 0,1 0 0 0 0,-4 22 0 0 0,-8 56 376 0 0,8-41-360 0 0,-1 26 128 0 0,3-1-1 0 0,4 78 0 0 0,2-139-235 0 0,-8 69 314 0 0,8-79-161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3312 0 0,'0'0'-31'0'0,"5"-3"-23"0"0,78-39-414 0 0,43-18 614 0 0,-100 50 43 0 0,0 2 0 0 0,0 0 0 0 0,38-4 0 0 0,-54 10 54 0 0,1 1 0 0 0,0 0 0 0 0,0 1 1 0 0,0 1-1 0 0,0 0 0 0 0,0 0 0 0 0,0 1 1 0 0,-1 0-1 0 0,1 1 0 0 0,-1 0 1 0 0,16 7-1 0 0,-23-8-188 0 0,1 1 0 0 0,-1-1 0 0 0,1 1 0 0 0,-1 0 0 0 0,0 0 1 0 0,0 0-1 0 0,0 1 0 0 0,-1-1 0 0 0,1 1 0 0 0,-1-1 0 0 0,0 1 0 0 0,0 0 1 0 0,0 0-1 0 0,0 0 0 0 0,-1 0 0 0 0,0 0 0 0 0,0 0 0 0 0,0 0 0 0 0,0 1 0 0 0,0-1 1 0 0,-1 0-1 0 0,0 5 0 0 0,1-2-13 0 0,-1-1 0 0 0,-1 0 0 0 0,1 1 0 0 0,-1-1 0 0 0,0 0 1 0 0,0 1-1 0 0,-1-1 0 0 0,0 0 0 0 0,0 0 0 0 0,0 0 0 0 0,-1 0 0 0 0,0 0 0 0 0,0-1 1 0 0,-6 9-1 0 0,-3-3 12 0 0,0 0-1 0 0,-1-1 1 0 0,0 0 0 0 0,0-1 0 0 0,-1-1-1 0 0,-1 0 1 0 0,-24 10 0 0 0,24-12-4 0 0,0 1 0 0 0,1 0 0 0 0,0 1 0 0 0,1 0 0 0 0,-1 1 0 0 0,2 1 0 0 0,-21 19 0 0 0,31-26-37 0 0,0 0-1 0 0,0 0 0 0 0,0 0 0 0 0,0 0 0 0 0,0 0 0 0 0,1 1 0 0 0,0-1 1 0 0,-1 1-1 0 0,1-1 0 0 0,0 1 0 0 0,1-1 0 0 0,-1 1 0 0 0,1 0 1 0 0,0-1-1 0 0,0 7 0 0 0,1 2 5 0 0,1 1 0 0 0,0 0 0 0 0,5 14 0 0 0,2 15 18 0 0,-5-11-12 0 0,-1-10 6 0 0,7 33 0 0 0,-10-53-23 0 0,1 0 1 0 0,-1 1-1 0 0,0-1 0 0 0,1 0 1 0 0,-1 0-1 0 0,1 1 0 0 0,-1-1 1 0 0,1 0-1 0 0,0 0 1 0 0,-1 0-1 0 0,1 0 0 0 0,0 1 1 0 0,0-1-1 0 0,0 0 0 0 0,0-1 1 0 0,0 1-1 0 0,0 0 0 0 0,2 1 1 0 0,-1-1-1 0 0,-1-1 0 0 0,1 0 0 0 0,0 1 1 0 0,0-1-1 0 0,0 0 0 0 0,0 0 1 0 0,0 0-1 0 0,0-1 0 0 0,0 1 0 0 0,2-1 1 0 0,-3 1-6 0 0,25-6 72 0 0,0-1 1 0 0,40-16 0 0 0,-10 2 27 0 0,200-53 435 0 0,-213 64-435 0 0,1 2 1 0 0,0 3 0 0 0,87-1 0 0 0,-117 7-358 0 0,0 0-1 0 0,0 1 1 0 0,0 1 0 0 0,18 6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0 4416 0 0,'0'0'1882'0'0,"-6"4"-1723"0"0,-15 12-37 0 0,0 1 0 0 0,0 0 0 0 0,-26 32 0 0 0,-53 72 316 0 0,40-48-140 0 0,11-11 345 0 0,-45 74 1 0 0,92-134-383 0 0,24-3-28 0 0,-3-5-179 0 0,0 0 0 0 0,0-1 0 0 0,-1-1 0 0 0,19-12 0 0 0,29-11 68 0 0,-41 22-35 0 0,0 1 0 0 0,1 1-1 0 0,0 1 1 0 0,0 2 0 0 0,0 0-1 0 0,49 1 1 0 0,-74 2-67 0 0,1 1 0 0 0,-1 0 0 0 0,1-1 1 0 0,-1 1-1 0 0,1-1 0 0 0,-1 1 0 0 0,1-1 0 0 0,-1 0 0 0 0,0 1 0 0 0,1-1 0 0 0,-1 0 1 0 0,0 0-1 0 0,0 0 0 0 0,0 0 0 0 0,2-2 0 0 0,-2 3-12 0 0,-1-1 0 0 0,1 0-1 0 0,0 1 1 0 0,-1-1 0 0 0,1 0 0 0 0,-1 0-1 0 0,1 0 1 0 0,-1 1 0 0 0,1-1 0 0 0,-1 0 0 0 0,0 0-1 0 0,1 0 1 0 0,-1 0 0 0 0,0 0 0 0 0,0 0-1 0 0,1 0 1 0 0,-1 0 0 0 0,0 0 0 0 0,0 0-1 0 0,0 0 1 0 0,0 0 0 0 0,-1 1 0 0 0,1-1-1 0 0,0 0 1 0 0,-1-2 0 0 0,-10-13 121 0 0,10 16-125 0 0,1-1 0 0 0,-1 1 0 0 0,1-1-1 0 0,-1 1 1 0 0,1-1 0 0 0,0 1-1 0 0,-1-1 1 0 0,0 1 0 0 0,1-1 0 0 0,-1 1-1 0 0,1 0 1 0 0,-1-1 0 0 0,0 1 0 0 0,1 0-1 0 0,-1-1 1 0 0,1 1 0 0 0,-1 0 0 0 0,0 0-1 0 0,0 0 1 0 0,1 0 0 0 0,-1 0-1 0 0,0 0 1 0 0,1 0 0 0 0,-1 0 0 0 0,0 0-1 0 0,1 0 1 0 0,-1 0 0 0 0,0 0 0 0 0,1 0-1 0 0,-1 0 1 0 0,0 1 0 0 0,1-1 0 0 0,-1 0-1 0 0,-1 1 1 0 0,0 1 0 0 0,1 0-1 0 0,-1 0 1 0 0,1 0 0 0 0,-1 0-1 0 0,1 0 1 0 0,0 0 0 0 0,0 1 0 0 0,0-1-1 0 0,0 0 1 0 0,0 1 0 0 0,0-1-1 0 0,0 1 1 0 0,1-1 0 0 0,0 1-1 0 0,-1-1 1 0 0,1 1 0 0 0,0 0 0 0 0,0 3-1 0 0,2 8 8 0 0,0-1 0 0 0,5 20 0 0 0,-3-17-7 0 0,98 411 149 0 0,-96-405-357 0 0,-1 0-1 0 0,-2 1 1 0 0,0-1-1 0 0,-1 1 1 0 0,-2 41-1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2608 0 0,'0'0'445'0'0,"-5"2"-354"0"0,-1 0-56 0 0,-1 0 0 0 0,0-1 0 0 0,0 1 0 0 0,0-1 0 0 0,-13 0 1 0 0,17-2-15 0 0,0 1 1 0 0,1 0 0 0 0,-1 0 0 0 0,1 1-1 0 0,-1-1 1 0 0,1 1 0 0 0,-1-1 0 0 0,1 1-1 0 0,0 0 1 0 0,-1 0 0 0 0,1 0 0 0 0,0 0-1 0 0,-1 0 1 0 0,1 0 0 0 0,0 1 0 0 0,0-1-1 0 0,-3 3 1 0 0,4-2 8 0 0,0 0 0 0 0,-1 0 0 0 0,1 0 0 0 0,0 0 0 0 0,0 0 0 0 0,0 0 0 0 0,1 0 0 0 0,-1 0-1 0 0,0 0 1 0 0,1 0 0 0 0,-1 1 0 0 0,1-1 0 0 0,0 0 0 0 0,0 0 0 0 0,0 5 0 0 0,1 3 46 0 0,1-1 0 0 0,0 1 1 0 0,1-1-1 0 0,0 1 0 0 0,0-1 0 0 0,1 0 0 0 0,7 13 1 0 0,-5-12-27 0 0,1 0 1 0 0,0-1-1 0 0,0 0 1 0 0,1 0 0 0 0,0-1-1 0 0,0 0 1 0 0,1-1-1 0 0,0 1 1 0 0,19 10 0 0 0,8 2 112 0 0,55 22 0 0 0,-44-21-54 0 0,12 1 188 0 0,-57-21-283 0 0,-1-1-1 0 0,0 1 1 0 0,1 0-1 0 0,-1 0 1 0 0,0 0-1 0 0,0 0 1 0 0,0 0-1 0 0,0 0 1 0 0,0 0-1 0 0,0 1 1 0 0,0-1-1 0 0,0 0 1 0 0,0 0-1 0 0,-1 1 0 0 0,1-1 1 0 0,0 1-1 0 0,-1-1 1 0 0,1 0-1 0 0,-1 1 1 0 0,0-1-1 0 0,1 1 1 0 0,-1-1-1 0 0,0 1 1 0 0,0-1-1 0 0,0 1 1 0 0,0 0-1 0 0,0-1 1 0 0,0 1-1 0 0,0-1 1 0 0,-1 1-1 0 0,0 1 1 0 0,0 6 31 0 0,-2-1-1 0 0,1 1 1 0 0,-7 14 0 0 0,1-6-8 0 0,-1-1 0 0 0,-1 0 0 0 0,-1 0 0 0 0,0-2-1 0 0,-1 1 1 0 0,0-1 0 0 0,-1-1 0 0 0,0 0 0 0 0,-1-1 0 0 0,-1 0 0 0 0,0-1 0 0 0,-1-1 0 0 0,0 0 0 0 0,0-2 0 0 0,-1 1 0 0 0,0-2 0 0 0,0 0 0 0 0,-1-1 0 0 0,-22 4-1 0 0,30-9-88 0 0,1 0-1 0 0,-1 0 1 0 0,1-1-1 0 0,0 0 0 0 0,-1-1 1 0 0,1 0-1 0 0,-1-1 0 0 0,1 0 1 0 0,0 0-1 0 0,0-1 1 0 0,0 0-1 0 0,0 0 0 0 0,0-1 1 0 0,-14-9-1 0 0,14 8-4692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6728 0 0,'0'0'0'0'0,"56"-8"80"0"0,-1-1 8 0 0,15-5 48 0 0,16-2 8 0 0,0-3-24 0 0,0 0-8 0 0,-7-1 0 0 0,-4 3 0 0 0,-7 3 0 0 0,-6 0-8 0 0,-6-2 0 0 0,-2-2-8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4512 0 0,'0'0'1713'0'0,"6"0"-1498"0"0,13 2-54 0 0,1 1-1 0 0,-1 1 1 0 0,1 1 0 0 0,30 11 0 0 0,-43-13-109 0 0,0 1 0 0 0,0-1 1 0 0,-1 1-1 0 0,0 0 1 0 0,0 0-1 0 0,0 1 0 0 0,6 6 1 0 0,-9-8-19 0 0,0 1 0 0 0,-1-1 0 0 0,1 1 0 0 0,-1-1 0 0 0,1 1 0 0 0,-1 0 0 0 0,-1 0 0 0 0,1 0 0 0 0,0 0 0 0 0,-1 0 1 0 0,0 0-1 0 0,0 1 0 0 0,1 5 0 0 0,-2 2 7 0 0,0 0 0 0 0,0-1 0 0 0,-1 1 0 0 0,-1 0 0 0 0,0 0 0 0 0,-1-1 0 0 0,0 1 0 0 0,0-1 0 0 0,-1 0 1 0 0,-1 0-1 0 0,0 0 0 0 0,-1-1 0 0 0,1 0 0 0 0,-2 0 0 0 0,0 0 0 0 0,0 0 0 0 0,-10 8 0 0 0,-14 14 54 0 0,-1-1-1 0 0,-1-2 0 0 0,-43 27 1 0 0,74-54-91 0 0,-2 0 17 0 0,0 1-1 0 0,0 0 1 0 0,0 1 0 0 0,0-1-1 0 0,0 1 1 0 0,1 0 0 0 0,0 0-1 0 0,-6 7 1 0 0,9-9-15 0 0,-1 0-1 0 0,1-1 1 0 0,0 1-1 0 0,-1 0 1 0 0,1 0 0 0 0,0-1-1 0 0,0 1 1 0 0,0 0 0 0 0,0 0-1 0 0,0 0 1 0 0,0-1-1 0 0,1 1 1 0 0,-1 0 0 0 0,1 0-1 0 0,-1-1 1 0 0,1 1 0 0 0,0 0-1 0 0,-1-1 1 0 0,1 1-1 0 0,0 0 1 0 0,0-1 0 0 0,0 0-1 0 0,0 1 1 0 0,0-1 0 0 0,1 1-1 0 0,-1-1 1 0 0,0 0-1 0 0,1 0 1 0 0,1 1 0 0 0,4 5 1 0 0,1-1 1 0 0,0-1-1 0 0,0 0 1 0 0,1 0 0 0 0,-1 0-1 0 0,1-1 1 0 0,0-1-1 0 0,0 1 1 0 0,0-1-1 0 0,11 1 1 0 0,14 3 28 0 0,50 2 0 0 0,-80-8-33 0 0,31 1 81 0 0,0-1-1 0 0,70-8 0 0 0,-88 5-237 0 0,1-1 0 0 0,-1-1 0 0 0,1-1 0 0 0,-1 0 0 0 0,-1-1 0 0 0,1-1 0 0 0,17-10 0 0 0,-26 12-6126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71 6424 0 0,'6'-3'9'0'0,"20"-10"73"0"0,1 1 0 0 0,53-17 1 0 0,-68 25-32 0 0,0 1 1 0 0,1 1-1 0 0,0 0 1 0 0,-1 1 0 0 0,1 0-1 0 0,0 1 1 0 0,0 0 0 0 0,0 1-1 0 0,21 4 1 0 0,-30-4-22 0 0,1 1 1 0 0,0-1-1 0 0,-1 1 1 0 0,0 0-1 0 0,1 0 0 0 0,-1 1 1 0 0,0 0-1 0 0,0-1 1 0 0,0 1-1 0 0,0 0 1 0 0,-1 1-1 0 0,1-1 0 0 0,-1 1 1 0 0,5 6-1 0 0,-2-1 39 0 0,-1 0-1 0 0,0 0 0 0 0,-1 1 1 0 0,0 0-1 0 0,5 17 0 0 0,-8-23-51 0 0,0 0-1 0 0,-1 0 0 0 0,1 1 0 0 0,-1-1 1 0 0,0 0-1 0 0,0 0 0 0 0,0 0 0 0 0,-1 1 1 0 0,0-1-1 0 0,0 0 0 0 0,0 0 0 0 0,0 0 1 0 0,0 0-1 0 0,-1 0 0 0 0,0 0 0 0 0,0-1 1 0 0,0 1-1 0 0,0 0 0 0 0,0-1 0 0 0,-1 0 1 0 0,-3 4-1 0 0,-8 8 28 0 0,0-1 0 0 0,-1 0 0 0 0,-22 14 0 0 0,-4 5 40 0 0,-29 37 221 0 0,69-68-137 0 0,39 5-113 0 0,26-3-35 0 0,-35-3-3 0 0,43 7-1 0 0,-46-3-8 0 0,0 1-1 0 0,0 2 1 0 0,-1 0-1 0 0,0 2 1 0 0,-1 1-1 0 0,0 0 1 0 0,0 2-1 0 0,-1 1 1 0 0,-1 1-1 0 0,37 32 1 0 0,-54-43-4 0 0,0 1 0 0 0,-1 1 0 0 0,0-1 0 0 0,1 0 0 0 0,4 10 0 0 0,-9-14-3 0 0,0 1 0 0 0,0-1 0 0 0,0 0 0 0 0,1 0 1 0 0,-1 1-1 0 0,-1-1 0 0 0,1 0 0 0 0,0 0 0 0 0,0 0 1 0 0,0 1-1 0 0,-1-1 0 0 0,1 0 0 0 0,0 0 0 0 0,-1 0 1 0 0,1 1-1 0 0,-1-1 0 0 0,0 0 0 0 0,1 0 0 0 0,-1 0 0 0 0,0 0 1 0 0,0 0-1 0 0,1 0 0 0 0,-1-1 0 0 0,0 1 0 0 0,0 0 1 0 0,-2 1-1 0 0,-1 2 2 0 0,-1 0 1 0 0,0-1-1 0 0,0 1 1 0 0,-8 3-1 0 0,-18 7 7 0 0,-1-2 0 0 0,-64 16 1 0 0,-70 4 5 0 0,158-31-15 0 0,-113 15-577 0 0,-129 1 0 0 0,232-16-5369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8:5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25 2904 0 0,'0'0'19'0'0,"6"-2"22"0"0,74-15 1148 0 0,-71 13-638 0 0,-4 3 13 0 0,-7 12-210 0 0,-4 6-245 0 0,-1 1 0 0 0,0-1 0 0 0,-2-1-1 0 0,-11 18 1 0 0,-11 22 69 0 0,-34 82 428 0 0,43-84 45 0 0,21-51-242 0 0,14-8-167 0 0,99-39 120 0 0,-95 39-314 0 0,-1 1 0 0 0,1 1 0 0 0,0 0 0 0 0,33 0 0 0 0,62 3 315 0 0,-110 0-166 0 0,-4 2-184 0 0,1 0-1 0 0,-1-1 0 0 0,0 1 0 0 0,0-1 1 0 0,0 1-1 0 0,0-1 0 0 0,0 0 0 0 0,0 0 1 0 0,-4 2-1 0 0,2-1 9 0 0,-1 1-4 0 0,0 0-1 0 0,-1 0 1 0 0,1 1-1 0 0,0-1 1 0 0,0 1-1 0 0,1 1 1 0 0,-1-1 0 0 0,1 0-1 0 0,0 1 1 0 0,0 0-1 0 0,1 0 1 0 0,-1 0-1 0 0,1 1 1 0 0,0-1-1 0 0,1 1 1 0 0,-1 0-1 0 0,-1 6 1 0 0,0 7 15 0 0,0 0 1 0 0,2 0-1 0 0,0 0 1 0 0,1 23-1 0 0,8 80 117 0 0,-5-97-114 0 0,9 75 64 0 0,3 26 275 0 0,-13-104-656 0 0,-1-1 0 0 0,-1 1-1 0 0,-6 37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9:0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10 5320 0 0,'0'0'35'0'0,"5"-1"26"0"0,-1-1-25 0 0,15-4 320 0 0,-18 6-342 0 0,-1 0 0 0 0,1 0 0 0 0,-1 0 0 0 0,1-1 0 0 0,0 1 0 0 0,-1 0 0 0 0,1 0 0 0 0,0 0 0 0 0,-1 0 1 0 0,1 0-1 0 0,0 0 0 0 0,-1 0 0 0 0,1 0 0 0 0,0 1 0 0 0,-1-1 0 0 0,1 0 0 0 0,0 0 0 0 0,-11 128 200 0 0,2-51-167 0 0,7-59-32 0 0,-3 25 80 0 0,3 0 0 0 0,5 70 0 0 0,5 50 272 0 0,-6-78 2 0 0,-2-81-348 0 0,-1-1 0 0 0,1 1 0 0 0,1-1 0 0 0,-1 0 0 0 0,0 0 0 0 0,1 0 0 0 0,0 0 0 0 0,-1 0-1 0 0,1 0 1 0 0,1 0 0 0 0,-1 0 0 0 0,0-1 0 0 0,1 1 0 0 0,-1-1 0 0 0,1 1 0 0 0,2 1 0 0 0,1 0 20 0 0,-1 0 0 0 0,1 0 1 0 0,-1-1-1 0 0,1 0 1 0 0,0 0-1 0 0,0 0 1 0 0,10 2-1 0 0,-10-4-10 0 0,0 0-1 0 0,1-1 0 0 0,-1 0 1 0 0,1 0-1 0 0,-1 0 1 0 0,1-1-1 0 0,-1 0 1 0 0,1 0-1 0 0,-1-1 1 0 0,0 0-1 0 0,0 0 1 0 0,0 0-1 0 0,8-5 0 0 0,-7 3-7 0 0,1 0-1 0 0,-1 0 1 0 0,0-1-1 0 0,0 0 1 0 0,0-1-1 0 0,-1 1 0 0 0,0-1 1 0 0,0-1-1 0 0,8-9 1 0 0,-13 14 31 0 0,-1 1-47 0 0,-1 0 1 0 0,1 0-1 0 0,0 0 0 0 0,-1 0 0 0 0,1 0 0 0 0,0 0 0 0 0,-1 0 0 0 0,1 0 0 0 0,-1 0 0 0 0,0 0 0 0 0,1 0 0 0 0,-1 0 1 0 0,0 0-1 0 0,0 0 0 0 0,1 0 0 0 0,-1 0 0 0 0,0 1 0 0 0,0-1 0 0 0,0 0 0 0 0,-2 0 0 0 0,-18-14 32 0 0,7 7-18 0 0,-1 1 0 0 0,-1 1 0 0 0,1 0-1 0 0,-1 1 1 0 0,0 1 0 0 0,0 0-1 0 0,0 1 1 0 0,0 1 0 0 0,-1 0 0 0 0,1 1-1 0 0,-1 1 1 0 0,-30 4 0 0 0,36-2 4 0 0,1 1 0 0 0,0 0 0 0 0,0 0 0 0 0,1 1 1 0 0,-1 0-1 0 0,1 1 0 0 0,-17 10 0 0 0,7-1-643 0 0,-34 32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09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6016 0 0,'0'0'1550'0'0,"5"2"-1294"0"0,0-1-191 0 0,-1 1-1 0 0,0 1 0 0 0,0-1 0 0 0,1 1 0 0 0,-1 0 1 0 0,-1-1-1 0 0,1 2 0 0 0,0-1 0 0 0,-1 0 0 0 0,1 1 1 0 0,-1 0-1 0 0,3 5 0 0 0,-1-1 20 0 0,0 1 0 0 0,-1-1 0 0 0,0 1 0 0 0,0 0 0 0 0,4 17 0 0 0,-3 1 41 0 0,-1 0 1 0 0,-1-1 0 0 0,-1 46 0 0 0,-12 238 387 0 0,7-97-1602 0 0,2-195-5399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5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5720 0 0,'2'2'0'0'0,"-1"1"1"0"0,1 0-1 0 0,0 0 1 0 0,-1 0-1 0 0,1 0 1 0 0,-1 0-1 0 0,0 0 1 0 0,0 0-1 0 0,0 0 1 0 0,-1 0-1 0 0,1 1 1 0 0,-1-1-1 0 0,0 0 1 0 0,1 1-1 0 0,-2-1 1 0 0,1 0-1 0 0,0 0 1 0 0,-1 1-1 0 0,1-1 1 0 0,-1 0-1 0 0,0 0 1 0 0,0 0-1 0 0,0 0 1 0 0,0 0-1 0 0,-1 0 1 0 0,1 0-1 0 0,-1 0 1 0 0,-2 3-1 0 0,-9 14 15 0 0,-1 0 0 0 0,-1 0-1 0 0,-22 22 1 0 0,20-24 13 0 0,1 1 0 0 0,1 0 0 0 0,-23 38 0 0 0,17-13 25 0 0,2 1-1 0 0,-22 76 1 0 0,-11 95 103 0 0,50-209-150 0 0,0 6 33 0 0,-1-1 0 0 0,-8 20 0 0 0,9-29 19 0 0,-1-20 92 0 0,4-1-109 0 0,1 0 0 0 0,1 0-1 0 0,1 0 1 0 0,9-27-1 0 0,1-7 31 0 0,-13 47-62 0 0,69-274 510 0 0,23 8 554 0 0,-92 268-1032 0 0,0 0 0 0 0,1 0 1 0 0,-1 1-1 0 0,0-1 0 0 0,1 0 0 0 0,0 1 0 0 0,0-1 1 0 0,0 1-1 0 0,0 0 0 0 0,0 0 0 0 0,0-1 0 0 0,1 1 0 0 0,3-2 1 0 0,-4 3-14 0 0,0 0 0 0 0,0 1 1 0 0,0-1-1 0 0,0 1 0 0 0,0-1 0 0 0,1 1 1 0 0,-1 0-1 0 0,0 0 0 0 0,0 0 1 0 0,0 0-1 0 0,1 0 0 0 0,-1 0 1 0 0,0 0-1 0 0,0 1 0 0 0,0-1 1 0 0,1 1-1 0 0,-1 0 0 0 0,0 0 0 0 0,3 1 1 0 0,5 3 22 0 0,1 1 0 0 0,-1 0 0 0 0,-1 1 0 0 0,1 0 0 0 0,-1 1 0 0 0,0 0 0 0 0,-1 0 0 0 0,9 11 0 0 0,-2 0 13 0 0,-1 0-1 0 0,-1 1 1 0 0,12 23-1 0 0,-7-5 20 0 0,-1 1 0 0 0,19 69-1 0 0,11 86 75 0 0,-16-55-74 0 0,-12-56 22 0 0,8 85 1 0 0,-25-155-178 0 0,-2-2 334 0 0,0-11-309 0 0,0 0-1 0 0,0 1 1 0 0,-1-1-1 0 0,1 0 1 0 0,0 0-1 0 0,-1 0 1 0 0,1 0-1 0 0,0 0 1 0 0,-1 0-1 0 0,1 0 1 0 0,0 0-1 0 0,0 0 1 0 0,-1 0-1 0 0,1 0 1 0 0,0 0-1 0 0,-1 0 1 0 0,1 0-1 0 0,0 0 1 0 0,-1 0-1 0 0,1 0 1 0 0,0-1-1 0 0,0 1 1 0 0,-1 0-1 0 0,1 0 1 0 0,0 0-1 0 0,-1 0 1 0 0,1-1-1 0 0,0 1 1 0 0,-1 0-1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32 170 4312 0 0,'-3'5'57'0'0,"0"-1"-97"0"0,-1 1 140 0 0,1 0 0 0 0,-1 1 0 0 0,1-1 1 0 0,0 0-1 0 0,-3 9 0 0 0,6-13-71 0 0,-1 1-1 0 0,1-1 1 0 0,0 0 0 0 0,-1 0 0 0 0,1 0 0 0 0,0 1 0 0 0,0-1 0 0 0,0 0 0 0 0,0 0 0 0 0,0 0 0 0 0,0 1 0 0 0,0-1-1 0 0,0 0 1 0 0,1 0 0 0 0,-1 0 0 0 0,0 1 0 0 0,1-1 0 0 0,-1 0 0 0 0,1 0 0 0 0,-1 0 0 0 0,1 0 0 0 0,0 0 0 0 0,-1 0-1 0 0,1 0 1 0 0,0 0 0 0 0,0 0 0 0 0,0 0 0 0 0,-1 0 0 0 0,1 0 0 0 0,0-1 0 0 0,0 1 0 0 0,0 0 0 0 0,0-1 0 0 0,1 1 0 0 0,-1-1-1 0 0,0 1 1 0 0,0-1 0 0 0,2 1 0 0 0,4 1 20 0 0,1 0 0 0 0,0 0 0 0 0,0-1 0 0 0,0 0 0 0 0,0-1 0 0 0,0 1-1 0 0,0-2 1 0 0,1 1 0 0 0,14-4 0 0 0,7-3 61 0 0,39-13 0 0 0,-38 9-27 0 0,40-13 265 0 0,0-4 0 0 0,93-50 0 0 0,15-15 1120 0 0,-177 92-2600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3808 0 0,'0'0'0'0'0,"-33"15"-216"0"0,5-1 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32 187 2208 0 0,'-30'28'324'0'0,"29"-27"159"0"0,7-1-234 0 0,17-1-112 0 0,0-1 1 0 0,0-1-1 0 0,0-1 0 0 0,34-11 1 0 0,95-40 306 0 0,-101 35-272 0 0,12-4-33 0 0,86-31 414 0 0,-116 44-650 0 0,1 2 0 0 0,47-6 0 0 0,-77 14-3447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3912 0 0,'59'-38'-361'0'0,"114"-68"-174"0"0,-159 99 528 0 0,27-16 137 0 0,2 2-1 0 0,0 2 1 0 0,80-24 0 0 0,-116 41-19 0 0,0 0-1 0 0,0 1 1 0 0,0 0 0 0 0,0 1 0 0 0,1-1 0 0 0,-1 1-1 0 0,0 1 1 0 0,0-1 0 0 0,1 1 0 0 0,-1 1-1 0 0,12 3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4816 0 0,'0'0'0'0'0,"60"-14"-400"0"0,8-2 368 0 0,13-2 16 0 0,6 2 24 0 0,-2-1 0 0 0,-8-4 112 0 0,-7-7-8 0 0,-7 0 104 0 0,-7 3 0 0 0,-8 10 8 0 0,-12 1 0 0 0,-9 1-56 0 0,-8 8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4008 0 0,'0'0'24'0'0,"41"19"0"0"0,-5-14-24 0 0,10-1 8 0 0,3-8-8 0 0,2-3 0 0 0,-2-10 0 0 0,-3-6 8 0 0,1-3 48 0 0,0-1-8 0 0,-5 8 8 0 0,-6 9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5720 0 0,'0'0'0'0'0,"37"-12"56"0"0,-7 2 8 0 0,6-10 56 0 0,14-4 0 0 0,6-4 56 0 0,-4 0-8 0 0,-3 3 56 0 0,-7 2 0 0 0,-10 4 0 0 0,-11 3 0 0 0,0 4 0 0 0,-7 7 8 0 0,-3-6-64 0 0,1-3 0 0 0,-2 4-32 0 0,1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92 118 4616 0 0,'28'-13'67'0'0,"0"1"1"0"0,1 2-1 0 0,1 1 0 0 0,0 1 1 0 0,35-4-1 0 0,23 4 32 0 0,0 3 0 0 0,121 11 0 0 0,-176-3-80 0 0,-1 1 1 0 0,44 12-1 0 0,-59-12-9 0 0,-1 2 0 0 0,0 0 1 0 0,0 1-1 0 0,0 0 0 0 0,-1 1 0 0 0,18 13 1 0 0,-27-16-5 0 0,1 1 0 0 0,0 1 0 0 0,-1-1 0 0 0,0 1 0 0 0,-1 0 0 0 0,0 0 0 0 0,0 1 0 0 0,0-1 0 0 0,-1 1 0 0 0,0 0 0 0 0,0 0 0 0 0,-1 1 0 0 0,3 10 0 0 0,-3-9 0 0 0,-1 1 0 0 0,0-1 1 0 0,-1 1-1 0 0,0 0 0 0 0,-1-1 0 0 0,0 1 1 0 0,0 0-1 0 0,-1-1 0 0 0,-1 1 1 0 0,-5 19-1 0 0,-2-4 6 0 0,0 1-1 0 0,-3-1 1 0 0,-23 40 0 0 0,27-52-6 0 0,-2 0 0 0 0,0-1 0 0 0,0 0 0 0 0,-1-1 0 0 0,0 0 0 0 0,-1-1 0 0 0,-26 19-1 0 0,-19 3 18 0 0,-2-3-1 0 0,-69 25 0 0 0,79-35-14 0 0,28-11-4 0 0,-2 2 6 0 0,-1-2 0 0 0,-27 7 0 0 0,43-14-6 0 0,0 0 0 0 0,0-1 0 0 0,0 0 0 0 0,0-1 0 0 0,0 0 0 0 0,1 0 0 0 0,-1 0 0 0 0,0-1 0 0 0,0 0 0 0 0,0-1 0 0 0,-9-3-1 0 0,3 0 4 0 0,1-1 0 0 0,-1 0 0 0 0,1-1 0 0 0,1-1 0 0 0,0 0 0 0 0,0-1-1 0 0,0 0 1 0 0,-14-15 0 0 0,10 7 7 0 0,1-1 0 0 0,1 0-1 0 0,1-1 1 0 0,-20-36 0 0 0,11 7 37 0 0,1-1-1 0 0,3-1 1 0 0,-23-99 0 0 0,36 129-22 0 0,1-1 1 0 0,1 1-1 0 0,1-1 1 0 0,0-26-1 0 0,2 40-17 0 0,1 0 0 0 0,-1 1-1 0 0,1-1 1 0 0,1 0 0 0 0,0 1 0 0 0,0-1-1 0 0,0 1 1 0 0,0-1 0 0 0,1 1 0 0 0,0 0-1 0 0,1 0 1 0 0,-1 0 0 0 0,1 1 0 0 0,0-1-1 0 0,1 1 1 0 0,-1 0 0 0 0,6-5-1 0 0,-1 4 11 0 0,0 0-1 0 0,0 0 0 0 0,0 1 1 0 0,0 0-1 0 0,1 1 0 0 0,0 0 0 0 0,11-3 1 0 0,67-15-353 0 0,-70 19-111 0 0,-5 0-3802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0:41:2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146 707 3312 0 0,'-7'-2'143'0'0,"-17"-3"137"0"0,0 1 0 0 0,1 2 1 0 0,-45-1-1 0 0,72 3-262 0 0,0 1-1 0 0,-1-1 1 0 0,1 1 0 0 0,-1-1 0 0 0,1 1 0 0 0,-1 0 0 0 0,1 0-1 0 0,3 2 1 0 0,14 4 9 0 0,377 66 462 0 0,-121-52-59 0 0,2-21-10 0 0,-114-2-162 0 0,384-31 1015 0 0,-444 23-941 0 0,-64 9-161 0 0,-28 1-47 0 0,-1-1 1 0 0,20-2-1 0 0,-29 2-97 0 0,-1 1 0 0 0,0 0 0 0 0,0 0 0 0 0,0 0 0 0 0,0 0 0 0 0,0 0 0 0 0,1 0 0 0 0,-1 1 0 0 0,3 0 0 0 0,15 1 456 0 0,-18-2-360 0 0,3-64 162 0 0,-7 23-238 0 0,-3-1 0 0 0,-1 1 0 0 0,-1 1 0 0 0,-3-1 0 0 0,-1 1 0 0 0,-32-72-1 0 0,33 93 2 0 0,-1 0-1 0 0,-1 0 1 0 0,-1 1-1 0 0,0 1 0 0 0,-1 0 1 0 0,-32-28-1 0 0,35 35-7 0 0,-1 1 1 0 0,0 0-1 0 0,0 1 0 0 0,-1 0 0 0 0,0 1 0 0 0,0 0 0 0 0,-29-9 0 0 0,-6 2 73 0 0,-51-8 0 0 0,57 13-66 0 0,-237-39 219 0 0,218 42-203 0 0,-1 3 0 0 0,-99 8-1 0 0,100 1-23 0 0,1-2 1 0 0,-107-8-1 0 0,139 1-30 0 0,-12-2 13 0 0,0 1-1 0 0,-66 3 0 0 0,99 2-18 0 0,0 0 1 0 0,0 1-1 0 0,0-1 0 0 0,1 1 1 0 0,-1 0-1 0 0,0 1 0 0 0,1 0 1 0 0,0 0-1 0 0,0 0 1 0 0,0 1-1 0 0,0-1 0 0 0,-10 10 1 0 0,7-5-1 0 0,1 1 0 0 0,0 0 0 0 0,1 0 0 0 0,0 0 0 0 0,1 1 0 0 0,0 0 0 0 0,-6 12 0 0 0,1 5 0 0 0,1 1 0 0 0,0 0 1 0 0,3 1-1 0 0,0 0 1 0 0,-3 37-1 0 0,6-35-2 0 0,-2 8 0 0 0,2 1 0 0 0,2 0 0 0 0,1 0 1 0 0,5 41-1 0 0,-3-71 12 0 0,2 0 1 0 0,-1 0-1 0 0,1 0 1 0 0,0 0-1 0 0,1 0 1 0 0,0 0 0 0 0,1-1-1 0 0,0 0 1 0 0,0 0-1 0 0,1 0 1 0 0,13 14-1 0 0,-9-13 11 0 0,0 0 0 0 0,1-1 0 0 0,1 0 0 0 0,-1-1 0 0 0,1 0 0 0 0,1-1 0 0 0,21 9 0 0 0,8-1-286 0 0,0-2-1 0 0,1-2 1 0 0,0-2 0 0 0,54 4-1 0 0,-66-8-251 0 0,-14-3-6774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18:0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5224 0 0,'0'0'726'0'0,"7"2"-532"0"0,12 5-100 0 0,0 2 0 0 0,0 0 0 0 0,0 1 0 0 0,18 14 0 0 0,-21-13-41 0 0,0-1-1 0 0,0-1 1 0 0,1 0 0 0 0,0-1 0 0 0,0-1-1 0 0,1-1 1 0 0,21 5 0 0 0,-30-9-32 0 0,16 3 496 0 0,38 1-1 0 0,-61-6-350 0 0,1 0 61 0 0,-2 0-210 0 0,-1 0 1 0 0,0 0-1 0 0,1 0 1 0 0,-1 0-1 0 0,0 1 1 0 0,1-1-1 0 0,-1 0 1 0 0,0 0-1 0 0,1 0 1 0 0,-1 0-1 0 0,0 0 1 0 0,1 0-1 0 0,-1 0 1 0 0,0 0-1 0 0,0-1 1 0 0,1 1-1 0 0,-1 0 1 0 0,0 0-1 0 0,1 0 1 0 0,-1 0-1 0 0,0 0 1 0 0,1 0-1 0 0,-1-1 1 0 0,0 1-1 0 0,0 0 1 0 0,1 0-1 0 0,-1 0 1 0 0,0-1-1 0 0,1 1 1 0 0,-1-3 12 0 0,0 1 1 0 0,-1 0-1 0 0,1 0 0 0 0,0-1 1 0 0,-1 1-1 0 0,0 0 1 0 0,1 0-1 0 0,-1-1 0 0 0,0 1 1 0 0,0 0-1 0 0,0 0 1 0 0,0 0-1 0 0,-1 0 0 0 0,1 0 1 0 0,0 1-1 0 0,-1-1 1 0 0,1 0-1 0 0,-1 1 0 0 0,0-1 1 0 0,-2-1-1 0 0,1 1 13 0 0,0-1-1 0 0,0 1 0 0 0,0 0 1 0 0,0 1-1 0 0,0-1 1 0 0,0 0-1 0 0,-1 1 0 0 0,1 0 1 0 0,-1 0-1 0 0,1 0 1 0 0,-1 0-1 0 0,1 0 0 0 0,-5 0 1 0 0,-8 1 83 0 0,8 0-52 0 0,0-1 0 0 0,1 1 1 0 0,-1 1-1 0 0,1-1 0 0 0,-1 1 0 0 0,1 1 0 0 0,-1-1 0 0 0,1 1 0 0 0,0 1 0 0 0,-1-1 0 0 0,1 1 0 0 0,-7 4 0 0 0,-11 13-1137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3:5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7632 0 0,'0'0'40'0'0,"29"0"-8"0"0,-2-2 16 0 0,38-6 8 0 0,45-6-32 0 0,22-6 16 0 0,15-4-8 0 0,2-8 16 0 0,-7-3-32 0 0,-2 2 0 0 0,-1 1-16 0 0,-15-6 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0:1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95 3208 0 0,'0'0'336'0'0,"6"0"-319"0"0,57 6 59 0 0,40 2 267 0 0,-78-8 101 0 0,0-1 0 0 0,1 0 1 0 0,-1-2-1 0 0,41-11 0 0 0,-64 14-394 0 0,-1 0 0 0 0,1-1-1 0 0,-1 1 1 0 0,0-1 0 0 0,1 1-1 0 0,-1-1 1 0 0,0 0 0 0 0,1 1 0 0 0,-1-1-1 0 0,0 0 1 0 0,0 0 0 0 0,0 0-1 0 0,1-1 1 0 0,-1 1-32 0 0,-1 1-1 0 0,0 0 1 0 0,0-1-1 0 0,0 1 1 0 0,0-1-1 0 0,0 1 1 0 0,1 0 0 0 0,-1-1-1 0 0,0 1 1 0 0,0-1-1 0 0,0 1 1 0 0,0 0-1 0 0,0-1 1 0 0,0 1-1 0 0,0-1 1 0 0,0 1 0 0 0,-1 0-1 0 0,1-1 1 0 0,0 1-1 0 0,0 0 1 0 0,0-1-1 0 0,0 1 1 0 0,0-1-1 0 0,-1 1 1 0 0,1 0 0 0 0,0-1-1 0 0,0 1 1 0 0,-1 0-1 0 0,1-1 1 0 0,-2 0 11 0 0,0-1 1 0 0,0 0-1 0 0,0 1 1 0 0,0 0-1 0 0,0-1 0 0 0,-1 1 1 0 0,1 0-1 0 0,0 0 1 0 0,-1 0-1 0 0,1 1 1 0 0,-5-2-1 0 0,-14 0 43 0 0,-1 2 1 0 0,1 0-1 0 0,-1 1 0 0 0,-32 6 0 0 0,16-2-17 0 0,-10 0 107 0 0,0 2 1 0 0,-72 20-1 0 0,118-26-116 0 0,-7 5 165 0 0,256-72-9 0 0,-244 65-199 0 0,56-13 96 0 0,1 3-1 0 0,0 3 0 0 0,69-2 1 0 0,-120 13-11 0 0,-13 3-67 0 0,-9 2-1178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2:3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4616 0 0,'0'0'1077'0'0,"7"5"-849"0"0,0-1-165 0 0,0 0 0 0 0,1 0 0 0 0,-1-1-1 0 0,1 0 1 0 0,0 0 0 0 0,0 0 0 0 0,0-1 0 0 0,12 1-1 0 0,26-1 287 0 0,0-1 0 0 0,58-8-1 0 0,-95 6-280 0 0,54 0 1121 0 0,-61 1-250 0 0,-5 2-879 0 0,-27 12 5 0 0,-1-1 1 0 0,-1-1 0 0 0,-43 10 0 0 0,-35 12 25 0 0,88-26 14 0 0,28-10 40 0 0,30-13-81 0 0,14-4-206 0 0,1 1 0 0 0,1 2 1 0 0,0 3-1 0 0,1 2 0 0 0,0 3 0 0 0,83-3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3:2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 96 0 0,'-6'0'144'0'0,"-7"1"280"0"0,1 0-1 0 0,-1 2 1 0 0,-19 5 0 0 0,-1-4 970 0 0,30-4-1154 0 0,-4 9 1011 0 0,21-12-1182 0 0,0 1-1 0 0,-1 0 1 0 0,1 0-1 0 0,0 2 1 0 0,23 1 0 0 0,24-2 99 0 0,-29 0-68 0 0,-21 1-23 0 0,-1 0 0 0 0,0-1 1 0 0,0 0-1 0 0,0-1 0 0 0,0 0 0 0 0,12-4 0 0 0,-20 5 139 0 0,5 0 69 0 0,-12-1 41 0 0,-17 0-40 0 0,9 4-191 0 0,0 0 1 0 0,-1 0-1 0 0,1 2 0 0 0,1-1 1 0 0,-1 2-1 0 0,-19 9 0 0 0,7-2 178 0 0,0 2 1 0 0,-23 18-1 0 0,68-33-77 0 0,30-8-211 0 0,170-40-825 0 0,-207 44-4861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4:4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25 2304 0 0,'-8'4'88'0'0,"-23"8"592"0"0,-49 11 0 0 0,61-17-310 0 0,0 0 1 0 0,1 2 0 0 0,0 0-1 0 0,-23 14 1 0 0,27-14-146 0 0,0 0-1 0 0,-1-1 1 0 0,0 0 0 0 0,0-1 0 0 0,-1-1 0 0 0,-25 5-1 0 0,29-9 189 0 0,13-2 134 0 0,18-5 313 0 0,-4 1-960 0 0,68-22 430 0 0,209-74 1090 0 0,-290 100-1311 0 0,1 0 0 0 0,-1-1 1 0 0,-1 1-1 0 0,1-1 0 0 0,0 0 1 0 0,0 0-1 0 0,-1 1 0 0 0,1-1 1 0 0,-1 0-1 0 0,1 0 0 0 0,1-4 1 0 0,-15 5-81 0 0,-1 0 1 0 0,1 1 0 0 0,-1 1-1 0 0,1 0 1 0 0,0 1-1 0 0,-1 0 1 0 0,1 1 0 0 0,-20 7-1 0 0,15-5-15 0 0,-1 0-1 0 0,0-1 0 0 0,-28 2 1 0 0,33-6-519 0 0,-1-1 1 0 0,-22-4-1 0 0,23 2-7189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5:1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24 3912 0 0,'0'0'123'0'0,"-7"3"43"0"0,-7 3-76 0 0,-5 2 407 0 0,-29 17 0 0 0,42-22-371 0 0,1 1 1 0 0,0 0-1 0 0,-1 0 0 0 0,2 0 0 0 0,-1 0 0 0 0,0 1 0 0 0,1 0 1 0 0,0 0-1 0 0,0 0 0 0 0,-5 9 0 0 0,9-14-118 0 0,-1 1 0 0 0,1-1 0 0 0,0 0 0 0 0,0 1-1 0 0,-1-1 1 0 0,1 1 0 0 0,0-1 0 0 0,0 1 0 0 0,0-1 0 0 0,-1 1 0 0 0,1-1-1 0 0,0 1 1 0 0,0-1 0 0 0,0 1 0 0 0,0-1 0 0 0,0 1 0 0 0,0-1-1 0 0,0 1 1 0 0,0-1 0 0 0,0 1 0 0 0,0-1 0 0 0,1 1 0 0 0,-1-1 0 0 0,0 1-1 0 0,0-1 1 0 0,0 1 0 0 0,0-1 0 0 0,1 1 0 0 0,-1-1 0 0 0,0 0 0 0 0,1 1-1 0 0,-1-1 1 0 0,0 1 0 0 0,1-1 0 0 0,-1 0 0 0 0,0 1 0 0 0,1-1-1 0 0,-1 0 1 0 0,1 1 0 0 0,-1-1 0 0 0,0 0 0 0 0,1 0 0 0 0,-1 1 0 0 0,1-1-1 0 0,-1 0 1 0 0,1 0 0 0 0,-1 0 0 0 0,1 0 0 0 0,-1 0 0 0 0,1 0 0 0 0,-1 0-1 0 0,1 0 1 0 0,0 0 0 0 0,10 2 33 0 0,-1-1 1 0 0,0 0-1 0 0,0-1 0 0 0,1 0 1 0 0,-1-1-1 0 0,0 0 0 0 0,0 0 0 0 0,0-1 1 0 0,12-4-1 0 0,-7 2 2 0 0,64-16 439 0 0,115-48 0 0 0,-147 50-177 0 0,-28 11-154 0 0,-13 6 2 0 0,0-1-1 0 0,-1 0 1 0 0,1-1-1 0 0,8-5 1 0 0,-24 6 253 0 0,-23 4-108 0 0,-61 12 0 0 0,55-7-178 0 0,-4-1 98 0 0,0 2-1 0 0,0 2 0 0 0,1 2 1 0 0,-72 31-1 0 0,98-34-1645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5:5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97 3408 0 0,'0'0'164'0'0,"0"-4"-47"0"0,0 1-100 0 0,0 0-1 0 0,-1 0 0 0 0,1 0 1 0 0,-1 0-1 0 0,1 0 1 0 0,-1 0-1 0 0,0 0 0 0 0,0 0 1 0 0,0 0-1 0 0,-1 0 0 0 0,1 0 1 0 0,-1 1-1 0 0,1-1 1 0 0,-1 1-1 0 0,0-1 0 0 0,0 1 1 0 0,0 0-1 0 0,-3-3 1 0 0,1 2 39 0 0,-1 0 1 0 0,1 0 0 0 0,-1 0 0 0 0,0 0-1 0 0,0 1 1 0 0,0-1 0 0 0,0 1 0 0 0,-1 1 0 0 0,-9-3-1 0 0,7 2 55 0 0,0 1-1 0 0,-1 0 0 0 0,1 1 0 0 0,-1 0 1 0 0,1 0-1 0 0,-1 0 0 0 0,1 1 1 0 0,0 1-1 0 0,-1-1 0 0 0,1 1 0 0 0,0 1 1 0 0,0 0-1 0 0,0 0 0 0 0,-8 4 0 0 0,-38 30 1060 0 0,52-35-712 0 0,2-2-438 0 0,1 1 0 0 0,-1 0 0 0 0,0 0 0 0 0,1-1 0 0 0,-1 1 0 0 0,0 0 0 0 0,1-1 0 0 0,-1 1 0 0 0,1 0 0 0 0,-1-1 0 0 0,1 1 0 0 0,-1-1-1 0 0,1 1 1 0 0,0-1 0 0 0,-1 1 0 0 0,1-1 0 0 0,0 1 0 0 0,-1-1 0 0 0,1 0 0 0 0,0 1 0 0 0,-1-1 0 0 0,2 0 0 0 0,19 7 164 0 0,-4-4-59 0 0,1 0 0 0 0,-1-1 1 0 0,1 0-1 0 0,0-2 0 0 0,-1 0 0 0 0,1-1 0 0 0,0-1 0 0 0,-1-1 0 0 0,1 0 1 0 0,-1-1-1 0 0,0-1 0 0 0,0 0 0 0 0,-1-2 0 0 0,30-15 0 0 0,-41 19-43 0 0,-1-1 0 0 0,1 0 0 0 0,-1 0 0 0 0,0 0 0 0 0,0 0 0 0 0,-1-1 0 0 0,5-5 0 0 0,-7 8 45 0 0,-2 1-3 0 0,-6 0-91 0 0,0 0 0 0 0,0 0 0 0 0,0 1 1 0 0,0 0-1 0 0,0 0 0 0 0,0 1 0 0 0,1 0 0 0 0,-12 3 0 0 0,11-3-15 0 0,-112 32 167 0 0,27-6-43 0 0,57-17 0 0 0,-62 26 0 0 0,97-36-141 0 0,0 0 0 0 0,0 0 1 0 0,-1 0-1 0 0,1 0 1 0 0,0 0-1 0 0,0 0 1 0 0,0 1-1 0 0,-1-1 1 0 0,1 0-1 0 0,0 0 0 0 0,0 0 1 0 0,0 0-1 0 0,0 0 1 0 0,-1 0-1 0 0,1 1 1 0 0,0-1-1 0 0,0 0 0 0 0,0 0 1 0 0,0 0-1 0 0,0 0 1 0 0,-1 1-1 0 0,1-1 1 0 0,0 0-1 0 0,0 0 0 0 0,0 0 1 0 0,0 1-1 0 0,0-1 1 0 0,0 0-1 0 0,0 0 1 0 0,0 1-1 0 0,0-1 0 0 0,0 0 1 0 0,0 0-1 0 0,0 0 1 0 0,0 1-1 0 0,0-1 1 0 0,0 0-1 0 0,0 0 0 0 0,0 0 1 0 0,0 1-1 0 0,0-1 1 0 0,0 0-1 0 0,0 0 1 0 0,1 0-1 0 0,-1 1 1 0 0,0-1-1 0 0,0 0 0 0 0,0 0 1 0 0,0 0-1 0 0,0 0 1 0 0,1 1-1 0 0,-1-1 1 0 0,0 0-1 0 0,0 0 0 0 0,0 0 1 0 0,0 0-1 0 0,1 0 1 0 0,-1 0-1 0 0,0 1 1 0 0,1-1-1 0 0,13 6 22 0 0,24-2 0 0 0,-1-3-1 0 0,1 0 0 0 0,63-9 1 0 0,-74 5-18 0 0,-5 1 44 0 0,1-1 0 0 0,23-6 0 0 0,-39 7-218 0 0,0 0 1 0 0,-1-1-1 0 0,1 1 1 0 0,-1-1-1 0 0,0-1 1 0 0,1 1-1 0 0,-2-1 0 0 0,1 0 1 0 0,7-6-1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6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514 239 3504 0 0,'0'0'119'0'0,"-6"-2"31"0"0,-5 0 62 0 0,1-1 0 0 0,0 0 0 0 0,-1-1 0 0 0,-18-9 0 0 0,13 4-27 0 0,-1 0-1 0 0,0 1 1 0 0,-1 1-1 0 0,0 1 1 0 0,0 0 0 0 0,0 1-1 0 0,-23-2 1 0 0,-7 1 451 0 0,-77 1 0 0 0,123 5-418 0 0,8-1-110 0 0,150-25 368 0 0,-9 2 116 0 0,-121 18-378 0 0,0-1 1 0 0,-1-2 0 0 0,-1 0-1 0 0,47-25 1 0 0,-42 18 277 0 0,-27 15-344 0 0,-4-1-1 0 0,0 1-131 0 0,0 0 0 0 0,0 0 0 0 0,0 0 0 0 0,0 0 0 0 0,0 0 0 0 0,-1 1 0 0 0,1-1 0 0 0,0 1 0 0 0,0-1 0 0 0,0 1 0 0 0,-1 0 1 0 0,1 0-1 0 0,0 0 0 0 0,-1 0 0 0 0,-3 1 0 0 0,-42 9 81 0 0,32-6-61 0 0,-190 61 255 0 0,26-6-112 0 0,81-39-1569 0 0,79-17-5972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1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5016 0 0,'0'0'55'0'0,"6"-1"9"0"0,-2 1-41 0 0,7-1 57 0 0,0 1-1 0 0,0-1 1 0 0,1 2-1 0 0,-1 0 1 0 0,0 0-1 0 0,-1 1 1 0 0,21 5-1 0 0,-28-1 67 0 0,12 38 12 0 0,-2 2 1 0 0,-2-1-1 0 0,-2 1 1 0 0,-2 1-1 0 0,0 50 0 0 0,-7-84-40 0 0,0 1 0 0 0,-1-1-1 0 0,-1 0 1 0 0,-1 0-1 0 0,1 0 1 0 0,-2 0-1 0 0,0-1 1 0 0,-1 1 0 0 0,0-1-1 0 0,-12 21 1 0 0,6-21 261 0 0,8-10-302 0 0,2-2-61 0 0,1 1-1 0 0,-1-1 1 0 0,1 0 0 0 0,-1 0 0 0 0,1 1 0 0 0,-1-1 0 0 0,0 0-1 0 0,1 0 1 0 0,-1 0 0 0 0,1 0 0 0 0,-1 1 0 0 0,1-1 0 0 0,-1 0-1 0 0,1 0 1 0 0,-1 0 0 0 0,0 0 0 0 0,1 0 0 0 0,-1-1-1 0 0,1 1 1 0 0,-1 0 0 0 0,1 0 0 0 0,-1 0 0 0 0,0 0 0 0 0,1-1-1 0 0,-1 1 1 0 0,1 0 0 0 0,-1 0 0 0 0,1-1 0 0 0,0 1 0 0 0,-2-1-1 0 0,-9-12 249 0 0,8 6-196 0 0,0 0 0 0 0,0 0-1 0 0,1 0 1 0 0,0-1-1 0 0,1 1 1 0 0,0-1 0 0 0,0 1-1 0 0,0-12 1 0 0,6-64 210 0 0,-2 57-169 0 0,3-87 291 0 0,-4 52 103 0 0,18-105 0 0 0,-19 161-481 0 0,0 0 0 0 0,0 0 1 0 0,1 0-1 0 0,0 1 1 0 0,0-1-1 0 0,0 1 0 0 0,1-1 1 0 0,-1 1-1 0 0,1 0 0 0 0,0 0 1 0 0,1 0-1 0 0,-1 0 1 0 0,0 1-1 0 0,1-1 0 0 0,0 1 1 0 0,0 0-1 0 0,0 0 0 0 0,0 0 1 0 0,1 1-1 0 0,-1-1 1 0 0,1 1-1 0 0,-1 0 0 0 0,9-2 1 0 0,-4 1 0 0 0,1 1-1 0 0,0 1 1 0 0,0 0 0 0 0,-1 0 0 0 0,1 1 0 0 0,0 0-1 0 0,0 0 1 0 0,0 1 0 0 0,0 1 0 0 0,-1-1-1 0 0,12 5 1 0 0,-12-3-7 0 0,0 1 0 0 0,0 1 0 0 0,-1-1 0 0 0,0 1 1 0 0,0 1-1 0 0,0-1 0 0 0,-1 1 0 0 0,1 1 0 0 0,-2-1 0 0 0,1 1 0 0 0,-1 1 0 0 0,0-1 0 0 0,0 1 0 0 0,-1 0 0 0 0,7 12 0 0 0,0 5 13 0 0,0-1-1 0 0,-2 2 1 0 0,-1 0 0 0 0,7 29-1 0 0,75 353 212 0 0,-79-357-210 0 0,18 66 74 0 0,-28-108-88 0 0,-5-8 0 0 0,-8-13-6 0 0,3-1-240 0 0,1-1-1 0 0,-7-18 0 0 0,10 25-754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1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7328 0 0,'0'0'-96'0'0,"7"-2"-468"0"0,110-40 394 0 0,150-49 320 0 0,76-11 675 0 0,-309 94-942 0 0,58-9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1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29 7024 0 0,'0'0'65'0'0,"13"0"696"0"0,-10 0-730 0 0,0 1 1 0 0,0-1-1 0 0,-1 1 0 0 0,1 0 0 0 0,0 0 0 0 0,0 0 0 0 0,-1 0 0 0 0,1 1 0 0 0,0-1 0 0 0,-1 1 0 0 0,0-1 0 0 0,1 1 0 0 0,-1 0 0 0 0,0 0 0 0 0,0 0 0 0 0,4 5 1 0 0,4 5 17 0 0,15 26 1 0 0,-21-33-24 0 0,19 39 93 0 0,-1 0 1 0 0,-3 2-1 0 0,24 82 1 0 0,-22-62 80 0 0,-17-52-128 0 0,-3-11-30 0 0,0-1 0 0 0,-1 1 0 0 0,1 0 1 0 0,0-1-1 0 0,0 1 0 0 0,1-1 0 0 0,2 5 1 0 0,-4-6 53 0 0,0 7 287 0 0,0-18-225 0 0,-4-31-41 0 0,-2 1 0 0 0,-21-70 0 0 0,14 59-33 0 0,8 35-40 0 0,0 0 1 0 0,-2 1-1 0 0,-15-29 1 0 0,1 3 94 0 0,20 37-125 0 0,-1 0 0 0 0,1 1 0 0 0,0-1 0 0 0,1 0 1 0 0,-1 0-1 0 0,0 0 0 0 0,1 0 0 0 0,0 1 0 0 0,0-1 0 0 0,0 0 0 0 0,1-5 0 0 0,0 8-11 0 0,-1 0 1 0 0,1 0-1 0 0,-1 0 0 0 0,1 0 0 0 0,0 0 0 0 0,-1 0 0 0 0,1 0 0 0 0,0 0 1 0 0,0 0-1 0 0,-1 1 0 0 0,1-1 0 0 0,0 0 0 0 0,0 0 0 0 0,0 1 0 0 0,0-1 0 0 0,0 1 1 0 0,2-1-1 0 0,-1-1 6 0 0,6-2-2 0 0,-1-1 0 0 0,0 2 1 0 0,1-1-1 0 0,-1 1 1 0 0,1 0-1 0 0,0 1 1 0 0,0 0-1 0 0,0 0 0 0 0,10-1 1 0 0,10 1 10 0 0,37 1 0 0 0,-42 1-8 0 0,-6 0-4 0 0,101 4 35 0 0,-104-3-29 0 0,0 2-1 0 0,0-1 0 0 0,0 2 0 0 0,-1 0 1 0 0,1 0-1 0 0,14 8 0 0 0,-27-12-9 0 0,1 1 1 0 0,-1 0-1 0 0,0-1 0 0 0,0 1 0 0 0,0 0 0 0 0,0 0 0 0 0,0-1 0 0 0,0 1 1 0 0,0 0-1 0 0,0 0 0 0 0,0 0 0 0 0,0 0 0 0 0,0 1 0 0 0,-1-1 0 0 0,1 0 1 0 0,0 0-1 0 0,-1 0 0 0 0,1 0 0 0 0,-1 1 0 0 0,1-1 0 0 0,-1 0 0 0 0,0 2 1 0 0,1-1-1 0 0,-2 0 1 0 0,1 1-1 0 0,0-1 0 0 0,0 0 1 0 0,-1 0-1 0 0,1 0 1 0 0,-1 1-1 0 0,0-1 1 0 0,0 0-1 0 0,1 0 1 0 0,-1 0-1 0 0,-2 2 0 0 0,-3 5 5 0 0,-1 0-1 0 0,0 0 0 0 0,-1 0 0 0 0,-8 7 0 0 0,13-13-4 0 0,-14 12 9 0 0,-1-1 0 0 0,-1 0 0 0 0,1-1 1 0 0,-38 18-1 0 0,-89 31 78 0 0,105-46 35 0 0,38-14-104 0 0,5-1-16 0 0,-1 0 0 0 0,0-1 1 0 0,1 1-1 0 0,-1 0 0 0 0,0-1 0 0 0,1 0 0 0 0,-1 1 1 0 0,1-1-1 0 0,-1 0 0 0 0,1 0 0 0 0,-1-1 0 0 0,3 1 1 0 0,6-1 3 0 0,393-5 144 0 0,-377 5-140 0 0,1 0 0 0 0,-1 3 1 0 0,0 0-1 0 0,0 1 1 0 0,0 2-1 0 0,36 10 0 0 0,-60-13-10 0 0,1-1 0 0 0,-1 1 0 0 0,1 0 0 0 0,-1 0 0 0 0,0 0 0 0 0,0 0 0 0 0,0 1-1 0 0,0-1 1 0 0,0 1 0 0 0,-1 0 0 0 0,1-1 0 0 0,-1 1 0 0 0,1 1 0 0 0,-1-1 0 0 0,0 0 0 0 0,0 0-1 0 0,-1 1 1 0 0,1-1 0 0 0,-1 1 0 0 0,1 0 0 0 0,-1-1 0 0 0,-1 1 0 0 0,1 0 0 0 0,0 0 0 0 0,-1-1-1 0 0,1 1 1 0 0,-1 0 0 0 0,0 0 0 0 0,-1 0 0 0 0,1 0 0 0 0,-1-1 0 0 0,1 1 0 0 0,-1 0 0 0 0,0-1 0 0 0,-1 1-1 0 0,1 0 1 0 0,-1-1 0 0 0,1 1 0 0 0,-1-1 0 0 0,0 0 0 0 0,0 1 0 0 0,-5 4 0 0 0,-8 7 2 0 0,-1-1 0 0 0,0-1 0 0 0,-1 0 0 0 0,0-1 0 0 0,-1 0 0 0 0,-21 9 0 0 0,-7 0 2 0 0,-70 22 0 0 0,62-27 4 0 0,0-3 0 0 0,-1-3 0 0 0,-60 5 0 0 0,-168-2 38 0 0,257-12-270 0 0,-1-2 1 0 0,1-1 0 0 0,-1-1 0 0 0,1-1 0 0 0,0-2 0 0 0,-33-10 0 0 0,47 11-7519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1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648 483 5416 0 0,'0'0'230'0'0,"4"-6"21"0"0,1-2-71 0 0,0-1-1 0 0,0 0 1 0 0,-1-1-1 0 0,0 1 1 0 0,3-15-1 0 0,1-13 340 0 0,6-60-1 0 0,-13 82-414 0 0,0 0-1 0 0,-2 0 1 0 0,0 0 0 0 0,0 0-1 0 0,-2 1 1 0 0,0-1-1 0 0,-5-17 1 0 0,5 26-67 0 0,0-1 1 0 0,-1 1 0 0 0,0 0 0 0 0,0 0-1 0 0,0 0 1 0 0,-1 0 0 0 0,0 1-1 0 0,0 0 1 0 0,0 0 0 0 0,-1 0-1 0 0,1 1 1 0 0,-1 0 0 0 0,0 0 0 0 0,-13-6-1 0 0,2 1 33 0 0,-1 1-1 0 0,-1 1 0 0 0,0 1 0 0 0,-23-5 1 0 0,24 7-15 0 0,-1 1 0 0 0,1 1 1 0 0,-1 0-1 0 0,0 2 0 0 0,0 0 0 0 0,1 1 1 0 0,-1 1-1 0 0,0 1 0 0 0,-21 6 1 0 0,25-5-14 0 0,0 1 1 0 0,1 1 0 0 0,0 0-1 0 0,0 1 1 0 0,1 1 0 0 0,0 0-1 0 0,0 1 1 0 0,1 0 0 0 0,0 1 0 0 0,0 0-1 0 0,-15 19 1 0 0,15-14-6 0 0,0-1 1 0 0,1 2-1 0 0,1 0 1 0 0,1 0-1 0 0,0 1 1 0 0,1 0-1 0 0,1 0 1 0 0,-10 35-1 0 0,13-30-6 0 0,0-1 0 0 0,2 1-1 0 0,0 0 1 0 0,2 0 0 0 0,0 0-1 0 0,1-1 1 0 0,6 31 0 0 0,-4-33-10 0 0,1 0 1 0 0,1 0 0 0 0,1-1 0 0 0,0 0-1 0 0,2 0 1 0 0,0 0 0 0 0,1-1 0 0 0,0 0-1 0 0,15 19 1 0 0,-16-26-10 0 0,0-1-1 0 0,1 0 0 0 0,0-1 1 0 0,0 1-1 0 0,1-2 1 0 0,0 1-1 0 0,0-1 0 0 0,0-1 1 0 0,1 0-1 0 0,0-1 1 0 0,1 0-1 0 0,-1 0 0 0 0,1-1 1 0 0,0-1-1 0 0,19 4 1 0 0,-17-5-6 0 0,0-1 1 0 0,0 0 0 0 0,0-1-1 0 0,-1 0 1 0 0,1-1 0 0 0,0-1-1 0 0,0 0 1 0 0,-1-1 0 0 0,1-1-1 0 0,-1 0 1 0 0,24-11 0 0 0,13-12-1487 0 0,-40 21-5952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1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309 126 4912 0 0,'0'0'41'0'0,"-2"4"1"0"0,-4 9-16 0 0,0-1 1 0 0,-15 19 0 0 0,-12 21 59 0 0,33-51-84 0 0,-123 252 757 0 0,107-226-339 0 0,16-26-392 0 0,-1 0 1 0 0,1-1 0 0 0,-1 1 0 0 0,0-1 0 0 0,1 1 0 0 0,-1 0 0 0 0,0-1 0 0 0,1 1 0 0 0,-1-1 0 0 0,0 0 0 0 0,0 1 0 0 0,1-1 0 0 0,-1 0 0 0 0,0 1 0 0 0,0-1-1 0 0,0 0 1 0 0,1 0 0 0 0,-1 1 0 0 0,0-1 0 0 0,0 0 0 0 0,0 0 0 0 0,0 0 0 0 0,0 0 0 0 0,1 0 0 0 0,-1-1 0 0 0,0 1 0 0 0,0 0 0 0 0,0 0 0 0 0,0 0 0 0 0,-1-1-1 0 0,-2-6 191 0 0,-6-12-117 0 0,1 0 0 0 0,0-1 0 0 0,2-1 0 0 0,0 1 0 0 0,2-1 0 0 0,0 0 0 0 0,-3-29 0 0 0,3-8 115 0 0,1 32-48 0 0,2 1 0 0 0,1-1 0 0 0,0 1 1 0 0,2-1-1 0 0,1 1 0 0 0,6-30 0 0 0,-7 52-136 0 0,0 0-1 0 0,0 0 0 0 0,0-1 0 0 0,0 1 0 0 0,0 0 0 0 0,1 0 0 0 0,-1 1 0 0 0,1-1 1 0 0,0 0-1 0 0,0 0 0 0 0,0 1 0 0 0,0-1 0 0 0,1 1 0 0 0,-1 0 0 0 0,1 0 0 0 0,-1 0 1 0 0,1 0-1 0 0,0 0 0 0 0,0 0 0 0 0,0 1 0 0 0,0-1 0 0 0,0 1 0 0 0,0 0 1 0 0,0 0-1 0 0,0 0 0 0 0,0 0 0 0 0,0 1 0 0 0,1-1 0 0 0,-1 1 0 0 0,6 0 0 0 0,0 0 11 0 0,-1 1 0 0 0,1 0-1 0 0,-1 1 1 0 0,1 0 0 0 0,-1 1-1 0 0,0-1 1 0 0,0 1 0 0 0,0 1-1 0 0,-1 0 1 0 0,1 0 0 0 0,7 5-1 0 0,11 10 32 0 0,-2 1-1 0 0,0 1 1 0 0,-1 1-1 0 0,-2 1 0 0 0,0 1 1 0 0,-1 1-1 0 0,26 44 1 0 0,-17-19 17 0 0,-3 2 1 0 0,-1 1-1 0 0,21 70 1 0 0,-40-108-59 0 0,-1 1 1 0 0,0 1-1 0 0,-1-1 0 0 0,-1 1 1 0 0,-1 0-1 0 0,0-1 1 0 0,-2 1-1 0 0,1 0 1 0 0,-4 25-1 0 0,3-42-43 0 0,0 1-1 0 0,0-1 1 0 0,0 1-1 0 0,0-1 1 0 0,0 0-1 0 0,-1 1 1 0 0,1-1-1 0 0,0 1 1 0 0,0-1-1 0 0,0 0 1 0 0,0 1-1 0 0,-1-1 1 0 0,1 1-1 0 0,0-1 1 0 0,0 0-1 0 0,0 1 1 0 0,-1-1 0 0 0,1 0-1 0 0,0 1 1 0 0,-1-1-1 0 0,1 0 1 0 0,0 0-1 0 0,-1 1 1 0 0,1-1-1 0 0,0 0 1 0 0,-1 0-1 0 0,1 0 1 0 0,-1 0-1 0 0,1 1 1 0 0,0-1-1 0 0,-1 0 1 0 0,1 0-1 0 0,-1 0 1 0 0,1 0-1 0 0,0 0 1 0 0,-1 0-1 0 0,1 0 1 0 0,-1 0-1 0 0,1 0 1 0 0,-1 0-1 0 0,1 0 1 0 0,0 0-1 0 0,-1 0 1 0 0,1-1-1 0 0,-1 1 1 0 0,1 0-1 0 0,0 0 1 0 0,-1 0-1 0 0,1 0 1 0 0,0-1-1 0 0,-1 1 1 0 0,1 0-1 0 0,0 0 1 0 0,-1-1-1 0 0,1 1 1 0 0,0 0-1 0 0,-1-1 1 0 0,1 1-1 0 0,0 0 1 0 0,0-1 0 0 0,-1 1-1 0 0,1-1 1 0 0,0 1-1 0 0,0-1 1 0 0,-2 0-713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1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8432 0 0,'0'0'0'0'0,"31"-9"96"0"0,-3 4 0 0 0,9-4 80 0 0,19-10 8 0 0,14-11-48 0 0,13-3 8 0 0,8 0-72 0 0,4 3 0 0 0,6 4-40 0 0,1 5 16 0 0,-9 3-48 0 0,-16 4 0 0 0,-15-2-56 0 0,-17 2 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1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95 5416 0 0,'-2'2'-7'0'0,"-3"5"10"0"0,2-4 152 0 0,0 0 1 0 0,1 0 0 0 0,-1 0-1 0 0,1 1 1 0 0,0-1 0 0 0,0 0-1 0 0,-3 7 1 0 0,1 8 186 0 0,0 0 1 0 0,1-1-1 0 0,1 1 1 0 0,0 23-1 0 0,6 72 95 0 0,-2-85-266 0 0,-2-20-136 0 0,2 36 229 0 0,2 0 0 0 0,2 0 0 0 0,15 61 0 0 0,-17-94 26 0 0,-4-13-114 0 0,-5-17-50 0 0,-57-207 348 0 0,46 173-312 0 0,-14-79 0 0 0,27 109-89 0 0,0 0 1 0 0,2-1-1 0 0,0 1 0 0 0,2-1 1 0 0,1 1-1 0 0,4-24 1 0 0,-5 46-65 0 0,-1 0 0 0 0,0-1 0 0 0,1 1 0 0 0,-1 0 0 0 0,1 0 0 0 0,0 0 0 0 0,-1 0 0 0 0,1 0 0 0 0,0 0 0 0 0,0 0 0 0 0,0 0 0 0 0,-1 0 0 0 0,1 0 0 0 0,0 0 0 0 0,0 0 1 0 0,0 0-1 0 0,1 1 0 0 0,-1-1 0 0 0,0 1 0 0 0,0-1 0 0 0,0 0 0 0 0,0 1 0 0 0,1 0 0 0 0,1-1 0 0 0,32-3 51 0 0,7 7-23 0 0,0 1-1 0 0,0 2 1 0 0,-1 2-1 0 0,68 22 1 0 0,-101-28-32 0 0,1 1-1 0 0,-1 0 1 0 0,0 0 0 0 0,0 0 0 0 0,0 1-1 0 0,0 1 1 0 0,0-1 0 0 0,-1 1-1 0 0,0 0 1 0 0,0 1 0 0 0,0 0 0 0 0,7 9-1 0 0,-13-14-3 0 0,0 1-1 0 0,-1 0 1 0 0,1-1-1 0 0,0 1 0 0 0,-1 0 1 0 0,0 0-1 0 0,1-1 1 0 0,-1 1-1 0 0,0 0 1 0 0,0 0-1 0 0,0 0 0 0 0,0 0 1 0 0,0-1-1 0 0,0 1 1 0 0,-1 0-1 0 0,1 0 1 0 0,-1 0-1 0 0,1-1 1 0 0,-1 1-1 0 0,1 0 0 0 0,-1-1 1 0 0,0 1-1 0 0,0 0 1 0 0,0-1-1 0 0,0 1 1 0 0,0-1-1 0 0,0 1 0 0 0,-1-1 1 0 0,0 2-1 0 0,-6 5 2 0 0,0 1-1 0 0,0-1 1 0 0,-13 9-1 0 0,-12 8 5 0 0,-2-1 0 0 0,-1-2 0 0 0,-60 28 0 0 0,78-44-1 0 0,12-3-3 0 0,8 0-2 0 0,9 1 0 0 0,7-3 0 0 0,0 0 0 0 0,0 0 0 0 0,27-5 0 0 0,8 1 0 0 0,-15 4 4 0 0,0 1 0 0 0,-1 2 0 0 0,1 1 0 0 0,-1 2 0 0 0,-1 2 0 0 0,1 1 0 0 0,54 24 0 0 0,-36-6-1 0 0,-51-26-2 0 0,0 0-1 0 0,-1 0 1 0 0,0 0-1 0 0,1 1 0 0 0,-1 0 1 0 0,0 0-1 0 0,0-1 1 0 0,-1 2-1 0 0,1-1 1 0 0,0 0-1 0 0,-1 0 1 0 0,3 6-1 0 0,-5-8 0 0 0,0-1 0 0 0,0 1 1 0 0,1-1-1 0 0,-1 1 0 0 0,0-1 0 0 0,0 1 1 0 0,0-1-1 0 0,0 1 0 0 0,0-1 0 0 0,0 1 0 0 0,0-1 1 0 0,0 1-1 0 0,-1-1 0 0 0,1 1 0 0 0,0-1 1 0 0,0 1-1 0 0,0-1 0 0 0,0 0 0 0 0,-1 1 1 0 0,1-1-1 0 0,0 1 0 0 0,-1-1 0 0 0,1 1 0 0 0,0-1 1 0 0,0 0-1 0 0,-1 1 0 0 0,1-1 0 0 0,-1 1 1 0 0,-5 4 0 0 0,0 0 0 0 0,-1 0 0 0 0,1 0 0 0 0,-1-1 0 0 0,0 0 0 0 0,0 0 0 0 0,-10 3 0 0 0,-61 20 3 0 0,50-19-2 0 0,-300 74 19 0 0,-8-26 2 0 0,186-33-19 0 0,-216 10-1586 0 0,332-32-6338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2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264 219 4720 0 0,'0'0'1869'0'0,"4"0"-1650"0"0,15 0 5 0 0,-19 0-220 0 0,0 0 0 0 0,1 0 0 0 0,-1 0 0 0 0,0 0 0 0 0,0 0 0 0 0,0 0 0 0 0,0 0 0 0 0,0 0 0 0 0,0 0 0 0 0,1 0 0 0 0,-1 0 0 0 0,0 0-1 0 0,0 0 1 0 0,0 0 0 0 0,0 0 0 0 0,0 0 0 0 0,1 0 0 0 0,-1 0 0 0 0,0 0 0 0 0,0 0 0 0 0,0 0 0 0 0,0 0 0 0 0,0 0 0 0 0,1 0 0 0 0,-1 0 0 0 0,0 1 0 0 0,0-1 0 0 0,0 0 0 0 0,0 0 0 0 0,0 0 0 0 0,0 0 0 0 0,0 0 0 0 0,0 0 0 0 0,1 0 0 0 0,-1 0 0 0 0,0 1 0 0 0,0-1 0 0 0,0 0 0 0 0,0 0 0 0 0,0 0 0 0 0,0 0 0 0 0,0 0 0 0 0,0 0 0 0 0,0 1 0 0 0,0-1 0 0 0,0 0 0 0 0,0 0 0 0 0,0 0 0 0 0,0 0 0 0 0,0 0 0 0 0,0 1 0 0 0,0-1 0 0 0,0 0 0 0 0,0 0-1 0 0,0 0 1 0 0,0 1 0 0 0,1 24 250 0 0,2 1-1 0 0,8 34 0 0 0,-6-34-88 0 0,-1 0 0 0 0,2 38 0 0 0,-5-36 173 0 0,10 54 0 0 0,-10-71-247 0 0,1-2 81 0 0,-2-8 82 0 0,-7-22-55 0 0,-27-60 21 0 0,18 39 67 0 0,-35-62 1 0 0,45 95-200 0 0,1-1 0 0 0,0 1 0 0 0,1-1 0 0 0,0 0 0 0 0,-4-14 0 0 0,7 20-62 0 0,1 0-1 0 0,-1 1 1 0 0,1-1 0 0 0,0 0 0 0 0,0 1-1 0 0,0-1 1 0 0,0 0 0 0 0,1 0 0 0 0,0 1-1 0 0,0-1 1 0 0,0 0 0 0 0,0 1 0 0 0,0-1-1 0 0,1 1 1 0 0,-1-1 0 0 0,1 1-1 0 0,0 0 1 0 0,4-5 0 0 0,9-9 24 0 0,1 0 0 0 0,1 2 0 0 0,0 0 0 0 0,1 1 0 0 0,1 1 0 0 0,0 0-1 0 0,1 2 1 0 0,40-18 0 0 0,-40 21-16 0 0,0 0 1 0 0,1 1-1 0 0,0 1 0 0 0,0 1 0 0 0,1 1 0 0 0,42-2 1 0 0,-52 5-28 0 0,0 2 1 0 0,0-1-1 0 0,0 2 1 0 0,0-1-1 0 0,0 2 1 0 0,0 0 0 0 0,0 0-1 0 0,-1 1 1 0 0,1 0-1 0 0,-1 1 1 0 0,0 1-1 0 0,-1-1 1 0 0,19 14 0 0 0,-21-13 3 0 0,0 0 1 0 0,0 0 0 0 0,-1 1-1 0 0,0 0 1 0 0,-1 0 0 0 0,1 1 0 0 0,-1-1-1 0 0,8 16 1 0 0,-14-22-10 0 0,1 0-1 0 0,-1 0 1 0 0,0 0-1 0 0,0 0 1 0 0,0 0 0 0 0,0-1-1 0 0,0 1 1 0 0,0 0 0 0 0,-1 0-1 0 0,1 0 1 0 0,0 0-1 0 0,0 0 1 0 0,-1 0 0 0 0,1 0-1 0 0,-1 0 1 0 0,1 0 0 0 0,-1-1-1 0 0,1 1 1 0 0,-1 0-1 0 0,1 0 1 0 0,-2 1 0 0 0,1-1 2 0 0,-3 4 3 0 0,0-1 1 0 0,0 1-1 0 0,0-1 1 0 0,-1 0-1 0 0,1 0 1 0 0,-1-1-1 0 0,0 1 0 0 0,-9 4 1 0 0,-44 17 49 0 0,27-13-29 0 0,15-7 6 0 0,1 0-1 0 0,-18 11 1 0 0,29-14-25 0 0,0 1 1 0 0,0-1-1 0 0,0 1 0 0 0,0 0 1 0 0,0 0-1 0 0,1 1 0 0 0,0-1 1 0 0,0 1-1 0 0,0 0 1 0 0,0-1-1 0 0,-4 9 0 0 0,6-10-7 0 0,1-1 0 0 0,0 0 0 0 0,0 0 1 0 0,0 1-1 0 0,0-1 0 0 0,0 0 0 0 0,1 0 0 0 0,-1 1 0 0 0,0-1 0 0 0,0 0 0 0 0,1 0 0 0 0,-1 1 0 0 0,1-1 0 0 0,-1 0 0 0 0,1 0 0 0 0,0 0 0 0 0,1 2 0 0 0,-1-1 1 0 0,1 1-1 0 0,-1-1 0 0 0,1 0 1 0 0,0 0-1 0 0,-1 0 1 0 0,1 0-1 0 0,4 2 0 0 0,3 0 2 0 0,1 0-1 0 0,-1-1 0 0 0,1 0 0 0 0,0 0 1 0 0,0-1-1 0 0,0-1 0 0 0,0 1 0 0 0,15-1 1 0 0,83-8 13 0 0,-95 6-14 0 0,2-1 1 0 0,24-2 11 0 0,1 1-1 0 0,58 4 1 0 0,-96-1-14 0 0,0 0 1 0 0,0 0-1 0 0,0 0 1 0 0,0 1 0 0 0,0-1-1 0 0,0 1 1 0 0,0-1-1 0 0,0 1 1 0 0,-1 0 0 0 0,1 0-1 0 0,0 0 1 0 0,0 0-1 0 0,0 0 1 0 0,-1 0 0 0 0,1 0-1 0 0,-1 1 1 0 0,1-1-1 0 0,-1 1 1 0 0,2 1-1 0 0,-2-1 1 0 0,0 0 0 0 0,0 0 0 0 0,0-1-1 0 0,-1 1 1 0 0,1 0 0 0 0,-1 0-1 0 0,0 0 1 0 0,1 0 0 0 0,-1 0-1 0 0,0 0 1 0 0,0 0 0 0 0,0 0 0 0 0,-1 0-1 0 0,1 0 1 0 0,0 0 0 0 0,-1 2-1 0 0,-2 4 1 0 0,0-1 0 0 0,0 0 1 0 0,0 0-1 0 0,-1 0 0 0 0,0 0 0 0 0,0-1 0 0 0,-1 1 0 0 0,0-1 0 0 0,-6 6 0 0 0,1-3 0 0 0,0-1-1 0 0,-1 0 1 0 0,-1 0-1 0 0,1-1 1 0 0,-1-1 0 0 0,-24 10-1 0 0,-82 23 8 0 0,110-37-8 0 0,-89 27 7 0 0,-160 41 26 0 0,-71 14-34 0 0,292-74-862 0 0,-53 7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2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54 170 5824 0 0,'-2'8'13'0'0,"0"-1"1"0"0,0 1-1 0 0,1-1 1 0 0,0 1-1 0 0,0 0 1 0 0,1-1-1 0 0,0 15 1 0 0,0-15 63 0 0,0-1 0 0 0,-1 1 1 0 0,0-1-1 0 0,0 1 0 0 0,-4 12 0 0 0,-3 17 130 0 0,-9 127 665 0 0,12-117-526 0 0,2-35-155 0 0,2 0 1 0 0,0 0-1 0 0,0 0 0 0 0,1 0 0 0 0,1 13 1 0 0,1-17 429 0 0,1-23-316 0 0,8-91 88 0 0,-2-116 0 0 0,-8 170-127 0 0,15-93 1 0 0,-8 85 88 0 0,-8 60-334 0 0,0 0 1 0 0,0 0-1 0 0,0 0 1 0 0,0 0 0 0 0,0 1-1 0 0,0-1 1 0 0,1 0-1 0 0,-1 0 1 0 0,0 0-1 0 0,1 0 1 0 0,-1 0 0 0 0,0 1-1 0 0,1-1 1 0 0,-1 0-1 0 0,1 0 1 0 0,-1 1 0 0 0,1-1-1 0 0,0 0 1 0 0,-1 1-1 0 0,1-1 1 0 0,-1 1-1 0 0,1-1 1 0 0,0 0 0 0 0,0 1-1 0 0,-1 0 1 0 0,1-1-1 0 0,0 1 1 0 0,1-1-1 0 0,0 1-4 0 0,0 0-1 0 0,0 0 1 0 0,0 0-1 0 0,0 0 1 0 0,0 1-1 0 0,-1-1 1 0 0,1 1-1 0 0,0-1 1 0 0,0 1-1 0 0,-1-1 1 0 0,1 1-1 0 0,0 0 1 0 0,1 1-1 0 0,9 6 18 0 0,-1 0-1 0 0,19 18 0 0 0,-27-23-7 0 0,43 42 60 0 0,-2 2-1 0 0,-2 2 0 0 0,56 85 1 0 0,-50-57 0 0 0,73 163 0 0 0,-111-218-72 0 0,2 9 15 0 0,2-2-1 0 0,19 32 1 0 0,-29-58-16 0 0,-4-3-16 0 0,0 1-1 0 0,0-1 1 0 0,0 0-1 0 0,1 0 1 0 0,-1 0-1 0 0,0 0 1 0 0,0 0 0 0 0,0 0-1 0 0,0 1 1 0 0,1-1-1 0 0,-1 0 1 0 0,0 0-1 0 0,0 0 1 0 0,0 0 0 0 0,1 0-1 0 0,-1 0 1 0 0,0 0-1 0 0,0 0 1 0 0,0 0 0 0 0,1 0-1 0 0,-1 0 1 0 0,0 0-1 0 0,0 0 1 0 0,0 0-1 0 0,1 0 1 0 0,-1 0 0 0 0,0 0-1 0 0,0 0 1 0 0,0 0-1 0 0,1 0 1 0 0,-1 0-1 0 0,0 0 1 0 0,0 0 0 0 0,0 0-1 0 0,1 0 1 0 0,-1-1-1 0 0,0 1 1 0 0,0 0 0 0 0,0 0-1 0 0,0 0 1 0 0,0 0-1 0 0,1 0 1 0 0,-1-1-1 0 0,0 1 1 0 0,0 0 0 0 0,0 0-1 0 0,0 0 1 0 0,0 0-1 0 0,0-1 1 0 0,0 1 0 0 0,1 0-1 0 0,-1 0 1 0 0,0 0-1 0 0,0-1 1 0 0,0 1-1 0 0,-2-5-1440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24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8240 0 0,'0'0'96'0'0,"30"-44"-24"0"0,26 7 16 0 0,22-2 0 0 0,14-3 16 0 0,19 2 0 0 0,20-7-24 0 0,20-9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2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 5120 0 0,'0'0'155'0'0,"-5"-1"55"0"0,-39-4 2049 0 0,42 4-1649 0 0,-4 11-187 0 0,6-9-409 0 0,-1 0 0 0 0,0-1 0 0 0,0 1 0 0 0,1 0 0 0 0,-1 0 0 0 0,1 0 0 0 0,-1 0 0 0 0,1 0-1 0 0,-1 0 1 0 0,1 0 0 0 0,-1 0 0 0 0,1 0 0 0 0,0 0 0 0 0,0 0 0 0 0,-1 2 0 0 0,0 31 136 0 0,2-1 0 0 0,2 1 0 0 0,11 61 0 0 0,40 96 222 0 0,-47-165-205 0 0,-1 0 0 0 0,4 35 0 0 0,-9-59 41 0 0,-4-5-157 0 0,-5-10-32 0 0,1 0 1 0 0,0 0-1 0 0,1-1 1 0 0,0 1-1 0 0,1-2 1 0 0,1 1-1 0 0,0 0 1 0 0,1-1-1 0 0,1 0 1 0 0,0 0-1 0 0,0-18 1 0 0,2-8 47 0 0,1 1 0 0 0,3 0 0 0 0,8-42 0 0 0,-12 78-59 0 0,1 0-1 0 0,0 1 1 0 0,0-1-1 0 0,0 0 0 0 0,0 0 1 0 0,0 0-1 0 0,1 1 1 0 0,0-1-1 0 0,-1 1 1 0 0,1-1-1 0 0,1 1 0 0 0,-1 0 1 0 0,0 0-1 0 0,1 0 1 0 0,0 0-1 0 0,0 0 1 0 0,0 0-1 0 0,0 1 0 0 0,0-1 1 0 0,0 1-1 0 0,0 0 1 0 0,1 0-1 0 0,-1 0 1 0 0,1 1-1 0 0,0-1 0 0 0,-1 1 1 0 0,1 0-1 0 0,0 0 1 0 0,0 0-1 0 0,0 0 1 0 0,0 1-1 0 0,0 0 0 0 0,0-1 1 0 0,5 2-1 0 0,19-2 10 0 0,0 2-1 0 0,0 1 1 0 0,-1 0-1 0 0,1 3 1 0 0,27 7-1 0 0,-39-7-8 0 0,7 1 5 0 0,-1 2-1 0 0,1 1 1 0 0,-1 0-1 0 0,30 19 1 0 0,-51-28-12 0 0,0 1 0 0 0,0 0 0 0 0,0 0 0 0 0,0 0 0 0 0,0 0 0 0 0,0 0 1 0 0,0 0-1 0 0,-1 0 0 0 0,1 1 0 0 0,0-1 0 0 0,-1 0 0 0 0,1 0 0 0 0,0 0 1 0 0,-1 1-1 0 0,0-1 0 0 0,1 0 0 0 0,-1 1 0 0 0,0-1 0 0 0,0 0 0 0 0,0 1 0 0 0,0-1 1 0 0,0 0-1 0 0,0 1 0 0 0,0-1 0 0 0,0 0 0 0 0,0 1 0 0 0,0-1 0 0 0,-1 0 1 0 0,1 1-1 0 0,-1-1 0 0 0,1 0 0 0 0,-1 0 0 0 0,1 1 0 0 0,-2 0 0 0 0,-1 4 3 0 0,-1 0 0 0 0,0 0 0 0 0,0 0 0 0 0,-1-1-1 0 0,-4 6 1 0 0,-16 11 11 0 0,-1 0-1 0 0,-1-2 1 0 0,0-1-1 0 0,-43 22 1 0 0,-9 5 34 0 0,63-32-3 0 0,15-14-45 0 0,1 0 0 0 0,0 0 0 0 0,0 0 0 0 0,0 0 0 0 0,0 1 0 0 0,0-1-1 0 0,0 0 1 0 0,0 0 0 0 0,0 0 0 0 0,0 0 0 0 0,0 0 0 0 0,0 0 0 0 0,0 1 0 0 0,0-1-1 0 0,0 0 1 0 0,0 0 0 0 0,0 0 0 0 0,0 0 0 0 0,0 0 0 0 0,0 0 0 0 0,0 1 0 0 0,0-1-1 0 0,0 0 1 0 0,0 0 0 0 0,0 0 0 0 0,0 0 0 0 0,0 0 0 0 0,0 0 0 0 0,0 1 0 0 0,1-1-1 0 0,-1 0 1 0 0,0 0 0 0 0,0 0 0 0 0,0 0 0 0 0,0 0 0 0 0,0 0 0 0 0,0 0 0 0 0,0 0 0 0 0,0 0-1 0 0,1 0 1 0 0,-1 1 0 0 0,0-1 0 0 0,0 0 0 0 0,0 0 0 0 0,0 0 0 0 0,0 0 0 0 0,0 0-1 0 0,1 0 1 0 0,-1 0 0 0 0,0 0 0 0 0,0 0 0 0 0,0 0 0 0 0,0 0 0 0 0,0 0 0 0 0,0 0-1 0 0,1 0 1 0 0,-1 0 0 0 0,0 0 0 0 0,38-5 73 0 0,-15 1-80 0 0,27 1 16 0 0,0 2-1 0 0,-1 3 0 0 0,1 1 1 0 0,-1 3-1 0 0,80 20 0 0 0,-119-24-7 0 0,-1 1-1 0 0,0 0 1 0 0,0 0-1 0 0,0 1 1 0 0,0 0-1 0 0,9 7 1 0 0,-7-2 3 0 0,0 4-3 0 0,-11-12-2 0 0,0-1 0 0 0,0 1 0 0 0,1 0 0 0 0,-1-1 0 0 0,0 1 0 0 0,0-1 0 0 0,0 1 0 0 0,1 0 0 0 0,-1-1 0 0 0,0 1 0 0 0,0 0 0 0 0,0-1 0 0 0,0 1 0 0 0,0 0 0 0 0,-1-1 0 0 0,1 1 0 0 0,0-1 0 0 0,0 1 0 0 0,-1 1 0 0 0,-2 1 0 0 0,0 0 1 0 0,0 0 0 0 0,-1 0-1 0 0,0 0 1 0 0,1-1 0 0 0,-1 1-1 0 0,0-1 1 0 0,0 0 0 0 0,0 0-1 0 0,-1-1 1 0 0,-7 3 0 0 0,5-1 0 0 0,-71 24 18 0 0,-110 23 0 0 0,-84-1 43 0 0,261-48-230 0 0,0 1 1 0 0,0-1-1 0 0,0-1 0 0 0,0 0 0 0 0,0-1 1 0 0,0 0-1 0 0,0 0 0 0 0,-19-6 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2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20 7432 0 0,'0'0'553'0'0,"-6"-2"-269"0"0,-5-2-151 0 0,0 1 1 0 0,0 0-1 0 0,-1 0 0 0 0,1 1 0 0 0,-1 1 1 0 0,-11-1-1 0 0,16 2-92 0 0,0 1 0 0 0,0-1 0 0 0,0 1 0 0 0,0 1 0 0 0,0-1 0 0 0,0 1 0 0 0,0 0 0 0 0,1 1 1 0 0,-1 0-1 0 0,1 0 0 0 0,-1 0 0 0 0,-6 5 0 0 0,-3 5 11 0 0,0 1 1 0 0,1 0-1 0 0,1 1 0 0 0,0 1 1 0 0,1 0-1 0 0,1 0 1 0 0,0 2-1 0 0,1-1 0 0 0,1 2 1 0 0,1-1-1 0 0,0 1 1 0 0,-10 37-1 0 0,17-49-28 0 0,0 0-1 0 0,1 0 1 0 0,-1 0-1 0 0,2 1 1 0 0,-1-1-1 0 0,1 0 1 0 0,0 0-1 0 0,0 0 1 0 0,1 0-1 0 0,0 1 1 0 0,0-1-1 0 0,1 0 1 0 0,3 10-1 0 0,-3-12-2 0 0,1 1-1 0 0,0-1 1 0 0,0 0-1 0 0,1 0 1 0 0,-1 0-1 0 0,1 0 0 0 0,0-1 1 0 0,0 1-1 0 0,1-1 1 0 0,-1 0-1 0 0,1-1 1 0 0,0 1-1 0 0,0-1 1 0 0,0 0-1 0 0,0 0 1 0 0,9 4-1 0 0,4-1 33 0 0,-1-1-1 0 0,0-1 1 0 0,1 0-1 0 0,0-1 1 0 0,0-1-1 0 0,0 0 1 0 0,34-3-1 0 0,-27-1-329 0 0,1 0 0 0 0,-1-2-1 0 0,-1-1 1 0 0,38-12 0 0 0,-50 12-6955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2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180 195 7832 0 0,'0'0'334'0'0,"4"6"-28"0"0,15 17 30 0 0,-18-22-313 0 0,-1-1-1 0 0,1 1 1 0 0,-1 0 0 0 0,1-1 0 0 0,-1 1-1 0 0,1 0 1 0 0,-1 0 0 0 0,1 0 0 0 0,-1-1-1 0 0,0 1 1 0 0,1 0 0 0 0,-1 0 0 0 0,0 0 0 0 0,0 0-1 0 0,0 0 1 0 0,1 0 0 0 0,-1-1 0 0 0,0 1-1 0 0,0 0 1 0 0,0 0 0 0 0,-1 0 0 0 0,1 0-1 0 0,0 0 1 0 0,-1 1 0 0 0,1 2 68 0 0,-1 12 16 0 0,-1 0 1 0 0,0 0 0 0 0,-1 0 0 0 0,-1 0-1 0 0,-8 21 1 0 0,-1 8 3 0 0,-2 11-11 0 0,-2 11 110 0 0,-33 83 1 0 0,48-145-196 0 0,-8 21 205 0 0,-27 47 0 0 0,25-61 52 0 0,11-12-267 0 0,1 0 0 0 0,0 0 1 0 0,-1 0-1 0 0,1 0 0 0 0,0 0 0 0 0,0 0 1 0 0,-1 0-1 0 0,1 0 0 0 0,0 0 0 0 0,-1 0 0 0 0,1 0 1 0 0,0-1-1 0 0,0 1 0 0 0,-1 0 0 0 0,1 0 1 0 0,0 0-1 0 0,0 0 0 0 0,-1 0 0 0 0,1-1 1 0 0,0 1-1 0 0,0 0 0 0 0,0 0 0 0 0,-1 0 1 0 0,1-1-1 0 0,0 1 0 0 0,0 0 0 0 0,0 0 1 0 0,0-1-1 0 0,-1 1 0 0 0,1 0 0 0 0,0-1 1 0 0,-7-30 176 0 0,7 29-175 0 0,-7-56 138 0 0,3-1 0 0 0,3 0-1 0 0,2 0 1 0 0,11-73-1 0 0,-7 96-68 0 0,2 0 0 0 0,1 1-1 0 0,2 0 1 0 0,2 0 0 0 0,1 1-1 0 0,1 1 1 0 0,2 0 0 0 0,24-35-1 0 0,-38 64-55 0 0,1 0 0 0 0,0 0 0 0 0,0 0 0 0 0,0 1 0 0 0,1 0 0 0 0,-1-1 0 0 0,1 1 0 0 0,-1 0 0 0 0,1 1 0 0 0,0-1 0 0 0,0 1-1 0 0,1-1 1 0 0,-1 1 0 0 0,7-2 0 0 0,-7 3-3 0 0,0 1 0 0 0,0-1 0 0 0,0 1-1 0 0,0 0 1 0 0,0 0 0 0 0,0 0 0 0 0,0 0 0 0 0,0 1-1 0 0,0 0 1 0 0,0 0 0 0 0,0 0 0 0 0,-1 0 0 0 0,1 1-1 0 0,0-1 1 0 0,0 1 0 0 0,-1 0 0 0 0,5 3 0 0 0,2 2 10 0 0,-1 0 1 0 0,0 0-1 0 0,-1 1 1 0 0,0 0 0 0 0,0 1-1 0 0,0 0 1 0 0,-1 0-1 0 0,9 16 1 0 0,4 12 59 0 0,16 42 1 0 0,-11-23-15 0 0,13 22 18 0 0,66 149 128 0 0,-80-166-53 0 0,30 114 0 0 0,-53-171-115 0 0,-4-5 0 0 0,-1-1-146 0 0,1 0 1 0 0,-1 1-1 0 0,1-1 1 0 0,-1 0-1 0 0,1-1 1 0 0,0 1 0 0 0,0-1-1 0 0,0 1 1 0 0,0-1-1 0 0,-3-4 1 0 0,3 4-687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186 338 8744 0 0,'-47'19'94'0'0,"17"-8"97"0"0,1 1 0 0 0,-49 29-1 0 0,76-40-124 0 0,7-3-53 0 0,82-42 13 0 0,-43 20-1 0 0,2 2-1 0 0,64-22 1 0 0,111-13 92 0 0,-119 33 66 0 0,156-58 0 0 0,-252 80-158 0 0,0-1 1 0 0,0 0-1 0 0,0 0 1 0 0,0 0-1 0 0,6-6 1 0 0,-10 7-9 0 0,-1 1 1 0 0,1-1-1 0 0,-1 0 1 0 0,1 1-1 0 0,-1-1 0 0 0,0 0 1 0 0,1 0-1 0 0,-1 0 1 0 0,0 0-1 0 0,0 0 0 0 0,-1 0 1 0 0,1 0-1 0 0,0 0 1 0 0,-1-1-1 0 0,1 1 0 0 0,-1 0 1 0 0,0 0-1 0 0,0-4 1 0 0,1 3 20 0 0,-1-1 1 0 0,-1 1 0 0 0,1 0 0 0 0,0 0-1 0 0,-1 0 1 0 0,1 0 0 0 0,-1-1 0 0 0,0 1-1 0 0,0 0 1 0 0,-3-5 0 0 0,3 7-11 0 0,0-1 0 0 0,0 1 0 0 0,-1-1 0 0 0,1 1 0 0 0,-1 0 0 0 0,1 0 0 0 0,-1-1 1 0 0,0 1-1 0 0,1 0 0 0 0,-1 0 0 0 0,0 1 0 0 0,0-1 0 0 0,0 0 0 0 0,0 1 0 0 0,0-1 0 0 0,0 1 0 0 0,0-1 1 0 0,-3 1-1 0 0,3 0-10 0 0,1 0 1 0 0,0 0-1 0 0,-1 0 0 0 0,1 0 1 0 0,0 0-1 0 0,-1 0 1 0 0,1 1-1 0 0,0-1 1 0 0,-1 0-1 0 0,1 1 1 0 0,0-1-1 0 0,0 1 1 0 0,-1 0-1 0 0,1-1 0 0 0,0 1 1 0 0,0 0-1 0 0,0 0 1 0 0,0 0-1 0 0,0-1 1 0 0,0 1-1 0 0,0 0 1 0 0,0 1-1 0 0,0-1 1 0 0,1 0-1 0 0,-1 0 0 0 0,0 0 1 0 0,1 0-1 0 0,-1 1 1 0 0,0 1-1 0 0,-2 5 38 0 0,0 0 0 0 0,1 0 0 0 0,-2 14-1 0 0,3-19-42 0 0,-6 47 164 0 0,3 0 1 0 0,3 96-1 0 0,22 104 316 0 0,-17-207-377 0 0,-6-31 82 0 0,-5-13-126 0 0,5 0-65 0 0,0-1-1 0 0,0 1 1 0 0,1-1 0 0 0,-1 0-1 0 0,0 0 1 0 0,1 1-1 0 0,-1-1 1 0 0,-1-3 0 0 0,-6-15 22 0 0,1 1 0 0 0,1-1-1 0 0,0-1 1 0 0,2 1 0 0 0,-5-29 0 0 0,5 10 6 0 0,2 0 0 0 0,1-44 0 0 0,3 52-9 0 0,1 0 0 0 0,8-44 0 0 0,-8 66-17 0 0,0 1 1 0 0,0-1-1 0 0,1 1 0 0 0,0 0 0 0 0,0 0 1 0 0,1 0-1 0 0,0 0 0 0 0,0 1 1 0 0,1-1-1 0 0,0 1 0 0 0,0 0 1 0 0,1 1-1 0 0,12-12 0 0 0,-14 16-3 0 0,-1 0-1 0 0,1 1 0 0 0,0-1 1 0 0,-1 1-1 0 0,1 0 0 0 0,0 0 1 0 0,0 0-1 0 0,0 1 1 0 0,0-1-1 0 0,0 1 0 0 0,0 0 1 0 0,0 0-1 0 0,0 1 0 0 0,0-1 1 0 0,-1 1-1 0 0,1 0 0 0 0,0 0 1 0 0,0 0-1 0 0,0 0 1 0 0,4 3-1 0 0,11 4 4 0 0,0 1 1 0 0,24 15-1 0 0,-40-22-6 0 0,8 4 0 0 0,-2-1-1 0 0,-1 0 0 0 0,0 0 1 0 0,11 10-1 0 0,-17-13-2 0 0,0 0 1 0 0,0 0 0 0 0,0 0 0 0 0,0 0-1 0 0,-1 1 1 0 0,1-1 0 0 0,-1 0-1 0 0,0 1 1 0 0,1-1 0 0 0,-1 1-1 0 0,0-1 1 0 0,-1 1 0 0 0,1 0-1 0 0,0-1 1 0 0,-1 1 0 0 0,1 0 0 0 0,-1 3-1 0 0,0 3 0 0 0,-1 1 1 0 0,0-1-1 0 0,0 1 0 0 0,-1-1 0 0 0,0 1 1 0 0,-6 15-1 0 0,-1-5 0 0 0,-19 31 0 0 0,20-37 0 0 0,4-9 0 0 0,3-3 0 0 0,0-1 0 0 0,0 0 0 0 0,0 1 0 0 0,0-1 0 0 0,0 1 0 0 0,0 0 0 0 0,0-1 0 0 0,1 1 0 0 0,-1-1 0 0 0,1 1 0 0 0,0 0 0 0 0,-1 0 0 0 0,1-1 0 0 0,0 4 0 0 0,0-5 0 0 0,0 1 0 0 0,0-1 0 0 0,-1 0 0 0 0,1 0 0 0 0,0 1 0 0 0,0-1 0 0 0,0 0 0 0 0,0 1 0 0 0,0-1 0 0 0,1 0 0 0 0,-1 1 0 0 0,0-1 0 0 0,0 0 0 0 0,0 1 0 0 0,0-1 0 0 0,0 0 0 0 0,0 0 0 0 0,0 1 0 0 0,1-1 0 0 0,-1 0 0 0 0,0 0 0 0 0,0 1 0 0 0,0-1 0 0 0,1 0 0 0 0,-1 0 0 0 0,0 1 0 0 0,0-1 0 0 0,0 0 0 0 0,1 0 0 0 0,-1 0 0 0 0,1 1 0 0 0,3-1 0 0 0,0 1 0 0 0,0-1 0 0 0,1 1 0 0 0,-1-1 0 0 0,0-1 0 0 0,0 1 0 0 0,1 0 0 0 0,7-3 0 0 0,1 1 0 0 0,80-13 2 0 0,0 4 1 0 0,112 1 0 0 0,-186 12 5 0 0,-1 0 0 0 0,0 1 0 0 0,0 1 0 0 0,0 1 0 0 0,28 11 0 0 0,-46-16-8 0 0,1 0 1 0 0,0 1-1 0 0,0-1 1 0 0,0 0 0 0 0,-1 1-1 0 0,1-1 1 0 0,0 0-1 0 0,-1 1 1 0 0,1-1-1 0 0,0 1 1 0 0,-1-1 0 0 0,1 1-1 0 0,-1 0 1 0 0,1-1-1 0 0,-1 1 1 0 0,1 0 0 0 0,-1-1-1 0 0,1 1 1 0 0,-1 0-1 0 0,0-1 1 0 0,1 1 0 0 0,-1 0-1 0 0,0 0 1 0 0,0 0-1 0 0,1-1 1 0 0,-1 1 0 0 0,0 0-1 0 0,0 0 1 0 0,0 0-1 0 0,0-1 1 0 0,0 1 0 0 0,0 0-1 0 0,0 0 1 0 0,0 0-1 0 0,-1-1 1 0 0,1 1 0 0 0,0 0-1 0 0,0 0 1 0 0,-1 0-1 0 0,1-1 1 0 0,0 1-1 0 0,-1 0 1 0 0,1-1 0 0 0,-1 1-1 0 0,1 0 1 0 0,-1 0-1 0 0,-2 3 3 0 0,0 0 0 0 0,0 0 0 0 0,0-1-1 0 0,-1 1 1 0 0,1-1 0 0 0,-1 0-1 0 0,-4 3 1 0 0,-43 26 17 0 0,-2-3 0 0 0,-60 25 1 0 0,-121 37 31 0 0,75-31-21 0 0,56-21-21 0 0,-1-6 0 0 0,-140 28 1 0 0,147-43-1853 0 0,78-15-7364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1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7832 0 0,'0'0'690'0'0,"7"2"-611"0"0,8 0-55 0 0,0-1 1 0 0,1 0-1 0 0,-1-1 0 0 0,0 0 1 0 0,1-2-1 0 0,-1 0 0 0 0,26-6 1 0 0,-9 2 5 0 0,285-65 478 0 0,-240 55-1254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3 7528 0 0,'0'0'1142'0'0,"-5"-1"-848"0"0,1 1-240 0 0,3 0-41 0 0,0-1-1 0 0,0 1 0 0 0,0 0 1 0 0,0 0-1 0 0,0 0 0 0 0,0 0 1 0 0,0 0-1 0 0,-1 0 1 0 0,1 0-1 0 0,0 0 0 0 0,0 1 1 0 0,0-1-1 0 0,0 0 0 0 0,0 0 1 0 0,0 1-1 0 0,0-1 0 0 0,0 1 1 0 0,0-1-1 0 0,0 1 1 0 0,0-1-1 0 0,1 1 0 0 0,-1 0 1 0 0,0 0-1 0 0,0-1 0 0 0,0 1 1 0 0,1 0-1 0 0,-1 0 1 0 0,0 0-1 0 0,1 0 0 0 0,-1-1 1 0 0,1 1-1 0 0,-2 2 0 0 0,-3 13 50 0 0,0-1-1 0 0,1 1 0 0 0,1 0 0 0 0,0 0 1 0 0,0 23-1 0 0,1 84 141 0 0,4-67-118 0 0,0-2 125 0 0,-6 69-1 0 0,0-110 23 0 0,-3-13-153 0 0,-8-17-22 0 0,2-3-24 0 0,2 0-1 0 0,1-1 0 0 0,0 0 1 0 0,2 0-1 0 0,0-1 0 0 0,1 0 0 0 0,-4-31 1 0 0,-1-18 147 0 0,-2-73 1 0 0,14 142-163 0 0,0 0 1 0 0,0 0 0 0 0,0 0-1 0 0,-1 0 1 0 0,2 0 0 0 0,-1 0-1 0 0,0 1 1 0 0,0-1 0 0 0,1 0-1 0 0,-1 0 1 0 0,1 0 0 0 0,-1 0-1 0 0,1 1 1 0 0,0-1 0 0 0,0 0-1 0 0,-1 1 1 0 0,1-1 0 0 0,1 0-1 0 0,-1 1 1 0 0,2-3 0 0 0,-2 3-7 0 0,1 1 1 0 0,-1-1-1 0 0,1 1 1 0 0,-1 0-1 0 0,1-1 1 0 0,-1 1-1 0 0,1 0 1 0 0,-1 0-1 0 0,1 0 1 0 0,-1 0-1 0 0,1 0 1 0 0,0 0-1 0 0,-1 1 1 0 0,1-1-1 0 0,-1 0 1 0 0,1 1 0 0 0,-1-1-1 0 0,0 1 1 0 0,1-1-1 0 0,-1 1 1 0 0,0 0-1 0 0,1 0 1 0 0,-1 0-1 0 0,0 0 1 0 0,2 1-1 0 0,12 9 37 0 0,-1 1-1 0 0,-1 0 1 0 0,0 1-1 0 0,0 1 1 0 0,19 27-1 0 0,47 85 130 0 0,6 26 47 0 0,98 239 1 0 0,-172-356-202 0 0,-8-25-14 0 0,0-1 0 0 0,0 0 0 0 0,0 0 0 0 0,10 15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1 486 6824 0 0,'0'0'48'0'0,"28"-20"8"0"0,-5-2-56 0 0,13-13 0 0 0,17-11-128 0 0,10-6 16 0 0,11-6-104 0 0,7 3 0 0 0,15-1-88 0 0,2 4 0 0 0,-1 5-88 0 0,-10 5 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171 128 4008 0 0,'0'0'563'0'0,"-5"6"-183"0"0,-1 4-159 0 0,-1 1 0 0 0,1 0 0 0 0,1 1 0 0 0,0-1 0 0 0,1 1 0 0 0,0 0 1 0 0,-4 21-1 0 0,6-18-50 0 0,1 0 0 0 0,0 0 1 0 0,1 0-1 0 0,4 29 0 0 0,16 59 665 0 0,-14-78-590 0 0,-4-16 8 0 0,-1 1-1 0 0,0-1 1 0 0,-1 16-1 0 0,0-16 307 0 0,-14-17-248 0 0,10 2-276 0 0,0-1 1 0 0,0 1 0 0 0,0-1-1 0 0,1 1 1 0 0,0-1 0 0 0,-5-13 0 0 0,3 6 3 0 0,-5-13 44 0 0,2 0-1 0 0,0-1 1 0 0,2 1 0 0 0,-6-55-1 0 0,11 68-30 0 0,1 0-1 0 0,0 0 0 0 0,1 1 1 0 0,0-1-1 0 0,1 0 0 0 0,1 1 1 0 0,0-1-1 0 0,1 1 0 0 0,0 0 1 0 0,1 0-1 0 0,0 0 0 0 0,11-16 1 0 0,-12 23-34 0 0,1 0 1 0 0,-1 1 0 0 0,2 0-1 0 0,-1 0 1 0 0,0 0-1 0 0,1 0 1 0 0,0 1 0 0 0,0 0-1 0 0,1 0 1 0 0,-1 1 0 0 0,1 0-1 0 0,6-3 1 0 0,-4 3-6 0 0,-1 0 1 0 0,1 1 0 0 0,-1 0-1 0 0,1 0 1 0 0,0 1 0 0 0,0 0-1 0 0,-1 0 1 0 0,1 1-1 0 0,11 1 1 0 0,-15 0-8 0 0,-1 0 1 0 0,1 1-1 0 0,-1 0 1 0 0,0 0-1 0 0,0 0 1 0 0,0 0-1 0 0,0 0 1 0 0,0 1-1 0 0,0 0 1 0 0,0 0-1 0 0,-1 0 1 0 0,1 0-1 0 0,-1 0 1 0 0,0 1-1 0 0,0 0 1 0 0,0-1-1 0 0,-1 1 1 0 0,1 0-1 0 0,-1 0 1 0 0,0 1-1 0 0,0-1 0 0 0,1 5 1 0 0,2 5 4 0 0,0 1 0 0 0,-2-1 0 0 0,1 0 0 0 0,-2 1 0 0 0,2 26 0 0 0,-4-26-5 0 0,-1 0-1 0 0,-1 0 1 0 0,0 0 0 0 0,-1 0 0 0 0,0 0-1 0 0,-2 0 1 0 0,0-1 0 0 0,0 1 0 0 0,-10 17-1 0 0,9-20 1 0 0,-1-1 0 0 0,0 1 0 0 0,0-1 0 0 0,-1-1-1 0 0,-1 1 1 0 0,1-2 0 0 0,-2 1 0 0 0,1-1 0 0 0,-2 0 0 0 0,1-1-1 0 0,-12 7 1 0 0,21-14-5 0 0,1-1-1 0 0,-1 1 1 0 0,1-1-1 0 0,-1 1 0 0 0,0-1 1 0 0,1 0-1 0 0,-1 1 1 0 0,1-1-1 0 0,-1 0 0 0 0,0 0 1 0 0,1 1-1 0 0,-1-1 1 0 0,0 0-1 0 0,1 0 0 0 0,-1 0 1 0 0,0 0-1 0 0,0 0 1 0 0,1 0-1 0 0,-1 0 0 0 0,0 0 1 0 0,1 0-1 0 0,-1 0 1 0 0,0 0-1 0 0,1 0 1 0 0,-1-1-1 0 0,0 1 0 0 0,1 0 1 0 0,-1 0-1 0 0,0-1 1 0 0,1 1-1 0 0,-1 0 0 0 0,1-1 1 0 0,-1 1-1 0 0,1-1 1 0 0,-1 1-1 0 0,1-1 0 0 0,-1 1 1 0 0,1-1-1 0 0,-1 1 1 0 0,1-1-1 0 0,-1 1 1 0 0,1-1-1 0 0,0 0 0 0 0,0 1 1 0 0,-1-1-1 0 0,1 0 1 0 0,0 1-1 0 0,0-1 0 0 0,-1 0 1 0 0,1 1-1 0 0,0-1 1 0 0,0 0-1 0 0,0-1 0 0 0,0-1 5 0 0,0-1 0 0 0,0 0 0 0 0,0 0 0 0 0,0 1 0 0 0,0-1 0 0 0,1 0 0 0 0,0 0 0 0 0,2-5 0 0 0,0 2-1 0 0,0 1 0 0 0,1 0 0 0 0,0 0 0 0 0,1 0 0 0 0,-1 1 0 0 0,1 0 0 0 0,0 0 0 0 0,0 0 0 0 0,1 0 0 0 0,0 1 0 0 0,-1 0 0 0 0,2 0 0 0 0,-1 0 0 0 0,0 1 0 0 0,1 0 0 0 0,-1 0 0 0 0,1 0 0 0 0,11-2 0 0 0,2 0 3 0 0,0 1 0 0 0,0 1 0 0 0,1 1-1 0 0,-1 0 1 0 0,27 2 0 0 0,-31 1-5 0 0,0 0-1 0 0,0 1 1 0 0,-1 1-1 0 0,1 0 1 0 0,-1 1-1 0 0,1 1 0 0 0,16 8 1 0 0,-21-8-2 0 0,0 1 1 0 0,0 1-1 0 0,-1 0 0 0 0,0 1 1 0 0,0 0-1 0 0,-1 0 1 0 0,0 1-1 0 0,0 0 0 0 0,11 16 1 0 0,-18-22-2 0 0,0 0 0 0 0,-1 0 0 0 0,1 0 0 0 0,-1 0 0 0 0,0 0 0 0 0,0 0 0 0 0,0 0 0 0 0,-1 0 0 0 0,1 0 0 0 0,-1 0 0 0 0,1 1 0 0 0,-1-1 0 0 0,0 0 0 0 0,0 0 0 0 0,-1 0 0 0 0,1 1 0 0 0,-1-1 0 0 0,0 0 0 0 0,1 0 0 0 0,-1 0 0 0 0,-1 0 0 0 0,1 0 0 0 0,0 0 0 0 0,-1 0 0 0 0,1 0 0 0 0,-4 3 0 0 0,-3 6 0 0 0,-1 0 0 0 0,0-1 0 0 0,0-1 0 0 0,-19 17 0 0 0,10-13 1 0 0,1-1 1 0 0,-2-1-1 0 0,0 0 1 0 0,0-1 0 0 0,-27 10-1 0 0,-108 31 15 0 0,126-44-11 0 0,0-1 0 0 0,0-2 0 0 0,-1-1 0 0 0,-29 1 0 0 0,49-5-8 0 0,0 0 0 0 0,0 0 0 0 0,0-1 0 0 0,0 0 0 0 0,0-1 0 0 0,0 0 0 0 0,0 0 0 0 0,0-1 0 0 0,0 0 0 0 0,1-1 0 0 0,0 0 0 0 0,-1 0 0 0 0,2-1 0 0 0,-1 1 0 0 0,0-2 1 0 0,-11-10-1 0 0,-9-18-1661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30 5320 0 0,'0'0'1633'0'0,"-3"5"-1337"0"0,0-2-251 0 0,2-1-27 0 0,0 0 0 0 0,0-1-1 0 0,0 1 1 0 0,0 0 0 0 0,0-1 0 0 0,0 1 0 0 0,1 0 0 0 0,-1 0 0 0 0,0 0 0 0 0,1 0 0 0 0,0 0 0 0 0,-1 0 0 0 0,1-1 0 0 0,0 1 0 0 0,0 0 0 0 0,0 0 0 0 0,0 0 0 0 0,0 0 0 0 0,1 0 0 0 0,-1 0 0 0 0,1 0 0 0 0,-1 0 0 0 0,1 0 0 0 0,0-1 0 0 0,1 4 0 0 0,60 123 512 0 0,-16-35-42 0 0,51 145 1 0 0,-84-178-288 0 0,-10-45-59 0 0,0 1 0 0 0,7 17-1 0 0,-8-23 332 0 0,-7-22-314 0 0,-89-191 235 0 0,56 105-249 0 0,20 48-4 0 0,-1 1 0 0 0,-36-61 0 0 0,48 99-55 0 0,1-1 0 0 0,-7-16 1 0 0,12 24-40 0 0,0 1 0 0 0,0 0 0 0 0,0-1 0 0 0,0 1 1 0 0,1-1-1 0 0,-1 1 0 0 0,1-1 0 0 0,0 1 0 0 0,0-1 0 0 0,0 1 0 0 0,1-1 0 0 0,1-6 1 0 0,2 4 62 0 0,5 0-76 0 0,0 0 0 0 0,0 1 0 0 0,0 0 0 0 0,0 1 0 0 0,1 0 0 0 0,0 0 0 0 0,0 1 0 0 0,0 0 0 0 0,0 1 0 0 0,13-2 0 0 0,-3 2 15 0 0,0 0 0 0 0,0 1-1 0 0,0 2 1 0 0,33 3 0 0 0,-51-3-37 0 0,1-1 0 0 0,0 0 0 0 0,-1 1 0 0 0,1-1 1 0 0,-1 1-1 0 0,1 0 0 0 0,0 0 0 0 0,-1 0 0 0 0,0 0 1 0 0,1 1-1 0 0,-1-1 0 0 0,0 1 0 0 0,0-1 0 0 0,0 1 1 0 0,0 0-1 0 0,0 0 0 0 0,3 3 0 0 0,-3-1 10 0 0,0 1-1 0 0,0-1 1 0 0,0 1 0 0 0,-1 0 0 0 0,1-1-1 0 0,-1 1 1 0 0,0 0 0 0 0,0 9-1 0 0,0-9-10 0 0,0 1 1 0 0,-1 0-1 0 0,0 0 0 0 0,0-1 0 0 0,0 1 1 0 0,-1 0-1 0 0,1 0 0 0 0,-1-1 0 0 0,-1 1 0 0 0,1-1 1 0 0,-1 1-1 0 0,0-1 0 0 0,0 1 0 0 0,-1-1 0 0 0,1 0 1 0 0,-8 9-1 0 0,-143 179 216 0 0,140-179-174 0 0,10-12-33 0 0,5 0 3 0 0,0-1-21 0 0,0-1 1 0 0,0 1 0 0 0,0 0 0 0 0,0 0 0 0 0,0-1 0 0 0,0 1 0 0 0,0-1 0 0 0,0 0-1 0 0,0 0 1 0 0,0 1 0 0 0,0-1 0 0 0,0-1 0 0 0,0 1 0 0 0,3 0 0 0 0,33-8 12 0 0,-21 3-9 0 0,26-4 5 0 0,212-36 64 0 0,-225 42-67 0 0,1 2 0 0 0,-1 0 1 0 0,1 2-1 0 0,-1 2 0 0 0,1 0 0 0 0,42 12 1 0 0,-43-8-5 0 0,-9-1 3 0 0,1 0 0 0 0,25 11 0 0 0,-42-14-5 0 0,1 0 0 0 0,0 0 1 0 0,-1 0-1 0 0,0 1 1 0 0,1-1-1 0 0,-1 1 0 0 0,-1 0 1 0 0,1 1-1 0 0,-1 0 0 0 0,0-1 1 0 0,0 1-1 0 0,6 9 1 0 0,-9-12-2 0 0,0 0 1 0 0,0 1 0 0 0,-1-1-1 0 0,1 0 1 0 0,0 1-1 0 0,-1-1 1 0 0,1 1 0 0 0,-1-1-1 0 0,0 1 1 0 0,0-1 0 0 0,0 1-1 0 0,0-1 1 0 0,0 1 0 0 0,0-1-1 0 0,-1 1 1 0 0,1-1 0 0 0,-1 1-1 0 0,0-1 1 0 0,0 1 0 0 0,0-1-1 0 0,0 0 1 0 0,0 0 0 0 0,0 1-1 0 0,-1-1 1 0 0,1 0-1 0 0,-1 0 1 0 0,-2 3 0 0 0,-5 4 3 0 0,-1 0 0 0 0,1 0 0 0 0,-2-1 0 0 0,-10 7 0 0 0,16-11-4 0 0,-39 23 15 0 0,-1-2 1 0 0,-1-2-1 0 0,-72 25 1 0 0,36-15-2 0 0,-219 97 8 0 0,140-56-1831 0 0,128-58-7232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94 6016 0 0,'-4'-4'94'0'0,"-1"-2"-114"0"0,2 2 102 0 0,0 0 1 0 0,0 1 0 0 0,0-1-1 0 0,-1 1 1 0 0,1-1-1 0 0,-1 1 1 0 0,0 0 0 0 0,0 0-1 0 0,0 1 1 0 0,0-1 0 0 0,-1 1-1 0 0,1 0 1 0 0,-8-2-1 0 0,4 2 146 0 0,-1 1-1 0 0,1 0 1 0 0,0 1-1 0 0,-1 0 0 0 0,1 0 1 0 0,-13 3-1 0 0,18-3-160 0 0,-1 1 0 0 0,0 0 0 0 0,1 0 0 0 0,-1 1 0 0 0,1-1-1 0 0,0 1 1 0 0,-1 0 0 0 0,1 0 0 0 0,0 0 0 0 0,0 0 0 0 0,0 0 0 0 0,0 1 0 0 0,1-1 0 0 0,-1 1 0 0 0,1 0 0 0 0,-1 0-1 0 0,-2 4 1 0 0,0 3 26 0 0,0 0 1 0 0,1 1-1 0 0,0-1 0 0 0,1 1 0 0 0,0 0 0 0 0,0 0 0 0 0,1 0 0 0 0,0 14 0 0 0,0 93 403 0 0,2-118-495 0 0,9 333 1016 0 0,3-208-301 0 0,-33-542-212 0 0,29 270-352 0 0,-5 124-100 0 0,1 0 0 0 0,1 1 0 0 0,1-1 0 0 0,12-28 0 0 0,-16 47-36 0 0,-1 0 0 0 0,1 1 0 0 0,0 0 0 0 0,0-1 0 0 0,0 1 0 0 0,1 0 0 0 0,-1 0 0 0 0,1 0 0 0 0,0 0 0 0 0,-1 1 0 0 0,1-1 0 0 0,0 1 0 0 0,1-1 0 0 0,-1 1 0 0 0,0 0 0 0 0,1 1 0 0 0,-1-1 0 0 0,1 0 0 0 0,-1 1 0 0 0,8-2 0 0 0,-6 2-2 0 0,0 1 0 0 0,0-1 1 0 0,1 1-1 0 0,-1 0 0 0 0,0 1 0 0 0,0-1 1 0 0,1 1-1 0 0,-1 0 0 0 0,0 1 0 0 0,0-1 1 0 0,0 1-1 0 0,0 0 0 0 0,0 0 0 0 0,7 4 1 0 0,6 6 13 0 0,-1 1 1 0 0,0 0 0 0 0,-1 1-1 0 0,0 1 1 0 0,-1 0 0 0 0,-1 1-1 0 0,-1 1 1 0 0,22 34 0 0 0,-7-4 22 0 0,-3 1 1 0 0,26 68 0 0 0,103 380 205 0 0,-91-270-107 0 0,-36-147-69 0 0,-32-118-41 0 0,-28-112-1973 0 0,29 134-7779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6:27:3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1 410 9944 0 0,'0'0'0'0'0,"75"21"-16"0"0,13-22-8 0 0,56-38-72 0 0,59-36 8 0 0,85-50-144 0 0,99-66 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5:54:1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6824 0 0,'0'0'0'0'0,"26"9"-24"0"0,-3-7 8 0 0,5-2-64 0 0,10-6 8 0 0,19-4 72 0 0,0-9 0 0 0,0-9 24 0 0,-5-6 8 0 0,4-4 40 0 0,4-1-8 0 0,5-1 48 0 0,-2 1 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7295-E2C1-47FA-9EBB-9344719F7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FC9D6-A07A-4171-9F73-D6E8BD2D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B03C-B4C3-4976-BD25-BAD7399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40AB-6D95-48C2-92E3-E012E1DA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3C50-333A-4FC3-8F30-8B367274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ABD1-B143-4E2C-8FB6-F8A6637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A0891-7BBB-4585-8D18-BFFBF45E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6F89-AB12-459C-9816-6EBD57F8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055D-CD60-401E-B41B-BFD36715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E45A-462D-4052-B4A4-089BDC74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674C4-4EA6-4CF7-8EA5-86AB79BF6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C6FE4-51AF-48D1-8EA9-70C4D2ED1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E504-92E3-4196-8992-15D230CD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1957-1B6B-42C9-974E-9B26A9C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D850-559F-4768-AE42-CF78E9AE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4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F65B-9FF8-484A-95B3-0B2CD5D2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BF10-177E-4C4B-9BBD-EF47EF98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8E1F-515B-432A-ADB8-711EE04A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F4315-363B-46EE-8A63-1B8EF3CA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B0B0-3DB6-4350-9E9F-32826868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658D-5F04-4C97-A8C1-16692A74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B708-34CE-4844-9F97-0C3D2D27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8A47-0976-4CC4-8695-11BCFB5B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2D96-AA6E-4240-BD43-55618061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3EDD-2E59-42FC-BE14-D42262CA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B1D3-B974-4077-86C0-FDDED96D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FD35-3B5D-4C15-B0BB-8F71C80A1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7601-3285-46DB-9FC9-5A0C0EFA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1E2D-8EF9-40AF-8BD7-C010BDE7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D877-C84E-4E8B-8069-16A726F4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AA3D-36CD-4BFC-ABA8-C8847B84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8E61-D47C-4690-B94D-0EF9419A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ED186-8D58-41D7-BC5C-01CEEE3C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DA87A-4F83-4C92-9B54-88FDC340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57DBF-2D9D-43F1-A730-62E1610F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C3F9-A56F-485F-B936-8B8978DC5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9A33C-0303-40AE-BAAD-4562053F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D6B1D-26D7-41E5-B0F3-AFB374A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C9B2-0754-49E7-9296-594880F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24BA-9367-42DA-A740-5ECAD86A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48547-9082-45A6-941A-83CC710D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636F4-5D86-4C39-AD13-42B9A5DA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202F-7890-4CDE-AF80-806104AB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C73CC-6986-4FBC-8643-F105DBFA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513F4-0D13-4B12-AAFD-927664DF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F182E-6854-4504-8E1F-462E11F9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04B5-9FAF-4EF4-A36D-929DDA5D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329D-467C-4179-9329-E70969EB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FF46C-50EB-4F5F-BEA4-2BEF5FBA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81C7-BB90-434E-9E1D-702B3E6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CBEF-0B9E-4F00-AD31-973BE8E7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900C2-B2A4-4245-88CB-F8542258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2CA2-5A1D-4E86-BD90-97B209F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54251-BEAA-4AD4-AD68-56AD71E8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67618-DAD9-4D88-B5DB-FC562A54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D3801-896C-4530-B9E3-ABC3F4FF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9DB39-30C8-4D74-A49D-18EE6AE3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28A1A-F36E-4E9E-8B7A-FF72B332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BD97E-40A7-450E-BA4E-26309088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7A61-1EBC-49C8-A95D-D2591CE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0003-946E-443D-AED8-A8F4496C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02D7-083F-41A4-BCE9-741E1E3E6B40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01A6-F0E4-4DAA-86AD-47C264E00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F2FD-9725-461E-B78A-B39141FA9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EBE1-314C-4D0F-AA67-45A6DA418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customXml" Target="../ink/ink26.xml"/><Relationship Id="rId42" Type="http://schemas.openxmlformats.org/officeDocument/2006/relationships/image" Target="../media/image38.png"/><Relationship Id="rId47" Type="http://schemas.openxmlformats.org/officeDocument/2006/relationships/customXml" Target="../ink/ink39.xml"/><Relationship Id="rId63" Type="http://schemas.openxmlformats.org/officeDocument/2006/relationships/customXml" Target="../ink/ink47.xml"/><Relationship Id="rId68" Type="http://schemas.openxmlformats.org/officeDocument/2006/relationships/image" Target="../media/image51.png"/><Relationship Id="rId84" Type="http://schemas.openxmlformats.org/officeDocument/2006/relationships/image" Target="../media/image59.png"/><Relationship Id="rId16" Type="http://schemas.openxmlformats.org/officeDocument/2006/relationships/image" Target="../media/image25.png"/><Relationship Id="rId11" Type="http://schemas.openxmlformats.org/officeDocument/2006/relationships/customXml" Target="../ink/ink21.xml"/><Relationship Id="rId32" Type="http://schemas.openxmlformats.org/officeDocument/2006/relationships/image" Target="../media/image33.png"/><Relationship Id="rId37" Type="http://schemas.openxmlformats.org/officeDocument/2006/relationships/customXml" Target="../ink/ink34.xml"/><Relationship Id="rId53" Type="http://schemas.openxmlformats.org/officeDocument/2006/relationships/customXml" Target="../ink/ink42.xml"/><Relationship Id="rId58" Type="http://schemas.openxmlformats.org/officeDocument/2006/relationships/image" Target="../media/image46.png"/><Relationship Id="rId74" Type="http://schemas.openxmlformats.org/officeDocument/2006/relationships/image" Target="../media/image54.png"/><Relationship Id="rId79" Type="http://schemas.openxmlformats.org/officeDocument/2006/relationships/customXml" Target="../ink/ink55.xml"/><Relationship Id="rId5" Type="http://schemas.openxmlformats.org/officeDocument/2006/relationships/customXml" Target="../ink/ink18.xml"/><Relationship Id="rId19" Type="http://schemas.openxmlformats.org/officeDocument/2006/relationships/customXml" Target="../ink/ink25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9.xml"/><Relationship Id="rId30" Type="http://schemas.openxmlformats.org/officeDocument/2006/relationships/image" Target="../media/image32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41.png"/><Relationship Id="rId56" Type="http://schemas.openxmlformats.org/officeDocument/2006/relationships/image" Target="../media/image45.png"/><Relationship Id="rId64" Type="http://schemas.openxmlformats.org/officeDocument/2006/relationships/image" Target="../media/image49.png"/><Relationship Id="rId69" Type="http://schemas.openxmlformats.org/officeDocument/2006/relationships/customXml" Target="../ink/ink50.xml"/><Relationship Id="rId77" Type="http://schemas.openxmlformats.org/officeDocument/2006/relationships/customXml" Target="../ink/ink54.xml"/><Relationship Id="rId8" Type="http://schemas.openxmlformats.org/officeDocument/2006/relationships/image" Target="../media/image21.png"/><Relationship Id="rId51" Type="http://schemas.openxmlformats.org/officeDocument/2006/relationships/customXml" Target="../ink/ink41.xml"/><Relationship Id="rId72" Type="http://schemas.openxmlformats.org/officeDocument/2006/relationships/image" Target="../media/image53.png"/><Relationship Id="rId80" Type="http://schemas.openxmlformats.org/officeDocument/2006/relationships/image" Target="../media/image57.png"/><Relationship Id="rId85" Type="http://schemas.openxmlformats.org/officeDocument/2006/relationships/customXml" Target="../ink/ink58.xml"/><Relationship Id="rId3" Type="http://schemas.openxmlformats.org/officeDocument/2006/relationships/customXml" Target="../ink/ink17.xml"/><Relationship Id="rId12" Type="http://schemas.openxmlformats.org/officeDocument/2006/relationships/image" Target="../media/image23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customXml" Target="../ink/ink45.xml"/><Relationship Id="rId67" Type="http://schemas.openxmlformats.org/officeDocument/2006/relationships/customXml" Target="../ink/ink49.xml"/><Relationship Id="rId20" Type="http://schemas.openxmlformats.org/officeDocument/2006/relationships/image" Target="../media/image27.png"/><Relationship Id="rId41" Type="http://schemas.openxmlformats.org/officeDocument/2006/relationships/customXml" Target="../ink/ink36.xml"/><Relationship Id="rId54" Type="http://schemas.openxmlformats.org/officeDocument/2006/relationships/image" Target="../media/image44.png"/><Relationship Id="rId62" Type="http://schemas.openxmlformats.org/officeDocument/2006/relationships/image" Target="../media/image48.png"/><Relationship Id="rId70" Type="http://schemas.openxmlformats.org/officeDocument/2006/relationships/image" Target="../media/image52.png"/><Relationship Id="rId75" Type="http://schemas.openxmlformats.org/officeDocument/2006/relationships/customXml" Target="../ink/ink53.xml"/><Relationship Id="rId83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10" Type="http://schemas.openxmlformats.org/officeDocument/2006/relationships/image" Target="../media/image22.png"/><Relationship Id="rId31" Type="http://schemas.openxmlformats.org/officeDocument/2006/relationships/customXml" Target="../ink/ink31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65" Type="http://schemas.openxmlformats.org/officeDocument/2006/relationships/customXml" Target="../ink/ink48.xml"/><Relationship Id="rId73" Type="http://schemas.openxmlformats.org/officeDocument/2006/relationships/customXml" Target="../ink/ink52.xml"/><Relationship Id="rId78" Type="http://schemas.openxmlformats.org/officeDocument/2006/relationships/image" Target="../media/image56.png"/><Relationship Id="rId81" Type="http://schemas.openxmlformats.org/officeDocument/2006/relationships/customXml" Target="../ink/ink56.xml"/><Relationship Id="rId86" Type="http://schemas.openxmlformats.org/officeDocument/2006/relationships/image" Target="../media/image60.png"/><Relationship Id="rId4" Type="http://schemas.openxmlformats.org/officeDocument/2006/relationships/image" Target="../media/image19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26.png"/><Relationship Id="rId39" Type="http://schemas.openxmlformats.org/officeDocument/2006/relationships/customXml" Target="../ink/ink35.xml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43.xml"/><Relationship Id="rId76" Type="http://schemas.openxmlformats.org/officeDocument/2006/relationships/image" Target="../media/image55.png"/><Relationship Id="rId7" Type="http://schemas.openxmlformats.org/officeDocument/2006/relationships/customXml" Target="../ink/ink19.xml"/><Relationship Id="rId71" Type="http://schemas.openxmlformats.org/officeDocument/2006/relationships/customXml" Target="../ink/ink51.xml"/><Relationship Id="rId2" Type="http://schemas.openxmlformats.org/officeDocument/2006/relationships/image" Target="../media/image18.png"/><Relationship Id="rId29" Type="http://schemas.openxmlformats.org/officeDocument/2006/relationships/customXml" Target="../ink/ink30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38.xml"/><Relationship Id="rId66" Type="http://schemas.openxmlformats.org/officeDocument/2006/relationships/image" Target="../media/image50.png"/><Relationship Id="rId61" Type="http://schemas.openxmlformats.org/officeDocument/2006/relationships/customXml" Target="../ink/ink46.xml"/><Relationship Id="rId82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4.xml"/><Relationship Id="rId18" Type="http://schemas.openxmlformats.org/officeDocument/2006/relationships/image" Target="../media/image610.png"/><Relationship Id="rId26" Type="http://schemas.openxmlformats.org/officeDocument/2006/relationships/image" Target="../media/image65.png"/><Relationship Id="rId39" Type="http://schemas.openxmlformats.org/officeDocument/2006/relationships/customXml" Target="../ink/ink77.xml"/><Relationship Id="rId21" Type="http://schemas.openxmlformats.org/officeDocument/2006/relationships/customXml" Target="../ink/ink68.xml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47" Type="http://schemas.openxmlformats.org/officeDocument/2006/relationships/customXml" Target="../ink/ink81.xml"/><Relationship Id="rId50" Type="http://schemas.openxmlformats.org/officeDocument/2006/relationships/image" Target="../media/image77.png"/><Relationship Id="rId55" Type="http://schemas.openxmlformats.org/officeDocument/2006/relationships/customXml" Target="../ink/ink85.xml"/><Relationship Id="rId7" Type="http://schemas.openxmlformats.org/officeDocument/2006/relationships/customXml" Target="../ink/ink61.xml"/><Relationship Id="rId2" Type="http://schemas.openxmlformats.org/officeDocument/2006/relationships/image" Target="../media/image62.png"/><Relationship Id="rId16" Type="http://schemas.openxmlformats.org/officeDocument/2006/relationships/image" Target="../media/image600.png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76.xml"/><Relationship Id="rId40" Type="http://schemas.openxmlformats.org/officeDocument/2006/relationships/image" Target="../media/image72.png"/><Relationship Id="rId45" Type="http://schemas.openxmlformats.org/officeDocument/2006/relationships/customXml" Target="../ink/ink80.xml"/><Relationship Id="rId53" Type="http://schemas.openxmlformats.org/officeDocument/2006/relationships/customXml" Target="../ink/ink84.xml"/><Relationship Id="rId5" Type="http://schemas.openxmlformats.org/officeDocument/2006/relationships/customXml" Target="../ink/ink60.xml"/><Relationship Id="rId10" Type="http://schemas.openxmlformats.org/officeDocument/2006/relationships/image" Target="../media/image570.png"/><Relationship Id="rId19" Type="http://schemas.openxmlformats.org/officeDocument/2006/relationships/customXml" Target="../ink/ink67.xml"/><Relationship Id="rId31" Type="http://schemas.openxmlformats.org/officeDocument/2006/relationships/customXml" Target="../ink/ink73.xml"/><Relationship Id="rId44" Type="http://schemas.openxmlformats.org/officeDocument/2006/relationships/image" Target="../media/image74.png"/><Relationship Id="rId52" Type="http://schemas.openxmlformats.org/officeDocument/2006/relationships/image" Target="../media/image78.png"/><Relationship Id="rId4" Type="http://schemas.openxmlformats.org/officeDocument/2006/relationships/image" Target="../media/image540.png"/><Relationship Id="rId9" Type="http://schemas.openxmlformats.org/officeDocument/2006/relationships/customXml" Target="../ink/ink62.xml"/><Relationship Id="rId14" Type="http://schemas.openxmlformats.org/officeDocument/2006/relationships/image" Target="../media/image590.png"/><Relationship Id="rId22" Type="http://schemas.openxmlformats.org/officeDocument/2006/relationships/image" Target="../media/image63.png"/><Relationship Id="rId27" Type="http://schemas.openxmlformats.org/officeDocument/2006/relationships/customXml" Target="../ink/ink71.xml"/><Relationship Id="rId30" Type="http://schemas.openxmlformats.org/officeDocument/2006/relationships/image" Target="../media/image67.png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76.png"/><Relationship Id="rId56" Type="http://schemas.openxmlformats.org/officeDocument/2006/relationships/image" Target="../media/image80.png"/><Relationship Id="rId8" Type="http://schemas.openxmlformats.org/officeDocument/2006/relationships/image" Target="../media/image560.png"/><Relationship Id="rId51" Type="http://schemas.openxmlformats.org/officeDocument/2006/relationships/customXml" Target="../ink/ink83.xml"/><Relationship Id="rId3" Type="http://schemas.openxmlformats.org/officeDocument/2006/relationships/customXml" Target="../ink/ink59.xml"/><Relationship Id="rId12" Type="http://schemas.openxmlformats.org/officeDocument/2006/relationships/image" Target="../media/image580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20" Type="http://schemas.openxmlformats.org/officeDocument/2006/relationships/image" Target="../media/image620.png"/><Relationship Id="rId41" Type="http://schemas.openxmlformats.org/officeDocument/2006/relationships/customXml" Target="../ink/ink78.xml"/><Relationship Id="rId5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49" Type="http://schemas.openxmlformats.org/officeDocument/2006/relationships/customXml" Target="../ink/ink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ECEC-8E70-4B8B-80A6-C544D38F9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Multimedia Systems</a:t>
            </a:r>
            <a:br>
              <a:rPr lang="en-IN" dirty="0">
                <a:sym typeface="+mn-ea"/>
              </a:rPr>
            </a:br>
            <a:r>
              <a:rPr lang="en-IN" dirty="0">
                <a:sym typeface="+mn-ea"/>
              </a:rPr>
              <a:t>Lecture – 27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58E9-4CAE-430C-9888-E59EAD82F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>
                <a:sym typeface="+mn-ea"/>
              </a:rPr>
              <a:t>By</a:t>
            </a:r>
          </a:p>
          <a:p>
            <a:r>
              <a:rPr lang="en-IN" dirty="0">
                <a:latin typeface="Comic Sans MS" panose="030F0702030302020204" pitchFamily="66" charset="0"/>
                <a:sym typeface="+mn-ea"/>
              </a:rPr>
              <a:t>Dr. Priyambada Subudhi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27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62A5-BDEC-4474-A06B-C119A7C6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30320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 more careful examination of the above simple version of the LZW decompression algorithm will reveal a potential problem.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 adaptively updating the dictionaries, the encoder is sometimes ahead of the decoder.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after the sequence ABABB, the encoder will output code 4 and create a dictionary entry with code 6 for the new string ABB.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On the decoder side, after receiving the code 4, the output will be AB, and the dictionary is updated with code 5 for a new string, BA.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Welch points out that the simple version of the LZW decompression algorithm will break down when the following scenario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64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AF39-A84B-492B-87FA-436A25F3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603"/>
          </a:xfrm>
        </p:spPr>
        <p:txBody>
          <a:bodyPr>
            <a:normAutofit/>
          </a:bodyPr>
          <a:lstStyle/>
          <a:p>
            <a:r>
              <a:rPr lang="en-US" sz="2400" dirty="0"/>
              <a:t>Assume that the input string is ABABBABCABBABBAX....</a:t>
            </a:r>
          </a:p>
          <a:p>
            <a:r>
              <a:rPr lang="en-IN" sz="2400" dirty="0"/>
              <a:t>The LZW encoder: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9897-0B10-444F-91BC-BB330D8B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1330960"/>
            <a:ext cx="438911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A48E-1547-4A63-BDDD-BBD7BDA5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>
            <a:normAutofit/>
          </a:bodyPr>
          <a:lstStyle/>
          <a:p>
            <a:r>
              <a:rPr lang="en-US" sz="2400" dirty="0"/>
              <a:t>The sequence of output codes from the encoder (and hence the input codes for the decoder) is 1 2 4 5 2 3 6 10 ... </a:t>
            </a:r>
          </a:p>
          <a:p>
            <a:r>
              <a:rPr lang="en-IN" sz="2400" dirty="0"/>
              <a:t>The simple LZW decoder: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CDDA6-9EFE-4121-A4C8-C49276CA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2153920"/>
            <a:ext cx="5293360" cy="39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7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D5A-AF27-4D5B-8D97-06D33D0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LZW Decompression (Modified)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9138E-33D1-403F-AEFF-F97FC09A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38960"/>
            <a:ext cx="7122160" cy="4053840"/>
          </a:xfrm>
        </p:spPr>
      </p:pic>
    </p:spTree>
    <p:extLst>
      <p:ext uri="{BB962C8B-B14F-4D97-AF65-F5344CB8AC3E}">
        <p14:creationId xmlns:p14="http://schemas.microsoft.com/office/powerpoint/2010/main" val="17782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A10-014F-4942-A5EF-B36F937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Dictionary-Based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D55C-A240-4E8A-8E88-1CC67D5C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Dictionary-based coding techniques replace input strings with a code to an entry in a dictionary.</a:t>
            </a:r>
          </a:p>
          <a:p>
            <a:r>
              <a:rPr lang="en-US" b="0" i="0" dirty="0">
                <a:effectLst/>
              </a:rPr>
              <a:t> The most well known dictionary-based techniques are </a:t>
            </a:r>
            <a:r>
              <a:rPr lang="en-US" b="0" i="1" dirty="0">
                <a:solidFill>
                  <a:srgbClr val="00B0F0"/>
                </a:solidFill>
                <a:effectLst/>
              </a:rPr>
              <a:t>Lempel-Ziv</a:t>
            </a:r>
            <a:r>
              <a:rPr lang="en-US" b="0" i="0" dirty="0">
                <a:effectLst/>
              </a:rPr>
              <a:t> Algorithms and their variants.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00B0F0"/>
                </a:solidFill>
              </a:rPr>
              <a:t>Lempel-Ziv-Welch (LZW) </a:t>
            </a:r>
            <a:r>
              <a:rPr lang="en-US" dirty="0"/>
              <a:t>algorithm employs an adaptive, dictionary-based compression technique.</a:t>
            </a:r>
          </a:p>
          <a:p>
            <a:r>
              <a:rPr lang="en-US" dirty="0"/>
              <a:t>Unlike variable-length coding, in which the lengths of the codewords are different, LZW uses fixed-length codewords to represent </a:t>
            </a:r>
            <a:r>
              <a:rPr lang="en-US" dirty="0" err="1"/>
              <a:t>variablelength</a:t>
            </a:r>
            <a:r>
              <a:rPr lang="en-US" dirty="0"/>
              <a:t> strings of symbols/characters that commonly occur together, such as words in English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F6BC-65B8-4A1B-BB76-754E10ED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313363"/>
          </a:xfrm>
        </p:spPr>
        <p:txBody>
          <a:bodyPr/>
          <a:lstStyle/>
          <a:p>
            <a:pPr algn="just"/>
            <a:r>
              <a:rPr lang="en-US" dirty="0"/>
              <a:t>As in the other adaptive compression techniques, the LZW encoder and decoder builds up the same dictionary dynamically while receiving the data—the encoder and the decoder both develop the same dictionary. </a:t>
            </a:r>
          </a:p>
          <a:p>
            <a:pPr algn="just"/>
            <a:r>
              <a:rPr lang="en-US" dirty="0"/>
              <a:t>Since a single code can now represent more than one symbol /character, data compression is realized.</a:t>
            </a:r>
          </a:p>
          <a:p>
            <a:pPr algn="just"/>
            <a:r>
              <a:rPr lang="en-US" dirty="0"/>
              <a:t>LZW proceeds by placing longer and longer repeated entries into a dictionary, then emitting the code for an element rather than the string itself, if the element has already been placed in the dictionary.</a:t>
            </a:r>
          </a:p>
          <a:p>
            <a:pPr algn="just"/>
            <a:r>
              <a:rPr lang="en-US" dirty="0"/>
              <a:t>The predecessors of LZW are </a:t>
            </a:r>
            <a:r>
              <a:rPr lang="en-US" dirty="0">
                <a:solidFill>
                  <a:srgbClr val="00B0F0"/>
                </a:solidFill>
              </a:rPr>
              <a:t>LZ77</a:t>
            </a:r>
            <a:r>
              <a:rPr lang="en-US" dirty="0"/>
              <a:t>  and </a:t>
            </a:r>
            <a:r>
              <a:rPr lang="en-US" dirty="0">
                <a:solidFill>
                  <a:srgbClr val="00B0F0"/>
                </a:solidFill>
              </a:rPr>
              <a:t>LZ78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LZW is used in many applications, such as UNIX compress, GIF for images, WinZip, and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9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1B93-639F-4D8F-B6ED-444EAA0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LZW Compression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E44B5-AD94-4784-9CAE-B50A6380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78" y="1690688"/>
            <a:ext cx="8431062" cy="420211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2F7A8F-D5A7-4BE9-A69E-B88E380DDB13}"/>
                  </a:ext>
                </a:extLst>
              </p14:cNvPr>
              <p14:cNvContentPartPr/>
              <p14:nvPr/>
            </p14:nvContentPartPr>
            <p14:xfrm>
              <a:off x="4303200" y="3463160"/>
              <a:ext cx="198360" cy="72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2F7A8F-D5A7-4BE9-A69E-B88E380DDB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4560" y="3454520"/>
                <a:ext cx="2160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3936174-3540-4CC0-A893-51BFDC123A59}"/>
              </a:ext>
            </a:extLst>
          </p:cNvPr>
          <p:cNvGrpSpPr/>
          <p:nvPr/>
        </p:nvGrpSpPr>
        <p:grpSpPr>
          <a:xfrm>
            <a:off x="7290840" y="1025240"/>
            <a:ext cx="1582560" cy="1115280"/>
            <a:chOff x="7290840" y="1025240"/>
            <a:chExt cx="1582560" cy="11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0D85C7-8D3A-4427-B518-3E44A759623E}"/>
                    </a:ext>
                  </a:extLst>
                </p14:cNvPr>
                <p14:cNvContentPartPr/>
                <p14:nvPr/>
              </p14:nvContentPartPr>
              <p14:xfrm>
                <a:off x="7290840" y="1141520"/>
                <a:ext cx="390600" cy="365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0D85C7-8D3A-4427-B518-3E44A75962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1840" y="1132520"/>
                  <a:ext cx="4082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A2F02D-7D90-4F20-A92D-9C7C81877B3F}"/>
                    </a:ext>
                  </a:extLst>
                </p14:cNvPr>
                <p14:cNvContentPartPr/>
                <p14:nvPr/>
              </p14:nvContentPartPr>
              <p14:xfrm>
                <a:off x="7946040" y="1259600"/>
                <a:ext cx="231480" cy="3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A2F02D-7D90-4F20-A92D-9C7C81877B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37040" y="1250600"/>
                  <a:ext cx="249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C5B4F4-1BCC-4F8C-BF30-9F6F452904B0}"/>
                    </a:ext>
                  </a:extLst>
                </p14:cNvPr>
                <p14:cNvContentPartPr/>
                <p14:nvPr/>
              </p14:nvContentPartPr>
              <p14:xfrm>
                <a:off x="7911840" y="1342040"/>
                <a:ext cx="255960" cy="5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C5B4F4-1BCC-4F8C-BF30-9F6F452904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03200" y="1333040"/>
                  <a:ext cx="273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C795FF-BC98-4587-A9D9-EDF1C2D5334A}"/>
                    </a:ext>
                  </a:extLst>
                </p14:cNvPr>
                <p14:cNvContentPartPr/>
                <p14:nvPr/>
              </p14:nvContentPartPr>
              <p14:xfrm>
                <a:off x="8334840" y="1191200"/>
                <a:ext cx="228600" cy="35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C795FF-BC98-4587-A9D9-EDF1C2D53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26200" y="1182560"/>
                  <a:ext cx="246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88C524-16DE-45A3-8769-65C65104AE4D}"/>
                    </a:ext>
                  </a:extLst>
                </p14:cNvPr>
                <p14:cNvContentPartPr/>
                <p14:nvPr/>
              </p14:nvContentPartPr>
              <p14:xfrm>
                <a:off x="8288760" y="1307840"/>
                <a:ext cx="434160" cy="8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88C524-16DE-45A3-8769-65C65104AE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0120" y="1299200"/>
                  <a:ext cx="451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53FE81-48C5-4CE3-B4F2-1CFAEA775868}"/>
                    </a:ext>
                  </a:extLst>
                </p14:cNvPr>
                <p14:cNvContentPartPr/>
                <p14:nvPr/>
              </p14:nvContentPartPr>
              <p14:xfrm>
                <a:off x="7505760" y="1778000"/>
                <a:ext cx="254160" cy="29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53FE81-48C5-4CE3-B4F2-1CFAEA7758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97120" y="1769360"/>
                  <a:ext cx="271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6E8303-C982-471A-A68C-22AEBD38C0B0}"/>
                    </a:ext>
                  </a:extLst>
                </p14:cNvPr>
                <p14:cNvContentPartPr/>
                <p14:nvPr/>
              </p14:nvContentPartPr>
              <p14:xfrm>
                <a:off x="8069160" y="1827680"/>
                <a:ext cx="209160" cy="3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6E8303-C982-471A-A68C-22AEBD38C0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60160" y="1819040"/>
                  <a:ext cx="226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D5B5FB-D8CF-43D7-B2B8-3196F7403083}"/>
                    </a:ext>
                  </a:extLst>
                </p14:cNvPr>
                <p14:cNvContentPartPr/>
                <p14:nvPr/>
              </p14:nvContentPartPr>
              <p14:xfrm>
                <a:off x="8175720" y="1878080"/>
                <a:ext cx="2098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D5B5FB-D8CF-43D7-B2B8-3196F740308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67080" y="1869080"/>
                  <a:ext cx="227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D2C19B-ED0E-4220-B921-E18706072A4C}"/>
                    </a:ext>
                  </a:extLst>
                </p14:cNvPr>
                <p14:cNvContentPartPr/>
                <p14:nvPr/>
              </p14:nvContentPartPr>
              <p14:xfrm>
                <a:off x="8182920" y="1718240"/>
                <a:ext cx="690480" cy="42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D2C19B-ED0E-4220-B921-E18706072A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73920" y="1709600"/>
                  <a:ext cx="7081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4CC931-4D24-4785-AF3F-20C90D633641}"/>
                    </a:ext>
                  </a:extLst>
                </p14:cNvPr>
                <p14:cNvContentPartPr/>
                <p14:nvPr/>
              </p14:nvContentPartPr>
              <p14:xfrm>
                <a:off x="8156640" y="1025240"/>
                <a:ext cx="687960" cy="62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4CC931-4D24-4785-AF3F-20C90D6336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47640" y="1016600"/>
                  <a:ext cx="70560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EBF602-5DC3-4F9E-BE8A-762599896738}"/>
              </a:ext>
            </a:extLst>
          </p:cNvPr>
          <p:cNvGrpSpPr/>
          <p:nvPr/>
        </p:nvGrpSpPr>
        <p:grpSpPr>
          <a:xfrm>
            <a:off x="8550840" y="2306840"/>
            <a:ext cx="907920" cy="463680"/>
            <a:chOff x="8550840" y="2306840"/>
            <a:chExt cx="90792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F741A5-8A8A-4789-812D-0CF1402BD74A}"/>
                    </a:ext>
                  </a:extLst>
                </p14:cNvPr>
                <p14:cNvContentPartPr/>
                <p14:nvPr/>
              </p14:nvContentPartPr>
              <p14:xfrm>
                <a:off x="8837040" y="2340680"/>
                <a:ext cx="157320" cy="42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F741A5-8A8A-4789-812D-0CF1402BD7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28400" y="2331680"/>
                  <a:ext cx="1749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6B8B8A-4C44-4856-93D7-72FB37848D01}"/>
                    </a:ext>
                  </a:extLst>
                </p14:cNvPr>
                <p14:cNvContentPartPr/>
                <p14:nvPr/>
              </p14:nvContentPartPr>
              <p14:xfrm>
                <a:off x="8643000" y="2444720"/>
                <a:ext cx="436320" cy="9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6B8B8A-4C44-4856-93D7-72FB37848D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34000" y="2435720"/>
                  <a:ext cx="453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A42F57-5AFA-4F0D-BA92-5022D4AE64BD}"/>
                    </a:ext>
                  </a:extLst>
                </p14:cNvPr>
                <p14:cNvContentPartPr/>
                <p14:nvPr/>
              </p14:nvContentPartPr>
              <p14:xfrm>
                <a:off x="8851440" y="2308640"/>
                <a:ext cx="607320" cy="28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A42F57-5AFA-4F0D-BA92-5022D4AE64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42440" y="2300000"/>
                  <a:ext cx="624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6C5997-184C-4BDB-AA79-9267B993C0B6}"/>
                    </a:ext>
                  </a:extLst>
                </p14:cNvPr>
                <p14:cNvContentPartPr/>
                <p14:nvPr/>
              </p14:nvContentPartPr>
              <p14:xfrm>
                <a:off x="8550840" y="230684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6C5997-184C-4BDB-AA79-9267B993C0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41840" y="2297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26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747A-0B8D-48FB-A630-2891C621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(LZW Compression for String ABABBABCABABBA)</a:t>
            </a:r>
          </a:p>
          <a:p>
            <a:r>
              <a:rPr lang="en-US" dirty="0"/>
              <a:t>Let us start with a very simple dictionary (also referred to as a string table), initially containing only three characters, with codes as follows: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	         code         string</a:t>
            </a:r>
          </a:p>
          <a:p>
            <a:pPr marL="0" indent="0">
              <a:buNone/>
            </a:pPr>
            <a:r>
              <a:rPr lang="en-IN" dirty="0"/>
              <a:t>		1                 A</a:t>
            </a:r>
          </a:p>
          <a:p>
            <a:pPr marL="0" indent="0">
              <a:buNone/>
            </a:pPr>
            <a:r>
              <a:rPr lang="en-IN" dirty="0"/>
              <a:t>		2                 B</a:t>
            </a:r>
          </a:p>
          <a:p>
            <a:pPr marL="0" indent="0">
              <a:buNone/>
            </a:pPr>
            <a:r>
              <a:rPr lang="en-IN" dirty="0"/>
              <a:t>                       3               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937667-863C-47D7-9237-8AE0DFB1BA1E}"/>
                  </a:ext>
                </a:extLst>
              </p14:cNvPr>
              <p14:cNvContentPartPr/>
              <p14:nvPr/>
            </p14:nvContentPartPr>
            <p14:xfrm>
              <a:off x="6678840" y="1487120"/>
              <a:ext cx="2503080" cy="15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937667-863C-47D7-9237-8AE0DFB1B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0200" y="1478120"/>
                <a:ext cx="2520720" cy="1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B88-AC44-4FD0-B958-A3A2EFC4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440"/>
            <a:ext cx="10515600" cy="5577523"/>
          </a:xfrm>
        </p:spPr>
        <p:txBody>
          <a:bodyPr>
            <a:normAutofit/>
          </a:bodyPr>
          <a:lstStyle/>
          <a:p>
            <a:r>
              <a:rPr lang="en-US" sz="2400" dirty="0"/>
              <a:t>Now if the input string is ABABBABCABABBA, the LZW compression algorithm works as follows: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E6C0E-F07F-47C7-B696-A7895FFC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209041"/>
            <a:ext cx="4947920" cy="52767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369C6-5742-4934-94D1-61CE5A5517D0}"/>
                  </a:ext>
                </a:extLst>
              </p14:cNvPr>
              <p14:cNvContentPartPr/>
              <p14:nvPr/>
            </p14:nvContentPartPr>
            <p14:xfrm>
              <a:off x="4354680" y="1034240"/>
              <a:ext cx="16200" cy="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369C6-5742-4934-94D1-61CE5A551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5680" y="1025600"/>
                <a:ext cx="33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5DDE63-748F-40E2-9699-060C1DB50D74}"/>
                  </a:ext>
                </a:extLst>
              </p14:cNvPr>
              <p14:cNvContentPartPr/>
              <p14:nvPr/>
            </p14:nvContentPartPr>
            <p14:xfrm>
              <a:off x="4229760" y="1009040"/>
              <a:ext cx="191520" cy="3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5DDE63-748F-40E2-9699-060C1DB50D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0760" y="1000400"/>
                <a:ext cx="2091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B17182-1EBD-4E86-AA31-8344BD793AC7}"/>
                  </a:ext>
                </a:extLst>
              </p14:cNvPr>
              <p14:cNvContentPartPr/>
              <p14:nvPr/>
            </p14:nvContentPartPr>
            <p14:xfrm>
              <a:off x="4457640" y="3039440"/>
              <a:ext cx="288720" cy="4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B17182-1EBD-4E86-AA31-8344BD793A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9000" y="3030800"/>
                <a:ext cx="306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5D855C-58B6-43D5-ACA5-F86287D7EC75}"/>
                  </a:ext>
                </a:extLst>
              </p14:cNvPr>
              <p14:cNvContentPartPr/>
              <p14:nvPr/>
            </p14:nvContentPartPr>
            <p14:xfrm>
              <a:off x="4444320" y="965120"/>
              <a:ext cx="162000" cy="5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5D855C-58B6-43D5-ACA5-F86287D7E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5320" y="956480"/>
                <a:ext cx="179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9A974F-D50F-4481-A342-D8D9823A9E8E}"/>
                  </a:ext>
                </a:extLst>
              </p14:cNvPr>
              <p14:cNvContentPartPr/>
              <p14:nvPr/>
            </p14:nvContentPartPr>
            <p14:xfrm>
              <a:off x="5175480" y="2950160"/>
              <a:ext cx="183240" cy="4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9A974F-D50F-4481-A342-D8D9823A9E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66840" y="2941160"/>
                <a:ext cx="200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BD13FC-27D2-485E-AFE1-30D6DED8EF9A}"/>
                  </a:ext>
                </a:extLst>
              </p14:cNvPr>
              <p14:cNvContentPartPr/>
              <p14:nvPr/>
            </p14:nvContentPartPr>
            <p14:xfrm>
              <a:off x="6053160" y="2986160"/>
              <a:ext cx="403200" cy="5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BD13FC-27D2-485E-AFE1-30D6DED8EF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44520" y="2977520"/>
                <a:ext cx="420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C2DA82-FA8A-43AB-941A-3D477F7310B5}"/>
                  </a:ext>
                </a:extLst>
              </p14:cNvPr>
              <p14:cNvContentPartPr/>
              <p14:nvPr/>
            </p14:nvContentPartPr>
            <p14:xfrm>
              <a:off x="8110200" y="2993000"/>
              <a:ext cx="497880" cy="6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C2DA82-FA8A-43AB-941A-3D477F7310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01200" y="2984000"/>
                <a:ext cx="5155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7EFE43-A64C-479C-81A5-39FD58D648F7}"/>
                  </a:ext>
                </a:extLst>
              </p14:cNvPr>
              <p14:cNvContentPartPr/>
              <p14:nvPr/>
            </p14:nvContentPartPr>
            <p14:xfrm>
              <a:off x="6858120" y="2651360"/>
              <a:ext cx="441000" cy="48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7EFE43-A64C-479C-81A5-39FD58D648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49480" y="2642360"/>
                <a:ext cx="4586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0E573B-EC86-43AD-A9D8-FC5E3448C40F}"/>
                  </a:ext>
                </a:extLst>
              </p14:cNvPr>
              <p14:cNvContentPartPr/>
              <p14:nvPr/>
            </p14:nvContentPartPr>
            <p14:xfrm>
              <a:off x="4520640" y="968000"/>
              <a:ext cx="248760" cy="9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0E573B-EC86-43AD-A9D8-FC5E3448C4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11640" y="959360"/>
                <a:ext cx="266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CAD2DC-BACA-4408-835E-B4586A9F3DC8}"/>
                  </a:ext>
                </a:extLst>
              </p14:cNvPr>
              <p14:cNvContentPartPr/>
              <p14:nvPr/>
            </p14:nvContentPartPr>
            <p14:xfrm>
              <a:off x="5141280" y="3228800"/>
              <a:ext cx="416880" cy="7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CAD2DC-BACA-4408-835E-B4586A9F3D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32280" y="3219800"/>
                <a:ext cx="434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DF0007-3A95-43AE-B10A-B8E5FACABF80}"/>
                  </a:ext>
                </a:extLst>
              </p14:cNvPr>
              <p14:cNvContentPartPr/>
              <p14:nvPr/>
            </p14:nvContentPartPr>
            <p14:xfrm>
              <a:off x="6079800" y="3303680"/>
              <a:ext cx="320400" cy="21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DF0007-3A95-43AE-B10A-B8E5FACABF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71160" y="3295040"/>
                <a:ext cx="338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CBD54A-5C7F-4700-AD08-D6B36DDAB3CF}"/>
                  </a:ext>
                </a:extLst>
              </p14:cNvPr>
              <p14:cNvContentPartPr/>
              <p14:nvPr/>
            </p14:nvContentPartPr>
            <p14:xfrm>
              <a:off x="4773360" y="1020560"/>
              <a:ext cx="140040" cy="1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CBD54A-5C7F-4700-AD08-D6B36DDAB3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64360" y="1011920"/>
                <a:ext cx="157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1E4454-9602-40EA-8BF5-379E12EF0544}"/>
                  </a:ext>
                </a:extLst>
              </p14:cNvPr>
              <p14:cNvContentPartPr/>
              <p14:nvPr/>
            </p14:nvContentPartPr>
            <p14:xfrm>
              <a:off x="4937880" y="978440"/>
              <a:ext cx="162000" cy="56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1E4454-9602-40EA-8BF5-379E12EF054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29240" y="969800"/>
                <a:ext cx="179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636217-6D02-480C-AD5B-DF0B02A48B29}"/>
                  </a:ext>
                </a:extLst>
              </p14:cNvPr>
              <p14:cNvContentPartPr/>
              <p14:nvPr/>
            </p14:nvContentPartPr>
            <p14:xfrm>
              <a:off x="5193120" y="3765560"/>
              <a:ext cx="285840" cy="33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636217-6D02-480C-AD5B-DF0B02A48B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84120" y="3756920"/>
                <a:ext cx="303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6224A8-5B0A-4111-AF88-B552B69A961E}"/>
                  </a:ext>
                </a:extLst>
              </p14:cNvPr>
              <p14:cNvContentPartPr/>
              <p14:nvPr/>
            </p14:nvContentPartPr>
            <p14:xfrm>
              <a:off x="5084400" y="967640"/>
              <a:ext cx="152280" cy="59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6224A8-5B0A-4111-AF88-B552B69A961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75400" y="958640"/>
                <a:ext cx="1699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0E2384-42E5-44AA-9698-05AB80CC92DB}"/>
                  </a:ext>
                </a:extLst>
              </p14:cNvPr>
              <p14:cNvContentPartPr/>
              <p14:nvPr/>
            </p14:nvContentPartPr>
            <p14:xfrm>
              <a:off x="5217240" y="956840"/>
              <a:ext cx="20448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0E2384-42E5-44AA-9698-05AB80CC92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600" y="948200"/>
                <a:ext cx="222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6F78041-271D-48E0-9072-82FF3938587E}"/>
                  </a:ext>
                </a:extLst>
              </p14:cNvPr>
              <p14:cNvContentPartPr/>
              <p14:nvPr/>
            </p14:nvContentPartPr>
            <p14:xfrm>
              <a:off x="5415240" y="971240"/>
              <a:ext cx="235080" cy="58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6F78041-271D-48E0-9072-82FF393858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06240" y="962600"/>
                <a:ext cx="25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4C25F7-552B-42F9-AF8E-AB5F2BC5EE52}"/>
                  </a:ext>
                </a:extLst>
              </p14:cNvPr>
              <p14:cNvContentPartPr/>
              <p14:nvPr/>
            </p14:nvContentPartPr>
            <p14:xfrm>
              <a:off x="5631600" y="984560"/>
              <a:ext cx="244800" cy="6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4C25F7-552B-42F9-AF8E-AB5F2BC5EE5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22960" y="975560"/>
                <a:ext cx="262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5FB482-B730-45CB-92B8-38E35BB84401}"/>
                  </a:ext>
                </a:extLst>
              </p14:cNvPr>
              <p14:cNvContentPartPr/>
              <p14:nvPr/>
            </p14:nvContentPartPr>
            <p14:xfrm>
              <a:off x="5806920" y="945320"/>
              <a:ext cx="122400" cy="74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5FB482-B730-45CB-92B8-38E35BB8440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98280" y="936680"/>
                <a:ext cx="140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7C70EA-92FF-43C8-B7CD-7C698F7AE698}"/>
                  </a:ext>
                </a:extLst>
              </p14:cNvPr>
              <p14:cNvContentPartPr/>
              <p14:nvPr/>
            </p14:nvContentPartPr>
            <p14:xfrm>
              <a:off x="5946600" y="942080"/>
              <a:ext cx="174960" cy="33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7C70EA-92FF-43C8-B7CD-7C698F7AE6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37960" y="933440"/>
                <a:ext cx="1926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8556774-D019-42E9-8781-8876B43D2C0F}"/>
                  </a:ext>
                </a:extLst>
              </p14:cNvPr>
              <p14:cNvContentPartPr/>
              <p14:nvPr/>
            </p14:nvContentPartPr>
            <p14:xfrm>
              <a:off x="6128760" y="962960"/>
              <a:ext cx="137880" cy="5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8556774-D019-42E9-8781-8876B43D2C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119760" y="954320"/>
                <a:ext cx="155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C1CC10-2C91-4473-BF7B-F50B5F345D5A}"/>
                  </a:ext>
                </a:extLst>
              </p14:cNvPr>
              <p14:cNvContentPartPr/>
              <p14:nvPr/>
            </p14:nvContentPartPr>
            <p14:xfrm>
              <a:off x="6254760" y="956120"/>
              <a:ext cx="176040" cy="4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C1CC10-2C91-4473-BF7B-F50B5F345D5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46120" y="947120"/>
                <a:ext cx="193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DC5BFF-06FC-416C-8962-3E93EB81E650}"/>
                  </a:ext>
                </a:extLst>
              </p14:cNvPr>
              <p14:cNvContentPartPr/>
              <p14:nvPr/>
            </p14:nvContentPartPr>
            <p14:xfrm>
              <a:off x="6477600" y="981680"/>
              <a:ext cx="146520" cy="43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DC5BFF-06FC-416C-8962-3E93EB81E65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68600" y="973040"/>
                <a:ext cx="16416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BA6BA49-9866-4338-95A5-E22764D3A111}"/>
              </a:ext>
            </a:extLst>
          </p:cNvPr>
          <p:cNvGrpSpPr/>
          <p:nvPr/>
        </p:nvGrpSpPr>
        <p:grpSpPr>
          <a:xfrm>
            <a:off x="9394320" y="1937480"/>
            <a:ext cx="2651400" cy="426600"/>
            <a:chOff x="9394320" y="1937480"/>
            <a:chExt cx="265140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4F49A6-94B4-4D47-925B-9C27E4ED5CCD}"/>
                    </a:ext>
                  </a:extLst>
                </p14:cNvPr>
                <p14:cNvContentPartPr/>
                <p14:nvPr/>
              </p14:nvContentPartPr>
              <p14:xfrm>
                <a:off x="9394320" y="2008040"/>
                <a:ext cx="28800" cy="22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4F49A6-94B4-4D47-925B-9C27E4ED5C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85320" y="1999040"/>
                  <a:ext cx="46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32B139-9077-4EBF-91AB-F617A402D139}"/>
                    </a:ext>
                  </a:extLst>
                </p14:cNvPr>
                <p14:cNvContentPartPr/>
                <p14:nvPr/>
              </p14:nvContentPartPr>
              <p14:xfrm>
                <a:off x="9604560" y="2000120"/>
                <a:ext cx="394560" cy="24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32B139-9077-4EBF-91AB-F617A402D1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95560" y="1991120"/>
                  <a:ext cx="41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06C9BB-0C5B-4034-87A5-CBD744B448A2}"/>
                    </a:ext>
                  </a:extLst>
                </p14:cNvPr>
                <p14:cNvContentPartPr/>
                <p14:nvPr/>
              </p14:nvContentPartPr>
              <p14:xfrm>
                <a:off x="10031160" y="1937480"/>
                <a:ext cx="195480" cy="37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06C9BB-0C5B-4034-87A5-CBD744B448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2160" y="1928480"/>
                  <a:ext cx="213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55A9AE-5B0D-4240-A9D8-A2671BA0015F}"/>
                    </a:ext>
                  </a:extLst>
                </p14:cNvPr>
                <p14:cNvContentPartPr/>
                <p14:nvPr/>
              </p14:nvContentPartPr>
              <p14:xfrm>
                <a:off x="10343640" y="2049080"/>
                <a:ext cx="172800" cy="246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55A9AE-5B0D-4240-A9D8-A2671BA001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34640" y="2040080"/>
                  <a:ext cx="190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BA8725-8D7F-4048-AAFF-A0471FE2FB76}"/>
                    </a:ext>
                  </a:extLst>
                </p14:cNvPr>
                <p14:cNvContentPartPr/>
                <p14:nvPr/>
              </p14:nvContentPartPr>
              <p14:xfrm>
                <a:off x="10323480" y="2027480"/>
                <a:ext cx="300240" cy="6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BA8725-8D7F-4048-AAFF-A0471FE2FB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14480" y="2018480"/>
                  <a:ext cx="317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809768-412A-4664-AC58-DDFEF782E77F}"/>
                    </a:ext>
                  </a:extLst>
                </p14:cNvPr>
                <p14:cNvContentPartPr/>
                <p14:nvPr/>
              </p14:nvContentPartPr>
              <p14:xfrm>
                <a:off x="10734960" y="2042600"/>
                <a:ext cx="209880" cy="231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809768-412A-4664-AC58-DDFEF782E7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26320" y="2033960"/>
                  <a:ext cx="227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05698-08CC-4C78-B880-76722AE74419}"/>
                    </a:ext>
                  </a:extLst>
                </p14:cNvPr>
                <p14:cNvContentPartPr/>
                <p14:nvPr/>
              </p14:nvContentPartPr>
              <p14:xfrm>
                <a:off x="11073360" y="1992560"/>
                <a:ext cx="276840" cy="27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05698-08CC-4C78-B880-76722AE744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64720" y="1983920"/>
                  <a:ext cx="294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9CCE7D-E46B-4C7C-82E6-59481250190E}"/>
                    </a:ext>
                  </a:extLst>
                </p14:cNvPr>
                <p14:cNvContentPartPr/>
                <p14:nvPr/>
              </p14:nvContentPartPr>
              <p14:xfrm>
                <a:off x="11418600" y="1997240"/>
                <a:ext cx="128520" cy="36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9CCE7D-E46B-4C7C-82E6-5948125019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09960" y="1988600"/>
                  <a:ext cx="1461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F91629-D3F5-43DF-8354-FE665FE72181}"/>
                    </a:ext>
                  </a:extLst>
                </p14:cNvPr>
                <p14:cNvContentPartPr/>
                <p14:nvPr/>
              </p14:nvContentPartPr>
              <p14:xfrm>
                <a:off x="11662320" y="2027120"/>
                <a:ext cx="158760" cy="27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F91629-D3F5-43DF-8354-FE665FE721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653680" y="2018120"/>
                  <a:ext cx="176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A8B33-E8EE-4F02-A21E-33CE40752809}"/>
                    </a:ext>
                  </a:extLst>
                </p14:cNvPr>
                <p14:cNvContentPartPr/>
                <p14:nvPr/>
              </p14:nvContentPartPr>
              <p14:xfrm>
                <a:off x="12009000" y="2036840"/>
                <a:ext cx="36720" cy="290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A8B33-E8EE-4F02-A21E-33CE4075280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0000" y="2028200"/>
                  <a:ext cx="5436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CBC6213-E1AB-4A7F-A2BE-960EBF71A63D}"/>
                  </a:ext>
                </a:extLst>
              </p14:cNvPr>
              <p14:cNvContentPartPr/>
              <p14:nvPr/>
            </p14:nvContentPartPr>
            <p14:xfrm>
              <a:off x="4441080" y="2985440"/>
              <a:ext cx="264960" cy="9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CBC6213-E1AB-4A7F-A2BE-960EBF71A63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32440" y="2976440"/>
                <a:ext cx="28260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E81ACD5-209C-42EA-BFF1-3584CB58F31E}"/>
              </a:ext>
            </a:extLst>
          </p:cNvPr>
          <p:cNvGrpSpPr/>
          <p:nvPr/>
        </p:nvGrpSpPr>
        <p:grpSpPr>
          <a:xfrm>
            <a:off x="5185920" y="2993360"/>
            <a:ext cx="260280" cy="77760"/>
            <a:chOff x="5185920" y="2993360"/>
            <a:chExt cx="26028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518F75-CD30-4045-9B2F-F47DEEFD18AD}"/>
                    </a:ext>
                  </a:extLst>
                </p14:cNvPr>
                <p14:cNvContentPartPr/>
                <p14:nvPr/>
              </p14:nvContentPartPr>
              <p14:xfrm>
                <a:off x="5232720" y="3022520"/>
                <a:ext cx="22320" cy="1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518F75-CD30-4045-9B2F-F47DEEFD18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24080" y="3013880"/>
                  <a:ext cx="3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BECE12-973A-486E-A12B-2B96F3A949F3}"/>
                    </a:ext>
                  </a:extLst>
                </p14:cNvPr>
                <p14:cNvContentPartPr/>
                <p14:nvPr/>
              </p14:nvContentPartPr>
              <p14:xfrm>
                <a:off x="5185920" y="2993360"/>
                <a:ext cx="260280" cy="7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BECE12-973A-486E-A12B-2B96F3A94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7280" y="2984720"/>
                  <a:ext cx="27792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E0B353E-FA63-446B-8FF4-B7605FFD1A24}"/>
                  </a:ext>
                </a:extLst>
              </p14:cNvPr>
              <p14:cNvContentPartPr/>
              <p14:nvPr/>
            </p14:nvContentPartPr>
            <p14:xfrm>
              <a:off x="5219400" y="3274520"/>
              <a:ext cx="214200" cy="95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E0B353E-FA63-446B-8FF4-B7605FFD1A2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10760" y="3265520"/>
                <a:ext cx="2318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06A91CD-E717-433C-9FC8-2EB0ACE74C34}"/>
                  </a:ext>
                </a:extLst>
              </p14:cNvPr>
              <p14:cNvContentPartPr/>
              <p14:nvPr/>
            </p14:nvContentPartPr>
            <p14:xfrm>
              <a:off x="5226600" y="3513920"/>
              <a:ext cx="280080" cy="82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06A91CD-E717-433C-9FC8-2EB0ACE74C3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17600" y="3504920"/>
                <a:ext cx="297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4FE401-5C3C-45AE-916A-3AA2574CF941}"/>
                  </a:ext>
                </a:extLst>
              </p14:cNvPr>
              <p14:cNvContentPartPr/>
              <p14:nvPr/>
            </p14:nvContentPartPr>
            <p14:xfrm>
              <a:off x="5213280" y="3728120"/>
              <a:ext cx="176400" cy="48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4FE401-5C3C-45AE-916A-3AA2574CF94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204280" y="3719480"/>
                <a:ext cx="194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BE313AB-AEF2-4B7E-BFE5-6B046224F7A6}"/>
                  </a:ext>
                </a:extLst>
              </p14:cNvPr>
              <p14:cNvContentPartPr/>
              <p14:nvPr/>
            </p14:nvContentPartPr>
            <p14:xfrm>
              <a:off x="5296080" y="3900200"/>
              <a:ext cx="174600" cy="95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BE313AB-AEF2-4B7E-BFE5-6B046224F7A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287080" y="3891560"/>
                <a:ext cx="192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891720-0EF9-47B5-B28B-A47DB94BD8B3}"/>
                  </a:ext>
                </a:extLst>
              </p14:cNvPr>
              <p14:cNvContentPartPr/>
              <p14:nvPr/>
            </p14:nvContentPartPr>
            <p14:xfrm>
              <a:off x="6098880" y="3560360"/>
              <a:ext cx="374040" cy="299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891720-0EF9-47B5-B28B-A47DB94BD8B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90240" y="3551720"/>
                <a:ext cx="391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DE856EA-089B-4127-BC51-E454E76A882E}"/>
                  </a:ext>
                </a:extLst>
              </p14:cNvPr>
              <p14:cNvContentPartPr/>
              <p14:nvPr/>
            </p14:nvContentPartPr>
            <p14:xfrm>
              <a:off x="7977000" y="3520400"/>
              <a:ext cx="713160" cy="316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DE856EA-089B-4127-BC51-E454E76A882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968000" y="3511400"/>
                <a:ext cx="730800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95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0FAE-F546-4EF0-BF08-45275BD4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560"/>
            <a:ext cx="10515600" cy="525240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output codes are 1 2 4 5 2 3 4 6 1. Instead of 14 characters, only 9 codes need to be sent.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If we assume each character or code is transmitted as a byte, that is quite a saving (the compression ratio would be 14/9 = 1.56).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LZW is an adaptive algorithm, in which the encoder and decoder independently build their own string tables. Hence, there is no overhead involving transmitting the string table.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above example is replete with a great deal of redundancy in the input string, which is why it achieves compression so quickly.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 In general, savings for LZW would not come until the text is more than a few hundred bytes long.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22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34B3-669C-420B-8F2F-52D78A2C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LZW Decompression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EEE9A-9625-4D7B-873E-C99EC36B3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1840956"/>
            <a:ext cx="7721599" cy="3645444"/>
          </a:xfrm>
        </p:spPr>
      </p:pic>
    </p:spTree>
    <p:extLst>
      <p:ext uri="{BB962C8B-B14F-4D97-AF65-F5344CB8AC3E}">
        <p14:creationId xmlns:p14="http://schemas.microsoft.com/office/powerpoint/2010/main" val="178995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F75B-610F-44AE-B5AC-183194BF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920"/>
            <a:ext cx="10515600" cy="554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(LZW decompression for string ABABBABCABABBA). </a:t>
            </a:r>
          </a:p>
          <a:p>
            <a:r>
              <a:rPr lang="en-US" sz="2400" dirty="0"/>
              <a:t>Input codes to the decoder are 1 2 4 5 2 3 4 6 1. The initial string table is identical to what is used by the encoder. The LZW decompression algorithm then works as follows: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8C09E-8DF4-43CB-AF8E-53D3216F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55" y="2143760"/>
            <a:ext cx="5057889" cy="4287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0447F-A857-48CA-9105-B5E46F60F804}"/>
                  </a:ext>
                </a:extLst>
              </p14:cNvPr>
              <p14:cNvContentPartPr/>
              <p14:nvPr/>
            </p14:nvContentPartPr>
            <p14:xfrm>
              <a:off x="5268000" y="1397480"/>
              <a:ext cx="140040" cy="5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0447F-A857-48CA-9105-B5E46F60F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9360" y="1388840"/>
                <a:ext cx="15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ACAC9-E737-465F-B7F6-6890E3F9690B}"/>
                  </a:ext>
                </a:extLst>
              </p14:cNvPr>
              <p14:cNvContentPartPr/>
              <p14:nvPr/>
            </p14:nvContentPartPr>
            <p14:xfrm>
              <a:off x="5471040" y="1441760"/>
              <a:ext cx="204480" cy="3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ACAC9-E737-465F-B7F6-6890E3F969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2400" y="1432760"/>
                <a:ext cx="2221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199F49-627E-4C19-9B22-00CD15B540B5}"/>
                  </a:ext>
                </a:extLst>
              </p14:cNvPr>
              <p14:cNvContentPartPr/>
              <p14:nvPr/>
            </p14:nvContentPartPr>
            <p14:xfrm>
              <a:off x="5684880" y="1438520"/>
              <a:ext cx="196200" cy="4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199F49-627E-4C19-9B22-00CD15B540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5880" y="1429520"/>
                <a:ext cx="213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A3F890-4561-47C0-9D20-A3523F72B9DF}"/>
                  </a:ext>
                </a:extLst>
              </p14:cNvPr>
              <p14:cNvContentPartPr/>
              <p14:nvPr/>
            </p14:nvContentPartPr>
            <p14:xfrm>
              <a:off x="5929320" y="1455080"/>
              <a:ext cx="129600" cy="3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A3F890-4561-47C0-9D20-A3523F72B9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0320" y="1446080"/>
                <a:ext cx="147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5D349B-3C56-442F-80CD-8B64D1381C3D}"/>
                  </a:ext>
                </a:extLst>
              </p14:cNvPr>
              <p14:cNvContentPartPr/>
              <p14:nvPr/>
            </p14:nvContentPartPr>
            <p14:xfrm>
              <a:off x="6127680" y="1410080"/>
              <a:ext cx="156240" cy="6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5D349B-3C56-442F-80CD-8B64D1381C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18680" y="1401080"/>
                <a:ext cx="1738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AA4368-F8FC-4D96-B201-30B0B2568623}"/>
                  </a:ext>
                </a:extLst>
              </p14:cNvPr>
              <p14:cNvContentPartPr/>
              <p14:nvPr/>
            </p14:nvContentPartPr>
            <p14:xfrm>
              <a:off x="6413160" y="1459040"/>
              <a:ext cx="186840" cy="5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AA4368-F8FC-4D96-B201-30B0B25686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4160" y="1450040"/>
                <a:ext cx="204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11E084-45CF-4788-AB9C-5DB08D77A4D1}"/>
                  </a:ext>
                </a:extLst>
              </p14:cNvPr>
              <p14:cNvContentPartPr/>
              <p14:nvPr/>
            </p14:nvContentPartPr>
            <p14:xfrm>
              <a:off x="6567600" y="1467320"/>
              <a:ext cx="154440" cy="48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11E084-45CF-4788-AB9C-5DB08D77A4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58960" y="1458680"/>
                <a:ext cx="172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DD528D-E64B-4FA2-AD4E-B3E890F1B5F7}"/>
                  </a:ext>
                </a:extLst>
              </p14:cNvPr>
              <p14:cNvContentPartPr/>
              <p14:nvPr/>
            </p14:nvContentPartPr>
            <p14:xfrm>
              <a:off x="6785040" y="1430960"/>
              <a:ext cx="219960" cy="8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DD528D-E64B-4FA2-AD4E-B3E890F1B5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76400" y="1422320"/>
                <a:ext cx="2376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F58ABB1-EC9F-496D-941A-9C335316E88A}"/>
              </a:ext>
            </a:extLst>
          </p:cNvPr>
          <p:cNvGrpSpPr/>
          <p:nvPr/>
        </p:nvGrpSpPr>
        <p:grpSpPr>
          <a:xfrm>
            <a:off x="9004800" y="2345360"/>
            <a:ext cx="2715120" cy="906480"/>
            <a:chOff x="9004800" y="2345360"/>
            <a:chExt cx="2715120" cy="9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22C66C-FB28-47F5-AED9-D7DF28AB0DA0}"/>
                    </a:ext>
                  </a:extLst>
                </p14:cNvPr>
                <p14:cNvContentPartPr/>
                <p14:nvPr/>
              </p14:nvContentPartPr>
              <p14:xfrm>
                <a:off x="9004800" y="2566760"/>
                <a:ext cx="231480" cy="31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22C66C-FB28-47F5-AED9-D7DF28AB0D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95800" y="2558120"/>
                  <a:ext cx="24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4A3C3D-A13C-4F34-9426-ECE8767AA302}"/>
                    </a:ext>
                  </a:extLst>
                </p14:cNvPr>
                <p14:cNvContentPartPr/>
                <p14:nvPr/>
              </p14:nvContentPartPr>
              <p14:xfrm>
                <a:off x="9057720" y="2609240"/>
                <a:ext cx="309960" cy="9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4A3C3D-A13C-4F34-9426-ECE8767AA3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48720" y="2600240"/>
                  <a:ext cx="327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FA7B5D-F515-497D-9E56-DB447B0DF7F3}"/>
                    </a:ext>
                  </a:extLst>
                </p14:cNvPr>
                <p14:cNvContentPartPr/>
                <p14:nvPr/>
              </p14:nvContentPartPr>
              <p14:xfrm>
                <a:off x="9307560" y="2546960"/>
                <a:ext cx="401040" cy="254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FA7B5D-F515-497D-9E56-DB447B0DF7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98920" y="2538320"/>
                  <a:ext cx="418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22320E-12AC-4120-A3C9-316A958675DA}"/>
                    </a:ext>
                  </a:extLst>
                </p14:cNvPr>
                <p14:cNvContentPartPr/>
                <p14:nvPr/>
              </p14:nvContentPartPr>
              <p14:xfrm>
                <a:off x="9785640" y="2490080"/>
                <a:ext cx="199080" cy="26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22320E-12AC-4120-A3C9-316A958675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76640" y="2481440"/>
                  <a:ext cx="216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9992CB-41A1-49E6-9D3D-EF9680273F63}"/>
                    </a:ext>
                  </a:extLst>
                </p14:cNvPr>
                <p14:cNvContentPartPr/>
                <p14:nvPr/>
              </p14:nvContentPartPr>
              <p14:xfrm>
                <a:off x="9733080" y="2528240"/>
                <a:ext cx="349920" cy="10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9992CB-41A1-49E6-9D3D-EF9680273F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24440" y="2519240"/>
                  <a:ext cx="367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791019-48C2-4EFE-A654-C4B8F012936E}"/>
                    </a:ext>
                  </a:extLst>
                </p14:cNvPr>
                <p14:cNvContentPartPr/>
                <p14:nvPr/>
              </p14:nvContentPartPr>
              <p14:xfrm>
                <a:off x="9884640" y="2467040"/>
                <a:ext cx="500040" cy="27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791019-48C2-4EFE-A654-C4B8F01293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76000" y="2458040"/>
                  <a:ext cx="517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3E8205-436A-43C7-B300-5E52C8FE1415}"/>
                    </a:ext>
                  </a:extLst>
                </p14:cNvPr>
                <p14:cNvContentPartPr/>
                <p14:nvPr/>
              </p14:nvContentPartPr>
              <p14:xfrm>
                <a:off x="10347960" y="2418440"/>
                <a:ext cx="389520" cy="28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3E8205-436A-43C7-B300-5E52C8FE1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38960" y="2409440"/>
                  <a:ext cx="407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7DC89C-8A0C-408E-9C7B-8693A56736D7}"/>
                    </a:ext>
                  </a:extLst>
                </p14:cNvPr>
                <p14:cNvContentPartPr/>
                <p14:nvPr/>
              </p14:nvContentPartPr>
              <p14:xfrm>
                <a:off x="10824240" y="2345360"/>
                <a:ext cx="226800" cy="28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7DC89C-8A0C-408E-9C7B-8693A56736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815600" y="2336720"/>
                  <a:ext cx="244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EB0FC0-7F7F-463B-A7A7-E442B9574A7D}"/>
                    </a:ext>
                  </a:extLst>
                </p14:cNvPr>
                <p14:cNvContentPartPr/>
                <p14:nvPr/>
              </p14:nvContentPartPr>
              <p14:xfrm>
                <a:off x="10827840" y="2420240"/>
                <a:ext cx="234000" cy="11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EB0FC0-7F7F-463B-A7A7-E442B9574A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18840" y="2411600"/>
                  <a:ext cx="251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3483A2-EF84-44C6-B6D9-6907C4BDF22B}"/>
                    </a:ext>
                  </a:extLst>
                </p14:cNvPr>
                <p14:cNvContentPartPr/>
                <p14:nvPr/>
              </p14:nvContentPartPr>
              <p14:xfrm>
                <a:off x="11116200" y="2352920"/>
                <a:ext cx="270720" cy="23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3483A2-EF84-44C6-B6D9-6907C4BDF22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07200" y="2343920"/>
                  <a:ext cx="288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AFC823-5106-4BBB-B465-07EB5C27FDD1}"/>
                    </a:ext>
                  </a:extLst>
                </p14:cNvPr>
                <p14:cNvContentPartPr/>
                <p14:nvPr/>
              </p14:nvContentPartPr>
              <p14:xfrm>
                <a:off x="11433720" y="2348240"/>
                <a:ext cx="158400" cy="17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AFC823-5106-4BBB-B465-07EB5C27FDD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25080" y="2339240"/>
                  <a:ext cx="176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822FAF-6DCF-4659-A1CB-BEE36BBF1752}"/>
                    </a:ext>
                  </a:extLst>
                </p14:cNvPr>
                <p14:cNvContentPartPr/>
                <p14:nvPr/>
              </p14:nvContentPartPr>
              <p14:xfrm>
                <a:off x="9800040" y="2921720"/>
                <a:ext cx="236880" cy="29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822FAF-6DCF-4659-A1CB-BEE36BBF17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91400" y="2913080"/>
                  <a:ext cx="254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6176BA-AE68-489D-A210-7CD1DA29C45D}"/>
                    </a:ext>
                  </a:extLst>
                </p14:cNvPr>
                <p14:cNvContentPartPr/>
                <p14:nvPr/>
              </p14:nvContentPartPr>
              <p14:xfrm>
                <a:off x="9815880" y="2947640"/>
                <a:ext cx="587160" cy="304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6176BA-AE68-489D-A210-7CD1DA29C4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06880" y="2939000"/>
                  <a:ext cx="604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46281A-57AD-49EB-84C5-A3DABB272C2B}"/>
                    </a:ext>
                  </a:extLst>
                </p14:cNvPr>
                <p14:cNvContentPartPr/>
                <p14:nvPr/>
              </p14:nvContentPartPr>
              <p14:xfrm>
                <a:off x="10416720" y="2906960"/>
                <a:ext cx="192600" cy="32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46281A-57AD-49EB-84C5-A3DABB272C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07720" y="2898320"/>
                  <a:ext cx="210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62DE99-E12A-45A4-8A24-72592F765C71}"/>
                    </a:ext>
                  </a:extLst>
                </p14:cNvPr>
                <p14:cNvContentPartPr/>
                <p14:nvPr/>
              </p14:nvContentPartPr>
              <p14:xfrm>
                <a:off x="10314480" y="2928560"/>
                <a:ext cx="265680" cy="17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62DE99-E12A-45A4-8A24-72592F765C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05840" y="2919920"/>
                  <a:ext cx="283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126E10-C03A-4AFD-8EC7-5145C23635DD}"/>
                    </a:ext>
                  </a:extLst>
                </p14:cNvPr>
                <p14:cNvContentPartPr/>
                <p14:nvPr/>
              </p14:nvContentPartPr>
              <p14:xfrm>
                <a:off x="10640280" y="2822000"/>
                <a:ext cx="262080" cy="27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126E10-C03A-4AFD-8EC7-5145C23635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31640" y="2813360"/>
                  <a:ext cx="279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89AED2-8D98-42BE-BB49-F617570D1983}"/>
                    </a:ext>
                  </a:extLst>
                </p14:cNvPr>
                <p14:cNvContentPartPr/>
                <p14:nvPr/>
              </p14:nvContentPartPr>
              <p14:xfrm>
                <a:off x="10918560" y="2826680"/>
                <a:ext cx="347400" cy="339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89AED2-8D98-42BE-BB49-F617570D19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09920" y="2817680"/>
                  <a:ext cx="365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05B05C-CD06-4185-9C16-95C470D5CB95}"/>
                    </a:ext>
                  </a:extLst>
                </p14:cNvPr>
                <p14:cNvContentPartPr/>
                <p14:nvPr/>
              </p14:nvContentPartPr>
              <p14:xfrm>
                <a:off x="11343720" y="2735240"/>
                <a:ext cx="253440" cy="43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05B05C-CD06-4185-9C16-95C470D5CB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335080" y="2726240"/>
                  <a:ext cx="2710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C52374-AFA6-48E8-BBF9-F51CD279DCFF}"/>
                    </a:ext>
                  </a:extLst>
                </p14:cNvPr>
                <p14:cNvContentPartPr/>
                <p14:nvPr/>
              </p14:nvContentPartPr>
              <p14:xfrm>
                <a:off x="11292960" y="2756480"/>
                <a:ext cx="426960" cy="15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C52374-AFA6-48E8-BBF9-F51CD279DCF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84320" y="2747480"/>
                  <a:ext cx="444600" cy="17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814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640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Multimedia Systems Lecture – 27</vt:lpstr>
      <vt:lpstr>Dictionary-Based Coding</vt:lpstr>
      <vt:lpstr>PowerPoint Presentation</vt:lpstr>
      <vt:lpstr>LZW Compression</vt:lpstr>
      <vt:lpstr>PowerPoint Presentation</vt:lpstr>
      <vt:lpstr>PowerPoint Presentation</vt:lpstr>
      <vt:lpstr>PowerPoint Presentation</vt:lpstr>
      <vt:lpstr>LZW Decompression</vt:lpstr>
      <vt:lpstr>PowerPoint Presentation</vt:lpstr>
      <vt:lpstr>PowerPoint Presentation</vt:lpstr>
      <vt:lpstr>PowerPoint Presentation</vt:lpstr>
      <vt:lpstr>PowerPoint Presentation</vt:lpstr>
      <vt:lpstr>LZW Decompression (Modified)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27</dc:title>
  <dc:creator>Priyambada Subudhi</dc:creator>
  <cp:lastModifiedBy>Priyambada Subudhi</cp:lastModifiedBy>
  <cp:revision>3</cp:revision>
  <dcterms:created xsi:type="dcterms:W3CDTF">2022-03-14T15:50:28Z</dcterms:created>
  <dcterms:modified xsi:type="dcterms:W3CDTF">2022-03-15T10:46:00Z</dcterms:modified>
</cp:coreProperties>
</file>