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626125" y="1323875"/>
            <a:ext cx="60474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b="1" lang="en" sz="2300">
                <a:latin typeface="Arial"/>
                <a:ea typeface="Arial"/>
                <a:cs typeface="Arial"/>
                <a:sym typeface="Arial"/>
              </a:rPr>
              <a:t>Learning to Recall Dreams from Dreamers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Arna Ghosh</a:t>
            </a:r>
            <a:endParaRPr sz="1600"/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2836650" y="24299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sleep-EEG study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Takeaways from Brainhack School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Knowledge about b</a:t>
            </a:r>
            <a:r>
              <a:rPr lang="en" sz="1900"/>
              <a:t>asic MRI and fMRI concepts and processing pipelines</a:t>
            </a: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Preprocessing &amp; Visualization tools - nilearn, mne</a:t>
            </a: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Keras for quick deep learning implementation</a:t>
            </a: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Graph Convolutional Networks</a:t>
            </a:r>
            <a:endParaRPr sz="1900"/>
          </a:p>
          <a:p>
            <a: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Some great discussions on potential project ideas for upcoming BrainHacks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Goals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819150" y="1628825"/>
            <a:ext cx="7931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Train a deep convolutional architecture to discriminate people with high dream recall rate (dreamers) from those with low dream recall rate (non-dreamers)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Observe the decoding (classification) accuracies for different sleep stages to identify key sleep stage containing differences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Try to train on identifying individual subjects - use as person identification tool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538" y="951400"/>
            <a:ext cx="6502925" cy="365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Updates and Results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819150" y="1304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Only SWS stage data used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Subject prediction with less data → need to check with baseline methods using ML techniques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More linear layers were required to learn subject-specific features → subject adversary to have more linear layers that group classifier</a:t>
            </a:r>
            <a:endParaRPr/>
          </a:p>
        </p:txBody>
      </p:sp>
      <p:pic>
        <p:nvPicPr>
          <p:cNvPr id="154" name="Shape 15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050" y="2276575"/>
            <a:ext cx="4274499" cy="263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200" y="2139100"/>
            <a:ext cx="1823801" cy="14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2000" y="2139100"/>
            <a:ext cx="1823801" cy="1439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9325" y="3499708"/>
            <a:ext cx="1823801" cy="143984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5297850" y="2007225"/>
            <a:ext cx="1004100" cy="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100 segments</a:t>
            </a:r>
            <a:endParaRPr sz="1000"/>
          </a:p>
        </p:txBody>
      </p:sp>
      <p:sp>
        <p:nvSpPr>
          <p:cNvPr id="159" name="Shape 159"/>
          <p:cNvSpPr txBox="1"/>
          <p:nvPr/>
        </p:nvSpPr>
        <p:spPr>
          <a:xfrm>
            <a:off x="7201850" y="2007225"/>
            <a:ext cx="1004100" cy="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</a:t>
            </a:r>
            <a:r>
              <a:rPr lang="en" sz="1000"/>
              <a:t>0 segments</a:t>
            </a:r>
            <a:endParaRPr sz="1000"/>
          </a:p>
        </p:txBody>
      </p:sp>
      <p:sp>
        <p:nvSpPr>
          <p:cNvPr id="160" name="Shape 160"/>
          <p:cNvSpPr txBox="1"/>
          <p:nvPr/>
        </p:nvSpPr>
        <p:spPr>
          <a:xfrm>
            <a:off x="6319175" y="3391400"/>
            <a:ext cx="1004100" cy="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25</a:t>
            </a:r>
            <a:r>
              <a:rPr lang="en" sz="1000"/>
              <a:t> segments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