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66" r:id="rId1"/>
  </p:sldMasterIdLst>
  <p:notesMasterIdLst>
    <p:notesMasterId r:id="rId13"/>
  </p:notesMasterIdLst>
  <p:sldIdLst>
    <p:sldId id="270" r:id="rId2"/>
    <p:sldId id="257" r:id="rId3"/>
    <p:sldId id="258" r:id="rId4"/>
    <p:sldId id="262" r:id="rId5"/>
    <p:sldId id="263" r:id="rId6"/>
    <p:sldId id="264" r:id="rId7"/>
    <p:sldId id="265" r:id="rId8"/>
    <p:sldId id="271" r:id="rId9"/>
    <p:sldId id="266" r:id="rId10"/>
    <p:sldId id="267" r:id="rId11"/>
    <p:sldId id="268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Trebuchet MS" panose="020B0703020202090204" pitchFamily="34" charset="0"/>
      <p:regular r:id="rId18"/>
      <p:bold r:id="rId19"/>
      <p:italic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gglfGCNn02NmW0xEhBTPkrcEwq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C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0"/>
    <p:restoredTop sz="94639"/>
  </p:normalViewPr>
  <p:slideViewPr>
    <p:cSldViewPr snapToGrid="0">
      <p:cViewPr varScale="1">
        <p:scale>
          <a:sx n="118" d="100"/>
          <a:sy n="118" d="100"/>
        </p:scale>
        <p:origin x="20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2769C9-40CD-47AE-825B-5A2C94E42BE3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FBBB2D0-826A-4581-8250-CFC7326C3D63}">
      <dgm:prSet/>
      <dgm:spPr/>
      <dgm:t>
        <a:bodyPr/>
        <a:lstStyle/>
        <a:p>
          <a:r>
            <a:rPr lang="en-US"/>
            <a:t>🤷🏻‍♂️ Team Lead: Anirudh Lath aka RUDY</a:t>
          </a:r>
        </a:p>
      </dgm:t>
    </dgm:pt>
    <dgm:pt modelId="{4E51D5C8-810D-49F5-826E-9617B99E810D}" type="parTrans" cxnId="{EC5BFEC5-4CF6-4D07-A825-8A5F28A011F8}">
      <dgm:prSet/>
      <dgm:spPr/>
      <dgm:t>
        <a:bodyPr/>
        <a:lstStyle/>
        <a:p>
          <a:endParaRPr lang="en-US"/>
        </a:p>
      </dgm:t>
    </dgm:pt>
    <dgm:pt modelId="{53AC96E6-B8DC-4F2B-98D5-2F9590788EEE}" type="sibTrans" cxnId="{EC5BFEC5-4CF6-4D07-A825-8A5F28A011F8}">
      <dgm:prSet/>
      <dgm:spPr/>
      <dgm:t>
        <a:bodyPr/>
        <a:lstStyle/>
        <a:p>
          <a:endParaRPr lang="en-US"/>
        </a:p>
      </dgm:t>
    </dgm:pt>
    <dgm:pt modelId="{E6B81D12-90EF-4277-BD38-92B2452667CD}">
      <dgm:prSet/>
      <dgm:spPr/>
      <dgm:t>
        <a:bodyPr/>
        <a:lstStyle/>
        <a:p>
          <a:r>
            <a:rPr lang="en-US"/>
            <a:t>👧🏻 Design Lead: Imane Laaroussi</a:t>
          </a:r>
        </a:p>
      </dgm:t>
    </dgm:pt>
    <dgm:pt modelId="{E7CB0937-AA27-4A84-937F-CACA46526C2B}" type="parTrans" cxnId="{4D11879D-74C2-4536-9C7B-6A1226CB4A2A}">
      <dgm:prSet/>
      <dgm:spPr/>
      <dgm:t>
        <a:bodyPr/>
        <a:lstStyle/>
        <a:p>
          <a:endParaRPr lang="en-US"/>
        </a:p>
      </dgm:t>
    </dgm:pt>
    <dgm:pt modelId="{C15373D5-CB6F-4C82-8DCA-A9625348ECEE}" type="sibTrans" cxnId="{4D11879D-74C2-4536-9C7B-6A1226CB4A2A}">
      <dgm:prSet/>
      <dgm:spPr/>
      <dgm:t>
        <a:bodyPr/>
        <a:lstStyle/>
        <a:p>
          <a:endParaRPr lang="en-US"/>
        </a:p>
      </dgm:t>
    </dgm:pt>
    <dgm:pt modelId="{DAEAA546-850B-4A42-96DE-57842ABB5EEA}">
      <dgm:prSet/>
      <dgm:spPr/>
      <dgm:t>
        <a:bodyPr/>
        <a:lstStyle/>
        <a:p>
          <a:r>
            <a:rPr lang="en-US"/>
            <a:t>💃🏻 Test Lead: Polina Lyubavina</a:t>
          </a:r>
        </a:p>
      </dgm:t>
    </dgm:pt>
    <dgm:pt modelId="{DF625DB2-FD22-439C-96BD-43E31A249C7F}" type="parTrans" cxnId="{2E6C0999-DE43-469E-BDE1-65A64F6C2514}">
      <dgm:prSet/>
      <dgm:spPr/>
      <dgm:t>
        <a:bodyPr/>
        <a:lstStyle/>
        <a:p>
          <a:endParaRPr lang="en-US"/>
        </a:p>
      </dgm:t>
    </dgm:pt>
    <dgm:pt modelId="{6827D5A4-4281-4F3A-8479-9960C22B9C3D}" type="sibTrans" cxnId="{2E6C0999-DE43-469E-BDE1-65A64F6C2514}">
      <dgm:prSet/>
      <dgm:spPr/>
      <dgm:t>
        <a:bodyPr/>
        <a:lstStyle/>
        <a:p>
          <a:endParaRPr lang="en-US"/>
        </a:p>
      </dgm:t>
    </dgm:pt>
    <dgm:pt modelId="{6DCEA520-8C68-5A47-95F2-C29D2E2E8D15}" type="pres">
      <dgm:prSet presAssocID="{C92769C9-40CD-47AE-825B-5A2C94E42BE3}" presName="linear" presStyleCnt="0">
        <dgm:presLayoutVars>
          <dgm:animLvl val="lvl"/>
          <dgm:resizeHandles val="exact"/>
        </dgm:presLayoutVars>
      </dgm:prSet>
      <dgm:spPr/>
    </dgm:pt>
    <dgm:pt modelId="{7C33D598-B2BD-AC4D-8775-42D88D81CA9F}" type="pres">
      <dgm:prSet presAssocID="{DFBBB2D0-826A-4581-8250-CFC7326C3D6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DC129FA-7CDF-F547-8DBE-B4C128806750}" type="pres">
      <dgm:prSet presAssocID="{53AC96E6-B8DC-4F2B-98D5-2F9590788EEE}" presName="spacer" presStyleCnt="0"/>
      <dgm:spPr/>
    </dgm:pt>
    <dgm:pt modelId="{E8549A1E-B3C1-3B4D-8DA9-A8CF2F9FE092}" type="pres">
      <dgm:prSet presAssocID="{E6B81D12-90EF-4277-BD38-92B2452667C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0866FFD-164C-664B-94A3-F527EE950F46}" type="pres">
      <dgm:prSet presAssocID="{C15373D5-CB6F-4C82-8DCA-A9625348ECEE}" presName="spacer" presStyleCnt="0"/>
      <dgm:spPr/>
    </dgm:pt>
    <dgm:pt modelId="{3D34C6FB-0402-8F47-BF9E-1334FBA1F739}" type="pres">
      <dgm:prSet presAssocID="{DAEAA546-850B-4A42-96DE-57842ABB5EE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84C4573-FDF3-E645-B0AD-808DF760C046}" type="presOf" srcId="{E6B81D12-90EF-4277-BD38-92B2452667CD}" destId="{E8549A1E-B3C1-3B4D-8DA9-A8CF2F9FE092}" srcOrd="0" destOrd="0" presId="urn:microsoft.com/office/officeart/2005/8/layout/vList2"/>
    <dgm:cxn modelId="{2E6C0999-DE43-469E-BDE1-65A64F6C2514}" srcId="{C92769C9-40CD-47AE-825B-5A2C94E42BE3}" destId="{DAEAA546-850B-4A42-96DE-57842ABB5EEA}" srcOrd="2" destOrd="0" parTransId="{DF625DB2-FD22-439C-96BD-43E31A249C7F}" sibTransId="{6827D5A4-4281-4F3A-8479-9960C22B9C3D}"/>
    <dgm:cxn modelId="{4D11879D-74C2-4536-9C7B-6A1226CB4A2A}" srcId="{C92769C9-40CD-47AE-825B-5A2C94E42BE3}" destId="{E6B81D12-90EF-4277-BD38-92B2452667CD}" srcOrd="1" destOrd="0" parTransId="{E7CB0937-AA27-4A84-937F-CACA46526C2B}" sibTransId="{C15373D5-CB6F-4C82-8DCA-A9625348ECEE}"/>
    <dgm:cxn modelId="{0867BEA9-2203-A847-936A-53DA1CBF52A5}" type="presOf" srcId="{C92769C9-40CD-47AE-825B-5A2C94E42BE3}" destId="{6DCEA520-8C68-5A47-95F2-C29D2E2E8D15}" srcOrd="0" destOrd="0" presId="urn:microsoft.com/office/officeart/2005/8/layout/vList2"/>
    <dgm:cxn modelId="{EC5BFEC5-4CF6-4D07-A825-8A5F28A011F8}" srcId="{C92769C9-40CD-47AE-825B-5A2C94E42BE3}" destId="{DFBBB2D0-826A-4581-8250-CFC7326C3D63}" srcOrd="0" destOrd="0" parTransId="{4E51D5C8-810D-49F5-826E-9617B99E810D}" sibTransId="{53AC96E6-B8DC-4F2B-98D5-2F9590788EEE}"/>
    <dgm:cxn modelId="{C4A85ECD-3684-FD43-B8E9-5E398952A8BA}" type="presOf" srcId="{DAEAA546-850B-4A42-96DE-57842ABB5EEA}" destId="{3D34C6FB-0402-8F47-BF9E-1334FBA1F739}" srcOrd="0" destOrd="0" presId="urn:microsoft.com/office/officeart/2005/8/layout/vList2"/>
    <dgm:cxn modelId="{C9980CDB-CC0E-F947-ADD7-D78516968CC6}" type="presOf" srcId="{DFBBB2D0-826A-4581-8250-CFC7326C3D63}" destId="{7C33D598-B2BD-AC4D-8775-42D88D81CA9F}" srcOrd="0" destOrd="0" presId="urn:microsoft.com/office/officeart/2005/8/layout/vList2"/>
    <dgm:cxn modelId="{F10374D4-FBA2-5E41-A8E5-1E11DDE394F4}" type="presParOf" srcId="{6DCEA520-8C68-5A47-95F2-C29D2E2E8D15}" destId="{7C33D598-B2BD-AC4D-8775-42D88D81CA9F}" srcOrd="0" destOrd="0" presId="urn:microsoft.com/office/officeart/2005/8/layout/vList2"/>
    <dgm:cxn modelId="{8FE400DD-6DDE-214F-B8B1-AC183D0CBDAF}" type="presParOf" srcId="{6DCEA520-8C68-5A47-95F2-C29D2E2E8D15}" destId="{0DC129FA-7CDF-F547-8DBE-B4C128806750}" srcOrd="1" destOrd="0" presId="urn:microsoft.com/office/officeart/2005/8/layout/vList2"/>
    <dgm:cxn modelId="{9F44E5A1-46C0-5D40-AD4C-905A3D692BE3}" type="presParOf" srcId="{6DCEA520-8C68-5A47-95F2-C29D2E2E8D15}" destId="{E8549A1E-B3C1-3B4D-8DA9-A8CF2F9FE092}" srcOrd="2" destOrd="0" presId="urn:microsoft.com/office/officeart/2005/8/layout/vList2"/>
    <dgm:cxn modelId="{BC4691E4-4542-3545-B3B1-2273740B2C11}" type="presParOf" srcId="{6DCEA520-8C68-5A47-95F2-C29D2E2E8D15}" destId="{20866FFD-164C-664B-94A3-F527EE950F46}" srcOrd="3" destOrd="0" presId="urn:microsoft.com/office/officeart/2005/8/layout/vList2"/>
    <dgm:cxn modelId="{6F2F09FA-0605-0D44-96ED-6779F7D8B984}" type="presParOf" srcId="{6DCEA520-8C68-5A47-95F2-C29D2E2E8D15}" destId="{3D34C6FB-0402-8F47-BF9E-1334FBA1F73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33D598-B2BD-AC4D-8775-42D88D81CA9F}">
      <dsp:nvSpPr>
        <dsp:cNvPr id="0" name=""/>
        <dsp:cNvSpPr/>
      </dsp:nvSpPr>
      <dsp:spPr>
        <a:xfrm>
          <a:off x="0" y="99587"/>
          <a:ext cx="6261100" cy="17105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🤷🏻‍♂️ Team Lead: Anirudh Lath aka RUDY</a:t>
          </a:r>
        </a:p>
      </dsp:txBody>
      <dsp:txXfrm>
        <a:off x="83502" y="183089"/>
        <a:ext cx="6094096" cy="1543536"/>
      </dsp:txXfrm>
    </dsp:sp>
    <dsp:sp modelId="{E8549A1E-B3C1-3B4D-8DA9-A8CF2F9FE092}">
      <dsp:nvSpPr>
        <dsp:cNvPr id="0" name=""/>
        <dsp:cNvSpPr/>
      </dsp:nvSpPr>
      <dsp:spPr>
        <a:xfrm>
          <a:off x="0" y="1933967"/>
          <a:ext cx="6261100" cy="1710540"/>
        </a:xfrm>
        <a:prstGeom prst="roundRect">
          <a:avLst/>
        </a:prstGeom>
        <a:gradFill rotWithShape="0">
          <a:gsLst>
            <a:gs pos="0">
              <a:schemeClr val="accent2">
                <a:hueOff val="2771159"/>
                <a:satOff val="-477"/>
                <a:lumOff val="-490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2771159"/>
                <a:satOff val="-477"/>
                <a:lumOff val="-490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2771159"/>
                <a:satOff val="-477"/>
                <a:lumOff val="-490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👧🏻 Design Lead: Imane Laaroussi</a:t>
          </a:r>
        </a:p>
      </dsp:txBody>
      <dsp:txXfrm>
        <a:off x="83502" y="2017469"/>
        <a:ext cx="6094096" cy="1543536"/>
      </dsp:txXfrm>
    </dsp:sp>
    <dsp:sp modelId="{3D34C6FB-0402-8F47-BF9E-1334FBA1F739}">
      <dsp:nvSpPr>
        <dsp:cNvPr id="0" name=""/>
        <dsp:cNvSpPr/>
      </dsp:nvSpPr>
      <dsp:spPr>
        <a:xfrm>
          <a:off x="0" y="3768347"/>
          <a:ext cx="6261100" cy="1710540"/>
        </a:xfrm>
        <a:prstGeom prst="roundRect">
          <a:avLst/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5542319"/>
                <a:satOff val="-953"/>
                <a:lumOff val="-9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💃🏻 Test Lead: Polina Lyubavina</a:t>
          </a:r>
        </a:p>
      </dsp:txBody>
      <dsp:txXfrm>
        <a:off x="83502" y="3851849"/>
        <a:ext cx="6094096" cy="1543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95951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9/20/22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1682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715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030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008616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9829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9/20/22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6213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9/20/22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2503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9/20/22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7647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3FFE419-2371-464F-8239-3959401C3561}" type="datetimeFigureOut">
              <a:rPr lang="en-US" smtClean="0"/>
              <a:t>9/20/22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2837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0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9/20/22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1835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9/20/22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0648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9/20/22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4301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9/20/22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246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9/20/22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02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9/20/22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5678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7818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9/20/22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124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2E911EF-80F5-4781-A4DF-44EFAF242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0A2A734-17E4-44D5-9630-D54D6AF74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FFB5C33-24B2-4764-BDBD-4C10A21DB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8808" y="0"/>
            <a:ext cx="340319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EB601E2-EFED-4313-BEE4-9E27B94FC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2852"/>
            <a:ext cx="9110541" cy="24655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425DB5A-CEE1-4EE1-8C4A-689E49D35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9110542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A5CE63-BAC7-43FC-9B0C-1314B8043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10" y="2733709"/>
            <a:ext cx="7657792" cy="13730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 err="1">
                <a:solidFill>
                  <a:srgbClr val="FFFFFF"/>
                </a:solidFill>
              </a:rPr>
              <a:t>FitLife</a:t>
            </a:r>
            <a:endParaRPr lang="en-US" sz="5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52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200" dirty="0">
                <a:latin typeface="+mj-lt"/>
              </a:rPr>
              <a:t>Bugs and Enhancements</a:t>
            </a:r>
            <a:endParaRPr sz="3200" dirty="0">
              <a:latin typeface="+mj-lt"/>
            </a:endParaRPr>
          </a:p>
        </p:txBody>
      </p:sp>
      <p:sp>
        <p:nvSpPr>
          <p:cNvPr id="138" name="Google Shape;138;p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200" dirty="0">
                <a:latin typeface="+mj-lt"/>
              </a:rPr>
              <a:t>Tests feedbacks</a:t>
            </a:r>
            <a:endParaRPr sz="3200" dirty="0"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3B7D8-807F-EF89-BD13-458CB2995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DB5A43-6475-0C23-FDCF-C35497D74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latin typeface="+mj-lt"/>
              </a:rPr>
              <a:t>Team Architecture </a:t>
            </a:r>
          </a:p>
        </p:txBody>
      </p:sp>
      <p:graphicFrame>
        <p:nvGraphicFramePr>
          <p:cNvPr id="84" name="Google Shape;69;p2">
            <a:extLst>
              <a:ext uri="{FF2B5EF4-FFF2-40B4-BE49-F238E27FC236}">
                <a16:creationId xmlns:a16="http://schemas.microsoft.com/office/drawing/2014/main" id="{DFDDE9F0-451B-0AA1-A5E2-74FA4284D9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3918911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>
            <a:extLst>
              <a:ext uri="{FF2B5EF4-FFF2-40B4-BE49-F238E27FC236}">
                <a16:creationId xmlns:a16="http://schemas.microsoft.com/office/drawing/2014/main" id="{01A3CA1B-1530-4046-A299-90F41FE7F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785DE991-651A-4067-9345-354591453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B1A7D09E-FC38-41AC-AD2B-A9DCCFCB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3717E301-9A1C-441F-BCE3-A7978A1C3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C92FBE1-7876-42B4-BB11-46FF68221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533FF7DD-D2FA-46C8-9787-A6952E98A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35C36830-A033-4A06-A25D-A600188CA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689DAA74-CAD5-45BD-BA32-B0C7B6491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F48975C2-BBC3-402B-A091-9D2FA45F2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1B027622-B281-4F07-A9C1-98988A69C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5400" dirty="0"/>
              <a:t>UI Design</a:t>
            </a:r>
          </a:p>
        </p:txBody>
      </p:sp>
      <p:sp>
        <p:nvSpPr>
          <p:cNvPr id="75" name="Google Shape;75;p9"/>
          <p:cNvSpPr txBox="1">
            <a:spLocks noGrp="1"/>
          </p:cNvSpPr>
          <p:nvPr>
            <p:ph idx="1"/>
          </p:nvPr>
        </p:nvSpPr>
        <p:spPr>
          <a:xfrm>
            <a:off x="680323" y="5101298"/>
            <a:ext cx="3739277" cy="1116622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 algn="r"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000"/>
              <a:t>For mock-up we used Figma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FB09352-F9E7-4EC8-B376-EE4A13B7E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Map&#10;&#10;Description automatically generated">
            <a:extLst>
              <a:ext uri="{FF2B5EF4-FFF2-40B4-BE49-F238E27FC236}">
                <a16:creationId xmlns:a16="http://schemas.microsoft.com/office/drawing/2014/main" id="{A2BF1260-4032-193E-9535-84FA216C58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085" y="1210215"/>
            <a:ext cx="2658465" cy="4430776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73EA34-59D2-E235-4703-FCFAAD9812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68545" y="1259351"/>
            <a:ext cx="2672957" cy="43112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5B5FB5AC-39B2-4094-B486-0FCD501D5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7150CFE4-97B0-48C6-ACD6-9399CBA11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id="{A3C6F7F0-46EA-4F8E-A112-1B517C2B5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691A3CC-CDA1-4C3B-9150-FCFB5373D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7" name="Picture 106" descr="Person pointing on a map">
            <a:extLst>
              <a:ext uri="{FF2B5EF4-FFF2-40B4-BE49-F238E27FC236}">
                <a16:creationId xmlns:a16="http://schemas.microsoft.com/office/drawing/2014/main" id="{42D8EAA5-0DCA-6D92-95DF-4049A622006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531" r="26142" b="-1"/>
          <a:stretch/>
        </p:blipFill>
        <p:spPr>
          <a:xfrm>
            <a:off x="6093556" y="10"/>
            <a:ext cx="6095267" cy="685799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0A59D270-32B9-42B3-935F-106B2124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1D369348-41FF-46AE-8D88-31B1A1C4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" name="Google Shape;105;p13"/>
          <p:cNvSpPr txBox="1"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5400" dirty="0"/>
              <a:t>Google Maps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idx="1"/>
          </p:nvPr>
        </p:nvSpPr>
        <p:spPr>
          <a:xfrm>
            <a:off x="680323" y="4831173"/>
            <a:ext cx="5192940" cy="11176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fontScale="62500" lnSpcReduction="20000"/>
          </a:bodyPr>
          <a:lstStyle/>
          <a:p>
            <a:pPr marL="0" lvl="0" indent="0" algn="r">
              <a:lnSpc>
                <a:spcPct val="120000"/>
              </a:lnSpc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000" dirty="0"/>
              <a:t>Nearby Hikes show up on Google Maps API, this works through using the city the user enters in the personal details section, and then formulating a search of “Hikes” + &lt;City Name&gt; in Googles Maps.</a:t>
            </a:r>
            <a:br>
              <a:rPr lang="en-US" sz="2000" dirty="0"/>
            </a:b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5B5FB5AC-39B2-4094-B486-0FCD501D5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7150CFE4-97B0-48C6-ACD6-9399CBA11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24" name="Rectangle 123">
            <a:extLst>
              <a:ext uri="{FF2B5EF4-FFF2-40B4-BE49-F238E27FC236}">
                <a16:creationId xmlns:a16="http://schemas.microsoft.com/office/drawing/2014/main" id="{A3C6F7F0-46EA-4F8E-A112-1B517C2B5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691A3CC-CDA1-4C3B-9150-FCFB5373D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4" name="Picture 113" descr="Geometric white clouds on a blue sky">
            <a:extLst>
              <a:ext uri="{FF2B5EF4-FFF2-40B4-BE49-F238E27FC236}">
                <a16:creationId xmlns:a16="http://schemas.microsoft.com/office/drawing/2014/main" id="{2C71DD0C-8F8B-D02C-B1C1-86184D62937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74" r="31068"/>
          <a:stretch/>
        </p:blipFill>
        <p:spPr>
          <a:xfrm>
            <a:off x="6093556" y="10"/>
            <a:ext cx="6095267" cy="685799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0A59D270-32B9-42B3-935F-106B2124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130" name="Rectangle 129">
            <a:extLst>
              <a:ext uri="{FF2B5EF4-FFF2-40B4-BE49-F238E27FC236}">
                <a16:creationId xmlns:a16="http://schemas.microsoft.com/office/drawing/2014/main" id="{1D369348-41FF-46AE-8D88-31B1A1C4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5400" dirty="0"/>
              <a:t>Weather</a:t>
            </a:r>
          </a:p>
        </p:txBody>
      </p:sp>
      <p:sp>
        <p:nvSpPr>
          <p:cNvPr id="111" name="Google Shape;111;p14"/>
          <p:cNvSpPr txBox="1">
            <a:spLocks noGrp="1"/>
          </p:cNvSpPr>
          <p:nvPr>
            <p:ph idx="1"/>
          </p:nvPr>
        </p:nvSpPr>
        <p:spPr>
          <a:xfrm>
            <a:off x="680323" y="4831173"/>
            <a:ext cx="5192940" cy="11176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fontScale="92500" lnSpcReduction="20000"/>
          </a:bodyPr>
          <a:lstStyle/>
          <a:p>
            <a:pPr marL="0" lvl="0" indent="0" algn="r"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000" dirty="0"/>
              <a:t>Weather also uses the personal details to automatically fill in the city that you are currently location in and gives you a detailed summary of the weather in your city.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122">
            <a:extLst>
              <a:ext uri="{FF2B5EF4-FFF2-40B4-BE49-F238E27FC236}">
                <a16:creationId xmlns:a16="http://schemas.microsoft.com/office/drawing/2014/main" id="{2F74CD13-E6E2-4BA1-A746-26D1A485D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B346EC20-981A-4C3D-BE3E-545E9E7AA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679C49F-A469-46CB-BDFA-0DD516D5A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2EF22102-83EB-49F5-99EC-1534C57EE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0EC250B3-686F-4E97-8FFD-8AE8ECD5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3" name="Rectangle 132">
            <a:extLst>
              <a:ext uri="{FF2B5EF4-FFF2-40B4-BE49-F238E27FC236}">
                <a16:creationId xmlns:a16="http://schemas.microsoft.com/office/drawing/2014/main" id="{18FC1D19-E041-4237-A5BA-C4AE6053E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5" name="Picture 134">
            <a:extLst>
              <a:ext uri="{FF2B5EF4-FFF2-40B4-BE49-F238E27FC236}">
                <a16:creationId xmlns:a16="http://schemas.microsoft.com/office/drawing/2014/main" id="{6D13559B-E23C-47B0-85B4-A5B45E06E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F64B2F9A-7624-4415-8E08-C4D39E3C2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2628F87C-324A-4D1B-974A-A6FDCC035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DBA7A4D0-1A4C-4A8C-8817-293A0A4DC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sz="5400" dirty="0"/>
              <a:t>UX Design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ECF6FA7-82C7-46C2-9C9C-0D306AE45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1608" y="488844"/>
            <a:ext cx="2687741" cy="350683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0D8EE2CA-D38F-BD23-A13F-70F7581724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4236" y="633592"/>
            <a:ext cx="1970616" cy="3217333"/>
          </a:xfrm>
          <a:prstGeom prst="rect">
            <a:avLst/>
          </a:prstGeom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AD8F9F77-42B9-414C-A605-F30062CD9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86569" y="488844"/>
            <a:ext cx="2220800" cy="244167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320ADB-20F1-584F-E2E7-D306C78FA0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30910" y="633591"/>
            <a:ext cx="1324796" cy="2136769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70D265CB-33C1-42F1-9F79-244C3A60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1608" y="4140422"/>
            <a:ext cx="2687741" cy="219645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68CDCD-B66A-84D6-D2BD-130EF670B2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0702" y="4314825"/>
            <a:ext cx="1157683" cy="1859733"/>
          </a:xfrm>
          <a:prstGeom prst="rect">
            <a:avLst/>
          </a:prstGeom>
        </p:spPr>
      </p:pic>
      <p:sp>
        <p:nvSpPr>
          <p:cNvPr id="149" name="Rectangle 148">
            <a:extLst>
              <a:ext uri="{FF2B5EF4-FFF2-40B4-BE49-F238E27FC236}">
                <a16:creationId xmlns:a16="http://schemas.microsoft.com/office/drawing/2014/main" id="{85363627-DA02-4CD8-9078-1D88A6999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86569" y="3108997"/>
            <a:ext cx="2220800" cy="321966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Map&#10;&#10;Description automatically generated">
            <a:extLst>
              <a:ext uri="{FF2B5EF4-FFF2-40B4-BE49-F238E27FC236}">
                <a16:creationId xmlns:a16="http://schemas.microsoft.com/office/drawing/2014/main" id="{5E742E76-068A-2FFC-661D-E0A068C4D0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172" y="3278071"/>
            <a:ext cx="1737891" cy="28964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128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1" name="Picture 130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2" name="Picture 132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53" name="Rectangle 134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4" name="Rectangle 136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5" name="Picture 138">
            <a:extLst>
              <a:ext uri="{FF2B5EF4-FFF2-40B4-BE49-F238E27FC236}">
                <a16:creationId xmlns:a16="http://schemas.microsoft.com/office/drawing/2014/main" id="{AF9C2BBD-AAF7-4C85-9BE4-E4C2F5235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156" name="Picture 140">
            <a:extLst>
              <a:ext uri="{FF2B5EF4-FFF2-40B4-BE49-F238E27FC236}">
                <a16:creationId xmlns:a16="http://schemas.microsoft.com/office/drawing/2014/main" id="{AEEF8B78-E487-4E1A-8945-35B4041B0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7" name="Rectangle 142">
            <a:extLst>
              <a:ext uri="{FF2B5EF4-FFF2-40B4-BE49-F238E27FC236}">
                <a16:creationId xmlns:a16="http://schemas.microsoft.com/office/drawing/2014/main" id="{B9B4F0B3-5A15-4AAD-B054-8BA920987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8" name="Picture 144">
            <a:extLst>
              <a:ext uri="{FF2B5EF4-FFF2-40B4-BE49-F238E27FC236}">
                <a16:creationId xmlns:a16="http://schemas.microsoft.com/office/drawing/2014/main" id="{CCA43FE3-BC3A-4163-B2D9-721AA0F6F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159" name="Rectangle 146">
            <a:extLst>
              <a:ext uri="{FF2B5EF4-FFF2-40B4-BE49-F238E27FC236}">
                <a16:creationId xmlns:a16="http://schemas.microsoft.com/office/drawing/2014/main" id="{488AAD42-9F71-4F14-AE1E-C05DCFC60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sz="5400">
                <a:solidFill>
                  <a:srgbClr val="FFFFFF"/>
                </a:solidFill>
              </a:rPr>
              <a:t>Class Diagram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1B962C9-BE53-4915-9C0C-B53DCD378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557B61DB-30B2-6761-3AD1-307C83E1A3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3085" y="1483506"/>
            <a:ext cx="5629268" cy="3884194"/>
          </a:xfrm>
          <a:prstGeom prst="rect">
            <a:avLst/>
          </a:prstGeom>
          <a:ln>
            <a:noFill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128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1" name="Picture 130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2" name="Picture 132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53" name="Rectangle 134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4" name="Rectangle 136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5" name="Picture 138">
            <a:extLst>
              <a:ext uri="{FF2B5EF4-FFF2-40B4-BE49-F238E27FC236}">
                <a16:creationId xmlns:a16="http://schemas.microsoft.com/office/drawing/2014/main" id="{AF9C2BBD-AAF7-4C85-9BE4-E4C2F5235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156" name="Picture 140">
            <a:extLst>
              <a:ext uri="{FF2B5EF4-FFF2-40B4-BE49-F238E27FC236}">
                <a16:creationId xmlns:a16="http://schemas.microsoft.com/office/drawing/2014/main" id="{AEEF8B78-E487-4E1A-8945-35B4041B0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7" name="Rectangle 142">
            <a:extLst>
              <a:ext uri="{FF2B5EF4-FFF2-40B4-BE49-F238E27FC236}">
                <a16:creationId xmlns:a16="http://schemas.microsoft.com/office/drawing/2014/main" id="{B9B4F0B3-5A15-4AAD-B054-8BA920987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8" name="Picture 144">
            <a:extLst>
              <a:ext uri="{FF2B5EF4-FFF2-40B4-BE49-F238E27FC236}">
                <a16:creationId xmlns:a16="http://schemas.microsoft.com/office/drawing/2014/main" id="{CCA43FE3-BC3A-4163-B2D9-721AA0F6F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159" name="Rectangle 146">
            <a:extLst>
              <a:ext uri="{FF2B5EF4-FFF2-40B4-BE49-F238E27FC236}">
                <a16:creationId xmlns:a16="http://schemas.microsoft.com/office/drawing/2014/main" id="{488AAD42-9F71-4F14-AE1E-C05DCFC60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sz="5400">
                <a:solidFill>
                  <a:srgbClr val="FFFFFF"/>
                </a:solidFill>
              </a:rPr>
              <a:t>Exploring Firebase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1B962C9-BE53-4915-9C0C-B53DCD378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080159-9912-6677-4C13-A093E97B1346}"/>
              </a:ext>
            </a:extLst>
          </p:cNvPr>
          <p:cNvSpPr txBox="1"/>
          <p:nvPr/>
        </p:nvSpPr>
        <p:spPr>
          <a:xfrm>
            <a:off x="5508171" y="1251857"/>
            <a:ext cx="5791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Authentication:</a:t>
            </a:r>
          </a:p>
          <a:p>
            <a:endParaRPr lang="en-US" dirty="0"/>
          </a:p>
          <a:p>
            <a:r>
              <a:rPr lang="en-US" dirty="0"/>
              <a:t>We explored Firebase authentication API to manage users. Even though it is not in the current implementation of this app, it is being explored on a different repo.</a:t>
            </a:r>
          </a:p>
          <a:p>
            <a:endParaRPr lang="en-US" dirty="0"/>
          </a:p>
          <a:p>
            <a:r>
              <a:rPr lang="en-US" dirty="0"/>
              <a:t>User Data:</a:t>
            </a:r>
          </a:p>
          <a:p>
            <a:endParaRPr lang="en-US" dirty="0"/>
          </a:p>
          <a:p>
            <a:r>
              <a:rPr lang="en-US" dirty="0"/>
              <a:t>We are in the processing of understanding how the </a:t>
            </a:r>
            <a:r>
              <a:rPr lang="en-US" dirty="0" err="1"/>
              <a:t>realtime</a:t>
            </a:r>
            <a:r>
              <a:rPr lang="en-US" dirty="0"/>
              <a:t> database system for firebase works. Once we do this, it should enable us to provide a seamless industry standard user experience to the users of our app.</a:t>
            </a:r>
          </a:p>
        </p:txBody>
      </p:sp>
    </p:spTree>
    <p:extLst>
      <p:ext uri="{BB962C8B-B14F-4D97-AF65-F5344CB8AC3E}">
        <p14:creationId xmlns:p14="http://schemas.microsoft.com/office/powerpoint/2010/main" val="2081877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200" dirty="0">
                <a:latin typeface="+mj-lt"/>
              </a:rPr>
              <a:t>Data requirements</a:t>
            </a:r>
            <a:endParaRPr sz="3200" dirty="0">
              <a:latin typeface="+mj-lt"/>
            </a:endParaRPr>
          </a:p>
        </p:txBody>
      </p:sp>
      <p:sp>
        <p:nvSpPr>
          <p:cNvPr id="132" name="Google Shape;132;p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{12EEB762-011A-DA4C-8431-857A4997A91D}tf10001057</Template>
  <TotalTime>13051</TotalTime>
  <Words>197</Words>
  <Application>Microsoft Macintosh PowerPoint</Application>
  <PresentationFormat>Widescreen</PresentationFormat>
  <Paragraphs>24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Calibri</vt:lpstr>
      <vt:lpstr>Berlin</vt:lpstr>
      <vt:lpstr>FitLife</vt:lpstr>
      <vt:lpstr>Team Architecture </vt:lpstr>
      <vt:lpstr>UI Design</vt:lpstr>
      <vt:lpstr>Google Maps</vt:lpstr>
      <vt:lpstr>Weather</vt:lpstr>
      <vt:lpstr>UX Design</vt:lpstr>
      <vt:lpstr>Class Diagram</vt:lpstr>
      <vt:lpstr>Exploring Firebase</vt:lpstr>
      <vt:lpstr>Data requirements</vt:lpstr>
      <vt:lpstr>Bugs and Enhancements</vt:lpstr>
      <vt:lpstr>Tests feedbacks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Lifestyle in an app</dc:title>
  <dc:creator>Jonathan Sullivan</dc:creator>
  <cp:lastModifiedBy>Anirudh Lath</cp:lastModifiedBy>
  <cp:revision>25</cp:revision>
  <dcterms:created xsi:type="dcterms:W3CDTF">2020-09-19T19:55:19Z</dcterms:created>
  <dcterms:modified xsi:type="dcterms:W3CDTF">2022-09-20T21:19:04Z</dcterms:modified>
</cp:coreProperties>
</file>