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3.amazonaws.com/hw-sandbox/tutorial14/SensorFiles.zi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TABLES TO ORC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CREATE TABLE hvac STORED AS ORC AS SELECT 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en" sz="24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FROM hvac_raw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2400">
              <a:solidFill>
                <a:srgbClr val="666600"/>
              </a:solidFill>
              <a:highlight>
                <a:srgbClr val="F2F0E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00"/>
              </a:solidFill>
              <a:highlight>
                <a:srgbClr val="F2F0E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CREATE TABLE buildings STORED AS ORC AS SELECT 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en" sz="24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FROM building_raw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2400">
              <a:solidFill>
                <a:srgbClr val="666600"/>
              </a:solidFill>
              <a:highlight>
                <a:srgbClr val="F2F0E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00"/>
              </a:solidFill>
              <a:highlight>
                <a:srgbClr val="F2F0E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00"/>
              </a:solidFill>
              <a:highlight>
                <a:srgbClr val="F2F0E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00"/>
              </a:solidFill>
              <a:highlight>
                <a:srgbClr val="F2F0E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THE TABLE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CREATE TABLE hvac_temperatures </a:t>
            </a:r>
            <a:r>
              <a:rPr lang="en" sz="1800">
                <a:solidFill>
                  <a:srgbClr val="000088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as</a:t>
            </a:r>
            <a:b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000088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select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*,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targettemp 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actualtemp </a:t>
            </a:r>
            <a:r>
              <a:rPr lang="en" sz="1800">
                <a:solidFill>
                  <a:srgbClr val="000088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temp_diff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((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targettemp 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actualtemp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6666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88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'COLD'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((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targettemp 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actualtemp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800">
                <a:solidFill>
                  <a:srgbClr val="006666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88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'HOT'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88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'NORMAL'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b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AS temprange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((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targettemp 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actualtemp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6666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88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'1'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((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targettemp 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actualtemp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800">
                <a:solidFill>
                  <a:srgbClr val="006666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88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'1'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6666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b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AS extremetemp </a:t>
            </a:r>
            <a:r>
              <a:rPr lang="en" sz="1800">
                <a:solidFill>
                  <a:srgbClr val="000088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hvac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800">
              <a:solidFill>
                <a:srgbClr val="666600"/>
              </a:solidFill>
              <a:highlight>
                <a:srgbClr val="F2F0E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TABLES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99750" y="1305875"/>
            <a:ext cx="6862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create table </a:t>
            </a:r>
            <a:r>
              <a:rPr lang="en" sz="2400">
                <a:solidFill>
                  <a:srgbClr val="000088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000088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exists hvac_building</a:t>
            </a:r>
            <a:b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2400">
                <a:solidFill>
                  <a:srgbClr val="000088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000088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select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h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.*,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b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country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b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hvacproduct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b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buildingage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b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buildingmgr</a:t>
            </a:r>
            <a:b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2400">
                <a:solidFill>
                  <a:srgbClr val="000088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buildings b join hvac_temperatures h on b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buildingid 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h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2400">
                <a:solidFill>
                  <a:schemeClr val="dk1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buildingid</a:t>
            </a:r>
            <a:r>
              <a:rPr lang="en" sz="24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2400">
              <a:solidFill>
                <a:srgbClr val="666600"/>
              </a:solidFill>
              <a:highlight>
                <a:srgbClr val="F2F0E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Zeppelin Notebook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Interpreter as JDBC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00"/>
              </a:solidFill>
              <a:highlight>
                <a:srgbClr val="F2F0E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Execute Following Query</a:t>
            </a:r>
            <a:endParaRPr sz="1800">
              <a:solidFill>
                <a:srgbClr val="666600"/>
              </a:solidFill>
              <a:highlight>
                <a:srgbClr val="F2F0E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00"/>
              </a:solidFill>
              <a:highlight>
                <a:srgbClr val="F2F0E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%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jdbc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hive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0088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select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country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extremetemp</a:t>
            </a:r>
            <a:r>
              <a:rPr lang="en" sz="1800">
                <a:solidFill>
                  <a:srgbClr val="666600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temprange </a:t>
            </a:r>
            <a:r>
              <a:rPr lang="en" sz="1800">
                <a:solidFill>
                  <a:srgbClr val="000088"/>
                </a:solidFill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1800">
                <a:highlight>
                  <a:srgbClr val="F2F0EF"/>
                </a:highlight>
                <a:latin typeface="Verdana"/>
                <a:ea typeface="Verdana"/>
                <a:cs typeface="Verdana"/>
                <a:sym typeface="Verdana"/>
              </a:rPr>
              <a:t> hvac_building;</a:t>
            </a:r>
            <a:endParaRPr sz="1800">
              <a:highlight>
                <a:srgbClr val="F2F0E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2F0E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2F0E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Website Clickstream 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https://hortonworks.com/tutorial/visualize-website-clickstream-data/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665650" y="1372500"/>
            <a:ext cx="63027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Spark Architecture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Overview of RDD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Streaming Overview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DStream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97" y="432250"/>
            <a:ext cx="4606450" cy="31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71675"/>
            <a:ext cx="8229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lines </a:t>
            </a:r>
            <a:r>
              <a:rPr b="1" lang="en" sz="18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sc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textFile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"hdfs://hostname/path/to/file"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sz="1800">
              <a:solidFill>
                <a:srgbClr val="666666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Lines here is  RDD 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RDD is always the Arrays/List representation of whole data distributed into the cluster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 Partitioning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475" y="1058225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 Transformations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325" y="1058225"/>
            <a:ext cx="6720845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Tool to impose structure on variety of data formats and enable easy access to data via SQL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Spark Program</a:t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623400" y="2169800"/>
            <a:ext cx="7478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out word count program in spark-shell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88900" marR="8890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lines </a:t>
            </a:r>
            <a:r>
              <a:rPr b="1" lang="en" sz="18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sc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textFile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"data.txt"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8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pairs </a:t>
            </a:r>
            <a:r>
              <a:rPr b="1" lang="en" sz="18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lines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s </a:t>
            </a:r>
            <a:r>
              <a:rPr b="1" lang="en" sz="18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40A07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b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8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counts </a:t>
            </a:r>
            <a:r>
              <a:rPr b="1" lang="en" sz="18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pairs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reduceByKey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((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b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b</a:t>
            </a:r>
            <a:r>
              <a:rPr lang="en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sz="1800">
              <a:solidFill>
                <a:srgbClr val="666666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1" cy="330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8050"/>
            <a:ext cx="8839199" cy="19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Dividing Data into batches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rtl="0">
              <a:lnSpc>
                <a:spcPct val="17647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D1F22"/>
                </a:solidFill>
                <a:latin typeface="Arial"/>
                <a:ea typeface="Arial"/>
                <a:cs typeface="Arial"/>
                <a:sym typeface="Arial"/>
              </a:rPr>
              <a:t>Discretized Streams (DStreams)</a:t>
            </a:r>
            <a:endParaRPr b="1" sz="1800">
              <a:solidFill>
                <a:srgbClr val="1D1F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1D1F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0300"/>
            <a:ext cx="8839200" cy="193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Resilience and Receiver Thread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00" y="1183975"/>
            <a:ext cx="7541104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Running WordCount in Streaming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file spark-streaming.py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http://spark.apache.org/docs/latest/streaming-programming-guide.html#a-quick-example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un nc -lk 9999 on another ssh window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park-submit spark-streaming.py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DATA ANALYSIS USING HIVE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71600" y="1405400"/>
            <a:ext cx="8069700" cy="13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wget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http://s3.amazonaws.com/hw-sandbox/tutorial14/SensorFiles.zip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unzip SensorFiles.zip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cd SensorFiles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Manually Remove the header of both the csv files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vim HVAC.csv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vim building.csv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and Extract 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71600" y="1405400"/>
            <a:ext cx="80697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hdfs dfs -copyFromLocal HVAC.csv /bdatraining/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hdfs dfs -copyFromLocal building.csv /bdatraining/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Data to HDFS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471600" y="1405400"/>
            <a:ext cx="8069700" cy="22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 EXTERNAL TABLE hvac_raw(date_str STRING, time STRING, TargetTemp INT, ActualTemp INT, System INT, SystemAge INT, BuildingID INT) ROW FORMAT DELIMITED FIELDS TERMINATED BY',' LINES TERMINATED BY '\n' STORED AS TEXTFILE LOCATION '/hvac_table;</a:t>
            </a:r>
            <a:endParaRPr sz="1600"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in HIVE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Schema with File</a:t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437450" y="1730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DATA INPATH '/bdatraining/HVAC.csv' INTO TABLE hvac_raw;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data can be queried</a:t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623400" y="2183125"/>
            <a:ext cx="5119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hvac_raw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64750" y="1591000"/>
            <a:ext cx="78567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raw_building table and Load Data into 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