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F168F-94C5-4386-A573-2B7EAD32F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1F88F-EFE6-42D6-A3F8-B72A35A8A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4ABA4-2E0B-4EBB-9E99-203D8D9FB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C1BD-82EB-4FB8-98E1-72F49C0CD975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167ED-A392-4313-A753-2FD3C1E61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46B98-3829-4D21-9308-3729424EB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DEF5E-3D7E-4421-99D8-DB8CA4A70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88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A4A2A-C46A-469B-8BAC-B5A65FE75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F95CD-FEC3-4DA2-804B-739B8589C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19134-C7F7-4266-89DB-78F4379F4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C1BD-82EB-4FB8-98E1-72F49C0CD975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076E8-24C8-4F9F-8AD7-AE233BEAF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0AD02-6488-4E1A-BE06-EE4F0589F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DEF5E-3D7E-4421-99D8-DB8CA4A70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2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56A29B-31DD-45BA-9617-256DFE91C2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E75D0F-F3DD-4EF9-8E18-EDB162EC6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4F3BD-5276-4D69-B165-FEE500633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C1BD-82EB-4FB8-98E1-72F49C0CD975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55683-840B-4285-8B40-DAEA737D0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EC14E-A8D0-4EB3-8A8E-B5B501F1B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DEF5E-3D7E-4421-99D8-DB8CA4A70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3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7F62F-95A5-4702-9799-488BA4919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00745-080A-4EF3-B767-A1D92A44E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C3761-7AD7-4319-A269-72A32CACA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C1BD-82EB-4FB8-98E1-72F49C0CD975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FB4A-1968-42EA-A735-569CF9139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746F9-E440-46BD-8F33-4ECD6610A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DEF5E-3D7E-4421-99D8-DB8CA4A70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08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2DBC5-0C1B-45F0-B4C3-AE59F2CFA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46B37-EC7F-48A7-9470-E353EC055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9690C-0BA5-46BD-96D5-74DD88DD6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C1BD-82EB-4FB8-98E1-72F49C0CD975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4592F-D55C-4F61-A375-EACD78AAA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3CA7F-CFE3-4732-87C9-E1E9737BE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DEF5E-3D7E-4421-99D8-DB8CA4A70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195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62AF2-75B2-430A-A3FA-52930284A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C9178-1E70-4D2D-B547-D1A0A5A1D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E565B-9048-4BB3-BB3D-B85D5BAC7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F09C6-0DF2-41FD-8C32-37A235F39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C1BD-82EB-4FB8-98E1-72F49C0CD975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B5C7A-8131-4012-805D-AED92B3C8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E2F49-71A2-40CB-98B4-53BFABE24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DEF5E-3D7E-4421-99D8-DB8CA4A70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75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0F8CE-A12C-4006-B00D-5A68F421D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B98B8-CBED-4C4F-BC1E-EB9819A25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821F9C-C496-4EF4-9613-4397B6D99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2BBDAA-C879-46B0-A5B8-0F1253B3C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7C95D4-EB57-40A6-9A94-B52C62F82F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9766E6-79FF-4855-ACF1-C10DC7C67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C1BD-82EB-4FB8-98E1-72F49C0CD975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0421F5-6092-4C9D-9721-D562B02EB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D40B15-B6C2-47C2-8E18-2F6DB2EEC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DEF5E-3D7E-4421-99D8-DB8CA4A70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16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931D6-ED96-42E8-885F-168595910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4E1748-7299-494C-9D3C-484C7B39E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C1BD-82EB-4FB8-98E1-72F49C0CD975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AA2C14-C3C0-4974-BF0D-0622749E4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9AABC5-D020-4FBA-ADCD-192233275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DEF5E-3D7E-4421-99D8-DB8CA4A70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1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ABE459-703E-4687-A881-E18C8D402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C1BD-82EB-4FB8-98E1-72F49C0CD975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28BCA0-9722-4979-B75C-D6FD407F8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27F6C-7E97-45BD-9A10-FA9589E21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DEF5E-3D7E-4421-99D8-DB8CA4A70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6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8660-D7E4-4195-A6C4-3F57DC6D4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70027-787E-4EEF-B4EC-82AF1E4F3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299599-E7A5-4884-8C4C-118197975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3B955-6EBE-49A9-B5DD-19B95891D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C1BD-82EB-4FB8-98E1-72F49C0CD975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054F2-D90F-4F37-8E63-756BE9864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6D2FB-3651-4064-BFE3-C0DD717A6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DEF5E-3D7E-4421-99D8-DB8CA4A70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85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8B1C0-02AF-4757-8313-D775C3CB2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F91C37-908C-43D5-9AB5-9628A73FC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38995-75DE-46D8-B892-954DAF5D9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B0239-8C59-4D97-9BF4-E3EA29098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C1BD-82EB-4FB8-98E1-72F49C0CD975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03A8F-8C12-4102-88CC-207E99981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48E6E-9CDB-4411-B584-7F91CEB6A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DEF5E-3D7E-4421-99D8-DB8CA4A70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18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641413-D05C-4E67-B14F-8EC4285F0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CB085-168D-4EC5-A774-BEEADEBBC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E812C-F379-4667-ADA6-ECF7D48DC1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FC1BD-82EB-4FB8-98E1-72F49C0CD975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63D6F-4DFA-4477-8B3D-3220DB8BB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FCAE6-AC99-48F8-BF94-87C5C0659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DEF5E-3D7E-4421-99D8-DB8CA4A70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45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E9DC9-7158-4429-8A23-44013AB5D0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TABLEAU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E650C9-C588-4875-A789-7AD45FA55B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i="0" dirty="0">
                <a:effectLst/>
              </a:rPr>
              <a:t>Tableau Visual Formatting And Analysis</a:t>
            </a:r>
            <a:endParaRPr lang="en-US" sz="4000" b="0" i="0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492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698991-B41E-412C-9B72-45242DBFB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65094" cy="895739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24292E"/>
                </a:solidFill>
                <a:effectLst/>
                <a:latin typeface="ui-monospace"/>
              </a:rPr>
              <a:t>Check your view for the year 2011 and 2014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A9BDF6-B544-4698-BC0E-CD26E3AF46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00"/>
          <a:stretch/>
        </p:blipFill>
        <p:spPr>
          <a:xfrm>
            <a:off x="9331" y="895739"/>
            <a:ext cx="12192000" cy="596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443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88E18-8C0E-45F4-A9DA-90615AC23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92001" cy="1073020"/>
          </a:xfrm>
        </p:spPr>
        <p:txBody>
          <a:bodyPr>
            <a:normAutofit/>
          </a:bodyPr>
          <a:lstStyle/>
          <a:p>
            <a:r>
              <a:rPr lang="en-US" sz="3200" b="0" i="0" dirty="0">
                <a:solidFill>
                  <a:srgbClr val="24292E"/>
                </a:solidFill>
                <a:effectLst/>
                <a:latin typeface="ui-monospace"/>
              </a:rPr>
              <a:t>Show the profit in the tooltip for sales for each subcategory of every type of product.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DC459E-83F1-41D4-B4AE-91583D80C8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98"/>
          <a:stretch/>
        </p:blipFill>
        <p:spPr>
          <a:xfrm>
            <a:off x="0" y="979714"/>
            <a:ext cx="12192000" cy="587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69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9031D-5EF1-4EF3-B4F3-390CC7D9C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0"/>
            <a:ext cx="12192001" cy="1091682"/>
          </a:xfrm>
        </p:spPr>
        <p:txBody>
          <a:bodyPr>
            <a:normAutofit/>
          </a:bodyPr>
          <a:lstStyle/>
          <a:p>
            <a:r>
              <a:rPr lang="en-US" sz="3200" b="0" i="0" dirty="0">
                <a:solidFill>
                  <a:srgbClr val="24292E"/>
                </a:solidFill>
                <a:effectLst/>
                <a:latin typeface="ui-monospace"/>
              </a:rPr>
              <a:t>In scenario 1, change the color of the view from the Marks card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56966E-82B3-4D30-98EC-C1AC634DE5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62"/>
          <a:stretch/>
        </p:blipFill>
        <p:spPr>
          <a:xfrm>
            <a:off x="0" y="1091682"/>
            <a:ext cx="12192000" cy="576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504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C3321-0C20-4B67-9CE5-6C06EED6F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041" y="801739"/>
            <a:ext cx="8534400" cy="1507067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24292E"/>
                </a:solidFill>
                <a:effectLst/>
                <a:latin typeface="+mn-lt"/>
              </a:rPr>
              <a:t>Identify the subcategory &amp; category that are having negative profit</a:t>
            </a:r>
            <a:endParaRPr lang="en-US" dirty="0">
              <a:latin typeface="+mn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CBB19-2FD4-4549-872E-8C2360886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2041" y="2738015"/>
            <a:ext cx="8534400" cy="361526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2011: In Category  Furniture, Tables have negative profit = -6301</a:t>
            </a:r>
          </a:p>
          <a:p>
            <a:r>
              <a:rPr lang="en-US" dirty="0">
                <a:solidFill>
                  <a:schemeClr val="tx1"/>
                </a:solidFill>
              </a:rPr>
              <a:t>2012: In Category  Furniture, Tables have negative profit = -7968</a:t>
            </a:r>
          </a:p>
          <a:p>
            <a:r>
              <a:rPr lang="en-US" dirty="0">
                <a:solidFill>
                  <a:schemeClr val="tx1"/>
                </a:solidFill>
              </a:rPr>
              <a:t>2013: In Category  Furniture, Tables have negative profit = -10,015</a:t>
            </a:r>
          </a:p>
          <a:p>
            <a:r>
              <a:rPr lang="en-US" dirty="0">
                <a:solidFill>
                  <a:schemeClr val="tx1"/>
                </a:solidFill>
              </a:rPr>
              <a:t>2014: In Category  Furniture, Tables have negative profit = -23,785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754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4F767E-8C04-4451-975C-AA5429F3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155" y="680443"/>
            <a:ext cx="8534400" cy="1507067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24292E"/>
                </a:solidFill>
                <a:effectLst/>
                <a:latin typeface="+mn-lt"/>
              </a:rPr>
              <a:t>Identify the subcategory &amp; category that have highest profit.</a:t>
            </a:r>
            <a:endParaRPr lang="en-US" dirty="0">
              <a:latin typeface="+mn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FEF3B-D264-400D-A433-C0D45AF77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155" y="2775857"/>
            <a:ext cx="8851674" cy="361526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2011: In Category Technology, phones have highest profit =32,816</a:t>
            </a:r>
          </a:p>
          <a:p>
            <a:r>
              <a:rPr lang="en-US" dirty="0">
                <a:solidFill>
                  <a:schemeClr val="tx1"/>
                </a:solidFill>
              </a:rPr>
              <a:t>2012: In Category Technology, phones have highest profit = 27,232</a:t>
            </a:r>
          </a:p>
          <a:p>
            <a:r>
              <a:rPr lang="en-US" dirty="0">
                <a:solidFill>
                  <a:schemeClr val="tx1"/>
                </a:solidFill>
              </a:rPr>
              <a:t>2013: In Category Technology, phones have highest profit =38,225</a:t>
            </a:r>
          </a:p>
          <a:p>
            <a:r>
              <a:rPr lang="en-US" dirty="0">
                <a:solidFill>
                  <a:schemeClr val="tx1"/>
                </a:solidFill>
              </a:rPr>
              <a:t> 2014: In Category Technology, phones have highest profit =40,968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052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8881A-D50C-4A43-B58C-5B7D41C4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0"/>
            <a:ext cx="12192002" cy="1507067"/>
          </a:xfrm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24292E"/>
                </a:solidFill>
                <a:effectLst/>
                <a:latin typeface="+mn-lt"/>
              </a:rPr>
              <a:t>In the view, in the Sub-Category filter card, clear all of the check boxes except Bookcases, Machines, and Tables and have closer look on each value.</a:t>
            </a:r>
            <a:endParaRPr lang="en-US" sz="28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0F1B78-5002-4425-9F79-569BC5AA98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26"/>
          <a:stretch/>
        </p:blipFill>
        <p:spPr>
          <a:xfrm>
            <a:off x="0" y="1380931"/>
            <a:ext cx="12192000" cy="547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664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40421-106B-474D-B1F4-96BBF1A5C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7706"/>
          </a:xfrm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24292E"/>
                </a:solidFill>
                <a:effectLst/>
                <a:latin typeface="+mn-lt"/>
              </a:rPr>
              <a:t>Show the sales region wise for every subcategory and category and every year.</a:t>
            </a:r>
            <a:endParaRPr lang="en-US" sz="28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3883B8-4132-476A-9F90-4752945F06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78"/>
          <a:stretch/>
        </p:blipFill>
        <p:spPr>
          <a:xfrm>
            <a:off x="0" y="1007707"/>
            <a:ext cx="12192000" cy="585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98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</TotalTime>
  <Words>212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ui-monospace</vt:lpstr>
      <vt:lpstr>Office Theme</vt:lpstr>
      <vt:lpstr>TABLEAU</vt:lpstr>
      <vt:lpstr>Check your view for the year 2011 and 2014</vt:lpstr>
      <vt:lpstr>Show the profit in the tooltip for sales for each subcategory of every type of product.</vt:lpstr>
      <vt:lpstr>In scenario 1, change the color of the view from the Marks card</vt:lpstr>
      <vt:lpstr>Identify the subcategory &amp; category that are having negative profit</vt:lpstr>
      <vt:lpstr>Identify the subcategory &amp; category that have highest profit.</vt:lpstr>
      <vt:lpstr>In the view, in the Sub-Category filter card, clear all of the check boxes except Bookcases, Machines, and Tables and have closer look on each value.</vt:lpstr>
      <vt:lpstr>Show the sales region wise for every subcategory and category and every year.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ER. SONALI</dc:creator>
  <cp:lastModifiedBy>Anirudh Nayak</cp:lastModifiedBy>
  <cp:revision>24</cp:revision>
  <dcterms:created xsi:type="dcterms:W3CDTF">2021-07-19T13:52:52Z</dcterms:created>
  <dcterms:modified xsi:type="dcterms:W3CDTF">2021-08-08T13:17:56Z</dcterms:modified>
</cp:coreProperties>
</file>