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65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55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1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6B15-542F-4AD9-AA92-454972ED28C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379C4-B588-4DCD-9F02-77836D90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721A09-28DC-43ED-B9A5-8B8D68C1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22852"/>
            <a:ext cx="9447327" cy="57763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0AD4E-6B74-46BB-95ED-ABA6F2D0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61" y="432324"/>
            <a:ext cx="1598827" cy="2006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E9A2D-C3CB-4EB1-A308-6BA9AC3B0B2A}"/>
              </a:ext>
            </a:extLst>
          </p:cNvPr>
          <p:cNvSpPr txBox="1"/>
          <p:nvPr/>
        </p:nvSpPr>
        <p:spPr>
          <a:xfrm>
            <a:off x="2769704" y="728870"/>
            <a:ext cx="614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Netzwerk Academy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A4F88-5323-493B-9BCA-7147523335EA}"/>
              </a:ext>
            </a:extLst>
          </p:cNvPr>
          <p:cNvSpPr txBox="1"/>
          <p:nvPr/>
        </p:nvSpPr>
        <p:spPr>
          <a:xfrm>
            <a:off x="4015409" y="3105834"/>
            <a:ext cx="526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</a:t>
            </a:r>
          </a:p>
          <a:p>
            <a:r>
              <a:rPr lang="en-US" dirty="0"/>
              <a:t>			Anirudh Nayak</a:t>
            </a:r>
          </a:p>
        </p:txBody>
      </p:sp>
    </p:spTree>
    <p:extLst>
      <p:ext uri="{BB962C8B-B14F-4D97-AF65-F5344CB8AC3E}">
        <p14:creationId xmlns:p14="http://schemas.microsoft.com/office/powerpoint/2010/main" val="25738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C295-6FB5-4F08-8040-9F6765D6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9930"/>
          </a:xfrm>
        </p:spPr>
        <p:txBody>
          <a:bodyPr>
            <a:normAutofit/>
          </a:bodyPr>
          <a:lstStyle/>
          <a:p>
            <a:r>
              <a:rPr lang="en-US" sz="4400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F0C5-052B-4E57-863D-7DDF1729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8311"/>
            <a:ext cx="8596668" cy="388077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that involves retrieval of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various sources.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that can be extracted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Data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is important because it helps in gathering information relevant to the business and also it helps improve visibility and employee productivity.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BC0D-CEE2-4AD2-AC4A-45F529A3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7652"/>
          </a:xfrm>
        </p:spPr>
        <p:txBody>
          <a:bodyPr>
            <a:normAutofit/>
          </a:bodyPr>
          <a:lstStyle/>
          <a:p>
            <a:r>
              <a:rPr lang="en-US" sz="4400" dirty="0"/>
              <a:t>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F99D-2A3C-4572-A93C-2C07D110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2"/>
            <a:ext cx="8596668" cy="450411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procedure of copying data from one or more sources into a destination system which represents the data differently from the source or in a different context than the source.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ETL process,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9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127D-8E8F-4BF6-A737-C1B6789A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7322"/>
            <a:ext cx="8267883" cy="1126435"/>
          </a:xfrm>
        </p:spPr>
        <p:txBody>
          <a:bodyPr/>
          <a:lstStyle/>
          <a:p>
            <a:r>
              <a:rPr lang="en-US" dirty="0"/>
              <a:t>Types of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A29C-EA51-49E0-B7C1-65BB6A3E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539"/>
            <a:ext cx="8596668" cy="43053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extraction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completely extracted from the source, and there is no need to track changes.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Incremental Extraction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that has been changed or added after a well-defined event in the source database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2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F65D-B283-442A-8A9A-6A03839C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0174"/>
          </a:xfrm>
        </p:spPr>
        <p:txBody>
          <a:bodyPr/>
          <a:lstStyle/>
          <a:p>
            <a:r>
              <a:rPr lang="en-US" dirty="0"/>
              <a:t>Raw data v/s Processed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CDC4-66A4-4233-B1E5-2A30058E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8313"/>
            <a:ext cx="8596668" cy="41330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– Is unprocessed computer data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cannot be fit in tabular format i.e., rows and columns format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- </a:t>
            </a:r>
            <a:r>
              <a:rPr lang="en-US" sz="2200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processed data is the type of data that is processed from raw data. Usually some kind of cleaning, transformation are performed to convert the raw data into a format that can be analyzed, visualized.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89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5E2C-CEE3-4FA0-99F2-BB423663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0174"/>
          </a:xfrm>
        </p:spPr>
        <p:txBody>
          <a:bodyPr/>
          <a:lstStyle/>
          <a:p>
            <a:r>
              <a:rPr lang="en-US" dirty="0"/>
              <a:t>Steps in data processing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AB4B-E926-4BDB-8A74-1C696699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5061"/>
            <a:ext cx="8596668" cy="414630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Collecting the data available from different sources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– Constructing dataset that to be used for further exploration and processing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– Data is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into machine readable form so that it can be processed through an application.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– Conversion of raw data to get meaningful insights.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 at which data is finally usable to non-data scientists.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– Processed data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then stored for future use</a:t>
            </a:r>
            <a:r>
              <a:rPr lang="en-US" sz="2200" b="0" i="0" dirty="0">
                <a:solidFill>
                  <a:srgbClr val="C9D1D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7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7F9-961F-4DCF-90BD-35AFD83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08383"/>
          </a:xfrm>
        </p:spPr>
        <p:txBody>
          <a:bodyPr/>
          <a:lstStyle/>
          <a:p>
            <a:r>
              <a:rPr lang="en-US" dirty="0"/>
              <a:t>CRISP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B9647-B580-42BD-8F2F-3E234625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8" y="1113183"/>
            <a:ext cx="8596668" cy="52478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2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 </a:t>
            </a:r>
            <a:r>
              <a:rPr lang="en-US" sz="22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 </a:t>
            </a:r>
            <a:r>
              <a:rPr lang="en-US" sz="22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tandard </a:t>
            </a:r>
            <a:r>
              <a:rPr lang="en-US" sz="22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rocess for </a:t>
            </a:r>
            <a:r>
              <a:rPr lang="en-US" sz="22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 </a:t>
            </a:r>
            <a:r>
              <a:rPr lang="en-US" sz="2200" b="1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ining (</a:t>
            </a:r>
            <a:r>
              <a:rPr lang="en-US" sz="2200" b="0" i="1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CRISP-DM</a:t>
            </a: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process model that naturally describes the </a:t>
            </a:r>
            <a:r>
              <a:rPr lang="en-US" sz="2200" b="1" i="0" u="none" strike="noStrike" dirty="0">
                <a:solidFill>
                  <a:srgbClr val="D67A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life cycle</a:t>
            </a:r>
            <a:r>
              <a:rPr lang="en-US" sz="2200" b="0" i="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It’s like a set of guardrails to help you plan, organize, and implement your data science project.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933509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355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Data Extraction</vt:lpstr>
      <vt:lpstr>ETL process</vt:lpstr>
      <vt:lpstr>Types of extraction</vt:lpstr>
      <vt:lpstr>Raw data v/s Processed data</vt:lpstr>
      <vt:lpstr>Steps in data processing cycle</vt:lpstr>
      <vt:lpstr>CRISP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Nayak</dc:creator>
  <cp:lastModifiedBy>Anirudh Nayak</cp:lastModifiedBy>
  <cp:revision>7</cp:revision>
  <dcterms:created xsi:type="dcterms:W3CDTF">2021-05-31T05:55:30Z</dcterms:created>
  <dcterms:modified xsi:type="dcterms:W3CDTF">2021-05-31T06:51:25Z</dcterms:modified>
</cp:coreProperties>
</file>