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4342-B1C2-4BCA-B1A9-B9CC29C7A95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1A0A258-F733-4851-977A-5A06BEEB7E8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21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4342-B1C2-4BCA-B1A9-B9CC29C7A95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A258-F733-4851-977A-5A06BEEB7E8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91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4342-B1C2-4BCA-B1A9-B9CC29C7A95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A258-F733-4851-977A-5A06BEEB7E8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19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4342-B1C2-4BCA-B1A9-B9CC29C7A95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A258-F733-4851-977A-5A06BEEB7E8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3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4342-B1C2-4BCA-B1A9-B9CC29C7A95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A258-F733-4851-977A-5A06BEEB7E8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8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4342-B1C2-4BCA-B1A9-B9CC29C7A95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A258-F733-4851-977A-5A06BEEB7E8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42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4342-B1C2-4BCA-B1A9-B9CC29C7A95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A258-F733-4851-977A-5A06BEEB7E8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19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4342-B1C2-4BCA-B1A9-B9CC29C7A95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A258-F733-4851-977A-5A06BEEB7E8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13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4342-B1C2-4BCA-B1A9-B9CC29C7A95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A258-F733-4851-977A-5A06BEEB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84342-B1C2-4BCA-B1A9-B9CC29C7A95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A258-F733-4851-977A-5A06BEEB7E8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48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C784342-B1C2-4BCA-B1A9-B9CC29C7A95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0A258-F733-4851-977A-5A06BEEB7E8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3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84342-B1C2-4BCA-B1A9-B9CC29C7A95A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1A0A258-F733-4851-977A-5A06BEEB7E8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761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CBCC6A-DC92-4266-9F1A-96BA925DF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4262" y="602633"/>
            <a:ext cx="8637072" cy="977621"/>
          </a:xfrm>
        </p:spPr>
        <p:txBody>
          <a:bodyPr>
            <a:normAutofit/>
          </a:bodyPr>
          <a:lstStyle/>
          <a:p>
            <a:r>
              <a:rPr lang="en-US" sz="4400" dirty="0"/>
              <a:t>Netzwerk academy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D0F05-F1EA-4F1E-A86A-F04968E0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475" y="149630"/>
            <a:ext cx="2266335" cy="2861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409D4D-B188-4842-8F49-869A7FCFC2DA}"/>
              </a:ext>
            </a:extLst>
          </p:cNvPr>
          <p:cNvSpPr txBox="1"/>
          <p:nvPr/>
        </p:nvSpPr>
        <p:spPr>
          <a:xfrm>
            <a:off x="3034748" y="3949148"/>
            <a:ext cx="629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 :</a:t>
            </a:r>
          </a:p>
          <a:p>
            <a:r>
              <a:rPr lang="en-US" b="1" dirty="0"/>
              <a:t>			Anirudh Nayak</a:t>
            </a:r>
          </a:p>
        </p:txBody>
      </p:sp>
    </p:spTree>
    <p:extLst>
      <p:ext uri="{BB962C8B-B14F-4D97-AF65-F5344CB8AC3E}">
        <p14:creationId xmlns:p14="http://schemas.microsoft.com/office/powerpoint/2010/main" val="1964015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1E2B-232C-4BE1-8147-07D31255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37D2-5170-4A32-86B0-BBCCD5DA4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 </a:t>
            </a:r>
            <a:r>
              <a:rPr lang="en-US" sz="22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approach to modelling the relationship between a dependent and independent variables. 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 is continuous in nature.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2 types of Linear regression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97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518E-2DE1-4F52-902D-4B39C5F4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59B78-AF53-4829-85D3-CE0C70B6B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10104317" cy="4279051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sz="4200" dirty="0">
                <a:solidFill>
                  <a:srgbClr val="3C3C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single dependent and independent variables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4200" dirty="0">
                <a:solidFill>
                  <a:srgbClr val="3C3C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US" sz="4200" b="0" i="0" dirty="0">
              <a:solidFill>
                <a:srgbClr val="3C3C3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sz="4200" b="0" i="0" dirty="0">
                <a:solidFill>
                  <a:srgbClr val="3C3C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 crop yields based on amount of rainfall : Yield is dependent variable while amount of rainfall is independent variable.</a:t>
            </a:r>
          </a:p>
          <a:p>
            <a:pPr algn="just">
              <a:lnSpc>
                <a:spcPct val="160000"/>
              </a:lnSpc>
            </a:pPr>
            <a:r>
              <a:rPr lang="en-US" sz="4200" b="0" i="0" dirty="0">
                <a:solidFill>
                  <a:srgbClr val="3C3C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Salary of a person based on years of experience : Thus Experience become the independent variable while Salary becomes the dependent variable.</a:t>
            </a:r>
          </a:p>
          <a:p>
            <a:pPr algn="just">
              <a:lnSpc>
                <a:spcPct val="160000"/>
              </a:lnSpc>
            </a:pPr>
            <a:r>
              <a:rPr lang="en-US" sz="4200" dirty="0">
                <a:solidFill>
                  <a:srgbClr val="3C3C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Equation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4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    Y= mx+c, m=slope, c = intercept</a:t>
            </a:r>
          </a:p>
          <a:p>
            <a:endParaRPr lang="en-US" b="0" i="0" dirty="0">
              <a:solidFill>
                <a:srgbClr val="3C3C3B"/>
              </a:solidFill>
              <a:effectLst/>
              <a:latin typeface="IBM Plex 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10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1302-36B6-41D5-8481-F365175FA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A2F5-8CE9-4CC5-8A53-C944070E8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41729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two or more independent variables and single dependent variable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solidFill>
                  <a:srgbClr val="3C3C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helps us </a:t>
            </a:r>
            <a:r>
              <a:rPr lang="en-US" sz="2200" i="0" dirty="0">
                <a:solidFill>
                  <a:srgbClr val="3C3C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 trends and future values. </a:t>
            </a:r>
            <a:r>
              <a:rPr lang="en-US" sz="2200" b="0" i="0" dirty="0">
                <a:solidFill>
                  <a:srgbClr val="3C3C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multiple linear regression analysis can be used to get </a:t>
            </a:r>
            <a:r>
              <a:rPr lang="en-US" sz="2200" i="0" dirty="0">
                <a:solidFill>
                  <a:srgbClr val="3C3C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 estimates.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b="0" i="0" dirty="0">
                <a:solidFill>
                  <a:srgbClr val="3C3C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multiple linear regression analysis can help to understand </a:t>
            </a:r>
            <a:r>
              <a:rPr lang="en-US" sz="2200" i="0" dirty="0">
                <a:solidFill>
                  <a:srgbClr val="3C3C3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much will the dependent variable change when we change the independent variables.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 - </a:t>
            </a:r>
            <a:r>
              <a:rPr lang="es-ES" sz="2000" b="0" i="0" dirty="0">
                <a:effectLst/>
                <a:latin typeface="SFMono-Regular"/>
              </a:rPr>
              <a:t>Y = c + m1x1 + m2x2+ m3x3+. . . </a:t>
            </a:r>
            <a:r>
              <a:rPr lang="es-ES" sz="2000" b="0" i="0">
                <a:effectLst/>
                <a:latin typeface="SFMono-Regular"/>
              </a:rPr>
              <a:t>.MnXn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5259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</TotalTime>
  <Words>199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Gill Sans MT</vt:lpstr>
      <vt:lpstr>IBM Plex Sans</vt:lpstr>
      <vt:lpstr>SFMono-Regular</vt:lpstr>
      <vt:lpstr>Times New Roman</vt:lpstr>
      <vt:lpstr>Wingdings</vt:lpstr>
      <vt:lpstr>Gallery</vt:lpstr>
      <vt:lpstr>PowerPoint Presentation</vt:lpstr>
      <vt:lpstr>Linear regression</vt:lpstr>
      <vt:lpstr>Simple linear regression</vt:lpstr>
      <vt:lpstr>Multiple linear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Anirudh Nayak</dc:creator>
  <cp:lastModifiedBy>Anirudh Nayak</cp:lastModifiedBy>
  <cp:revision>4</cp:revision>
  <dcterms:created xsi:type="dcterms:W3CDTF">2021-05-31T07:06:23Z</dcterms:created>
  <dcterms:modified xsi:type="dcterms:W3CDTF">2021-05-31T13:44:11Z</dcterms:modified>
</cp:coreProperties>
</file>