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5BB-D368-4536-ADBC-3E233069279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DAC4-5357-497B-809E-42C5284D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0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5BB-D368-4536-ADBC-3E233069279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DAC4-5357-497B-809E-42C5284D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8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5BB-D368-4536-ADBC-3E233069279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DAC4-5357-497B-809E-42C5284D9CA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85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5BB-D368-4536-ADBC-3E233069279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DAC4-5357-497B-809E-42C5284D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52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5BB-D368-4536-ADBC-3E233069279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DAC4-5357-497B-809E-42C5284D9CA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0981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5BB-D368-4536-ADBC-3E233069279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DAC4-5357-497B-809E-42C5284D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5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5BB-D368-4536-ADBC-3E233069279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DAC4-5357-497B-809E-42C5284D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26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5BB-D368-4536-ADBC-3E233069279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DAC4-5357-497B-809E-42C5284D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5BB-D368-4536-ADBC-3E233069279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DAC4-5357-497B-809E-42C5284D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0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5BB-D368-4536-ADBC-3E233069279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DAC4-5357-497B-809E-42C5284D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5BB-D368-4536-ADBC-3E233069279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DAC4-5357-497B-809E-42C5284D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9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5BB-D368-4536-ADBC-3E233069279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DAC4-5357-497B-809E-42C5284D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1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5BB-D368-4536-ADBC-3E233069279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DAC4-5357-497B-809E-42C5284D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4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5BB-D368-4536-ADBC-3E233069279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DAC4-5357-497B-809E-42C5284D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5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5BB-D368-4536-ADBC-3E233069279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DAC4-5357-497B-809E-42C5284D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8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5BB-D368-4536-ADBC-3E233069279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DAC4-5357-497B-809E-42C5284D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9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AB5BB-D368-4536-ADBC-3E233069279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FDDAC4-5357-497B-809E-42C5284D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6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B719-5786-4F05-889B-5941044C3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267" y="138547"/>
            <a:ext cx="7766936" cy="1914792"/>
          </a:xfrm>
        </p:spPr>
        <p:txBody>
          <a:bodyPr/>
          <a:lstStyle/>
          <a:p>
            <a:r>
              <a:rPr lang="en-US" dirty="0"/>
              <a:t>Netzwerk Academy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3693F-081C-4798-97B2-1CA6FC894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8617" y="3602184"/>
            <a:ext cx="4064695" cy="11499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Presented by :</a:t>
            </a:r>
          </a:p>
          <a:p>
            <a:r>
              <a:rPr lang="en-US" dirty="0">
                <a:solidFill>
                  <a:schemeClr val="tx1"/>
                </a:solidFill>
              </a:rPr>
              <a:t>	Anirudh Nayak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E1B2A-F655-446C-8CE3-A8670143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15" y="726597"/>
            <a:ext cx="1448002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8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F8FA-8D93-40FA-9A01-225001A1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101138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 /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674F1-8C19-49E4-9FF6-53F8B080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4218"/>
            <a:ext cx="8596668" cy="41571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Cost/Loss function measure the difference between actual output and the predicted output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 is the average of errors in n-samples of data.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is error for individual data points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types of cost or loss functions</a:t>
            </a:r>
          </a:p>
        </p:txBody>
      </p:sp>
    </p:spTree>
    <p:extLst>
      <p:ext uri="{BB962C8B-B14F-4D97-AF65-F5344CB8AC3E}">
        <p14:creationId xmlns:p14="http://schemas.microsoft.com/office/powerpoint/2010/main" val="402205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BEB8-0D19-4049-8FCB-E9FE18E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9601"/>
            <a:ext cx="9284084" cy="5431762"/>
          </a:xfrm>
        </p:spPr>
        <p:txBody>
          <a:bodyPr/>
          <a:lstStyle/>
          <a:p>
            <a:r>
              <a:rPr lang="en-US" dirty="0"/>
              <a:t>Mean Squared Error (MSE)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Mean Absolute Error (MAE) :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8097A-FBD3-4390-B9F8-6666822E2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044" y="1132540"/>
            <a:ext cx="2353003" cy="990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D5EB38-9395-4502-96C5-A74080CB4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044" y="2990789"/>
            <a:ext cx="2343477" cy="876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0BBB84-81A0-43FE-809F-AE1CD473A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223" y="4478840"/>
            <a:ext cx="4402086" cy="12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5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6FAB-0C98-46B4-A1AE-98057621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374072"/>
            <a:ext cx="8596668" cy="1320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098C5-071F-4333-A390-01E19D42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872"/>
            <a:ext cx="9270230" cy="434649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is a optimization algorithm in machine learning which helps us to find the global minima so that we get accurate model.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different types of gradient descent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Gradient descent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descent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batch Gradient descent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2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3D3B-C43A-415E-8A95-D76CF236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82" y="463826"/>
            <a:ext cx="8596668" cy="13208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Gradient descent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8D4B-2E18-4382-8137-EA816E17E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entire dataset to calculate the gradient descent of cost function and then we update the weights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is slow 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takes lots of memory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 is full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5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D981-80C5-4434-A9E2-5F72DD3C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2259"/>
            <a:ext cx="8596668" cy="9975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C8ED-099A-4FEA-8BE7-F3042757C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67345"/>
            <a:ext cx="8596668" cy="43918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single data points to calculate gradient descent and update weights with every iteration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by one data points is used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is much faster than batch Gradient descent</a:t>
            </a:r>
          </a:p>
          <a:p>
            <a:pPr algn="just">
              <a:lnSpc>
                <a:spcPct val="150000"/>
              </a:lnSpc>
            </a:pPr>
            <a:r>
              <a:rPr lang="en-US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we frequently update the weights, Cost function fluctuates frequently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size depends on dataset </a:t>
            </a:r>
          </a:p>
        </p:txBody>
      </p:sp>
    </p:spTree>
    <p:extLst>
      <p:ext uri="{BB962C8B-B14F-4D97-AF65-F5344CB8AC3E}">
        <p14:creationId xmlns:p14="http://schemas.microsoft.com/office/powerpoint/2010/main" val="146737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B9BC-9820-4367-9BD4-F29FA0CD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9844"/>
            <a:ext cx="8596668" cy="1320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C650-A63C-4EE0-A36B-8B18BBECF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1320"/>
            <a:ext cx="8596668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batch of sample is used here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widely used and converge faster and have more stability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noise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Speeds the learning process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predict actual location of global minima</a:t>
            </a:r>
          </a:p>
        </p:txBody>
      </p:sp>
    </p:spTree>
    <p:extLst>
      <p:ext uri="{BB962C8B-B14F-4D97-AF65-F5344CB8AC3E}">
        <p14:creationId xmlns:p14="http://schemas.microsoft.com/office/powerpoint/2010/main" val="6879627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235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Netzwerk Academy</vt:lpstr>
      <vt:lpstr>Cost function / Loss function</vt:lpstr>
      <vt:lpstr>PowerPoint Presentation</vt:lpstr>
      <vt:lpstr>Gradient Descent</vt:lpstr>
      <vt:lpstr>Batch Gradient descent </vt:lpstr>
      <vt:lpstr>Stochastic Gradient descent</vt:lpstr>
      <vt:lpstr>Mini Batch gradient descent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Netzwerk Academy</dc:title>
  <dc:creator>Bhoomi Jois</dc:creator>
  <cp:lastModifiedBy>Bhoomi Jois</cp:lastModifiedBy>
  <cp:revision>7</cp:revision>
  <dcterms:created xsi:type="dcterms:W3CDTF">2021-06-03T10:37:14Z</dcterms:created>
  <dcterms:modified xsi:type="dcterms:W3CDTF">2021-06-03T11:29:53Z</dcterms:modified>
</cp:coreProperties>
</file>