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D82C-D01E-4E46-BC85-65FF43ECAF3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54DA-79BA-4694-8C6D-54DB05D1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7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D82C-D01E-4E46-BC85-65FF43ECAF3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54DA-79BA-4694-8C6D-54DB05D1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7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D82C-D01E-4E46-BC85-65FF43ECAF3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54DA-79BA-4694-8C6D-54DB05D1758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036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D82C-D01E-4E46-BC85-65FF43ECAF3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54DA-79BA-4694-8C6D-54DB05D1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11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D82C-D01E-4E46-BC85-65FF43ECAF3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54DA-79BA-4694-8C6D-54DB05D1758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204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D82C-D01E-4E46-BC85-65FF43ECAF3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54DA-79BA-4694-8C6D-54DB05D1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78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D82C-D01E-4E46-BC85-65FF43ECAF3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54DA-79BA-4694-8C6D-54DB05D1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1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D82C-D01E-4E46-BC85-65FF43ECAF3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54DA-79BA-4694-8C6D-54DB05D1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D82C-D01E-4E46-BC85-65FF43ECAF3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54DA-79BA-4694-8C6D-54DB05D1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9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D82C-D01E-4E46-BC85-65FF43ECAF3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54DA-79BA-4694-8C6D-54DB05D1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D82C-D01E-4E46-BC85-65FF43ECAF3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54DA-79BA-4694-8C6D-54DB05D1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D82C-D01E-4E46-BC85-65FF43ECAF3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54DA-79BA-4694-8C6D-54DB05D1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9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D82C-D01E-4E46-BC85-65FF43ECAF3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54DA-79BA-4694-8C6D-54DB05D1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5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D82C-D01E-4E46-BC85-65FF43ECAF3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54DA-79BA-4694-8C6D-54DB05D1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0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D82C-D01E-4E46-BC85-65FF43ECAF3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54DA-79BA-4694-8C6D-54DB05D1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6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D82C-D01E-4E46-BC85-65FF43ECAF3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B54DA-79BA-4694-8C6D-54DB05D1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2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2D82C-D01E-4E46-BC85-65FF43ECAF30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BB54DA-79BA-4694-8C6D-54DB05D17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3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74E9-9CC3-4C76-9458-C490DB143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7" y="1788004"/>
            <a:ext cx="7766936" cy="1646302"/>
          </a:xfrm>
        </p:spPr>
        <p:txBody>
          <a:bodyPr/>
          <a:lstStyle/>
          <a:p>
            <a:r>
              <a:rPr lang="en-US" dirty="0"/>
              <a:t>Gradient Boosting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C6083-295A-4FC1-B991-8F57A5ACB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911552" cy="114462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Anirudh Nayak</a:t>
            </a:r>
          </a:p>
        </p:txBody>
      </p:sp>
    </p:spTree>
    <p:extLst>
      <p:ext uri="{BB962C8B-B14F-4D97-AF65-F5344CB8AC3E}">
        <p14:creationId xmlns:p14="http://schemas.microsoft.com/office/powerpoint/2010/main" val="136241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D05C-65EC-4018-B641-107BA3B4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8364"/>
          </a:xfrm>
        </p:spPr>
        <p:txBody>
          <a:bodyPr>
            <a:normAutofit/>
          </a:bodyPr>
          <a:lstStyle/>
          <a:p>
            <a:r>
              <a:rPr lang="en-US" sz="4000" dirty="0"/>
              <a:t>Ensemble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F6FC7-9EA3-4A26-B6CF-31C5A40C7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62741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IN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technique which uses multiple weak learners to produce a strong model which later can be used for both classification and regression problems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the models that 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generated are combined together so that they give better results.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Majorly there are 3 types of ensemble technique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Bagging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Voting</a:t>
            </a:r>
          </a:p>
        </p:txBody>
      </p:sp>
    </p:spTree>
    <p:extLst>
      <p:ext uri="{BB962C8B-B14F-4D97-AF65-F5344CB8AC3E}">
        <p14:creationId xmlns:p14="http://schemas.microsoft.com/office/powerpoint/2010/main" val="16444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CB3E-38BD-4D03-8E1D-DAF4C8B4B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34291"/>
            <a:ext cx="8596668" cy="530707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Process of 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multiple models from different subsets of the training dataset and models are likely of same type</a:t>
            </a:r>
          </a:p>
          <a:p>
            <a:pPr algn="just">
              <a:lnSpc>
                <a:spcPct val="150000"/>
              </a:lnSpc>
            </a:pP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Boosting - 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multiple models each of which learns to fix the prediction errors of a prior model in the sequence of models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14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64B9-CB21-4CA1-84F1-10AE90C7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6073"/>
          </a:xfrm>
        </p:spPr>
        <p:txBody>
          <a:bodyPr>
            <a:normAutofit/>
          </a:bodyPr>
          <a:lstStyle/>
          <a:p>
            <a:r>
              <a:rPr lang="en-US" sz="4000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54B66-E575-4AAE-A5C1-5757E898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273"/>
            <a:ext cx="8729902" cy="47521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 is a popular boosting algorithm used for both classification and regression problems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an ensemble technique which uses multiple weak learners to produce a strong model for regression and classification problems.</a:t>
            </a:r>
          </a:p>
          <a:p>
            <a:pPr algn="just">
              <a:lnSpc>
                <a:spcPct val="150000"/>
              </a:lnSpc>
            </a:pPr>
            <a:r>
              <a:rPr lang="en-IN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each predictor is trained using the residual errors of predecessor as labels.</a:t>
            </a:r>
          </a:p>
          <a:p>
            <a:pPr algn="just">
              <a:lnSpc>
                <a:spcPct val="150000"/>
              </a:lnSpc>
            </a:pPr>
            <a:r>
              <a:rPr lang="en-IN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tree predicts a label and final prediction is given by the formula,</a:t>
            </a:r>
          </a:p>
        </p:txBody>
      </p:sp>
    </p:spTree>
    <p:extLst>
      <p:ext uri="{BB962C8B-B14F-4D97-AF65-F5344CB8AC3E}">
        <p14:creationId xmlns:p14="http://schemas.microsoft.com/office/powerpoint/2010/main" val="168193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82BB-6E0A-4F38-B62F-63121E03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66800"/>
          </a:xfrm>
        </p:spPr>
        <p:txBody>
          <a:bodyPr>
            <a:normAutofit/>
          </a:bodyPr>
          <a:lstStyle/>
          <a:p>
            <a:r>
              <a:rPr lang="en-US" sz="4000" dirty="0"/>
              <a:t>Steps in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A0A6-D153-4845-90CC-AFDFE90D1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6400"/>
            <a:ext cx="8923866" cy="45720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average of the target variable.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alculate the residuals for each sample.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Residual = Actual Value - Predicted Value)</a:t>
            </a:r>
          </a:p>
          <a:p>
            <a:pPr>
              <a:buFont typeface="+mj-lt"/>
              <a:buAutoNum type="arabicPeriod"/>
            </a:pPr>
            <a:r>
              <a:rPr lang="en-I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  DT algorithm to train the model considering residual as label . We build a tree with the goal of predicting the Residuals.</a:t>
            </a:r>
          </a:p>
          <a:p>
            <a:pPr>
              <a:buFont typeface="+mj-lt"/>
              <a:buAutoNum type="arabicPeriod"/>
            </a:pPr>
            <a:r>
              <a:rPr lang="en-I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Repeat steps 3 to 5 until the number of iterations matches the number specified by the hyper parameter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trained, have to use all of the trees in the ensemble to make a final prediction as to value of the target variable.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Finale Predictions: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000" b="0" i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inal </a:t>
            </a:r>
            <a:r>
              <a:rPr lang="en-IN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 = Average Price + LR*Residual predicted by DT1 + LR*Residual Predicted by DT2 + .......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986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290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Gradient Boosting</vt:lpstr>
      <vt:lpstr>Ensemble Technique</vt:lpstr>
      <vt:lpstr>PowerPoint Presentation</vt:lpstr>
      <vt:lpstr>Gradient boosting</vt:lpstr>
      <vt:lpstr>Steps in Gradient boosting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Boosting</dc:title>
  <dc:creator>Anirudh</dc:creator>
  <cp:lastModifiedBy>Anirudh</cp:lastModifiedBy>
  <cp:revision>4</cp:revision>
  <dcterms:created xsi:type="dcterms:W3CDTF">2021-07-08T12:34:22Z</dcterms:created>
  <dcterms:modified xsi:type="dcterms:W3CDTF">2021-07-08T13:29:14Z</dcterms:modified>
</cp:coreProperties>
</file>