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75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810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12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3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29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6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97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11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AA4BFD7-BFB7-4682-A1A4-EE16AE64394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4EF97DC-0EE3-4693-8CBD-3E0FFA03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7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EE969-F8D1-4C12-859B-2E17BC96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86" y="604582"/>
            <a:ext cx="1611159" cy="208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FEE02-723B-41FB-AE68-2C803169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297" y="685801"/>
            <a:ext cx="9528048" cy="1371599"/>
          </a:xfrm>
        </p:spPr>
        <p:txBody>
          <a:bodyPr>
            <a:normAutofit/>
          </a:bodyPr>
          <a:lstStyle/>
          <a:p>
            <a:r>
              <a:rPr lang="en-US" sz="5400" dirty="0"/>
              <a:t>Netzwerk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DC2A6-3A5B-41DD-9392-73F461FB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6777" y="3429000"/>
            <a:ext cx="9418320" cy="169163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Presented by :</a:t>
            </a:r>
          </a:p>
          <a:p>
            <a:r>
              <a:rPr lang="en-US" b="1" dirty="0">
                <a:solidFill>
                  <a:schemeClr val="tx1"/>
                </a:solidFill>
              </a:rPr>
              <a:t>		Anirudh Nayak</a:t>
            </a:r>
          </a:p>
        </p:txBody>
      </p:sp>
    </p:spTree>
    <p:extLst>
      <p:ext uri="{BB962C8B-B14F-4D97-AF65-F5344CB8AC3E}">
        <p14:creationId xmlns:p14="http://schemas.microsoft.com/office/powerpoint/2010/main" val="306095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1407-4BF9-4222-9FB2-BE3B4EF2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03" y="-103368"/>
            <a:ext cx="9692640" cy="139712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1D4D-661B-4DC0-8744-ECF72A6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03" y="1417982"/>
            <a:ext cx="8595360" cy="482379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a supervised type machine learning algorithm used for both classification and regression algorithms to build tree structure.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 is a tree with decision nodes and leaf nodes.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topmost node is decision node in a tree which corresponds to the root node.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node is a leaf node which represents a decision.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mainly have 2 methods to construct a decision tree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 </a:t>
            </a:r>
          </a:p>
        </p:txBody>
      </p:sp>
    </p:spTree>
    <p:extLst>
      <p:ext uri="{BB962C8B-B14F-4D97-AF65-F5344CB8AC3E}">
        <p14:creationId xmlns:p14="http://schemas.microsoft.com/office/powerpoint/2010/main" val="71686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E0B1-47C2-4D62-BF92-098FFB5C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43340"/>
            <a:ext cx="8595360" cy="56367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 gain is used for determine the best attributes that convey maximum relevant information about a class.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Entropy is the measurement of impurities or randomness in the data points. It ranges between 0-1. Where 0 indicates purity and 1 indicates impurity.</a:t>
            </a:r>
          </a:p>
        </p:txBody>
      </p:sp>
    </p:spTree>
    <p:extLst>
      <p:ext uri="{BB962C8B-B14F-4D97-AF65-F5344CB8AC3E}">
        <p14:creationId xmlns:p14="http://schemas.microsoft.com/office/powerpoint/2010/main" val="256173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A2BB-8B34-4DE0-AFB7-3F51FF47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2522"/>
            <a:ext cx="9692640" cy="1298713"/>
          </a:xfrm>
        </p:spPr>
        <p:txBody>
          <a:bodyPr/>
          <a:lstStyle/>
          <a:p>
            <a:r>
              <a:rPr lang="en-US" dirty="0"/>
              <a:t>ID3 (iterative dichotomiser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CA36-A7BD-446C-93ED-3D5A5554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selecting nodes in decision tree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ig of the target attribute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entropy of rest of the attributes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gain for each attribute in the table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= IG - Entropy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attribute that has highest gain will be selected as root node</a:t>
            </a:r>
          </a:p>
        </p:txBody>
      </p:sp>
    </p:spTree>
    <p:extLst>
      <p:ext uri="{BB962C8B-B14F-4D97-AF65-F5344CB8AC3E}">
        <p14:creationId xmlns:p14="http://schemas.microsoft.com/office/powerpoint/2010/main" val="258003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AFB-BDC4-42C9-A24B-2E7C55B9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8628"/>
            <a:ext cx="9692640" cy="1338469"/>
          </a:xfrm>
        </p:spPr>
        <p:txBody>
          <a:bodyPr/>
          <a:lstStyle/>
          <a:p>
            <a:r>
              <a:rPr lang="en-US" dirty="0"/>
              <a:t>Gini Index / 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D098-2CE8-44D9-B80F-54AE9D8C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603513"/>
            <a:ext cx="8862789" cy="478403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 / impurity is the measure of impurities in nodes. And alike entropy Gini index also ranges from 0-1.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Gini index 0 indicates pure and 1 indicates impure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Gini index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Gini Index = 1 – Gini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can be used only for categorical data and not for continuous.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 the attribute having least gini impurity value will be selected as root node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68808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</TotalTime>
  <Words>267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Schoolbook</vt:lpstr>
      <vt:lpstr>Courier New</vt:lpstr>
      <vt:lpstr>Times New Roman</vt:lpstr>
      <vt:lpstr>Wingdings</vt:lpstr>
      <vt:lpstr>Wingdings 2</vt:lpstr>
      <vt:lpstr>View</vt:lpstr>
      <vt:lpstr>Netzwerk Academy</vt:lpstr>
      <vt:lpstr>Decision Tree</vt:lpstr>
      <vt:lpstr>PowerPoint Presentation</vt:lpstr>
      <vt:lpstr>ID3 (iterative dichotomiser 3)</vt:lpstr>
      <vt:lpstr>Gini Index / Gini impurity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Academy</dc:title>
  <dc:creator>Anirudh Nayak</dc:creator>
  <cp:lastModifiedBy>Anirudh Nayak</cp:lastModifiedBy>
  <cp:revision>6</cp:revision>
  <dcterms:created xsi:type="dcterms:W3CDTF">2021-06-19T06:21:16Z</dcterms:created>
  <dcterms:modified xsi:type="dcterms:W3CDTF">2021-06-19T07:07:45Z</dcterms:modified>
</cp:coreProperties>
</file>