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6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4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28AE4-F318-4C71-8974-D8D419367D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287FEB-0496-451F-832E-B64837B5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4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B516-FE09-4628-8AC0-E8B0052A4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7426" y="1993718"/>
            <a:ext cx="8574622" cy="2512023"/>
          </a:xfrm>
        </p:spPr>
        <p:txBody>
          <a:bodyPr/>
          <a:lstStyle/>
          <a:p>
            <a:r>
              <a:rPr lang="en-US" dirty="0"/>
              <a:t>Overfitting &amp; Underfitting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418A8-ACC7-4BCB-8AB4-F3F90FE0E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854" y="563955"/>
            <a:ext cx="8229734" cy="1794932"/>
          </a:xfrm>
        </p:spPr>
        <p:txBody>
          <a:bodyPr>
            <a:normAutofit/>
          </a:bodyPr>
          <a:lstStyle/>
          <a:p>
            <a:r>
              <a:rPr lang="en-US" sz="6000" dirty="0"/>
              <a:t>Netzwerk Academy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0FF00-F8B0-43A8-987E-BBB2A4B5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03" y="204843"/>
            <a:ext cx="1336798" cy="17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2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094D-4D2E-451B-AC90-2324CF4A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8540"/>
            <a:ext cx="10018713" cy="1523999"/>
          </a:xfrm>
        </p:spPr>
        <p:txBody>
          <a:bodyPr/>
          <a:lstStyle/>
          <a:p>
            <a:pPr algn="l"/>
            <a:r>
              <a:rPr lang="en-US" sz="4400" dirty="0"/>
              <a:t>Bias &amp; Variance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7D3E-241F-4F3B-AF10-E27748EC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538" y="106017"/>
            <a:ext cx="10018713" cy="422744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bias is the measure of error of training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variance is measure of error of testing data</a:t>
            </a:r>
          </a:p>
        </p:txBody>
      </p:sp>
    </p:spTree>
    <p:extLst>
      <p:ext uri="{BB962C8B-B14F-4D97-AF65-F5344CB8AC3E}">
        <p14:creationId xmlns:p14="http://schemas.microsoft.com/office/powerpoint/2010/main" val="42735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69F3-9B03-430B-9F75-0FD9C2BC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1"/>
            <a:ext cx="10018713" cy="165155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model / Generalized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CB7B-115B-43EB-82DF-F9400320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2053"/>
            <a:ext cx="10018713" cy="425394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which is accurate or less error during both training and testing phase is called good model or generalized model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training error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testing error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bias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</a:t>
            </a:r>
          </a:p>
        </p:txBody>
      </p:sp>
    </p:spTree>
    <p:extLst>
      <p:ext uri="{BB962C8B-B14F-4D97-AF65-F5344CB8AC3E}">
        <p14:creationId xmlns:p14="http://schemas.microsoft.com/office/powerpoint/2010/main" val="70457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F175-7294-44AD-AA1D-CFD22020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5720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dirty="0"/>
              <a:t>Overfitting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32DFE-A9A9-4C01-8F41-8AFC38B8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031" y="1520686"/>
            <a:ext cx="10018713" cy="447923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model during training phase is very high but accuracy during testing phase is very low such conditio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can be called as overfitting.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training error.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testing error.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bias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410722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7BDE-AC69-4710-B402-928846A5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8966"/>
            <a:ext cx="10018713" cy="14345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63C1-180F-44FC-B248-FCD83B58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3514"/>
            <a:ext cx="10018713" cy="45719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model during its training is low as well as accuracy during testing is also low then this is due to underfitting.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fit well while both training and testing a model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testing error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training error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bias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2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3976-4DF9-4AAA-85E3-5CF1D772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5652"/>
            <a:ext cx="10018713" cy="180229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Variance trade off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E71AD-53D1-4621-9098-D445FE30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7948"/>
            <a:ext cx="10018713" cy="4167809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when there is a huge bias it means the model has not learned the relationship between the features and target label this condition is called underfitting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when there Is huge variance it means that the model has trained with the enough data so that it includes the noise .This is called Overfitting.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have a model that is neither underfitting and nor overfitting. which is called as bias variance trade off.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5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</TotalTime>
  <Words>235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Overfitting &amp; Underfitting</vt:lpstr>
      <vt:lpstr>Bias &amp; Variance </vt:lpstr>
      <vt:lpstr>Good model / Generalized model</vt:lpstr>
      <vt:lpstr>Overfitting</vt:lpstr>
      <vt:lpstr>Underfitting</vt:lpstr>
      <vt:lpstr>Bias Variance trade off: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&amp; Underfitting</dc:title>
  <dc:creator>Anirudh</dc:creator>
  <cp:lastModifiedBy>Anirudh Nayak</cp:lastModifiedBy>
  <cp:revision>5</cp:revision>
  <dcterms:created xsi:type="dcterms:W3CDTF">2021-06-20T11:45:53Z</dcterms:created>
  <dcterms:modified xsi:type="dcterms:W3CDTF">2021-06-21T12:31:49Z</dcterms:modified>
</cp:coreProperties>
</file>