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95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9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3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1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86A78-8302-4476-B001-4A38483360C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8A1E-AE51-4ABE-86EB-C9D71C000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A125-88C0-47FA-BAE0-7701EF0F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0842" y="-145774"/>
            <a:ext cx="8791575" cy="2387600"/>
          </a:xfrm>
        </p:spPr>
        <p:txBody>
          <a:bodyPr/>
          <a:lstStyle/>
          <a:p>
            <a:r>
              <a:rPr lang="en-US" dirty="0"/>
              <a:t>Netzwork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FF84A-CCF2-48FC-A887-08E12381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981" y="3429000"/>
            <a:ext cx="8791575" cy="1655762"/>
          </a:xfrm>
        </p:spPr>
        <p:txBody>
          <a:bodyPr/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		Anirudh </a:t>
            </a:r>
            <a:r>
              <a:rPr lang="en-US" dirty="0" err="1"/>
              <a:t>nayak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0AE96-BAC5-45CB-8EE7-69694E24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15" y="675364"/>
            <a:ext cx="1439801" cy="18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0BB2-8470-430F-B976-A6CBEE3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0" i="0" dirty="0">
                <a:solidFill>
                  <a:srgbClr val="C9D1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39E4-796D-41A2-9A3A-1A374E55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02541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a technique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avoid the overfitting problem, which works by adding penalty to a complex model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regularization techniques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287685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4037-1D39-419E-8AA8-BE538936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0818"/>
            <a:ext cx="9905998" cy="131196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C9D1D9"/>
                </a:solidFill>
                <a:effectLst/>
                <a:latin typeface="ui-monospace"/>
              </a:rPr>
              <a:t>Ridge Regression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6509-7809-4572-94F5-5F1BF251D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6989"/>
            <a:ext cx="9905999" cy="4598504"/>
          </a:xfrm>
        </p:spPr>
        <p:txBody>
          <a:bodyPr/>
          <a:lstStyle/>
          <a:p>
            <a:r>
              <a:rPr lang="en-US" dirty="0"/>
              <a:t>It is also called L2 regularization</a:t>
            </a:r>
          </a:p>
          <a:p>
            <a:r>
              <a:rPr lang="en-US" b="0" i="0" dirty="0">
                <a:effectLst/>
                <a:latin typeface="ui-monospace"/>
              </a:rPr>
              <a:t>Here, the cost function is altered by adding penalty to it.</a:t>
            </a:r>
          </a:p>
          <a:p>
            <a:r>
              <a:rPr lang="en-US" b="0" i="0" dirty="0">
                <a:effectLst/>
                <a:latin typeface="ui-monospace"/>
              </a:rPr>
              <a:t>The amount of bias added to the model is called Ridge Regression penalty.</a:t>
            </a:r>
          </a:p>
          <a:p>
            <a:r>
              <a:rPr lang="en-US" dirty="0">
                <a:latin typeface="ui-monospace"/>
              </a:rPr>
              <a:t>Formula : </a:t>
            </a:r>
          </a:p>
          <a:p>
            <a:pPr marL="0" indent="0">
              <a:buNone/>
            </a:pPr>
            <a:r>
              <a:rPr lang="en-US" dirty="0">
                <a:latin typeface="ui-monospace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249E6-D2BF-44E9-9AB4-8E7DAD95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79" y="4174060"/>
            <a:ext cx="3963357" cy="6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AABD-D027-4668-A4EB-8610490E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288"/>
            <a:ext cx="9905998" cy="165652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C9D1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Lasso Regression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8B49-F4A5-4E42-96E5-FD51A073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1"/>
            <a:ext cx="9905999" cy="42804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is another regularization technique to reduce the complexity of the model.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called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L1 Regularization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the Ridge Regression except that the penalty term contains only the absolute weights instead of a square of weights.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features in this technique are negligible hence the Lasso regression can help us to reduce the overfitting in the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7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B0FF-80F5-445A-9A30-2A10483E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b="0" i="0" dirty="0">
                <a:solidFill>
                  <a:srgbClr val="C9D1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L2 Regularization and L1 Regularization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533A-75F8-4925-8311-34D255A5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2480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 is used to reduce the overfitting in the model, and it includes all the features present in the model, but not helpful for feature selection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 helps to reduce the overfitting in the model as well as feature selection.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29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205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Tw Cen MT</vt:lpstr>
      <vt:lpstr>ui-monospace</vt:lpstr>
      <vt:lpstr>Wingdings</vt:lpstr>
      <vt:lpstr>Circuit</vt:lpstr>
      <vt:lpstr>Netzwork academy</vt:lpstr>
      <vt:lpstr>Regularization:</vt:lpstr>
      <vt:lpstr>Ridge Regression </vt:lpstr>
      <vt:lpstr> Lasso Regression </vt:lpstr>
      <vt:lpstr>Difference between L2 Regularization and L1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Netzwork academy</dc:title>
  <dc:creator>Anirudh</dc:creator>
  <cp:lastModifiedBy>Anirudh Nayak</cp:lastModifiedBy>
  <cp:revision>7</cp:revision>
  <dcterms:created xsi:type="dcterms:W3CDTF">2021-06-21T12:32:24Z</dcterms:created>
  <dcterms:modified xsi:type="dcterms:W3CDTF">2021-06-21T13:36:36Z</dcterms:modified>
</cp:coreProperties>
</file>