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6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135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99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3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2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BB9E-55DD-4F24-BB7F-6BB7458655FA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81F23-D8A8-43B5-86C1-14BB3ED71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3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9A11-A9F0-4CC5-9471-A0F0DA2A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887" y="357822"/>
            <a:ext cx="8326046" cy="2191056"/>
          </a:xfrm>
        </p:spPr>
        <p:txBody>
          <a:bodyPr/>
          <a:lstStyle/>
          <a:p>
            <a:r>
              <a:rPr lang="en-US" dirty="0"/>
              <a:t>Netzwerk Academy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AED5-5D0A-4E64-84D8-DFA70738F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704" y="4178715"/>
            <a:ext cx="5619910" cy="17065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</a:t>
            </a:r>
            <a:r>
              <a:rPr lang="en-US" dirty="0">
                <a:solidFill>
                  <a:schemeClr val="tx1"/>
                </a:solidFill>
              </a:rPr>
              <a:t>Anirudh Nayak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59AEF-F617-433A-83D2-EA950D5B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56" y="972721"/>
            <a:ext cx="1387798" cy="18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393D-ED28-4C58-AF73-87E71792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77079"/>
            <a:ext cx="8596668" cy="556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: The average of these data points is the final prediction for the new point. Here, we have weight of ID11 = (77+72+60)/3 = 69.66 kg.</a:t>
            </a:r>
          </a:p>
        </p:txBody>
      </p:sp>
    </p:spTree>
    <p:extLst>
      <p:ext uri="{BB962C8B-B14F-4D97-AF65-F5344CB8AC3E}">
        <p14:creationId xmlns:p14="http://schemas.microsoft.com/office/powerpoint/2010/main" val="76822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B53CF-7A2A-4F6D-B07F-29CDAD8ACE69}"/>
              </a:ext>
            </a:extLst>
          </p:cNvPr>
          <p:cNvSpPr txBox="1"/>
          <p:nvPr/>
        </p:nvSpPr>
        <p:spPr>
          <a:xfrm>
            <a:off x="3657599" y="2875002"/>
            <a:ext cx="5261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255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29AF-E7F4-4413-89CE-F2965407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B4F8-1F5F-44CA-A4EB-E7CE0F2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826"/>
            <a:ext cx="8596668" cy="4927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 is one of the simplest Machine Learning algorithms based on Supervised Learning technique.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assumes the similarity between the new case/data and available cases and put the new case into the category that is most similar to the available categories</a:t>
            </a:r>
          </a:p>
          <a:p>
            <a:pPr algn="just">
              <a:lnSpc>
                <a:spcPct val="150000"/>
              </a:lnSpc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K-NN algorithm can be used for Regression as well as for Classification but mostly it is used for the Classification problems.</a:t>
            </a:r>
          </a:p>
          <a:p>
            <a:pPr algn="just">
              <a:lnSpc>
                <a:spcPct val="150000"/>
              </a:lnSpc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 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lazy learner algorithm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does not learn from the training set.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A704-A944-4BCB-B31A-9FF12BC8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99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7D8C-1D12-4B9B-9C26-2A6A0FC0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55304"/>
            <a:ext cx="8877483" cy="4393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represents the number which used to identify similar neighbor based on the feature similarity.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takes K nearest neighbors to decide where the new data point with belong to.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value must not be equal to 1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6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32D2-5F12-4856-9CCF-5473776E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84313"/>
            <a:ext cx="8596668" cy="1320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9225-F42A-4A0F-8796-BE0A21509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8996753" cy="4317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Choose the value of k which must be a odd number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Find the distance between newly given data and each of the data points of training data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 Find Knn to new data point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: Count the number of data points into each category among k neighbors and data point will be classified based on maximum number of neighbors</a:t>
            </a:r>
          </a:p>
        </p:txBody>
      </p:sp>
    </p:spTree>
    <p:extLst>
      <p:ext uri="{BB962C8B-B14F-4D97-AF65-F5344CB8AC3E}">
        <p14:creationId xmlns:p14="http://schemas.microsoft.com/office/powerpoint/2010/main" val="16385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A3F6-8FC4-43D2-ADF2-627D8B02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0417"/>
          </a:xfrm>
        </p:spPr>
        <p:txBody>
          <a:bodyPr/>
          <a:lstStyle/>
          <a:p>
            <a:r>
              <a:rPr lang="en-US" dirty="0"/>
              <a:t>Distance Calculation in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42D2-9000-4196-8756-C0FE1B5E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1" y="1842052"/>
            <a:ext cx="8903988" cy="4305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Euclidian distance Formula: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Is A Method To Calculate The Distance Between Two Points In Space. This Formula Gives The Shortest Path Between The Two Points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2DC5B-7F8B-4F71-80BC-8DB40AD9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14" y="4321573"/>
            <a:ext cx="427732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41A5-4A07-4F44-B1E8-CC9CE049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65654"/>
            <a:ext cx="8596668" cy="9939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1B41-EBAE-4A49-87D2-9B299CB5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8350"/>
            <a:ext cx="8970249" cy="46382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a table which consists of the height, age and weight value for 10 people. We need to predict the weight of 11th person based on their height and 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55F9D9-FF98-4FC3-BC4B-03AA4395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417" y="3015420"/>
            <a:ext cx="6105612" cy="33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5C59-02E6-42D2-92BB-84617707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91" y="626980"/>
            <a:ext cx="8596668" cy="5604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clear idea, consider this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1F8D-3436-406B-87F2-CB905DED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86" y="1603513"/>
            <a:ext cx="6638918" cy="42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6B2E-C698-4F02-9BDE-890BCF89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/>
          </a:bodyPr>
          <a:lstStyle/>
          <a:p>
            <a:r>
              <a:rPr lang="en-US" dirty="0"/>
              <a:t>Steps in KNN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37854-5FC4-4D0B-84C5-E060CD609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325" y="2552184"/>
            <a:ext cx="6087325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EB1B8-1B0A-4738-8890-8E3BD1729A5B}"/>
              </a:ext>
            </a:extLst>
          </p:cNvPr>
          <p:cNvSpPr txBox="1"/>
          <p:nvPr/>
        </p:nvSpPr>
        <p:spPr>
          <a:xfrm>
            <a:off x="1055077" y="1463040"/>
            <a:ext cx="7835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distance between the new point and each training point is calculated.</a:t>
            </a:r>
          </a:p>
        </p:txBody>
      </p:sp>
    </p:spTree>
    <p:extLst>
      <p:ext uri="{BB962C8B-B14F-4D97-AF65-F5344CB8AC3E}">
        <p14:creationId xmlns:p14="http://schemas.microsoft.com/office/powerpoint/2010/main" val="25675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0276-3AC3-4AE1-9E1A-8B01BD3A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3339"/>
            <a:ext cx="8596668" cy="54980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 The closest k data points are selected. In this example, points 1, 5, 6 will be selected if the value of k is 3.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6ABA0-CFEB-4539-A289-834203CA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47" y="1983545"/>
            <a:ext cx="6385466" cy="391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6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346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Netzwerk Academy </vt:lpstr>
      <vt:lpstr>KNN ALGORITHM</vt:lpstr>
      <vt:lpstr>K in KNN</vt:lpstr>
      <vt:lpstr>Steps in KNN</vt:lpstr>
      <vt:lpstr>Distance Calculation in Knn</vt:lpstr>
      <vt:lpstr>Example for Knn</vt:lpstr>
      <vt:lpstr>PowerPoint Presentation</vt:lpstr>
      <vt:lpstr>Steps in KNN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Netzwerk Academy</dc:title>
  <dc:creator>Anirudh</dc:creator>
  <cp:lastModifiedBy>Anirudh Nayak</cp:lastModifiedBy>
  <cp:revision>8</cp:revision>
  <dcterms:created xsi:type="dcterms:W3CDTF">2021-06-10T11:29:28Z</dcterms:created>
  <dcterms:modified xsi:type="dcterms:W3CDTF">2021-06-11T06:12:32Z</dcterms:modified>
</cp:coreProperties>
</file>