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8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8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3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75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1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7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6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9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7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706537-61C6-4E01-B01A-E6817328A281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AFD971-B043-4FEF-99E3-EAE42E16D4A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5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0500-B92B-08C2-8B49-CF1A4444F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Profit prediction of companies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7D884-F961-0F9A-9766-4DA4AAEBC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By: </a:t>
            </a:r>
          </a:p>
          <a:p>
            <a:pPr algn="l"/>
            <a:r>
              <a:rPr lang="en-IN" dirty="0"/>
              <a:t>Anirudh Uday Parvatikar</a:t>
            </a:r>
          </a:p>
          <a:p>
            <a:pPr algn="l"/>
            <a:r>
              <a:rPr lang="en-IN" dirty="0"/>
              <a:t>Under guidance of:</a:t>
            </a:r>
          </a:p>
          <a:p>
            <a:pPr algn="l"/>
            <a:r>
              <a:rPr lang="en-IN" dirty="0" err="1"/>
              <a:t>Exposys</a:t>
            </a:r>
            <a:r>
              <a:rPr lang="en-IN" dirty="0"/>
              <a:t> data labs</a:t>
            </a:r>
          </a:p>
        </p:txBody>
      </p:sp>
    </p:spTree>
    <p:extLst>
      <p:ext uri="{BB962C8B-B14F-4D97-AF65-F5344CB8AC3E}">
        <p14:creationId xmlns:p14="http://schemas.microsoft.com/office/powerpoint/2010/main" val="216166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4FC5-16B2-E98F-90A2-7161B409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AF40-15ED-C47A-4F27-0F72F7F3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400" dirty="0"/>
              <a:t>Abstract</a:t>
            </a:r>
          </a:p>
          <a:p>
            <a:pPr lvl="1"/>
            <a:r>
              <a:rPr lang="en-IN" sz="2400" dirty="0"/>
              <a:t>Introduction</a:t>
            </a:r>
          </a:p>
          <a:p>
            <a:pPr lvl="1"/>
            <a:r>
              <a:rPr lang="en-IN" sz="2400" dirty="0"/>
              <a:t>Objective</a:t>
            </a:r>
          </a:p>
          <a:p>
            <a:pPr lvl="1"/>
            <a:r>
              <a:rPr lang="en-IN" sz="2400" dirty="0"/>
              <a:t>Existing System</a:t>
            </a:r>
          </a:p>
          <a:p>
            <a:pPr lvl="1"/>
            <a:r>
              <a:rPr lang="en-IN" sz="2400" dirty="0"/>
              <a:t>Proposed System</a:t>
            </a:r>
          </a:p>
          <a:p>
            <a:pPr lvl="1"/>
            <a:r>
              <a:rPr lang="en-IN" sz="2400" dirty="0"/>
              <a:t>System Architecture</a:t>
            </a:r>
          </a:p>
          <a:p>
            <a:pPr lvl="1"/>
            <a:r>
              <a:rPr lang="en-IN" sz="2400" dirty="0"/>
              <a:t>Modules</a:t>
            </a:r>
          </a:p>
          <a:p>
            <a:pPr lvl="1"/>
            <a:r>
              <a:rPr lang="en-IN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91394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</TotalTime>
  <Words>31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Profit prediction of companies using machine learning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Exposys Internship report</dc:title>
  <dc:creator>Anirudh Parvatikar</dc:creator>
  <cp:lastModifiedBy>Anirudh Parvatikar</cp:lastModifiedBy>
  <cp:revision>2</cp:revision>
  <dcterms:created xsi:type="dcterms:W3CDTF">2023-10-27T13:48:31Z</dcterms:created>
  <dcterms:modified xsi:type="dcterms:W3CDTF">2023-10-27T15:17:44Z</dcterms:modified>
</cp:coreProperties>
</file>