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5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706537-61C6-4E01-B01A-E6817328A281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0500-B92B-08C2-8B49-CF1A4444F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Profit prediction of companies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D884-F961-0F9A-9766-4DA4AAEBC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By: </a:t>
            </a:r>
          </a:p>
          <a:p>
            <a:pPr algn="l"/>
            <a:r>
              <a:rPr lang="en-IN" dirty="0"/>
              <a:t>Anirudh Uday Parvatikar</a:t>
            </a:r>
          </a:p>
          <a:p>
            <a:pPr algn="l"/>
            <a:r>
              <a:rPr lang="en-IN" dirty="0"/>
              <a:t>Under guidance of:</a:t>
            </a:r>
          </a:p>
          <a:p>
            <a:pPr algn="l"/>
            <a:r>
              <a:rPr lang="en-IN" dirty="0" err="1"/>
              <a:t>Exposys</a:t>
            </a:r>
            <a:r>
              <a:rPr lang="en-IN" dirty="0"/>
              <a:t> data labs</a:t>
            </a:r>
          </a:p>
        </p:txBody>
      </p:sp>
    </p:spTree>
    <p:extLst>
      <p:ext uri="{BB962C8B-B14F-4D97-AF65-F5344CB8AC3E}">
        <p14:creationId xmlns:p14="http://schemas.microsoft.com/office/powerpoint/2010/main" val="216166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63EA-BD50-D05A-AB72-1D84B30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E4FA-3305-CAE9-9899-33DBA044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To get started download the codebase from the github.com/anirudhp06/Company-Profit-Prediction</a:t>
            </a:r>
          </a:p>
          <a:p>
            <a:pPr lvl="1"/>
            <a:r>
              <a:rPr lang="en-US" sz="2400" dirty="0"/>
              <a:t>The folder will consist of “requirements.txt” text file, by using pip install all the dependencies `pip install –r requirements.txt`</a:t>
            </a:r>
          </a:p>
          <a:p>
            <a:pPr lvl="1"/>
            <a:r>
              <a:rPr lang="en-US" sz="2400" dirty="0"/>
              <a:t>Once all dependencies are installed open the </a:t>
            </a:r>
            <a:r>
              <a:rPr lang="en-US" sz="2400" dirty="0" err="1"/>
              <a:t>jupyter</a:t>
            </a:r>
            <a:r>
              <a:rPr lang="en-US" sz="2400" dirty="0"/>
              <a:t> notebook by command `</a:t>
            </a:r>
            <a:r>
              <a:rPr lang="en-US" sz="2400" dirty="0" err="1"/>
              <a:t>jupyter</a:t>
            </a:r>
            <a:r>
              <a:rPr lang="en-US" sz="2400" dirty="0"/>
              <a:t> notebook`</a:t>
            </a:r>
          </a:p>
          <a:p>
            <a:pPr lvl="1"/>
            <a:r>
              <a:rPr lang="en-US" sz="2400" dirty="0"/>
              <a:t>If you have any changes to make you can freely make them.</a:t>
            </a:r>
          </a:p>
          <a:p>
            <a:pPr lvl="1"/>
            <a:r>
              <a:rPr lang="en-US" sz="2400" dirty="0"/>
              <a:t>To start with prediction we need to use </a:t>
            </a:r>
            <a:r>
              <a:rPr lang="en-US" sz="2400" dirty="0" err="1"/>
              <a:t>streamlit</a:t>
            </a:r>
            <a:r>
              <a:rPr lang="en-US" sz="2400" dirty="0"/>
              <a:t> library.</a:t>
            </a:r>
          </a:p>
          <a:p>
            <a:pPr lvl="1"/>
            <a:r>
              <a:rPr lang="en-US" sz="2400" dirty="0"/>
              <a:t>In terminal execute the command `</a:t>
            </a:r>
            <a:r>
              <a:rPr lang="en-US" sz="2400" dirty="0" err="1"/>
              <a:t>streamlit</a:t>
            </a:r>
            <a:r>
              <a:rPr lang="en-US" sz="2400" dirty="0"/>
              <a:t> run app.py` this will open new browser window and there we can start predicting.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792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B28-2325-CB3E-66D7-68B4C236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A024-40C9-8DCB-E246-E4E346AB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Further we can make changes to the `app.py` file according to our requirements.</a:t>
            </a:r>
          </a:p>
          <a:p>
            <a:pPr lvl="1"/>
            <a:r>
              <a:rPr lang="en-US" sz="2400" dirty="0" err="1"/>
              <a:t>Streamlit</a:t>
            </a:r>
            <a:r>
              <a:rPr lang="en-US" sz="2400" dirty="0"/>
              <a:t> enables user to have web user interface for machine learning programs.</a:t>
            </a:r>
          </a:p>
          <a:p>
            <a:pPr lvl="1"/>
            <a:r>
              <a:rPr lang="en-US" sz="2400" dirty="0"/>
              <a:t>It is very easy to use.</a:t>
            </a:r>
          </a:p>
          <a:p>
            <a:pPr lvl="1"/>
            <a:r>
              <a:rPr lang="en-US" sz="2400" dirty="0"/>
              <a:t>We can also host the </a:t>
            </a:r>
            <a:r>
              <a:rPr lang="en-US" sz="2400" dirty="0" err="1"/>
              <a:t>streamlit</a:t>
            </a:r>
            <a:r>
              <a:rPr lang="en-US" sz="2400" dirty="0"/>
              <a:t> application on cloud providers like Amazon AWS, Google Cloud Platform,</a:t>
            </a:r>
            <a:r>
              <a:rPr lang="en-IN" sz="2400" dirty="0"/>
              <a:t> Microsoft Azure, etc…</a:t>
            </a:r>
          </a:p>
          <a:p>
            <a:pPr lvl="1"/>
            <a:r>
              <a:rPr lang="en-IN" sz="2400" dirty="0" err="1"/>
              <a:t>Streamlit</a:t>
            </a:r>
            <a:r>
              <a:rPr lang="en-IN" sz="2400" dirty="0"/>
              <a:t> enables developers to distribute the AI models easily to their clients.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7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5A14-0B23-9070-3A4C-1FE09F60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C877-5FF3-FB05-1CD4-B699EA41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 incorporation of diverse set of features, including financial metrics, &amp; market trends allowed for comprehensive representation of company’s operational environment.</a:t>
            </a:r>
          </a:p>
          <a:p>
            <a:pPr lvl="1"/>
            <a:r>
              <a:rPr lang="en-US" sz="2400" dirty="0"/>
              <a:t>This enhanced dataset provided the model with valuable insights, enabling it to discern intricate patterns &amp; relationships that traditional methods may have missed.</a:t>
            </a:r>
          </a:p>
          <a:p>
            <a:pPr lvl="1"/>
            <a:r>
              <a:rPr lang="en-US" sz="2400" dirty="0"/>
              <a:t>The evaluation of multiple machine learning algorithms demonstrated the advancement of technology and helped us in choosing right model for predicting profit with good accuracy.</a:t>
            </a:r>
          </a:p>
          <a:p>
            <a:pPr lvl="1"/>
            <a:r>
              <a:rPr lang="en-US" sz="2400" dirty="0"/>
              <a:t>In conclusion, this project provides powerful model for business and investors for assisting them in making important decisions for their respective institutions.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25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4FC5-16B2-E98F-90A2-7161B409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AF40-15ED-C47A-4F27-0F72F7F3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/>
              <a:t>Abstract</a:t>
            </a:r>
          </a:p>
          <a:p>
            <a:pPr lvl="1"/>
            <a:r>
              <a:rPr lang="en-IN" sz="2400" dirty="0"/>
              <a:t>Introduction</a:t>
            </a:r>
          </a:p>
          <a:p>
            <a:pPr lvl="1"/>
            <a:r>
              <a:rPr lang="en-IN" sz="2400" dirty="0"/>
              <a:t>Objective</a:t>
            </a:r>
          </a:p>
          <a:p>
            <a:pPr lvl="1"/>
            <a:r>
              <a:rPr lang="en-IN" sz="2400" dirty="0"/>
              <a:t>Existing System</a:t>
            </a:r>
          </a:p>
          <a:p>
            <a:pPr lvl="1"/>
            <a:r>
              <a:rPr lang="en-IN" sz="2400" dirty="0"/>
              <a:t>Proposed System</a:t>
            </a:r>
          </a:p>
          <a:p>
            <a:pPr lvl="1"/>
            <a:r>
              <a:rPr lang="en-IN" sz="2400" dirty="0"/>
              <a:t>Modules</a:t>
            </a:r>
          </a:p>
          <a:p>
            <a:pPr lvl="1"/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139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6D4B-A4CC-A29A-D304-3BBB3633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32B6-A65B-9E69-3FE2-AFBC4C5D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This project is mainly aimed to test out our data analytical skills which has to be applied to solve any data science problem.</a:t>
            </a:r>
          </a:p>
          <a:p>
            <a:pPr lvl="1"/>
            <a:r>
              <a:rPr lang="en-US" sz="2400" dirty="0"/>
              <a:t>This project aims to predict company profit based on how much a company has invested in research, administration, marketing.</a:t>
            </a:r>
          </a:p>
          <a:p>
            <a:pPr lvl="1"/>
            <a:r>
              <a:rPr lang="en-US" sz="2400" dirty="0"/>
              <a:t>This internship aims to contribute into the financial sector by presenting innovative data driven approach for predicting profits for any given company.</a:t>
            </a:r>
          </a:p>
          <a:p>
            <a:pPr lvl="1"/>
            <a:r>
              <a:rPr lang="en-US" sz="2400" dirty="0"/>
              <a:t>This model can be used by any company in their financial analytics, investors and corporate </a:t>
            </a:r>
            <a:r>
              <a:rPr lang="en-US" sz="2400" dirty="0" err="1"/>
              <a:t>stratergies</a:t>
            </a:r>
            <a:r>
              <a:rPr lang="en-US" sz="2400" dirty="0"/>
              <a:t> to enhance their decision making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84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BAD7-A53F-CAD4-F02D-4C974AC6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80B8-A8AF-00FE-1B18-8C116072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It is important in today’s market to stay ahead of the competition and estimate their profits for a product before it’s been launched, this helps them to use resources they have at their disposal efficiently.</a:t>
            </a:r>
          </a:p>
          <a:p>
            <a:pPr lvl="1"/>
            <a:r>
              <a:rPr lang="en-US" sz="2400" dirty="0"/>
              <a:t>In recent times technology is evolving at faster pace and data is being generated everywhere, company’s make use of these largely generated data for their advantage like: making future prediction about their product, understanding their customers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lvl="1"/>
            <a:r>
              <a:rPr lang="en-US" sz="2400" dirty="0"/>
              <a:t>The dataset that is used in this project comprises of historical financial data, market trends &amp; other economic indicators. These variables shape company’s financial performance and are important for accurate profit prediction.</a:t>
            </a:r>
          </a:p>
        </p:txBody>
      </p:sp>
    </p:spTree>
    <p:extLst>
      <p:ext uri="{BB962C8B-B14F-4D97-AF65-F5344CB8AC3E}">
        <p14:creationId xmlns:p14="http://schemas.microsoft.com/office/powerpoint/2010/main" val="37132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8D41-117F-9D13-339E-F4EA821F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562C-DD9C-5FDE-DA34-29BE2E6F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objective of the ML model is to develop a predictive model that can accurately forecast the profit value of a company.</a:t>
            </a:r>
          </a:p>
          <a:p>
            <a:pPr lvl="1"/>
            <a:r>
              <a:rPr lang="en-US" sz="2400" dirty="0"/>
              <a:t>The important aspect is to identify parameter on which the model will predict the profit, some of the parameters identified are: R&amp;D spend, administration cost &amp; marketing spend.</a:t>
            </a:r>
          </a:p>
          <a:p>
            <a:pPr lvl="1"/>
            <a:r>
              <a:rPr lang="en-US" sz="2400" dirty="0"/>
              <a:t>Additionally, the objective is to create a user-friendly and scalable solution that can be easily adopted by businesses of all sizes and industries.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900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9B35-BC98-2EC8-BF3F-E08F1C69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1B9A-C0D5-1C0B-2AA5-59EDDE1B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existing system primarily relies on traditional methods to estimate profit for any organization.</a:t>
            </a:r>
          </a:p>
          <a:p>
            <a:pPr lvl="1"/>
            <a:r>
              <a:rPr lang="en-US" sz="2400" dirty="0"/>
              <a:t>As these are traditional methods, given some new scenarios they won’t perform as expected to current requirement. This can be due to the complex data that is being produced in day-to-day lives.</a:t>
            </a:r>
          </a:p>
          <a:p>
            <a:pPr lvl="1"/>
            <a:r>
              <a:rPr lang="en-US" sz="2400" dirty="0"/>
              <a:t>Traditional methods struggle to account for non-linear relationships in any given data, sudden shift in market trends, impact of internal and external factors for the company.</a:t>
            </a:r>
          </a:p>
          <a:p>
            <a:pPr lvl="1"/>
            <a:r>
              <a:rPr lang="en-US" sz="2400" dirty="0"/>
              <a:t>Further more these traditional methods may not fully utilize the vast data that is being generated in the recent times therefore we might not be able to predict accurate results.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16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C39C-EF0C-6E05-4C5C-D37E16E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2475-7037-A954-D08D-4D3EE2D3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proposed system is an ML model that utilizes mainly 2 algorithms: Linear Regression &amp; Random Forest Regressor.</a:t>
            </a:r>
          </a:p>
          <a:p>
            <a:pPr lvl="1"/>
            <a:r>
              <a:rPr lang="en-US" sz="2400" dirty="0"/>
              <a:t>The proposed system addresses the drawbacks of the traditional methods by incorporating more accurate and efficient algorithm for prediction.</a:t>
            </a:r>
          </a:p>
          <a:p>
            <a:pPr lvl="1"/>
            <a:r>
              <a:rPr lang="en-US" sz="2400" dirty="0"/>
              <a:t>The model is then evaluated for accuracy by rigorously testing it with test data and comparing the predicted values with actual values.</a:t>
            </a:r>
          </a:p>
          <a:p>
            <a:pPr lvl="1"/>
            <a:r>
              <a:rPr lang="en-US" sz="2400" dirty="0"/>
              <a:t>The stages that ML model undergoes are: Feature selection, Data pre-processing, Model selection, Cross-validation.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34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F125-0780-5918-148C-959184CE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87919"/>
            <a:ext cx="9720072" cy="1499616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1B83-68C3-20A0-8C68-C9D4125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417320"/>
            <a:ext cx="9720073" cy="4023360"/>
          </a:xfrm>
        </p:spPr>
        <p:txBody>
          <a:bodyPr/>
          <a:lstStyle/>
          <a:p>
            <a:pPr lvl="1"/>
            <a:r>
              <a:rPr lang="en-US" sz="2400" dirty="0"/>
              <a:t>Linear Regression:</a:t>
            </a:r>
          </a:p>
          <a:p>
            <a:pPr lvl="2"/>
            <a:r>
              <a:rPr lang="en-US" sz="2000" dirty="0"/>
              <a:t>Linear regression is a statistical modeling technique used to establish a relationship between dependent variable and one or more independent variables.</a:t>
            </a:r>
          </a:p>
          <a:p>
            <a:pPr lvl="2"/>
            <a:r>
              <a:rPr lang="en-US" sz="2000" dirty="0"/>
              <a:t>In linear regression model, the dependent variable is assumed to be linear function of independent variables.</a:t>
            </a:r>
          </a:p>
          <a:p>
            <a:pPr lvl="2"/>
            <a:r>
              <a:rPr lang="en-US" sz="2000" dirty="0"/>
              <a:t>The objective of this model is to predict the value of the dependent variable based on the values of the independent variables.</a:t>
            </a:r>
          </a:p>
          <a:p>
            <a:pPr lvl="2"/>
            <a:r>
              <a:rPr lang="en-US" sz="2000" dirty="0"/>
              <a:t>Linear regression fits a straight line that minimizes discrepancies between the predicted and actual output values.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D9D2B-BEEF-3B13-A85D-73927A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79" y="4078573"/>
            <a:ext cx="3497566" cy="23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98E-1A59-5989-008E-3769C8CE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DF2C-98C0-1192-5AA4-056FC201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Random Forest Trees:</a:t>
            </a:r>
          </a:p>
          <a:p>
            <a:pPr lvl="2"/>
            <a:r>
              <a:rPr lang="en-US" sz="2000" dirty="0"/>
              <a:t>Random forest consists of large number of individual decision trees that operate as an ensemble method.</a:t>
            </a:r>
          </a:p>
          <a:p>
            <a:pPr lvl="2"/>
            <a:r>
              <a:rPr lang="en-US" sz="2000" dirty="0"/>
              <a:t>Each individual tree in the random forest splits out a class prediction and the class with most votes becomes our model’s prediction.</a:t>
            </a:r>
          </a:p>
          <a:p>
            <a:pPr lvl="2"/>
            <a:r>
              <a:rPr lang="en-US" sz="2000" dirty="0"/>
              <a:t>Random forest are based on 2 key concepts names “Bagging” and “feature selection”.</a:t>
            </a:r>
          </a:p>
          <a:p>
            <a:pPr lvl="2"/>
            <a:r>
              <a:rPr lang="en-US" sz="2000" dirty="0"/>
              <a:t>The key principle underlying the random forest approach comprises the construction of many “simple” trees in training stage and majority vote is taken for the output.</a:t>
            </a:r>
          </a:p>
          <a:p>
            <a:pPr lvl="2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1559A-F2FC-438E-7AB5-E6830ECD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7" y="4894537"/>
            <a:ext cx="2143048" cy="18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1098</TotalTime>
  <Words>979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Profit prediction of companies using machine learning</vt:lpstr>
      <vt:lpstr>Contents</vt:lpstr>
      <vt:lpstr>Abstract</vt:lpstr>
      <vt:lpstr>introduction</vt:lpstr>
      <vt:lpstr>Objective</vt:lpstr>
      <vt:lpstr>Existing system</vt:lpstr>
      <vt:lpstr>Proposed system</vt:lpstr>
      <vt:lpstr>modules</vt:lpstr>
      <vt:lpstr>Modules contd…</vt:lpstr>
      <vt:lpstr>Implementation</vt:lpstr>
      <vt:lpstr>Implementation contd…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Internship report</dc:title>
  <dc:creator>Anirudh Parvatikar</dc:creator>
  <cp:lastModifiedBy>Anirudh Parvatikar</cp:lastModifiedBy>
  <cp:revision>7</cp:revision>
  <dcterms:created xsi:type="dcterms:W3CDTF">2023-10-27T13:48:31Z</dcterms:created>
  <dcterms:modified xsi:type="dcterms:W3CDTF">2023-10-29T05:22:27Z</dcterms:modified>
</cp:coreProperties>
</file>