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59" r:id="rId6"/>
    <p:sldId id="260" r:id="rId7"/>
    <p:sldId id="274" r:id="rId8"/>
    <p:sldId id="270" r:id="rId9"/>
    <p:sldId id="266" r:id="rId10"/>
    <p:sldId id="275" r:id="rId11"/>
    <p:sldId id="276" r:id="rId12"/>
    <p:sldId id="278" r:id="rId13"/>
    <p:sldId id="279" r:id="rId14"/>
    <p:sldId id="273" r:id="rId15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Lucida Sans" panose="020B060203050402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DE759-FA08-40AA-AA9B-45505B46F75F}" v="48" dt="2024-01-05T16:05:00.412"/>
  </p1510:revLst>
</p1510:revInfo>
</file>

<file path=ppt/tableStyles.xml><?xml version="1.0" encoding="utf-8"?>
<a:tblStyleLst xmlns:a="http://schemas.openxmlformats.org/drawingml/2006/main" def="{837E4DE5-A95D-4B89-A58F-4CBFB771AD79}">
  <a:tblStyle styleId="{837E4DE5-A95D-4B89-A58F-4CBFB771AD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gowda" userId="edadc7daac0f862c" providerId="LiveId" clId="{537DE759-FA08-40AA-AA9B-45505B46F75F}"/>
    <pc:docChg chg="undo custSel addSld delSld modSld">
      <pc:chgData name="keerthana gowda" userId="edadc7daac0f862c" providerId="LiveId" clId="{537DE759-FA08-40AA-AA9B-45505B46F75F}" dt="2024-01-05T16:23:30.645" v="737" actId="20577"/>
      <pc:docMkLst>
        <pc:docMk/>
      </pc:docMkLst>
      <pc:sldChg chg="delSp modSp mod">
        <pc:chgData name="keerthana gowda" userId="edadc7daac0f862c" providerId="LiveId" clId="{537DE759-FA08-40AA-AA9B-45505B46F75F}" dt="2024-01-05T16:23:30.645" v="737" actId="20577"/>
        <pc:sldMkLst>
          <pc:docMk/>
          <pc:sldMk cId="0" sldId="256"/>
        </pc:sldMkLst>
        <pc:spChg chg="del mod">
          <ac:chgData name="keerthana gowda" userId="edadc7daac0f862c" providerId="LiveId" clId="{537DE759-FA08-40AA-AA9B-45505B46F75F}" dt="2024-01-05T16:22:41.827" v="724" actId="21"/>
          <ac:spMkLst>
            <pc:docMk/>
            <pc:sldMk cId="0" sldId="256"/>
            <ac:spMk id="25" creationId="{00000000-0000-0000-0000-000000000000}"/>
          </ac:spMkLst>
        </pc:spChg>
        <pc:spChg chg="mod">
          <ac:chgData name="keerthana gowda" userId="edadc7daac0f862c" providerId="LiveId" clId="{537DE759-FA08-40AA-AA9B-45505B46F75F}" dt="2024-01-05T16:23:30.645" v="737" actId="20577"/>
          <ac:spMkLst>
            <pc:docMk/>
            <pc:sldMk cId="0" sldId="256"/>
            <ac:spMk id="28" creationId="{00000000-0000-0000-0000-000000000000}"/>
          </ac:spMkLst>
        </pc:spChg>
      </pc:sldChg>
      <pc:sldChg chg="modSp mod">
        <pc:chgData name="keerthana gowda" userId="edadc7daac0f862c" providerId="LiveId" clId="{537DE759-FA08-40AA-AA9B-45505B46F75F}" dt="2024-01-05T15:29:54.428" v="168" actId="20577"/>
        <pc:sldMkLst>
          <pc:docMk/>
          <pc:sldMk cId="0" sldId="257"/>
        </pc:sldMkLst>
        <pc:spChg chg="mod">
          <ac:chgData name="keerthana gowda" userId="edadc7daac0f862c" providerId="LiveId" clId="{537DE759-FA08-40AA-AA9B-45505B46F75F}" dt="2024-01-05T15:29:54.428" v="168" actId="20577"/>
          <ac:spMkLst>
            <pc:docMk/>
            <pc:sldMk cId="0" sldId="257"/>
            <ac:spMk id="36" creationId="{00000000-0000-0000-0000-000000000000}"/>
          </ac:spMkLst>
        </pc:spChg>
      </pc:sldChg>
      <pc:sldChg chg="modSp mod">
        <pc:chgData name="keerthana gowda" userId="edadc7daac0f862c" providerId="LiveId" clId="{537DE759-FA08-40AA-AA9B-45505B46F75F}" dt="2024-01-05T15:32:39.726" v="177" actId="20577"/>
        <pc:sldMkLst>
          <pc:docMk/>
          <pc:sldMk cId="0" sldId="258"/>
        </pc:sldMkLst>
        <pc:spChg chg="mod">
          <ac:chgData name="keerthana gowda" userId="edadc7daac0f862c" providerId="LiveId" clId="{537DE759-FA08-40AA-AA9B-45505B46F75F}" dt="2024-01-05T15:32:39.726" v="177" actId="20577"/>
          <ac:spMkLst>
            <pc:docMk/>
            <pc:sldMk cId="0" sldId="258"/>
            <ac:spMk id="43" creationId="{00000000-0000-0000-0000-000000000000}"/>
          </ac:spMkLst>
        </pc:spChg>
      </pc:sldChg>
      <pc:sldChg chg="addSp delSp modSp mod">
        <pc:chgData name="keerthana gowda" userId="edadc7daac0f862c" providerId="LiveId" clId="{537DE759-FA08-40AA-AA9B-45505B46F75F}" dt="2024-01-05T16:01:24.876" v="354" actId="1076"/>
        <pc:sldMkLst>
          <pc:docMk/>
          <pc:sldMk cId="0" sldId="259"/>
        </pc:sldMkLst>
        <pc:spChg chg="add del mod">
          <ac:chgData name="keerthana gowda" userId="edadc7daac0f862c" providerId="LiveId" clId="{537DE759-FA08-40AA-AA9B-45505B46F75F}" dt="2024-01-05T15:44:47.563" v="261" actId="47"/>
          <ac:spMkLst>
            <pc:docMk/>
            <pc:sldMk cId="0" sldId="259"/>
            <ac:spMk id="4" creationId="{B051AA25-1A44-878F-A14B-0AAE15890DA3}"/>
          </ac:spMkLst>
        </pc:spChg>
        <pc:spChg chg="mod">
          <ac:chgData name="keerthana gowda" userId="edadc7daac0f862c" providerId="LiveId" clId="{537DE759-FA08-40AA-AA9B-45505B46F75F}" dt="2024-01-05T16:01:06.443" v="353" actId="20577"/>
          <ac:spMkLst>
            <pc:docMk/>
            <pc:sldMk cId="0" sldId="259"/>
            <ac:spMk id="53" creationId="{00000000-0000-0000-0000-000000000000}"/>
          </ac:spMkLst>
        </pc:spChg>
        <pc:graphicFrameChg chg="add del mod modGraphic">
          <ac:chgData name="keerthana gowda" userId="edadc7daac0f862c" providerId="LiveId" clId="{537DE759-FA08-40AA-AA9B-45505B46F75F}" dt="2024-01-05T16:01:24.876" v="354" actId="1076"/>
          <ac:graphicFrameMkLst>
            <pc:docMk/>
            <pc:sldMk cId="0" sldId="259"/>
            <ac:graphicFrameMk id="2" creationId="{018D6361-4693-2C75-94FA-3FA4AA45E13C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06.494" v="212" actId="21"/>
          <ac:graphicFrameMkLst>
            <pc:docMk/>
            <pc:sldMk cId="0" sldId="259"/>
            <ac:graphicFrameMk id="50" creationId="{00000000-0000-0000-0000-000000000000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17.075" v="214" actId="21"/>
          <ac:graphicFrameMkLst>
            <pc:docMk/>
            <pc:sldMk cId="0" sldId="259"/>
            <ac:graphicFrameMk id="51" creationId="{00000000-0000-0000-0000-000000000000}"/>
          </ac:graphicFrameMkLst>
        </pc:graphicFrameChg>
        <pc:graphicFrameChg chg="del mod modGraphic">
          <ac:chgData name="keerthana gowda" userId="edadc7daac0f862c" providerId="LiveId" clId="{537DE759-FA08-40AA-AA9B-45505B46F75F}" dt="2024-01-05T15:36:48.449" v="219" actId="21"/>
          <ac:graphicFrameMkLst>
            <pc:docMk/>
            <pc:sldMk cId="0" sldId="259"/>
            <ac:graphicFrameMk id="52" creationId="{00000000-0000-0000-0000-000000000000}"/>
          </ac:graphicFrameMkLst>
        </pc:graphicFrameChg>
      </pc:sldChg>
      <pc:sldChg chg="addSp delSp modSp mod">
        <pc:chgData name="keerthana gowda" userId="edadc7daac0f862c" providerId="LiveId" clId="{537DE759-FA08-40AA-AA9B-45505B46F75F}" dt="2024-01-05T16:01:48.331" v="357" actId="14734"/>
        <pc:sldMkLst>
          <pc:docMk/>
          <pc:sldMk cId="0" sldId="260"/>
        </pc:sldMkLst>
        <pc:graphicFrameChg chg="add mod modGraphic">
          <ac:chgData name="keerthana gowda" userId="edadc7daac0f862c" providerId="LiveId" clId="{537DE759-FA08-40AA-AA9B-45505B46F75F}" dt="2024-01-05T16:01:48.331" v="357" actId="14734"/>
          <ac:graphicFrameMkLst>
            <pc:docMk/>
            <pc:sldMk cId="0" sldId="260"/>
            <ac:graphicFrameMk id="2" creationId="{A7764AA6-4061-E275-07F5-F80F754311CA}"/>
          </ac:graphicFrameMkLst>
        </pc:graphicFrameChg>
        <pc:graphicFrameChg chg="del">
          <ac:chgData name="keerthana gowda" userId="edadc7daac0f862c" providerId="LiveId" clId="{537DE759-FA08-40AA-AA9B-45505B46F75F}" dt="2024-01-05T15:51:16.330" v="300" actId="21"/>
          <ac:graphicFrameMkLst>
            <pc:docMk/>
            <pc:sldMk cId="0" sldId="260"/>
            <ac:graphicFrameMk id="60" creationId="{00000000-0000-0000-0000-000000000000}"/>
          </ac:graphicFrameMkLst>
        </pc:graphicFrameChg>
        <pc:graphicFrameChg chg="del mod">
          <ac:chgData name="keerthana gowda" userId="edadc7daac0f862c" providerId="LiveId" clId="{537DE759-FA08-40AA-AA9B-45505B46F75F}" dt="2024-01-05T15:51:30.870" v="302" actId="21"/>
          <ac:graphicFrameMkLst>
            <pc:docMk/>
            <pc:sldMk cId="0" sldId="260"/>
            <ac:graphicFrameMk id="61" creationId="{00000000-0000-0000-0000-000000000000}"/>
          </ac:graphicFrameMkLst>
        </pc:graphicFrameChg>
      </pc:sldChg>
      <pc:sldChg chg="del">
        <pc:chgData name="keerthana gowda" userId="edadc7daac0f862c" providerId="LiveId" clId="{537DE759-FA08-40AA-AA9B-45505B46F75F}" dt="2024-01-05T16:02:01.518" v="358" actId="2696"/>
        <pc:sldMkLst>
          <pc:docMk/>
          <pc:sldMk cId="0" sldId="261"/>
        </pc:sldMkLst>
      </pc:sldChg>
      <pc:sldChg chg="del">
        <pc:chgData name="keerthana gowda" userId="edadc7daac0f862c" providerId="LiveId" clId="{537DE759-FA08-40AA-AA9B-45505B46F75F}" dt="2024-01-05T15:55:54.044" v="332" actId="2696"/>
        <pc:sldMkLst>
          <pc:docMk/>
          <pc:sldMk cId="0" sldId="262"/>
        </pc:sldMkLst>
      </pc:sldChg>
      <pc:sldChg chg="del">
        <pc:chgData name="keerthana gowda" userId="edadc7daac0f862c" providerId="LiveId" clId="{537DE759-FA08-40AA-AA9B-45505B46F75F}" dt="2024-01-05T15:55:56.957" v="333" actId="2696"/>
        <pc:sldMkLst>
          <pc:docMk/>
          <pc:sldMk cId="0" sldId="263"/>
        </pc:sldMkLst>
      </pc:sldChg>
      <pc:sldChg chg="del">
        <pc:chgData name="keerthana gowda" userId="edadc7daac0f862c" providerId="LiveId" clId="{537DE759-FA08-40AA-AA9B-45505B46F75F}" dt="2024-01-05T16:13:19.782" v="512" actId="2696"/>
        <pc:sldMkLst>
          <pc:docMk/>
          <pc:sldMk cId="0" sldId="264"/>
        </pc:sldMkLst>
      </pc:sldChg>
      <pc:sldChg chg="del">
        <pc:chgData name="keerthana gowda" userId="edadc7daac0f862c" providerId="LiveId" clId="{537DE759-FA08-40AA-AA9B-45505B46F75F}" dt="2024-01-05T16:13:12.902" v="511" actId="2696"/>
        <pc:sldMkLst>
          <pc:docMk/>
          <pc:sldMk cId="0" sldId="265"/>
        </pc:sldMkLst>
      </pc:sldChg>
      <pc:sldChg chg="modSp mod">
        <pc:chgData name="keerthana gowda" userId="edadc7daac0f862c" providerId="LiveId" clId="{537DE759-FA08-40AA-AA9B-45505B46F75F}" dt="2024-01-05T16:15:15.796" v="522" actId="20577"/>
        <pc:sldMkLst>
          <pc:docMk/>
          <pc:sldMk cId="0" sldId="266"/>
        </pc:sldMkLst>
        <pc:spChg chg="mod">
          <ac:chgData name="keerthana gowda" userId="edadc7daac0f862c" providerId="LiveId" clId="{537DE759-FA08-40AA-AA9B-45505B46F75F}" dt="2024-01-05T16:09:13.774" v="470" actId="20577"/>
          <ac:spMkLst>
            <pc:docMk/>
            <pc:sldMk cId="0" sldId="266"/>
            <ac:spMk id="108" creationId="{00000000-0000-0000-0000-000000000000}"/>
          </ac:spMkLst>
        </pc:spChg>
        <pc:spChg chg="mod">
          <ac:chgData name="keerthana gowda" userId="edadc7daac0f862c" providerId="LiveId" clId="{537DE759-FA08-40AA-AA9B-45505B46F75F}" dt="2024-01-05T16:15:15.796" v="522" actId="20577"/>
          <ac:spMkLst>
            <pc:docMk/>
            <pc:sldMk cId="0" sldId="266"/>
            <ac:spMk id="109" creationId="{00000000-0000-0000-0000-000000000000}"/>
          </ac:spMkLst>
        </pc:spChg>
      </pc:sldChg>
      <pc:sldChg chg="del">
        <pc:chgData name="keerthana gowda" userId="edadc7daac0f862c" providerId="LiveId" clId="{537DE759-FA08-40AA-AA9B-45505B46F75F}" dt="2024-01-05T16:13:53.584" v="515" actId="2696"/>
        <pc:sldMkLst>
          <pc:docMk/>
          <pc:sldMk cId="0" sldId="267"/>
        </pc:sldMkLst>
      </pc:sldChg>
      <pc:sldChg chg="del">
        <pc:chgData name="keerthana gowda" userId="edadc7daac0f862c" providerId="LiveId" clId="{537DE759-FA08-40AA-AA9B-45505B46F75F}" dt="2024-01-05T16:14:05.128" v="516" actId="2696"/>
        <pc:sldMkLst>
          <pc:docMk/>
          <pc:sldMk cId="0" sldId="268"/>
        </pc:sldMkLst>
      </pc:sldChg>
      <pc:sldChg chg="del">
        <pc:chgData name="keerthana gowda" userId="edadc7daac0f862c" providerId="LiveId" clId="{537DE759-FA08-40AA-AA9B-45505B46F75F}" dt="2024-01-05T16:14:08.599" v="517" actId="2696"/>
        <pc:sldMkLst>
          <pc:docMk/>
          <pc:sldMk cId="0" sldId="269"/>
        </pc:sldMkLst>
      </pc:sldChg>
      <pc:sldChg chg="addSp delSp modSp mod">
        <pc:chgData name="keerthana gowda" userId="edadc7daac0f862c" providerId="LiveId" clId="{537DE759-FA08-40AA-AA9B-45505B46F75F}" dt="2024-01-05T16:05:10.278" v="385" actId="14100"/>
        <pc:sldMkLst>
          <pc:docMk/>
          <pc:sldMk cId="1143944975" sldId="270"/>
        </pc:sldMkLst>
        <pc:spChg chg="mod">
          <ac:chgData name="keerthana gowda" userId="edadc7daac0f862c" providerId="LiveId" clId="{537DE759-FA08-40AA-AA9B-45505B46F75F}" dt="2024-01-05T16:04:03.309" v="380" actId="20577"/>
          <ac:spMkLst>
            <pc:docMk/>
            <pc:sldMk cId="1143944975" sldId="270"/>
            <ac:spMk id="3" creationId="{AEE0AB78-EA2A-F994-E2FA-2BF5EAF59930}"/>
          </ac:spMkLst>
        </pc:spChg>
        <pc:spChg chg="del mod">
          <ac:chgData name="keerthana gowda" userId="edadc7daac0f862c" providerId="LiveId" clId="{537DE759-FA08-40AA-AA9B-45505B46F75F}" dt="2024-01-05T16:04:25.560" v="382" actId="21"/>
          <ac:spMkLst>
            <pc:docMk/>
            <pc:sldMk cId="1143944975" sldId="270"/>
            <ac:spMk id="5" creationId="{59AB7355-902F-B443-49E8-720636B350B5}"/>
          </ac:spMkLst>
        </pc:spChg>
        <pc:picChg chg="add mod">
          <ac:chgData name="keerthana gowda" userId="edadc7daac0f862c" providerId="LiveId" clId="{537DE759-FA08-40AA-AA9B-45505B46F75F}" dt="2024-01-05T16:05:10.278" v="385" actId="14100"/>
          <ac:picMkLst>
            <pc:docMk/>
            <pc:sldMk cId="1143944975" sldId="270"/>
            <ac:picMk id="4" creationId="{AF3D2EDB-A5C5-0256-DC7D-BE18D698638C}"/>
          </ac:picMkLst>
        </pc:picChg>
      </pc:sldChg>
      <pc:sldChg chg="modSp del mod">
        <pc:chgData name="keerthana gowda" userId="edadc7daac0f862c" providerId="LiveId" clId="{537DE759-FA08-40AA-AA9B-45505B46F75F}" dt="2024-01-05T16:13:42.030" v="513" actId="2696"/>
        <pc:sldMkLst>
          <pc:docMk/>
          <pc:sldMk cId="3772031419" sldId="271"/>
        </pc:sldMkLst>
        <pc:picChg chg="mod">
          <ac:chgData name="keerthana gowda" userId="edadc7daac0f862c" providerId="LiveId" clId="{537DE759-FA08-40AA-AA9B-45505B46F75F}" dt="2024-01-05T16:12:39.974" v="510" actId="1036"/>
          <ac:picMkLst>
            <pc:docMk/>
            <pc:sldMk cId="3772031419" sldId="271"/>
            <ac:picMk id="4" creationId="{9B98AFCD-F9D6-69A5-1880-5C6D1369FCAA}"/>
          </ac:picMkLst>
        </pc:picChg>
      </pc:sldChg>
      <pc:sldChg chg="del">
        <pc:chgData name="keerthana gowda" userId="edadc7daac0f862c" providerId="LiveId" clId="{537DE759-FA08-40AA-AA9B-45505B46F75F}" dt="2024-01-05T16:13:45.522" v="514" actId="2696"/>
        <pc:sldMkLst>
          <pc:docMk/>
          <pc:sldMk cId="3677877714" sldId="272"/>
        </pc:sldMkLst>
      </pc:sldChg>
      <pc:sldChg chg="addSp modSp new mod">
        <pc:chgData name="keerthana gowda" userId="edadc7daac0f862c" providerId="LiveId" clId="{537DE759-FA08-40AA-AA9B-45505B46F75F}" dt="2024-01-05T16:08:27.055" v="431" actId="20577"/>
        <pc:sldMkLst>
          <pc:docMk/>
          <pc:sldMk cId="3819607081" sldId="274"/>
        </pc:sldMkLst>
        <pc:spChg chg="add mod">
          <ac:chgData name="keerthana gowda" userId="edadc7daac0f862c" providerId="LiveId" clId="{537DE759-FA08-40AA-AA9B-45505B46F75F}" dt="2024-01-05T16:08:19.246" v="428" actId="1076"/>
          <ac:spMkLst>
            <pc:docMk/>
            <pc:sldMk cId="3819607081" sldId="274"/>
            <ac:spMk id="4" creationId="{F0CEA48F-EB2E-814E-BDC9-1CE8FB5A6B51}"/>
          </ac:spMkLst>
        </pc:spChg>
        <pc:spChg chg="add mod">
          <ac:chgData name="keerthana gowda" userId="edadc7daac0f862c" providerId="LiveId" clId="{537DE759-FA08-40AA-AA9B-45505B46F75F}" dt="2024-01-05T16:08:27.055" v="431" actId="20577"/>
          <ac:spMkLst>
            <pc:docMk/>
            <pc:sldMk cId="3819607081" sldId="274"/>
            <ac:spMk id="6" creationId="{80398766-7E12-958A-BAAF-C71BF43D8AA2}"/>
          </ac:spMkLst>
        </pc:spChg>
      </pc:sldChg>
      <pc:sldChg chg="new del">
        <pc:chgData name="keerthana gowda" userId="edadc7daac0f862c" providerId="LiveId" clId="{537DE759-FA08-40AA-AA9B-45505B46F75F}" dt="2024-01-05T16:05:42.071" v="387" actId="2696"/>
        <pc:sldMkLst>
          <pc:docMk/>
          <pc:sldMk cId="4216027050" sldId="274"/>
        </pc:sldMkLst>
      </pc:sldChg>
      <pc:sldChg chg="addSp modSp new mod">
        <pc:chgData name="keerthana gowda" userId="edadc7daac0f862c" providerId="LiveId" clId="{537DE759-FA08-40AA-AA9B-45505B46F75F}" dt="2024-01-05T16:15:42.382" v="536" actId="20577"/>
        <pc:sldMkLst>
          <pc:docMk/>
          <pc:sldMk cId="1549362566" sldId="275"/>
        </pc:sldMkLst>
        <pc:spChg chg="add mod">
          <ac:chgData name="keerthana gowda" userId="edadc7daac0f862c" providerId="LiveId" clId="{537DE759-FA08-40AA-AA9B-45505B46F75F}" dt="2024-01-05T16:15:42.382" v="536" actId="20577"/>
          <ac:spMkLst>
            <pc:docMk/>
            <pc:sldMk cId="1549362566" sldId="275"/>
            <ac:spMk id="4" creationId="{826FEEE2-BD10-95DF-C80F-25BFA6198941}"/>
          </ac:spMkLst>
        </pc:spChg>
      </pc:sldChg>
      <pc:sldChg chg="addSp modSp new mod">
        <pc:chgData name="keerthana gowda" userId="edadc7daac0f862c" providerId="LiveId" clId="{537DE759-FA08-40AA-AA9B-45505B46F75F}" dt="2024-01-05T16:18:57.864" v="710" actId="255"/>
        <pc:sldMkLst>
          <pc:docMk/>
          <pc:sldMk cId="330580548" sldId="276"/>
        </pc:sldMkLst>
        <pc:spChg chg="add mod">
          <ac:chgData name="keerthana gowda" userId="edadc7daac0f862c" providerId="LiveId" clId="{537DE759-FA08-40AA-AA9B-45505B46F75F}" dt="2024-01-05T16:18:57.864" v="710" actId="255"/>
          <ac:spMkLst>
            <pc:docMk/>
            <pc:sldMk cId="330580548" sldId="276"/>
            <ac:spMk id="4" creationId="{60879726-C7D8-4ABC-7C79-B54175234D6A}"/>
          </ac:spMkLst>
        </pc:spChg>
        <pc:spChg chg="add mod">
          <ac:chgData name="keerthana gowda" userId="edadc7daac0f862c" providerId="LiveId" clId="{537DE759-FA08-40AA-AA9B-45505B46F75F}" dt="2024-01-05T16:18:28.310" v="708" actId="20577"/>
          <ac:spMkLst>
            <pc:docMk/>
            <pc:sldMk cId="330580548" sldId="276"/>
            <ac:spMk id="6" creationId="{CDA0B6C0-B1ED-39B0-5781-3DB48C7263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64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IN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IN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" name="Google Shape;15;p1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mage result for india"/>
          <p:cNvPicPr preferRelativeResize="0"/>
          <p:nvPr/>
        </p:nvPicPr>
        <p:blipFill rotWithShape="1">
          <a:blip r:embed="rId5">
            <a:alphaModFix/>
          </a:blip>
          <a:srcRect l="19693" r="16351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90419" y="3082248"/>
            <a:ext cx="836316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ANIRUDH UDAY PARVATIKAR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 1BY22MC007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Ms. 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KEERTHANA N			                   </a:t>
            </a: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 1BY22MC023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		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C55A11"/>
                </a:solidFill>
                <a:latin typeface="Times New Roman"/>
                <a:cs typeface="Times New Roman"/>
                <a:sym typeface="Times New Roman"/>
              </a:rPr>
              <a:t>Nirupama. B. K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90600" y="897467"/>
            <a:ext cx="717735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Synopsis Presentation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E-Ledger tracking for Students</a:t>
            </a:r>
            <a:endParaRPr sz="3600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E260C-C378-417B-9D9F-466F4969E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FEEE2-BD10-95DF-C80F-25BFA6198941}"/>
              </a:ext>
            </a:extLst>
          </p:cNvPr>
          <p:cNvSpPr txBox="1"/>
          <p:nvPr/>
        </p:nvSpPr>
        <p:spPr>
          <a:xfrm>
            <a:off x="29361" y="1527934"/>
            <a:ext cx="9085277" cy="4980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67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Account</a:t>
            </a:r>
            <a:r>
              <a:rPr lang="en-US" sz="1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Creation:</a:t>
            </a:r>
          </a:p>
          <a:p>
            <a:pPr marL="742950" marR="845820" lvl="1" indent="-28575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exactly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6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6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our services.</a:t>
            </a:r>
          </a:p>
          <a:p>
            <a:pPr marL="457200" marR="846455" lvl="1">
              <a:lnSpc>
                <a:spcPct val="140000"/>
              </a:lnSpc>
              <a:spcBef>
                <a:spcPts val="81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“Sign-in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Google”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feature,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significantly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onboard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</a:t>
            </a:r>
          </a:p>
          <a:p>
            <a:pPr marR="0" lvl="0">
              <a:spcBef>
                <a:spcPts val="18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Deployment:</a:t>
            </a:r>
          </a:p>
          <a:p>
            <a:pPr marL="742950" marR="0" lvl="1" indent="-285750">
              <a:spcBef>
                <a:spcPts val="71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attractive,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remember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site.</a:t>
            </a:r>
          </a:p>
          <a:p>
            <a:pPr marR="0" lvl="0">
              <a:spcBef>
                <a:spcPts val="715"/>
              </a:spcBef>
              <a:spcAft>
                <a:spcPts val="0"/>
              </a:spcAft>
              <a:buSzPts val="1250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Maintenance:</a:t>
            </a:r>
          </a:p>
          <a:p>
            <a:pPr marL="742950" marR="0" lvl="1" indent="-285750">
              <a:spcBef>
                <a:spcPts val="73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managed.</a:t>
            </a:r>
          </a:p>
          <a:p>
            <a:pPr marL="0" marR="0">
              <a:spcBef>
                <a:spcPts val="3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742950" marR="774065" lvl="1" indent="-28575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ask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pledge,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service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on.</a:t>
            </a:r>
          </a:p>
          <a:p>
            <a:pPr marL="742950" marR="775335" lvl="1" indent="-285750">
              <a:lnSpc>
                <a:spcPct val="151000"/>
              </a:lnSpc>
              <a:spcBef>
                <a:spcPts val="72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webpage can be even hosted by students themselves, hence not needing to use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platform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15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A0BB0-9821-D1F8-3B96-E82C56AEDB58}"/>
              </a:ext>
            </a:extLst>
          </p:cNvPr>
          <p:cNvSpPr txBox="1"/>
          <p:nvPr/>
        </p:nvSpPr>
        <p:spPr>
          <a:xfrm>
            <a:off x="2640562" y="765110"/>
            <a:ext cx="3601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identified-CONTD</a:t>
            </a:r>
            <a:r>
              <a:rPr lang="en-IN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3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AE304-694B-9B15-1E1A-DF19F7F11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79726-C7D8-4ABC-7C79-B54175234D6A}"/>
              </a:ext>
            </a:extLst>
          </p:cNvPr>
          <p:cNvSpPr txBox="1"/>
          <p:nvPr/>
        </p:nvSpPr>
        <p:spPr>
          <a:xfrm>
            <a:off x="350369" y="2529846"/>
            <a:ext cx="4580388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035" marR="0" algn="l">
              <a:spcBef>
                <a:spcPts val="440"/>
              </a:spcBef>
              <a:spcAft>
                <a:spcPts val="0"/>
              </a:spcAft>
            </a:pPr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</a:t>
            </a:r>
          </a:p>
          <a:p>
            <a:pPr marL="0" marR="0">
              <a:spcBef>
                <a:spcPts val="4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CPU:</a:t>
            </a:r>
            <a:r>
              <a:rPr lang="en-US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i3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pc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above,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AMD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Ryzen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</a:p>
          <a:p>
            <a:pPr marL="342900" marR="0" lvl="0" indent="-342900">
              <a:spcBef>
                <a:spcPts val="745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4GB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above.</a:t>
            </a:r>
          </a:p>
          <a:p>
            <a:pPr marL="342900" marR="0" lvl="0" indent="-342900">
              <a:spcBef>
                <a:spcPts val="760"/>
              </a:spcBef>
              <a:spcAft>
                <a:spcPts val="0"/>
              </a:spcAft>
              <a:buFont typeface="+mj-lt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  <a:r>
              <a:rPr lang="en-US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150GB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minimum.</a:t>
            </a:r>
          </a:p>
          <a:p>
            <a:pPr marL="0" marR="0">
              <a:spcBef>
                <a:spcPts val="50"/>
              </a:spcBef>
              <a:spcAft>
                <a:spcPts val="0"/>
              </a:spcAft>
            </a:pPr>
            <a:endParaRPr lang="en-US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          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</a:t>
            </a: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</a:p>
          <a:p>
            <a:pPr marL="342900" marR="0" lvl="0" indent="-342900">
              <a:spcBef>
                <a:spcPts val="75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</a:t>
            </a:r>
          </a:p>
          <a:p>
            <a:pPr marL="342900" marR="0" lvl="0" indent="-342900">
              <a:spcBef>
                <a:spcPts val="73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342900" marR="0" lvl="0" indent="-342900">
              <a:spcBef>
                <a:spcPts val="73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0B6C0-B1ED-39B0-5781-3DB48C7263C6}"/>
              </a:ext>
            </a:extLst>
          </p:cNvPr>
          <p:cNvSpPr txBox="1"/>
          <p:nvPr/>
        </p:nvSpPr>
        <p:spPr>
          <a:xfrm>
            <a:off x="0" y="771283"/>
            <a:ext cx="9144000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058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88FAC-86D8-D453-2C96-2B0681EBDA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2561E-A76E-3CD1-3D93-3F8D0637C92A}"/>
              </a:ext>
            </a:extLst>
          </p:cNvPr>
          <p:cNvSpPr txBox="1"/>
          <p:nvPr/>
        </p:nvSpPr>
        <p:spPr>
          <a:xfrm>
            <a:off x="2565918" y="894899"/>
            <a:ext cx="4320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A6F4B-AE5D-A047-B928-0D5B2993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096"/>
            <a:ext cx="9144000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BC54F-C3E1-2E23-5411-40C9C7505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DA8D4-CA0B-1BF2-F485-2D4B2512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513"/>
            <a:ext cx="9144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F94F2-D972-A6DD-B488-D44675CA1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sp>
        <p:nvSpPr>
          <p:cNvPr id="3" name="Google Shape;130;p16">
            <a:extLst>
              <a:ext uri="{FF2B5EF4-FFF2-40B4-BE49-F238E27FC236}">
                <a16:creationId xmlns:a16="http://schemas.microsoft.com/office/drawing/2014/main" id="{84770352-061A-F982-C83B-35C5813A1760}"/>
              </a:ext>
            </a:extLst>
          </p:cNvPr>
          <p:cNvSpPr txBox="1"/>
          <p:nvPr/>
        </p:nvSpPr>
        <p:spPr>
          <a:xfrm>
            <a:off x="628650" y="2922250"/>
            <a:ext cx="7662595" cy="36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IN" sz="4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r>
              <a:rPr lang="en-IN" sz="44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2395471" y="862870"/>
            <a:ext cx="3799268" cy="48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-IN" sz="44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41300" y="1664038"/>
            <a:ext cx="8496300" cy="453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 context</a:t>
            </a:r>
          </a:p>
          <a:p>
            <a:pPr marL="514350" indent="-514350">
              <a:lnSpc>
                <a:spcPct val="150000"/>
              </a:lnSpc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Objectives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Modules Identified</a:t>
            </a:r>
            <a:endParaRPr dirty="0"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Hardware and Software Requirements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3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2483962" y="803876"/>
            <a:ext cx="3799268" cy="49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IN" sz="44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1" y="1689829"/>
            <a:ext cx="9144000" cy="469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life is one the main phase in everyone’s life where people tend to learn and get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 many things before actually start to lead their life.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usually are supported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parents/guardians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subject of 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Parents usually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ward small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of money maybe monthly/weekly basis &amp; we call it as pocket money.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make 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hanging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school/college purposes. </a:t>
            </a:r>
          </a:p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students may not have notable experience in handling and tracking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expenditures, it becomes difficult for them to manage their expenses, and to really know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spending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2483961" y="803876"/>
            <a:ext cx="3907507" cy="15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Introduction-</a:t>
            </a:r>
            <a:r>
              <a:rPr lang="en-IN" sz="4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</a:t>
            </a:r>
            <a:r>
              <a:rPr lang="en-IN" sz="44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/>
          </a:p>
        </p:txBody>
      </p:sp>
      <p:sp>
        <p:nvSpPr>
          <p:cNvPr id="43" name="Google Shape;43;p5"/>
          <p:cNvSpPr txBox="1"/>
          <p:nvPr/>
        </p:nvSpPr>
        <p:spPr>
          <a:xfrm>
            <a:off x="0" y="1935698"/>
            <a:ext cx="9144000" cy="17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19785" marR="727710" indent="-28575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E-Ledger aims to eliminate this problem by offering solution for the students effectively for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 by providing tool where one can feed their day-to-day expenses and the tool shows total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 that has been spent in any given time period.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4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3598" y="511467"/>
            <a:ext cx="909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</a:t>
            </a: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8D6361-4693-2C75-94FA-3FA4AA45E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91326"/>
              </p:ext>
            </p:extLst>
          </p:nvPr>
        </p:nvGraphicFramePr>
        <p:xfrm>
          <a:off x="12192" y="2252296"/>
          <a:ext cx="9144000" cy="4353688"/>
        </p:xfrm>
        <a:graphic>
          <a:graphicData uri="http://schemas.openxmlformats.org/drawingml/2006/table">
            <a:tbl>
              <a:tblPr firstRow="1" bandRow="1">
                <a:tableStyleId>{837E4DE5-A95D-4B89-A58F-4CBFB771AD79}</a:tableStyleId>
              </a:tblPr>
              <a:tblGrid>
                <a:gridCol w="709955">
                  <a:extLst>
                    <a:ext uri="{9D8B030D-6E8A-4147-A177-3AD203B41FA5}">
                      <a16:colId xmlns:a16="http://schemas.microsoft.com/office/drawing/2014/main" val="3439661136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3451773851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2655115777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2397665008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1881813422"/>
                    </a:ext>
                  </a:extLst>
                </a:gridCol>
                <a:gridCol w="1686809">
                  <a:extLst>
                    <a:ext uri="{9D8B030D-6E8A-4147-A177-3AD203B41FA5}">
                      <a16:colId xmlns:a16="http://schemas.microsoft.com/office/drawing/2014/main" val="3704290879"/>
                    </a:ext>
                  </a:extLst>
                </a:gridCol>
              </a:tblGrid>
              <a:tr h="403816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Name &amp;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Author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Techniques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Gaps Identified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53109"/>
                  </a:ext>
                </a:extLst>
              </a:tr>
              <a:tr h="18902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 application using Naïve Bayes (2023)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99390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Raj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Ninad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Thakare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et.al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Naïve Bayes algorithm is used to classify messages to count as expenditure and track them without human intervention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Application successfully now can differentiate between user SMS and Bank transactional SMS and automatically track expenses.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Users do not have option to self-host database and have to rely on app designer for database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35255"/>
                  </a:ext>
                </a:extLst>
              </a:tr>
              <a:tr h="20595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Tracker: SNIT Kerala(2023)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Subi James, Prof. Rajitha P. 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2 Tier architecture implemented to address the storage and interface problem and designed solution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Created android application so that the service can be accessible from mobile devices and target more customers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 marR="258445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 expense management services lacked the service of authentication, this intends to address the issue.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4810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1AA25-1A44-878F-A14B-0AAE15890DA3}"/>
              </a:ext>
            </a:extLst>
          </p:cNvPr>
          <p:cNvSpPr txBox="1"/>
          <p:nvPr/>
        </p:nvSpPr>
        <p:spPr>
          <a:xfrm>
            <a:off x="2267712" y="3265968"/>
            <a:ext cx="463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6</a:t>
            </a:fld>
            <a:endParaRPr>
              <a:solidFill>
                <a:srgbClr val="88888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764AA6-4061-E275-07F5-F80F75431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8614"/>
              </p:ext>
            </p:extLst>
          </p:nvPr>
        </p:nvGraphicFramePr>
        <p:xfrm>
          <a:off x="0" y="1397000"/>
          <a:ext cx="9144000" cy="5488853"/>
        </p:xfrm>
        <a:graphic>
          <a:graphicData uri="http://schemas.openxmlformats.org/drawingml/2006/table">
            <a:tbl>
              <a:tblPr firstRow="1" bandRow="1">
                <a:tableStyleId>{837E4DE5-A95D-4B89-A58F-4CBFB771AD79}</a:tableStyleId>
              </a:tblPr>
              <a:tblGrid>
                <a:gridCol w="822121">
                  <a:extLst>
                    <a:ext uri="{9D8B030D-6E8A-4147-A177-3AD203B41FA5}">
                      <a16:colId xmlns:a16="http://schemas.microsoft.com/office/drawing/2014/main" val="482447447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47515578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24234034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937834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30171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3263261"/>
                    </a:ext>
                  </a:extLst>
                </a:gridCol>
              </a:tblGrid>
              <a:tr h="22354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Budget Planner Tool Assessment Report(2022)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Ashley Wong, Jai Singh, et.al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10" marR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Performed in detailed analysis of the market and to achieve this they created team to go on ground and implemented solution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71755" marR="137160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certain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beings</a:t>
                      </a:r>
                      <a:r>
                        <a:rPr lang="en-US" sz="14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tend</a:t>
                      </a:r>
                      <a:r>
                        <a:rPr lang="en-US" sz="1400" spc="-2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neglect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budgeting,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  <a:r>
                        <a:rPr lang="en-US" sz="14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</a:p>
                    <a:p>
                      <a:pPr marL="71755" marR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en-US" sz="1400" spc="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258445" algn="l">
                        <a:lnSpc>
                          <a:spcPct val="151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 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 about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managing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money.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15207260"/>
                  </a:ext>
                </a:extLst>
              </a:tr>
              <a:tr h="1626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Expense Tracker(2021)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0" marR="17208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Aman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Garg,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Mukul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Goel,</a:t>
                      </a: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Sagar</a:t>
                      </a:r>
                    </a:p>
                    <a:p>
                      <a:pPr marL="69850" marR="0" algn="l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Mittal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21272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desktop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track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expenditures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137160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aims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show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about</a:t>
                      </a:r>
                      <a:r>
                        <a:rPr lang="en-US" sz="1400" spc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their</a:t>
                      </a:r>
                      <a:r>
                        <a:rPr lang="en-US" sz="1400" spc="-2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Have feature to summarize overall expenditure.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31814"/>
                  </a:ext>
                </a:extLst>
              </a:tr>
              <a:tr h="162671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233045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Expense</a:t>
                      </a:r>
                      <a:r>
                        <a:rPr lang="en-US" sz="1400" spc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Tracker: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1400" spc="3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Smart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Approach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r>
                        <a:rPr lang="en-US" sz="1400" spc="4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track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Hrithik Gupta, et.al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Java &amp; MySQL used to develop Application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0" algn="l">
                        <a:lnSpc>
                          <a:spcPct val="151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Aims</a:t>
                      </a:r>
                      <a:r>
                        <a:rPr lang="en-US" sz="1400" spc="3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</a:t>
                      </a:r>
                      <a:r>
                        <a:rPr lang="en-US" sz="14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reduce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confusion</a:t>
                      </a:r>
                      <a:r>
                        <a:rPr lang="en-US" sz="1400" spc="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&amp;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frustration</a:t>
                      </a:r>
                      <a:r>
                        <a:rPr lang="en-US" sz="14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from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Still lacks the feature to provide persistent backup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8A4C96-4038-A5BE-B6C5-B822F7103BAC}"/>
              </a:ext>
            </a:extLst>
          </p:cNvPr>
          <p:cNvSpPr txBox="1"/>
          <p:nvPr/>
        </p:nvSpPr>
        <p:spPr>
          <a:xfrm>
            <a:off x="2258008" y="755780"/>
            <a:ext cx="4758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Survey-CONTD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28C31-D8E9-EA12-1759-5C405529F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EA48F-EB2E-814E-BDC9-1CE8FB5A6B51}"/>
              </a:ext>
            </a:extLst>
          </p:cNvPr>
          <p:cNvSpPr txBox="1"/>
          <p:nvPr/>
        </p:nvSpPr>
        <p:spPr>
          <a:xfrm>
            <a:off x="1924215" y="961149"/>
            <a:ext cx="458038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IN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8766-7E12-958A-BAAF-C71BF43D8AA2}"/>
              </a:ext>
            </a:extLst>
          </p:cNvPr>
          <p:cNvSpPr txBox="1"/>
          <p:nvPr/>
        </p:nvSpPr>
        <p:spPr>
          <a:xfrm>
            <a:off x="297295" y="1929160"/>
            <a:ext cx="9060110" cy="339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 financial literacy: Help students understand their spending habits, track credits and debits &amp; develop budgeting skills.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 responsible financial decision-making: Encourage students to set financial goals, prioritize needs over wants, and avoid unnecessary debt.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financial independence: Empower students to manager their finances independently and prepare for future financial responsibilities.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stress and anxiety about finances: Provide a clear and organized system for tracking finances, which can alleviate stress and anxiety associated with money management.</a:t>
            </a: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66875" lvl="0" indent="-342900">
              <a:spcBef>
                <a:spcPts val="44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 academic performance: Improve time management and study habits by integrating academic progress tracking with financial records.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0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3A5A8A-CDD4-0780-A2C6-DC66DD5B9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Google Shape;92;p11">
            <a:extLst>
              <a:ext uri="{FF2B5EF4-FFF2-40B4-BE49-F238E27FC236}">
                <a16:creationId xmlns:a16="http://schemas.microsoft.com/office/drawing/2014/main" id="{AEE0AB78-EA2A-F994-E2FA-2BF5EAF59930}"/>
              </a:ext>
            </a:extLst>
          </p:cNvPr>
          <p:cNvSpPr txBox="1"/>
          <p:nvPr/>
        </p:nvSpPr>
        <p:spPr>
          <a:xfrm>
            <a:off x="513708" y="811658"/>
            <a:ext cx="7756989" cy="54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D2EDB-A5C5-0256-DC7D-BE18D698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47" y="1979802"/>
            <a:ext cx="6486706" cy="3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888888"/>
                </a:solidFill>
              </a:rPr>
              <a:t>25-10-2023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-27848" y="873292"/>
            <a:ext cx="8250148" cy="82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</a:t>
            </a:r>
            <a:r>
              <a:rPr lang="en-IN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09" name="Google Shape;109;p13"/>
          <p:cNvSpPr txBox="1"/>
          <p:nvPr/>
        </p:nvSpPr>
        <p:spPr>
          <a:xfrm>
            <a:off x="125835" y="1921079"/>
            <a:ext cx="9144000" cy="474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4035" marR="72644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of creating a web based platform for enabling student to track their expenses, there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identified, some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them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are:</a:t>
            </a:r>
          </a:p>
          <a:p>
            <a:pPr marL="342900" marR="0" lvl="0" indent="-342900">
              <a:spcBef>
                <a:spcPts val="800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Creation of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</a:t>
            </a:r>
            <a:r>
              <a:rPr lang="en-US" sz="1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page:</a:t>
            </a:r>
          </a:p>
          <a:p>
            <a:pPr marL="742950" marR="765810" lvl="1" indent="-285750">
              <a:lnSpc>
                <a:spcPct val="151000"/>
              </a:lnSpc>
              <a:spcBef>
                <a:spcPts val="720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 we are creating web based service, we have to make sure that we make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showed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he/she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site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attractive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intuitive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possible.</a:t>
            </a:r>
          </a:p>
          <a:p>
            <a:pPr marL="742950" marR="0" lvl="1" indent="-285750">
              <a:spcBef>
                <a:spcPts val="71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organically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sign-up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</a:p>
          <a:p>
            <a:pPr marL="342900" marR="0" lvl="0" indent="-342900">
              <a:spcBef>
                <a:spcPts val="715"/>
              </a:spcBef>
              <a:spcAft>
                <a:spcPts val="0"/>
              </a:spcAft>
              <a:buSzPts val="1250"/>
              <a:buFont typeface="Times New Roman" panose="02020603050405020304" pitchFamily="18" charset="0"/>
              <a:buAutoNum type="arabicPeriod"/>
              <a:tabLst>
                <a:tab pos="97980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Selecting</a:t>
            </a:r>
            <a:r>
              <a:rPr lang="en-US" sz="16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6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</a:p>
          <a:p>
            <a:pPr marL="742950" marR="74295" lvl="1" indent="-285750">
              <a:spcBef>
                <a:spcPts val="725"/>
              </a:spcBef>
              <a:spcAft>
                <a:spcPts val="0"/>
              </a:spcAft>
              <a:buFont typeface="+mj-lt"/>
              <a:buAutoNum type="alphaLcPeriod"/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need storage solution for saving all the expenditure of the students, and one</a:t>
            </a:r>
          </a:p>
          <a:p>
            <a:pPr marL="1424305" marR="74295" indent="0">
              <a:spcBef>
                <a:spcPts val="72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storage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4305" marR="74295" indent="0">
              <a:spcBef>
                <a:spcPts val="725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</a:p>
          <a:p>
            <a:pPr marL="457200" marR="74930" lvl="1">
              <a:spcBef>
                <a:spcPts val="730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This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NoSQL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schema,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helpful</a:t>
            </a:r>
          </a:p>
          <a:p>
            <a:pPr marL="1201420" marR="74930">
              <a:spcBef>
                <a:spcPts val="730"/>
              </a:spcBef>
              <a:spcAft>
                <a:spcPts val="0"/>
              </a:spcAft>
              <a:tabLst>
                <a:tab pos="1424940" algn="l"/>
              </a:tabLst>
            </a:pP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student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expenditure.</a:t>
            </a:r>
            <a:endParaRPr lang="en-US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1011</Words>
  <Application>Microsoft Office PowerPoint</Application>
  <PresentationFormat>On-screen Show (4:3)</PresentationFormat>
  <Paragraphs>134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Cambria</vt:lpstr>
      <vt:lpstr>Lucida Sans</vt:lpstr>
      <vt:lpstr>Symbol</vt:lpstr>
      <vt:lpstr>Calibri</vt:lpstr>
      <vt:lpstr>Open Sans</vt:lpstr>
      <vt:lpstr>Times New Roman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Anirudh Parvatikar</cp:lastModifiedBy>
  <cp:revision>8</cp:revision>
  <dcterms:modified xsi:type="dcterms:W3CDTF">2024-01-17T14:28:43Z</dcterms:modified>
</cp:coreProperties>
</file>