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d3092ccd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d3092ccd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8980dd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8980dd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8980dd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58980dd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d3092ccdc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d3092ccdc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d3092ccd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d3092ccd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3092ccd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d3092ccd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d30846d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d30846d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30846d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d30846d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3092ccd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3092ccd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980dd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980dd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58980dd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58980dd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3092ccd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3092ccd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d3092ccd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d3092ccd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58980dd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58980dd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58980dd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58980dd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5450" y="1069800"/>
            <a:ext cx="801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Montserrat Medium"/>
              <a:buChar char="●"/>
            </a:pPr>
            <a:r>
              <a:rPr lang="en-GB" sz="1600">
                <a:solidFill>
                  <a:srgbClr val="61616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pitch time is for 10 Mins.</a:t>
            </a:r>
            <a:endParaRPr sz="1600">
              <a:solidFill>
                <a:srgbClr val="61616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included 7 mins of presentation and 3 mins of Q&amp;A.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presentation will be in person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Keep it crisp, clear and concise.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Demo is mandatory. (Video or Live demo)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pitch, there will be questions from Jury.</a:t>
            </a:r>
            <a:endParaRPr b="1" i="1" sz="1800">
              <a:solidFill>
                <a:srgbClr val="0009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Technology used :</a:t>
            </a:r>
            <a:endParaRPr b="1" sz="21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Estimated cost of/after implementing the solution :</a:t>
            </a:r>
            <a:endParaRPr b="1" sz="21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311700" y="884950"/>
            <a:ext cx="85206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Demo Video/Live Demo</a:t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11700" y="84055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GitHub Link (Codes should be public and available after hackathon also)</a:t>
            </a:r>
            <a:endParaRPr b="1" sz="21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311700" y="69660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Results Summary </a:t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7675" y="33040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Team Name 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5725" y="382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 :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Brief about the Idea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Opportunity :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Opportunity should be able to explain the following:</a:t>
            </a:r>
            <a:endParaRPr>
              <a:solidFill>
                <a:srgbClr val="2027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How different is it from any other existing ideas out there?</a:t>
            </a:r>
            <a:endParaRPr>
              <a:solidFill>
                <a:srgbClr val="2027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How will it be able to solve the problem?</a:t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List of features offered by the solution :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always better to add a few visual representations (drawings/sketches/illustrations etc.) to your presentation, it adds to the power through which it reaches the audience.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Proposed Solution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0" y="4943700"/>
            <a:ext cx="9144000" cy="199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Process Flow Diagram/Usecase Diagram</a:t>
            </a: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Architecture</a:t>
            </a:r>
            <a:endParaRPr b="1" sz="22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94924"/>
          <a:stretch/>
        </p:blipFill>
        <p:spPr>
          <a:xfrm>
            <a:off x="0" y="4882453"/>
            <a:ext cx="9144003" cy="2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rgbClr val="001466"/>
                </a:solidFill>
                <a:latin typeface="Montserrat"/>
                <a:ea typeface="Montserrat"/>
                <a:cs typeface="Montserrat"/>
                <a:sym typeface="Montserrat"/>
              </a:rPr>
              <a:t>Business Logic of the solution :</a:t>
            </a:r>
            <a:endParaRPr b="1" sz="2100">
              <a:solidFill>
                <a:srgbClr val="0014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-6150" y="4946700"/>
            <a:ext cx="9156300" cy="196800"/>
          </a:xfrm>
          <a:prstGeom prst="rect">
            <a:avLst/>
          </a:prstGeom>
          <a:solidFill>
            <a:srgbClr val="0319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86591" l="0" r="0" t="0"/>
          <a:stretch/>
        </p:blipFill>
        <p:spPr>
          <a:xfrm>
            <a:off x="0" y="0"/>
            <a:ext cx="9144003" cy="6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