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6.xml" ContentType="application/vnd.openxmlformats-officedocument.presentationml.notesSlide+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notesSlides/notesSlide23.xml" ContentType="application/vnd.openxmlformats-officedocument.presentationml.notesSlide+xml"/>
  <Override PartName="/ppt/ink/ink92.xml" ContentType="application/inkml+xml"/>
  <Override PartName="/ppt/notesSlides/notesSlide24.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notesSlides/notesSlide25.xml" ContentType="application/vnd.openxmlformats-officedocument.presentationml.notesSlide+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26.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27.xml" ContentType="application/vnd.openxmlformats-officedocument.presentationml.notesSlide+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5"/>
  </p:notesMasterIdLst>
  <p:sldIdLst>
    <p:sldId id="406" r:id="rId2"/>
    <p:sldId id="407" r:id="rId3"/>
    <p:sldId id="264" r:id="rId4"/>
    <p:sldId id="408" r:id="rId5"/>
    <p:sldId id="265" r:id="rId6"/>
    <p:sldId id="280" r:id="rId7"/>
    <p:sldId id="266" r:id="rId8"/>
    <p:sldId id="409" r:id="rId9"/>
    <p:sldId id="413" r:id="rId10"/>
    <p:sldId id="267" r:id="rId11"/>
    <p:sldId id="410" r:id="rId12"/>
    <p:sldId id="411" r:id="rId13"/>
    <p:sldId id="281" r:id="rId14"/>
    <p:sldId id="271" r:id="rId15"/>
    <p:sldId id="284" r:id="rId16"/>
    <p:sldId id="285" r:id="rId17"/>
    <p:sldId id="286" r:id="rId18"/>
    <p:sldId id="416" r:id="rId19"/>
    <p:sldId id="273" r:id="rId20"/>
    <p:sldId id="274" r:id="rId21"/>
    <p:sldId id="417" r:id="rId22"/>
    <p:sldId id="418" r:id="rId23"/>
    <p:sldId id="419" r:id="rId24"/>
    <p:sldId id="422" r:id="rId25"/>
    <p:sldId id="420" r:id="rId26"/>
    <p:sldId id="421" r:id="rId27"/>
    <p:sldId id="287" r:id="rId28"/>
    <p:sldId id="288" r:id="rId29"/>
    <p:sldId id="289"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42.4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2729 6474 0,'0'0'0,"24"0"109,1 0-77,0-25-1,0 25-16,0 0 48,-1 0-63,1 0 16,0 0-16,25 0 15,49 0-15,25 0 16,0 0-16,49 0 15,-24 0-15,0 0 16,25 0-16,-50 0 16,-25 0-16,-25 0 15,-49 0-15,0 0 16,0 0 46,0 0-62,49 0 16,-24 0 0,24 0-1,0 0-15,1 0 16,-26 0-16,51 0 16,-26 0-16,25 0 15,25 0-15,-49 0 16,-26 0-16,-24 0 15,0 0 32,0 0-31,24-25 0,-24 25 15,50 0-16,24 0 1,50 0 0,0 0-16,-50 0 0,25 0 15,25 0-15,-75 0 16,25 0-16,-49 0 16,-25 0 15</inkml:trace>
</inkml:ink>
</file>

<file path=ppt/ink/ink1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31.9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14114 12477 0,'25'0'31,"-1"0"-15,26 0 0,0 0-1,-26 0 1,76 0-16,-26 0 0,50 0 15,-25 0-15,25 0 16,0 0-16,-49 0 16,-1 0-16,1 0 15,-26 0-15,26 0 16,-1 0-16,-49 0 16,49 0-16,1 0 15,-50 0 1,24 0-1,-24 0 17,25 0-32,-26 0 15,26 0-15,0 0 16,-1 0-16,-24 0 16,49 0-16,-49 0 15,0 0-15,0 0 16,0 0-1,-1 0 1,1 0-16,25 0 16,-25 0-16,-1 0 15,26 0-15,-25-25 16,24 25-16,-24 0 16,0 0-16,0 0 15,0 0 79,0 0-78</inkml:trace>
</inkml:ink>
</file>

<file path=ppt/ink/ink10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9:22.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6648 14064 0,'-25'0'31,"50"0"16,24 0-47,-24 0 16,25 0-16,-26 0 15,1 0-15,0 0 16,0 0-16,0 0 16,24 0-1,1 0-15,24 0 16,26 0-16,73 0 15,-74 0-15,50 0 16,-74 0-16,-26 0 16,-24 0-16,0 0 15,0 0 79,-1 0-63,1 0 1,25 0-1,-25 0-31,24 0 15,26 0-15,24 0 16,50 0-16,0 0 16,-1 0-16,-24 0 15,-49 0-15,-50 0 47,-1 0-31,-98 0 187,0 0-187,-50 0-16,-25 0 15,50 0-15,24 0 16,-24 0-16,25-25 15,49 25-15,-25 0 16,0-49-16,-24 49 16,0 0-1,49 0-15,-50 0 16,51 0-16,-51-25 16,26 25-16,-51-25 31,51 25-31,24 0 0,0 0 15,0 0 32,-24 0-31,24 0 0,-25-25-16,26 25 15,-26 0 1,25 0-16,0 0 15,25-24-15,-24 24 16,-1 0 62,-25 0-78,1 0 16,-26 0-16,1 0 15,49 0-15,-25 0 16,1 0-16,73 0 156,1 0-156,0 0 16,0 0-16,24 0 16,-24 0-1,25 0-15,0 0 16,49 0-16,0 0 15,0 0-15,25 0 16,0 0-16,-74 0 16,-25 0-16,24 0 15,-24 0-15,0 0 32,0 0-32,-1 0 15,1 0 1,0 0-16,0 0 15,0 0 1,-1 0-16,1 0 31,25 0 1,-25 0-17</inkml:trace>
</inkml:ink>
</file>

<file path=ppt/ink/ink10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9:27.2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8558 13841 0,'0'0'0,"24"0"15,26-50 1,24 50 0,-49 0-1,0 0 17,0 0-32,0 0 15,24 0-15,-24 0 16,25 0-1,-26 0 1,1 0 0,0 0 15,25 0-15,-1 0-1,-24-24 1,0 24-1,0 0 1,0 0 15,24 0-31,1 0 16,-25 0 0,-1 0-16,1 0 15,0 0 16,0 0 1,0 0-17,-1 0 1,1 0 15,-25-25-15,-25 25 218,-99 0-218,50 0-1,0 0-15,-1 0 16,26 0-16,-51 49 16,51-49-16,-26 0 15,1 25 1,-1-25-16,-73 0 16,24 0-16,0 0 0,24 0 15,26 0 1,-25 0-16,49 0 0,-49 0 15,24 0 1,1 0-16,0 0 16,-50 0-1,49 0-15,50 0 16,-24 0 0,98 0 155,75 0-155,50 0-16,74 25 16,-25 0-16,25 24 15,-24-49-15,-51 25 16,-74-25-16,26 25 16,-51 0-16,-49-25 15,24 0 1,-24 0-16,25 0 15,-25 25 1,-1-25 0,1 0-16,0 0 15,0 0 1,0 0-16,-1 0 31,1 0-15,0 0 249</inkml:trace>
</inkml:ink>
</file>

<file path=ppt/ink/ink10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0:07.9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2356 10716 0,'25'24'109,"50"1"-93,-26-25-16,1 25 15,49 49-15,-24-49 16,-26-25-16,26 0 16,-1 0-16,-24 50 15,-26-50 1,1 0-16,0 0 16,25 0-1,-1 25-15,1-1 16,-1-24-1,1 25-15,-25-25 16,0 0-16,24 0 16,-24 0 15,0 0-31,0 0 16,-1 0-16,26 0 15,24 0-15,1 0 16,-1 0-1,26 0-15,-26 0 16,25 0-16,-49 0 16,-1 0-16,26 0 15,-26 0-15,-24 0 16,50 0-16,-51 0 16,26 0-1,-25 0 1,24 0 93</inkml:trace>
</inkml:ink>
</file>

<file path=ppt/ink/ink10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0:12.6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2381 10964 0,'0'0'0,"50"0"31,-25 0-15,-1 0 0,26-25 15,24 0 0,-24 25-15,0 0 15,-25 0-31,-1 0 0,26-50 16,0 50-16,24 0 15,0 0 1,-24 0-16,24 0 15,-24 0-15,-25 0 16,0 0-16,49 0 16,-24 0-16,-26 0 15,51 0 1,-50 0-16,24 0 16,-24 0-16,25 0 15,-26 0-15,26 0 16,-25 0-1,25 0-15,-1 0 16,-24 0 0,0 0-16,24 0 15,1 0-15,0 0 16,-1 0-16,1 0 16,-25 0-16,24 0 15,1 0-15,-25 0 16,-1 0-1,1 0-15,0 0 0,0 0 16,0 0 0,-1 0-16,1 0 0,0 0 15,25 0-15,-26 0 32,1 0-32,0 0 15,-75 0 220,26 0-235,-51 0 15,50 0-15,-24 0 16,-1 0-1,-24 0-15,-1 0 0,1 0 16,0-24 0,-26-1-16,26 25 15,-75-50-15,50 50 16,24-25-16,-24 25 16,25 0-1,-1 0-15,51 0 0,-26 0 16,25 0-16,-24 0 15,24 0 1,-25 0-16,1 0 16,-1 0-16,-24 0 15,49 0 1,0 0 0,0 0-1,0 0-15,1 0 0,-1 0 31,0 25-15,0-25 0,0 0-16,0 0 15,1 25 1,-1-25 15,0 0 0,0 25-15,0-25 93,25 25 1,75-25-16,24 0-79,50 24-15,49-24 16,-74 50-16,50-25 15,-75-25-15,25 25 16,-49-25-16,-26 24 16,1-24-16,24 25 15,1-25-15,-1 0 16,25 0-16,-49 0 16,49 0-16,0 0 15,25 0-15,-24 0 16,-26 0-16,0 0 15,1 0-15,-50 0 16,24 0 0,-24 25-16,0-25 31,-50 25 78,-25-25-93,1 0 0,-26 0-16,-49 0 15,-49 0-15,-1 0 16,50 0-16,-74 0 15,49 0-15,0 0 16,75 0-16,-26 0 16,26 0-16,49 0 15,-24 0-15,24 0 16,0 0 0,0 0-1,-24 0 1,24 0-16,-25 0 15,1 0-15,-26 0 16,50 0-16,-24 0 16,24 0-16,0 0 15,0 0 17,1 0-17,-26 0 1,0 0-1,-24 0-15,-1 0 16,51 0-16,-51 0 16,50 0-16,1 0 15,-1 0-15,0 0 47,0 0-16,75 0 188,49 0-203,-25 0-16,26 0 15,-51 0-15,51 0 16,-26 0-16,0 0 16,-49 0-16,25 0 15,-25 0-15,49 0 16,-49 0-16,24 0 16,-24 0-16,50 0 15,-26 0-15,26 0 16,-26 0-16,-24 0 15,49 0-15,-24 0 16,-25 0-16,49 0 16,-24 0-16,0 0 15,24 0-15,-49 0 16,49 0-16,1 0 16,-51 0-16,76 0 15,-51 0 1,1 0-16,-1 0 0,-24 0 15,0 0 1,0 0 15,24 0-15,1 0 0,-25 0-16,0 0 15,24 0-15,-24 0 16,0 0-1,0 0 1</inkml:trace>
</inkml:ink>
</file>

<file path=ppt/ink/ink10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0:25.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3349 12551 0,'49'0'140,"-24"0"-124,0 0 0,0 0-16,-1 0 15,26 0 1,-25 0 62,0 0-62,-1 0-1,1 0 110,-50 0 78,-49 0-203,0 0 16,49 0-16,-50 0 16,1 0-16,49 0 15,0 0 1,1 0-16,-1 0 62,-25 0-62,25 0 16,1 0 0,48 0 218,26-49-218,-25 49-1,49 0-15,-49 0 16,25 0-16,-26 0 16,51-25-16,-26 25 15,26-25-15,-26 25 16,-24-25 46,0 25-62,25-25 47,-1 25-16,-24 0-15,-50 0 297,-24 0-298,24 0-15,-50 0 16,1 0-1,49 0 1,-24 0-16,24 25 16,-25-25-1,25 0 1,-24 0 78,74 0 140,-1 0-218,26 0-1,-25 0-15,0 0 16,-1 0 0,1 0 15,25 0-16,-25 0 1,-1 0-16,26 0 16,0 0-16,-1 0 15</inkml:trace>
</inkml:ink>
</file>

<file path=ppt/ink/ink10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0:36.7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5432 10889 0,'0'-25'15,"25"25"16,0 0 1,24 0-32,-24 0 15,50 25-15,-26 25 16,1-1-16,-25-24 16,-1 25-16,1-25 15,-25-1 1,0 1-16,25-25 15,0 25-15,-25 0 63,25-25-47,0 0-1,49 0 1,25 0-16,0 0 15,25-75-15,50 26 16,-25-26-16,0-24 16,-50 25-16,25-25 15,-25 49-15,-24-24 16,-26 24-16,-24 25 16,25 25-1,24-49-15,-49 49 16,0 0-1,24 0-15,-24 0 16,25 0 15</inkml:trace>
</inkml:ink>
</file>

<file path=ppt/ink/ink10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0:44.8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5432 12402 0,'0'0'0,"25"0"16,-25-24 15,0-1-31,0 0 16,-74-25-1,24 1-15,-49 24 16,49 0-1,1 0-15,-1 0 0,25 25 16,-49 0 0,49-24-16,0 24 15,0 0-15,-24 0 16,24 0 0,0 0-1,-25-25-15,1 25 16,24 0-16,-25 0 15,1 0-15,-26-25 16,1 25-16,49 0 16,-24 0-16,24 0 15,-25 0-15,1 0 16,-1 0-16,25 0 16,-49 0-16,-1 0 15,-24 0-15,25-50 16,-1 50-16,1 0 15,-1-24-15,26 24 16,-26 0-16,1 0 16,0 0-16,24 0 15,-24 0-15,24 0 16,0 0-16,-24 0 16,49 0-16,-49 0 15,24 0-15,25 0 16,-74 0-16,50 0 15,-1 0 1,-25 0-16,1 0 16,49 0-16,-49 0 15,49 0-15,-25 0 16,26 0-16,-26 0 16,25 0-1,-49 0-15,24 0 16,25 0-1,1 0-15,-26 0 16,25 0-16,-24 0 16,-1 0-16,0 0 15,26 0-15,-26 0 16,25 0-16,-24 0 16,24 0-16,-25 0 15,25 0-15,0 0 31,1 0-31,-1 0 16,0 0 0,0 0-1,0 0 1,1 0 15,-1 24-15,25 1-1,-25-25-15,0 25 16,25 25 0,0-26-16,0 1 15,-25 0 1,1 25 0,-1-25-1,25-1 1,0 1-1,0 0 1,0 0-16,0 0 16,0 49-1,0-24 1,0-26 0,0 1-1,0 0-15,0 0 31,0 0-15,0-1-16,0 1 16,0 0-1,0 0-15,25 24 16,-25-24 0,24 0 15,1 25-16,0-50-15,0 24 16,24-24-16,-24 25 16,74 0-16,-49-25 15,0 0-15,24 25 16,1-25-16,-1 0 16,25 25-1,-49-25-15,24 0 0,25 0 16,-49 0-16,0 0 15,24 0-15,-49 0 16,49 0-16,-24 0 16,-1 0-16,1 0 15,0 0-15,24-25 16,1 0-16,49 25 16,-25 0-16,0 0 15,0 0 1,0 0-16,25-25 15,-24 25-15,-26 0 16,1 0-16,-51 0 16,26 0-16,-25 0 15,0 0-15,24 0 16,-24 0-16,25 0 16,24 0-16,-24 0 15,24 0-15,25 0 16,25 0-16,-49 0 15,-1 0-15,-49 0 16,24 0-16,-24 0 16,0 0-16,0 0 15,0-49-15,24 49 16,1-25-16,0 25 31,-26 0-15,1 0-16,0 0 0,25 0 15,-1 0 1,-49-25-16,25 25 0,0 0 16,0 0-16,-1-25 15,1 0 1,25 25-16,-1 0 16,1-24-1,-25 24-15,0-25 16,-1 25-16,1-25 15,0 0 1,0 25-16,0 0 16,24 0-16,-24-49 15,0 49-15,0-25 47,-1 25-31,1 0-16,-25-25 15,25 0-15,-25 0 16,25 25 0,-25-24-16,25-1 15,-25 0 1,24 0 0,-24 0-1,0 1 1,0-1-1,0 0 1,0 0 15,-24 25 63,-1 0-94,0 0 16,0 0-1,0 0-15,1 0 16,-26 0 0,25 0-16,-49 0 15,49 0 1,-25 0-16,26 0 31,-1 0-15,0 0-1</inkml:trace>
</inkml:ink>
</file>

<file path=ppt/ink/ink10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1:07.2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5234 13915 0,'0'-24'31,"49"24"-15,-24 0 15,25 0 0,-25 0-15,-1 24 0,26 1-16,-25 50 15,0 24-15,-1-74 16,26 24-1,-25-24-15,0-25 16,24 25 62,1-25-62,-25 0-1,24 25 1,1-25 15,0-25-15,24 0 0,-49-25-16,49 26 15,-49-26-15,0 0 16,0 26-1,-25-26 1,24 0-16,26 1 16,-50 24-16,0-25 31,0 26-15,0-26-16,25 25 15</inkml:trace>
</inkml:ink>
</file>

<file path=ppt/ink/ink10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1:08.5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6573 13940 0,'50'0'15,"-25"0"-15,-1 0 16,26 0-1,0 0 1,-26 25 0,-24 0 15,0 24-31,0-24 16,0 0-16,0 0 15,0 0 1,0-50 140,0-25-156,0-24 16,0 24-16,0-24 15,0-1-15,0 26 16,0 24-16,25-49 16,25 24-16,-25 0 15,0 26-15,-1-1 16,1 0-16,0-25 15,0 50-15,0 0 16,24 0 0,-24 0-16,0 0 31,0 0-31,-1 0 31,1 0-31,-25 25 0,0 0 16,25 25-16,0-26 15,-25 26 1,0-25 0,0 24-16,0-24 15,0 25 1,0-25 0,0 24-1,0-24 32,0 0-16,0 0 1,0-1-32</inkml:trace>
</inkml:ink>
</file>

<file path=ppt/ink/ink10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2:19.4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10096 7020 0,'0'0'0,"24"0"16,1 0-16,0 0 15,0 0 1,24 0 0,1 25-1,0 24-15,-50 50 16,24 50-16,51 25 16,-50-1-1,24-24-15,-49-50 16,50 50-16,-50-49 15,25-51-15,-25-24 16,0 0 0,0 0-1</inkml:trace>
</inkml:ink>
</file>

<file path=ppt/ink/ink1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0.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18455 12303 0,'0'-25'125,"24"25"-125,1 0 31,0 0-31,0 0 16,0 0-1,0 0 1,-1 0 0,26 0-16,0 0 15,24 0-15,0 0 0,-24 0 16,49 0-16,-24 0 15,-26 0-15,-24 0 16,0 0 62,0 0-62,-1 0-16,1 0 15,0 0-15,0 0 16,0 0-16,-1 0 16,1 0-16,0 0 15,0 0-15,0 0 16,-1 0-16,26 0 16,-25 0 15,0 0-16,0 0 1,-1 0 0,1 0-1,0 0-15,0 0 16,0 0-16,-1 0 16,1 0-1,0 0 1,0 0-16,0 0 31,-1 0-31,1 0 16,25 0-16,-1 0 15,1 0 1,-50 25 0,25-25 15,0 0-16,-1 0 1,1 25 0,0-25 15,25 0-15,-26 0 15,1 0-16,0 0 1,0 0 31</inkml:trace>
</inkml:ink>
</file>

<file path=ppt/ink/ink11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2:20.6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6995 0,'24'-25'63,"26"0"-32,0 1-31,24-26 15,25-25-15,-74 51 16,50-51-16,-51 75 16,1 0-16,50-49 15,-51 49 1,1 0 0,0 0-16,0 0 15,0 0 1,-1 24-16,26 26 15,0 49-15,49 149 16,-99-148 0,25 48-16,-25 51 15,0-75-15,0 49 16,0-49-16,0-24 16,0-51-16,0 26 15,-50-50-15,50-1 16,-25 1-16,25 0 15,0 0 95,25-25-95,74-50 1,-49 1-16,24-75 16,25 24-16,1-24 15,-51 75-15,-24-51 16,25 76-16,-50-1 16,25 25-16,-25-25 15,24 25 48,1 0-48,0 0 17,-25-25 61</inkml:trace>
</inkml:ink>
</file>

<file path=ppt/ink/ink11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2:21.3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13246 6102 0</inkml:trace>
</inkml:ink>
</file>

<file path=ppt/ink/ink11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2:23.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12973 6102 0,'0'-25'46,"25"25"-30,24 0-16,-24-49 16,25 24-1,49 0-15,50-49 0,-75 74 16,75-50-16,-75 25 16,-49 25-16,25 0 15,-25 0-15,24 0 16,-24 0-1,25 0 1,-26 0 0,26 0 15,-50 25-31,25 25 16,24 24-1,-49-49-15,25 24 16,-25-24-16,0 25 15,0-25-15,0-1 16,0 26-16,0 0 16,0-26-1,0 26-15,0 0 16,-49-50 0,24 49-1,-50-24-15,51 0 16,-26 0-16,25-1 15,-49 26-15,49-25 16,0 0-16,0-1 16,1 1-1,-1-25 17,25 25-17,-25-25 16,25 25-15,74-25 78,-24 0-94,49-50 15,25 1-15,-74 49 16,24 0-16,-49 0 16,0 0-16,24-50 15,-24 50 1,0 0-16,0 0 16,24 25-1,-24-25 1,25 25-16,0-1 15,-50 51-15,49-50 16,-24-1 0,0 1-16,-25 0 15,25 0 17,-25 0-17,24-25-15,-24 25 16,0-1-16,0 26 15,25-50-15,-25 50 16,25-26-16,-25 51 16,0-50-1,0 49-15,0-49 16,0 148 0,0-98-1,0-50-15,0 24 16,0-24-1,0 0-15,0 24 16,-25-49-16,-24 75 16,49-50-16,-25-25 15,0 49-15,0-24 16,0-25-16,1 0 16,-76 50-16,75-26 15,-49-24-15,24 0 16,1 25-16,-26 25 15,26-50 1,24 0 0,0 0-1,25 25 1,-49-25 0</inkml:trace>
</inkml:ink>
</file>

<file path=ppt/ink/ink11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2:45.1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2431 13940 0,'25'0'15,"-1"0"17,1 0-32,0 0 78,0 0-63,0 0 1,-1 0 15,1 25-15,-25 0 0,0 0 15,25-25-31,-25 24 47,25 1-47,-75 0 234,25 0-218,-74-25-16,50 0 15,-26 0-15,26 0 16,-1 25-16,25-25 16,-24 0-1,49 24 1,-25-24 15,50 0 250,24 0-281,1 0 16,-1 0-16,-24 0 16,0 25-16,0-25 15,0 0 16,-1 0 1,1 25-1,0-25-15,0 0-1,0 0 1</inkml:trace>
</inkml:ink>
</file>

<file path=ppt/ink/ink11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3:45.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5953 4018 0,'50'0'0,"-25"0"16,24-24-16,-24 24 15,25 0 1,-26 0-16,1 0 16,25 0-16,-25 0 15,49 0-15,-49 0 16,49 0-16,1 0 15,-1 0-15,25 0 16,-49 0-16,-1 0 16,-24 0-16,0 0 15,0 0-15,0 0 16,49 0 0,50 0-16,-25 0 15,1 0-15,48 49 16,-48-24-16,-1-25 15,50 25-15,-100-25 16,1 0-16,-25 0 16,-1 0-1,1 0 1,0 0 31,0 0-47,0 0 15,24 0 1,-24 49 0,0-49-16,0 0 15,24 0-15,26 0 16,-1 0 0,-49 0-16,49 0 15,-49 0 1,25 0-16,-25 0 15,24 0 1,-24 0 0,25 0-16,-26 0 15,51 0-15,-26 0 16,1 0-16,0 0 16,-26 0-1,1 0 16,0 0-15,0 0 15,0 0-15,0 0 0,-1 0-1,1 0 16,0 0-15,0 0 0,0 0-1,-1 0 1,1 0 0,25 0-1,-25 0 1,-1 0 15,1 0-15,0 0-1</inkml:trace>
</inkml:ink>
</file>

<file path=ppt/ink/ink11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3:48.6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8756 3894 0,'25'0'32,"49"0"-17,25 0-15,50 0 16,25 0-16,-25 0 15,24-24-15,-73 24 16,24-50-16,-50 50 16,0 0-16,1 0 15,-25 0-15,-1 0 16,-24 0-16,25 0 16,-1 0-16,1 0 15,-25 0-15,24 0 16,1 0-16,-1 0 15,-24 0-15,25 0 16,-25 0-16,49 0 16,-49 0-16,24 0 15,51 0 1,-51 0-16,26 0 16,49 0-16,-50 0 15,25 0-15,-24 0 16,-26 0-16,-24 0 15,50 0-15,-51 0 16,26 0 0,-25 0-16,49 0 15,-49 0-15,25 0 16,-26 0-16,26 0 16,-25 0-16,24 0 15,-24 0 16,50 0-15,-51 0-16,1 0 16,0 0-16,49 0 15,-49 25-15,25-25 16,-25 0-16,49 0 16,-49 49-16,0-49 15,0 0-15,-1 0 16,1 0-16,25 0 15,-1 25 1,-24-25 0,0 0-1,0 0 1,-75 0 156,-49 0-157,25 0-15,-26 0 16,26 0-16,-1 0 16,-24 0-16,0 0 15,25 0-15,-1 0 16,1 0-16,24 0 16,-24 0-16,24 0 15,-49 0 1,49 0-16,-98 0 15,-1 0-15,49 0 16,1 0-16,-25 0 16,-25 0-16,75 0 15,0 0-15,-1 0 16,26 0-16,-26 0 16,50 0-16,1 0 15,-1 0-15,-50 0 16,1 0-16,-25 0 15,49 0-15,-49 0 16,0 0-16,-1 0 16,26 0-16,-25 0 15,24 0-15,26 0 16,-1 0-16,25 0 16,-24 0-16,24 0 31,174 0 219,-50 25-250,75 25 15,-1-50-15,-49 24 16,75 1-16,-50 0 16,24-25-16,-24 0 15,25 50-15,-50-26 16,-25-24-16,0 25 16,25-25-16,0 0 15,50 50-15,-50-50 16,49 25-16,1-25 15,-25 0-15,-25 0 16,-25 0 0,-24 0-16,-1 0 15,-49 0-15,0 0 16,24 0-16,-49 24 16,75-24-16,-51 0 15,51 25-15,-1-25 16,-24 25-16,-25-25 15,-1 0 1,1 0 0,0 0-16,0 0 15,0 0 1,-1 0-16</inkml:trace>
</inkml:ink>
</file>

<file path=ppt/ink/ink11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4:41.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12526 4812 0</inkml:trace>
</inkml:ink>
</file>

<file path=ppt/ink/ink11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4:42.4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12526 4812 0,'50'0'31,"0"0"-16,-26 0 1,26 0-16,-25 0 0,49 0 16,1 50-1,-26-25-15,-24-25 0,99 74 16,-74-49 0,99 74-16,-25-74 0,-75 0 15,1-25-15,-25 24 16</inkml:trace>
</inkml:ink>
</file>

<file path=ppt/ink/ink11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4:43.1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13494 4564 0,'-75'0'47,"51"25"-47,-1 0 15,-50 49-15,1 0 16,24 26-16,-24-26 15,-1 1-15,26 24 16,-50-25 0,74-24-16,0-50 15,0 25-15,0-1 32</inkml:trace>
</inkml:ink>
</file>

<file path=ppt/ink/ink11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5:17.8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1439 7342 0,'24'0'31,"1"25"-15,25-25-16,-1 25 15,26-25 1,-75 25-16,25-1 16,0-24-16,-1 0 15,1 0-15,25 0 16,-1 0-1,-24 0 1,0 25 0,0-25-1,0 0 1,-1 0 0,1 0-1,0 0-15,25 0 31,-1 0-31,26 0 16,-1 0-16,0 0 16,26 0-16,-26 0 15,0 0-15,-24 0 16,-25 0 0,49 0-1,-49 50 1,25-50-16,-25 0 15,49 0-15,0 25 16,1-25 0,24 24-16,-49-24 15,24 0-15,25 50 16,-74-50-16,49 0 16,-24 0-16,-25 0 15,0 0 1,-1 0-16,26 0 15,-25 0-15,0 0 16,0 0 0,-1 0-16,1 0 15,0 0-15,0 0 16,0 0-16,-1 0 16,26 25-16,-25-25 15,0 25-15,-1-25 16,1 0-16,0 0 15,0 0-15,24 0 16,26 24-16,-1-24 16,25 0-16,1 0 15,-1 0-15,-25 0 16,-24 0-16,24 0 16,-24 0-1,-25 0 16,0 0 1,-1 0-17,1 0 1,25 0-16,-25 0 16,49 0-1,-99-24 173,-24 24-173,24-50-15,-25 50 16,25 0-16,-24-25 16,-1-24-16,0 49 15,26 0-15,-51-25 16,-24 0-16,0 0 15,24 0-15,-49 1 16,75-1-16,-75-25 16,-25 50-1,75-25-15,-26 25 16,-49-49-16,1 24 16,73 0-16,-24 0 15,49 25-15,-24-24 16,24 24-16,-24-25 15,49 25-15,0-25 16,1 25-16,-1 0 16,0 0-16,0 0 15,0 0-15,1 0 16,-1 0 0,-25 0-1,25 0 1,1 0-16,-1 0 15,0 0-15,-25 0 16,25 0-16,1 0 16,-1 0-16,0 0 15,0 0 1,-24 0 0,-1 0-1,25 0-15,-24 0 16,24 0-1,-25 0 17,25 0-17,-24 0 1,24 0-16,-25 0 16,26 0-16,-51 0 15,50 0-15,25 25 16,-49-25-16,24 0 15,-25 0 1,26 0-16,-1 0 16,0 0-16,0 0 15,0 25-15,25-1 32,-24-24-32,-1 0 31,-50 0-31,50 0 15,-24 0 1,49 25-16,-25-25 31,0 0 63,75 0 31,-1 0-109,1 0-1,0 0-15,49 0 16,-25 0-16,1 0 16,49 0-16,25 0 15,-50 0-15,25 0 16,-25 0-16,25 0 15,-25 0-15,1 0 16,-26 0-16,0 0 16,26 0-1,-51 50-15,26-50 16,-1 25-16,-49-25 16,24 0-16,1 0 15,0 0 1,-26 0-1,26 0-15,-25 24 16,24-24 0,1 0-16,0 0 15,-25 0-15,24 0 16,-24 0-16,0 25 16,0-25 30,-1 0-46,1 0 16,0 0-16,25 25 16,-26-25-16,1 0 15,25 0-15,-25 0 16,24 0 0,-24 0-1,0 0-15,0 0 16,24 0-16,1 0 15,-25 0 1,-1 0 0,1 0 15,0 0-15,0 0-16,0 0 15,-1 0 63,1 0-78,0 0 16,0 0 0,-25 25-16,25-25 15,-1 0 32,1 0-16</inkml:trace>
</inkml:ink>
</file>

<file path=ppt/ink/ink1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1.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18083 12923 0,'24'0'46,"1"0"-30,50 0-16,-1 0 16,0 0-16,50 0 15,-24 0-15,73 0 16,1 0-16,0 0 16,-50 0-16,49 0 15,-74 0-15,1 0 16,-51 0-16,1 0 15,-25 0-15,49 0 16,-24 0 0,-25 0-16,-1 0 15,1 0 1,0 0 0,25 0-16,-1 0 0,-24 0 15,0 0 1,0 0-1,24 0-15,-24 0 16,49 0-16,1 0 16,24 0-1,-25 0-15,26 0 16,-51 0-16,1 0 16,-25 0-16</inkml:trace>
</inkml:ink>
</file>

<file path=ppt/ink/ink12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03.2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8086 0,'49'-24'15,"1"24"1,24 0-16,1 0 16,24 0-16,-25 0 15,-49 0-15,74 0 16,-49 0-16,24 0 16,-49 0-1,0 0 1,0 0 15,0 0-31,-1 0 16,1 0-1,0 0-15,0 0 16,0 0 0,-1 0-16,51 0 0,-50 0 15,49 0-15,-49 0 16,24 0-1,1 0-15,0 0 0,-26 0 16,1 0-16,25 0 16,-1 0-1,-24 0 1,50 0-16,-26 0 16,-24 0-1,0 0-15,0 0 16,0 0-16,-1 0 47,1 0-32,0 0-15,0 0 16,0 0-16,-1 0 16,1 0-16,0 0 15,0 0 32,0 0-31,-1 0-1,1 0-15,0 0 16,0 0 0,0 0-16,-1 0 46,1 0-30,0 0 15,0 0 126,24 0-157,26 0 15,-50 0 1,-1 0-16,1 0 15,0 0 48,0 0-16</inkml:trace>
</inkml:ink>
</file>

<file path=ppt/ink/ink12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05.8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4266 8062 0,'0'24'31,"25"1"-31,50-25 16,-26 0-16,26 25 15,-26-25-15,50 0 16,-24 0-16,24 0 16,0 0-16,1 0 15,48 0-15,1 0 16,0 0-16,-25 0 16,25 0-16,-75 0 15,1 0-15,-1 0 16,-24 0-16,-25 0 15,-1 0 1,1 0 15,0 0-31,0 0 32,24 0-32,1 0 15,24 0-15,-49 0 16,0 0-16,0 0 15,0 0 1,-1 0-16,1 0 47,0 0-31,0 0-1,0 0 1,-1 0 31,1 0-32,0 0 1,0 0 15,24 25-31,-24 0 31,0-25-15,0 0 0,0 0-16,-1 24 15,1-24 1,0 25 15,0-25 16,0 0-31,0 0-1,-1 0 17,26 50-17,-25-50 110,0 0-62</inkml:trace>
</inkml:ink>
</file>

<file path=ppt/ink/ink12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24.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7888 0,'0'0'0,"-25"0"47,-24 0-31,24 0-1,25-25-15,-50 25 16,25 0 0,-24 0-1,24 0 1,-49 0-1,49 0-15,-25 0 16,25 0-16,-24 0 16,-1 0-16,25 0 15,0-25-15,1 25 16,-1 0-16,0 0 16,0 0-1,-24 0-15,24 0 16,-25 0-16,25 0 15,-49 0-15,49 0 16,0-25-16,1 25 16,-1 0-1,0 0 1,0 0 0,0 0-1,1 0 1,-1 0-16,0 0 31,0 0-31,0 0 16,-24 0-1,24 0 1,-25 0-16,26 0 16,-26 0-1,0 0-15,1 0 16,24 0-1,0 0 1,-25 0-16,26 0 16,-51-49-1,50 49 1,1 0 0,-1 0-1,0 0 1,0 0 15,0 0 16,1 0-31,-1 0 15,0 0-16,25 25 1,-25-25-16,0 24 16,1 1-1,-1-25 1,25 25-16,-25 0 16,0 0 15,0-1-16,25 1-15,-24-25 16,24 25 0,0 0 31,0 0-32,0 0 16,0-1 1,0 1-17,0 0 32,0 25-31,24-50-1,1 24 1,0-24 0,0 50-16,0-50 15,24 0 1,-49 25-16,50-25 16,-25 25-16,24-1 15,-24-24 1,49 25-16,-49-25 15,50 0 1,-26 0-16,26 25 16,-1-25-16,-24 50 15,-1-50-15,51 0 16,-26 0-16,-24 0 16,-1 0-16,50 0 15,-49 0-15,24 0 16,-24 0-1,0 0 1,-26 0-16,26 0 16,-25 0-16,24 0 15,-24 0-15,0 0 16,25 0-16,-25 0 16,24 0-16,1 0 15,-1 0-15,26 0 16,-26 0-1,1 0-15,24 0 16,-49 0 0,25 0-16,-25 0 15,24 0-15,-24 0 16,0 0 0,24 0-16,1 0 15,-25 0 1,0 0-1,24 0-15,-24 0 0,25 0 16,-26 0-16,26 0 16,0 0-1,-1 0-15,-24-25 16,0 25-16,0 0 16,0-50-16,-1 50 15,-24-25 1,25 25-16,0 0 15,-25-24-15,25 24 16,-25-25 0,25 25-1,-25-50 17,0 25-17,0 1-15,0-1 16,0 0-1,0 0 1,0 0-16,0 1 16,0-1-16,0 0 15,0 0 1,0-25 0,0 26-1,0-1 1,0 0-1,0 0-15,-25 25 16,25-25-16,-25 25 16,0-49-16,-24 24 47,24 25-47,25-25 15,-75 0-15,26 25 16,-51-24-1,76 24-15,-51-25 16,26 0 0,-26 25-16,26 0 15,-75-25-15,49 25 16,-24-25-16,0 25 16,49-24-16,1 24 15,-26 0-15,50 0 16,-49 0-16,49 0 15,-25 0 1,26 0 15,-1 0-15,0 0 31,0 0-16,0 0-15,1 0-16</inkml:trace>
</inkml:ink>
</file>

<file path=ppt/ink/ink12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35.5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2977 10616 0,'49'-49'16,"1"49"15,-25 0 47,24 0-62,26 0 0,-1 0-16,0 0 15,1 0-15,24 0 16,-25 0-16,-24 0 15,25 25-15,-26-25 16,-24 0-16,0 0 16,0 0-16,-1 0 15,1 0-15,25 0 16,-25 0 0,-1 0-16,26 0 15,-25 0-15,0 0 16,-1 0-16,26 0 15,-25 0 17</inkml:trace>
</inkml:ink>
</file>

<file path=ppt/ink/ink12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40.5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14858 9203 0,'0'24'94,"0"76"-79,-74-51-15,-50 75 16,74-49-16,-49 24 16,-25 25-16,0 25 15,24-50-15,26 0 16,-25 50-16,24-25 16,-24 99-16,-25-74 15,99-75-15,-49 26 16,49-51-16,25 1 15,0-25-15,-25-1 16</inkml:trace>
</inkml:ink>
</file>

<file path=ppt/ink/ink12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41.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15677 9624 0,'0'25'0,"0"25"15,0 24-15,0-49 16,0 24-16,-25 26 15,25-50-15,-50 24 16,50 26-16,-49-1 16,-26 50-16,50-74 15,-49 49-15,49-25 16,-74 26 0,24 24-16,26-25 15,-26 0-15,51-74 16,-51 99-16,50-99 15,25-1-15,-49 51 16,24-50-16</inkml:trace>
</inkml:ink>
</file>

<file path=ppt/ink/ink12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6:42.9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14908 11112 0,'24'0'156,"-24"25"-156,0 0 16,0 0-16,-24 0 16,-26 24-16,25 1 15,25-25-15,-25 24 16,1-49-16,24 25 16,-25-25-1,25 25-15,0 0 16,-25 0 171,25-1-140,-25-24-16</inkml:trace>
</inkml:ink>
</file>

<file path=ppt/ink/ink12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07.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16942 13543 0,'0'0'0,"24"0"15,1 0 1,0 0-1,0 0 1,0-49-16,-1 49 16,1 0-1,25 0-15,24 0 16,-24 0-16,74 0 16,25 0-16,-25 0 15,-25 0-15,50 0 16,-75 0-16,1 0 15,-26 0-15,1 0 16,-25 0-16,24 0 16,1 0-16,24-25 15,1 25 1,-1 0-16,25 0 16,1 0-16,-26 0 15,25 0-15,-74 0 16,49 0-16,-24 0 15,0 0-15,-1 0 16,1 0 0,-1 0-1,-24 0-15,50-25 16,-1 25-16,-24-49 16,-26 49-16,26 0 15,0 0 1,-25 0-16,24 0 15,-24 0 1,25 0-16,-26 0 16,1 0-16,25 0 15,24 0-15,-49 0 16,25 0-16,-26 0 16,1 0-1,-25-25 173</inkml:trace>
</inkml:ink>
</file>

<file path=ppt/ink/ink12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13.6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20389 11187 0,'25'0'31,"0"0"31,0 0-46,-25 25 0,0 74-16,0 25 15,0 99-15,0 50 16,0 0-16,-25-50 16,0 75-16,0-50 15,1-50-15,-26-24 16,50-75-16,0-24 15,-25-26-15,25 1 16,0-25-16</inkml:trace>
</inkml:ink>
</file>

<file path=ppt/ink/ink12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14.9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21357 11981 0,'0'24'15,"0"26"1,0 0 0,0 24-16,0-24 15,0-25-15,0 24 16,0-24-16,0 25 15,0-26-15,0 26 16,0 0-16,0-26 16,0 51-16,0 24 15,0 0-15,0 0 16,0-24-16,0-1 16,0-49-16,0 49 15,0-24-15,25 25 16,-25-51-1,24 26-15,1-50 16,0 25 15,0-25-15,24 0-16,1 0 16,0-25-16,-1-25 15,1 1 1,0-26-16,24 26 0,-49-1 15,24-24-15,-24-1 16,-25 26 0,25 24-16,-25-25 15,50 1-15,-50 24 16,24 0-16,-24 0 16,25-74-16,-25 74 15,0 0-15,25-24 16,-25-1-16,25 25 15,-25 1-15,0-1 16,0-25 0,0 25-1,0-24 1,0 24-16,0-25 16,-25 1-1,0 24 16,0 0-31,1 0 16,-1 0 0,25 1-1,-25 24-15,0 0 16,0 0 0,-24-25-16,-1 25 31,25 0-31,-74-50 15,74 25-15,0 25 16,1 0-16,-26 0 31,25 0 1,-24 0-1,24 0-16,-25 0-15,25 0 16,1 0-16,-1 0 16,0 0 15,-25 0 47,50 25-78</inkml:trace>
</inkml:ink>
</file>

<file path=ppt/ink/ink1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2.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18579 13469 0,'0'25'47,"74"-25"-15,25 0-32,25 0 15,-24 0-15,48 0 16,-48 0-16,-1 0 15,0 0-15,-25 0 16,26 0 0,-26 0-16,25 0 15,-24 0-15,-26 0 16,1 0-16,0 0 16,-26 0-16,1 0 15,0 0 16,0 0-31,0 0 16,24 0 0,-24 0-16,0 0 15,24 0-15,1 0 16,-25 0 0,0 0-16,24 0 15,26 0 1,-51 0-16,1 0 0,0 0 15,0 0-15,0 0 47</inkml:trace>
</inkml:ink>
</file>

<file path=ppt/ink/ink13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16.7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23019 11881 0,'0'25'94,"-25"0"-94,-25 25 16,26-50-16,-26 49 15,25 1 1,0-25-16,1-1 15,-1 26-15,25-25 16,-50 49-16,25 1 16,25-50-16,-74 49 15,74-49-15,0 24 16,-25 26-16,25-1 16,0-49-16,0 49 15,0-24 1,0 0-16,0 24 15,0-49-15,0 24 16,0 26-16,0-50 16,0 24-16,0 1 15,0-25 1,0 24-16,25 1 47,0-25-47,-25 0 15,24-25-15,26 24 16,0-24-16,-1 25 16,-24-25-16,50 0 15,-51 0 1,26 0-16,0 0 31,-1 0-31,-49-25 16,25-24-16,25 49 15,-50-25-15,24-25 16,1 26-16,0-1 16,0-50-16,-25 50 15,0 1 1,0-1-16,25-74 16,-1 49-16,-24 25 15,25-24-15,0-26 16,-25 1-16,0 24 15,50-24-15,-26 24 16,1 1-16,-25-1 16,0 0-16,0 26 15,0-26-15,0 25 16,50-99-16,-50 74 16,0 26-1,0-1-15,0-25 16,0 25-1,0-24-15,0-1 16,0 25 0,0-24-1,0 24 1,0-25 15,-25 50-15,0 0-1,-74 0 17,49 0-32,26 0 15,-1 0 17,0 0-17,0 0-15,-24 0 16,24 0-1,-50 0 1,51 0 0,-1 0-16,0 0 15,0 25 17,0 0 14,25 0-14,-24-25 30,-1 0-15,0 0-47</inkml:trace>
</inkml:ink>
</file>

<file path=ppt/ink/ink13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24.4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6970 14015 0,'0'0'0,"25"0"16,0 0-16,0 0 16,24 0-1,26 0-15,-51 0 16,76 0-16,-26 0 15,50 0-15,-25 0 16,100 0-16,-100 0 16,50 0-16,-50 0 15,-25 0-15,1 0 16,-26 0-16,26 0 16,-26 0-16,-24 0 15,25 0-15,-25 0 16,-1 0-1,1 0 1,25 0 0,24 0-16,1 0 15,-1 0-15,0 0 16,1 0-16,-1 0 16,1 0-16,-50 0 15,24 0-15,-24 0 16,0 0 15,0 0-15,-1 0-1,1 0-15,0 0 16,0 0-16,0 0 16,-1 0-1,1 0 1,0 0-1,0 0-15,24 0 16,1 0-16,24 0 16,-49 0-16,25 0 15,-1 0-15,26 0 16,-50 0 0,-1 0-1,1 0 1,0 0-16,0 0 15,0 0-15,0 0 16,24 0-16,-24 0 16,0 0-1,0 0-15,-1 0 16,1 0 0,0 0-16,0 0 15,0 0 1,24 0-1,-24 0-15,0 0 16,0 0-16,-1 0 16,1 0-1</inkml:trace>
</inkml:ink>
</file>

<file path=ppt/ink/ink13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30.5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10269 14064 0,'0'0'0,"25"0"16,0 0-16,0 0 16,-1 0-1,1 0 1,0 0 0,0 0-16,0 0 15,49 0 1,-49-25-16,24 25 15,-24 0 1,25 0 0,-1 0-1,-24 0-15,0 0 16,25 0-16,-1 0 16,1 0-16,-1 0 15,26 0-15,-1 0 16,1 0-16,-50 0 15,24 0-15,-24 0 16,0 0-16,0 0 16,-1 0-16,1 0 15,0 0 1,0 0-16,0 0 16,24 0-1,-24 0-15,0 0 16,0 0-16,-1 0 15,1 0 1,0 0 0,0 0-1,24 0-15,-24 0 16,25 0-16,-25 0 16,24 0-16,1 0 15,-1 0-15,-24 0 16,25 0-1,-25 0 1,-1 0-16,1 0 16,0 0-16,0 0 15,25 0-15,24 0 16,-49 0 0,24 0-16,1 0 15,0 0-15,-26 0 16,26 0-16,-25 0 15,24 0-15,-24 0 16,0 0-16,25 0 16,-1 0-16,1 0 15,-1 0 1,-24 0-16,50 25 0,-1 0 31,-24 0-31,49-25 16,-25 0-16,-49 0 15,74 25-15,-24-25 16,-1 0-16,25 0 16,1 0-16,-26 0 15,-24 0-15,49 0 16,-25 0-16,-49 0 16,0 24-16,0-24 15,49 0-15,-49 0 16,24 25-16,-24-25 15,50 25-15,-50-25 16,49 0-16,-24 25 16,-26-25-1,51 0-15,-50 25 16,-1-25-16,26 0 16,0 0-16,-1 0 15,26 0-15,-1 0 16,-24 0-16,-1 24 15,50 1-15,-49-25 16,24 0-16,1 25 16,-1-25-1,26 0-15,-51 0 0,1 0 16,-1 50 0,-24-50-16,0 0 15,0 0-15,0 0 16,24 25-1,-24-25 1,0 0 0,0 0-16,-1 0 15,1 0-15,25 0 16,-25 0-16,-1 0 16,26 0-16,-25 0 15,0 0 1,-1 0-1,-98 0 282,-25 0-281,0 0-16,-50-25 16,0-25-16,50 0 15,24 26-15,1-1 16,49 25-16,0 0 15,0 0-15,1 0 32,-26 0-17,25 0 1,0-25 0,-24 25-16,24-25 15,0 25 1,0 0-1,1 0 1,-1 0-16,0 0 16,0-25-16,-49 25 15,24 0-15,-74 0 16,25-49-16,-25 49 16,0-25-16,49 25 15,-49-25-15,50 25 16,-25-25-16,-75-24 15,50 49-15,-74-25 16,74 0 0,-25 0-16,74 25 0,1 0 15,0-24-15,49 24 16,-50 0-16,51-25 16,-26 25-1,0-25-15,26 25 16,-26 0-16,0 0 15,1 0-15,-26-25 16,1 25-16,49 0 16,-24 0-1,-26 0-15,50 0 16,-24 0-16,24 0 16,0 0-16,-25 0 15,26 0-15,-51 0 16,50 0-16,-24 0 15,24 0-15,-49 0 16,24 0-16,0 0 16,1 0-16,-1 0 15,1 0 1,24 0 0,-25 0-16,25 0 15,1 0 1,-1 0-16,0 0 15,0 0 1,0 0 0,1 0-1,-1 0-15,0 0 16,0 0 0,0 0-1,1 0 16,-1 0-15,0 0 0,0 0 15,50 0 391,49 0-422,26 0 15,-1 0-15,0 0 16,50 0-16,0 0 16,-50 0-16,-25 0 15,1 0-15,24 0 16,25 50 0,-50-50-16,26 25 15,-51-25-15,75 0 16,25 0-16,-50 24 15,75-24-15,-75 0 16,0 50-16,25-25 16,-24-25-16,-1 25 15,0-25 1,25 24-16,-25-24 16,0 0-16,-49 0 15,24 0-15,1 0 16,-50 0-16,49 0 15,-24 0-15,24 25 16,-24-25-16,24 25 16,-49-25-16,25 0 15,-1 0-15,26 25 16,-51-25-16,26 0 16,0 0-16,24 0 15,-24 0-15,24 0 16,-24 0-16,24 0 15,0 0-15,-49 0 16,25 0-16,0 0 16,-26 0-16,26 0 15,-25 0 1,0 0-16,-1 0 16,26 0-1,24 0-15,1 0 0,-1 0 16,-24 0-16,-1 0 15,1 0 1,-25 0-16,0 0 31,-1 0 1,1 0 77</inkml:trace>
</inkml:ink>
</file>

<file path=ppt/ink/ink13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38.9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8037 14213 0,'0'50'297,"0"-26"-282,49-24 1,51 25-16,-51-25 15,-24 50-15,49-50 16,-49 0-16,0 0 16,0 0-16,-25 25 62,25-25-46,-1 0-16,1 0 15,-25 25 1,25-25 15</inkml:trace>
</inkml:ink>
</file>

<file path=ppt/ink/ink13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46.0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23912 12725 0,'0'0'0,"25"0"16,-1 0 30,1 74-14,0-24-32,0-1 15,-25 51-15,25-51 16,24 50-16,-49-74 16,0 25-16,0-25 15,25 0-15,0-1 94,24-24-94,26 0 16,-1-49-1,75-1-15,-75 25 16,-24-24-16,24 24 15,-49 25-15,25 0 16,-25 0 15,24-25-15,-24 0 31,0 25-16,49 0-31,-24 0 16,24 0-16,-49 0 15,0 0-15,0 0 16</inkml:trace>
</inkml:ink>
</file>

<file path=ppt/ink/ink13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52.7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7218 14784 0,'25'0'62,"-25"-25"-62,25 25 47,0 0-16,-1 0-15,1 0-16,25 0 16,24 0-1,1 0-15,-26 0 16,1 0-16,-1 0 15,26 0-15,-26 0 16,-24 0-16,0 0 16,0 0-16,0 0 15,24 0-15,-24-25 16,25 0-16,-1 25 16,26 0-16,-1 0 15,-49 0-15,25 0 16,-1 0-16,1 0 15,-25 0-15,-1 0 16,1 0 0,0 0-16,25 0 47,-26 0-47,51 0 15,-50 0 1,-1 0-16,1 0 15,0-25 1,0 25 15,0 0 1,24 0 93,-24 0-125,49 0 15,26 0-15,-1 0 16,-25 0-16,50 0 15,-24 0-15,48 0 16,-24 0 0,50 0-16,-124 0 15,24 0-15,-24 0 16,-25 0-16,-1 0 16,1 0-16,0 0 15,0 0 1,24 0-1,1 0 1,-25 0-16,0 0 16,-1 0-16,26 0 15,0 0 1,-26 0 0,76 0-16,-26 0 15,-24 0-15,-26 0 16,1 0-16,0 0 62,49 25-46,-24-25-16,24 0 16,1 50-16,-26-50 0,26 0 15,-50 0 1,0 25-16,-1-25 15,-48 0 189,-26 0-189,0 24-15,1-24 16,-51 0-16,26 0 15,-25 0-15,24 0 16,1 0-16,49 0 16,-49 0-1,-1 0-15,26 0 16,-1 0-16,1 0 16,-26 0-16,1 0 15,-25 0-15,-1 0 16,-24 0-16,0 0 15,0 0-15,-49 0 16,73-24-16,-24-1 16,75 25-16,-50-25 15,49 25-15,-25 0 16,51 0-16,-26-25 16,25 25-16,0 0 15,1 0 1,-26 0-16,0 0 15,-24 0 1,24 0-16,-49 0 16,25 0-16,-25 0 15,-1 0-15,51 0 16,-26 0-16,26-25 16,-1 25-16,0 0 15,1-24-15,-1 24 16,-24 0-1,-25 0-15,24 0 16,-24 0-16,25 0 16,-1 0-16,26 0 15,24 0-15,-25 0 16,25 0-16,-24 0 16,24 0-1,-25 0-15,26 0 16,98 0 187,-24 0-187,24 0-1,0 0-15,26 0 0,-76 0 16,51 0-1,-1 0-15,1 0 16,-26 24-16,26-24 16,-26 0-16,26 25 15,-1-25-15,1 0 16,-1 0-16,0 0 16,1 0-16,-1 25 15,1-25-15,24 50 16,0-50-16,-25 24 15,-24-24-15,24 0 16,26 0-16,-1 0 16,0 25-16,0-25 15,-24 0-15,-26 0 16,51 0-16,-26 0 16,-24 0-16,-26 50 15,26-50 1,-25 0-1,24 0 1,51 0 0,-51 0-16,50 0 15,50 0 1,-25 0-16,-74 0 16,49 0-16,-24 0 15,-51 0 1,1 0-16,25 25 15,-25-25 1,-1 0-16,26 0 16,0 24-1,-1-24-15,-24 0 16,25 0 0,-26 25-16,26-25 15,-25 0-15,49 25 16,25-25-16,-24 0 15,-50 0 17,-75 0 171,-49 0-203,0 0 15,-25 0-15,0 0 16,0 0-16,-25 0 16,50 0-16,-25 0 15,-25 0-15,25 0 16,-25 0-16,25 0 16,-50 0-16,50 0 15,-25 0-15,25 0 16,50 0-16,-1 0 15,1 0-15,49 0 16,-24 0-16,24 0 16,0 0-1,-25 0-15,1 0 0,-26 0 16,1 0-16,0 0 16,24 0-1,0 0-15,-24 0 0,49 0 16,0 0-1,1 0-15,-1 0 16,0 0 0,-25 0-1,1 0 1,24 0-16,0 0 16,-25 0-16,26 0 15,-1 25 1,-25-25-16,1 0 15,24 0-15,-25 0 16,25 0-16,-49 0 16,24 0-16,-24 0 15,0 0-15,49 0 16,-50 0-16,26 0 16,-1 0-16,-24 0 15,24 0-15,1 0 16,-1 0-1,25 0-15,-49 0 16,49 0-16,0 0 16,0 0-1,50 0 157,25 0-156,24 0-16,25 0 15,1 0-15,24 0 16,24 0-16,-24 0 16,75 0-16,-75 0 15,99 0-15,-124 0 16,1 0-16,-51 0 16,50 0-16,-24 0 15,-1 0-15,1 0 16,-26 0-16,1 0 15,-1 0-15,1 0 16,24 0 0,-49 0-16,50 0 15,-1 0-15,-24 0 16,-1 0-16,26 0 16,24 0-16,-49 0 15,24 0-15,0 0 16,26 0-16,-51 0 15,26 0-15,-26 0 16,26 0-16,-51 0 16,1 0-16,25 0 15,-25 0-15,24 0 16,-24 0 0,0 0 46,0 0-62,0 0 31,24 0-15,-24 0-16,0 0 31,0 0 16,-1 0-47,26 0 16,24 0-16,1 0 15,-1 0-15,1-25 16,-51 25-16,26-25 16</inkml:trace>
</inkml:ink>
</file>

<file path=ppt/ink/ink13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55.7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15875 6176 0,'0'-24'15,"50"24"1,-26 0 0,1 0-1,0 0-15,0 0 31,0 49-31,-25 26 16,24 24-16,-24 74 16,25 1-16,-25 0 15,25 24-15,-25-74 16,0 0-16,0-25 16,0 1-16,0-26 15,0 0-15,0-49 16,50 99-16,-26-49 15,-24-1-15,25 1 16,-25-1-16,25-24 16</inkml:trace>
</inkml:ink>
</file>

<file path=ppt/ink/ink13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56.9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19298 10468 0,'25'0'32,"0"0"-32,-1 0 15,1 49-15,0 1 16,-25 24-16,0 25 16,0 25-16,0 25 15,0-25-15,0 75 16,0-26-16,0 26 15,0 74-15,-50-75 16,26 100-16,-1-149 16,25 74-16,-75-50 15,75-49-15,-24 1 16,24-26-16,-25 0 16,25-49-16,0-1 15,0 1-15,0-25 16,0-1-16,0 1 15,0 0 1,0 0 0,0 0 15,0-1-31,0 1 16,25 25-1,-1 24 1,-24 1-1,0 49 1,25-25-16,0 99 16,-25-24-16,0 99 15,0-75-15,0-49 16,0-25-16,0-99 16,0 0 15,25-25-31,0-75 15,-25 1 1,0 49-16,0-25 16</inkml:trace>
</inkml:ink>
</file>

<file path=ppt/ink/ink13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7:59.7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19546 10443 0,'0'0'0,"25"0"16,25 0 15,-26 0-31,1 0 0,25 0 16,49 0-16,0 0 16,50 0-16,-25 0 15,25 0 1,0 0-16,24 0 15,-24 0-15,-25 0 16,-74 0-16,-1 0 16,-24 0-16,25 0 31,-1 0-15,51 0-16,98 0 15,0 0-15,51 0 16,172 25-16,348 24 15,-273 1-15,-198-50 16,-50 0-16,-124 0 16,-50 0-16,-49 0 15,0 0 79,0 0-94,0 0 16,24 0-1,1 0 1,-1 0-16,-24 0 16,0 0-1,0 0 1,0 49 15,24-49-15,-24 50-1,0-25-15,24 99 0,-49-50 16,0-24-16,0 24 16,0 1-16,0-1 15,0 25-15,0-49 16,0 24-16,0 26 15,0-26-15,0 25 16,0 0-16,-24 25 16,-1 50-16,-25-100 15,25 51-15,1-26 16,24 0-16,-50 0 16,25-24-1,0 49-15,1-25 0,24 0 16,-50 25-16,50-25 15,0 50 1,-25-50-16,25 25 16,-25 50-16,25-25 15,-49-25-15,24 49 16,0-24-16,0-25 16,25-49-16,-49 74 15,24-50-15,25 0 16,0 0-16,0 50 15,0-25-15,0 50 16,0-75-16,0 0 16,0-49-16,0 24 15,0 1-15,0-51 16,0 1 15,-25-25-15,0 0 31,25 25-32,-24-25-15,-1 0 16,0 0 0,-25 25-1,26-25-15,-1 0 16,-50 25-16,-24-25 15,25 0-15,-50 0 16,-50 49-16,75-24 16,0-25-16,-1 25 15,1-25-15,-25 25 16,-25 24-16,75-49 16,-25 25-16,-50-25 15,-50 0-15,-49 0 16,25 0-16,-50 0 15,124 0-15,-49 0 16,24 0-16,75 0 16,-74 0-16,73 0 15,1 0 1,49 0-16,-123 0 0,74 0 16,24 0-16,-49 0 15,50 0-15,-50 0 16,74 0-16,-24 0 15,-1 0 1,1 0-16,24 0 0,1 0 16,24 0-16,-50 0 15,51 0-15,-1 0 16,0 0 0,0 0-1,0 0 1,1 0-1,-1 0 1,-25 0-16,25-25 16,1 25-16,-1 0 15,0 0-15,-49-25 16,49 25 0,25-24 62,0-1-63,0-25 1,0 1-16,25-1 16,-25 25-16,24-49 15,1-25-15,25 24 16,-50 26-16,0-26 15,25 1-15,-1-1 16,-24 50 0,25-24-16,0-1 15,-25 25-15,0 1 16,25-1-16,-25 0 47,0 0 15,0 0-30,25 25 93</inkml:trace>
</inkml:ink>
</file>

<file path=ppt/ink/ink13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8:48.7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6821 14808 0,'25'0'0,"25"0"15,-25 0 17,24 0-1,-24 0-15,25 0-1,-1 0-15,26 0 16,-26 0-16,-24 0 15,0 0-15,0 0 16,-1 0 0,1 0 15,0 0-31,0 0 16,24 0-1,1 0-15,0 0 16,24 0-16,-24 0 15,24 0-15,0 0 16,1 25-16,-26-25 16,1 0-16,-25 0 15,49 25 1,-24 25 0,0-50-16,24 0 15,-24 0-15,49 0 16,25 24-16,0 1 15,-25-25-15,0 50 16,-24-25-16,-26-25 16,51 0-16,-26 0 15,25 0-15,-24 24 16,-26-24-16,26 0 16,49 50-16,-25-50 15,50 0-15,-1 0 16,1 0-16,-25 0 15,-24 0-15,-26 0 16,-24 0-16,-1 0 16,-24 0-1,0 0 17,0 0-17,24 0 1,-24 0-1,0 0 1,0 0-16,-1 0 16,1 0-16,0 0 15,0 0-15,0 0 16,-1 0 15,-48 0 125,-1 0-156,0 0 16,-25 0 0,-24 0-16,24-25 15,-49 25-15,25 0 16,-25 0-16,-1 0 16,1 0-16,-50 0 15,50 0-15,0 0 16,24 0-16,26 0 15,24 0-15,-49 0 16,49 0-16,-50 0 16,-24 0-16,0-49 15,-25 24-15,25 0 16,-1 25-16,76 0 16,-51-25-16,50 25 15,1 0 1,-1 0-16,0 0 15,0 0 1,-24 0-16,-26 0 16,-24 0-16,0 0 15,-50 0-15,75 0 16,-1 0 0,1 0-16,24 0 15,-24 0-15,24 0 16,0 0-16,1 0 15,-26 0-15,26 0 16,-1 0-16,25 0 16,-24 0 62,24 0-47,50-25 125,74 25-140,0 0-16,25 0 16,75 0-16,-26 0 15,51 0-15,-26 0 16,-24 0-16,-1 0 15,-49 0-15,25 0 16,-50 0-16,1 0 16,-26 0-16,-24 0 15,24 0-15,0 25 16,-24-25-16,0 0 16,49 25-16,25 0 15,-99-25-15,49 0 16,25 25-16,-49-25 15,74 24-15,-74-24 16,24 0-16,25 0 16,-24 0-16,24 0 15,-25 0-15,25 0 16,-24 0-16,-26 0 16,1 0-16,-25 0 15,0 0 1,0 0-16,-1 0 15,1 0 1,0 0 0,0 0-1,0 0 1,-1 0-16,1 0 31,0 0-15,0 0-1</inkml:trace>
</inkml:ink>
</file>

<file path=ppt/ink/ink1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5.5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21779 12402 0,'0'-24'15,"24"24"1,1 0-16,0 0 16,25 0-1,-26 0-15,1 0 16,25 0-16,24 0 16,25 0-16,50 0 15,50 0-15,-51 0 16,101 0-16,-101 0 15,1 0-15,-74 0 16,-1 0-16,-24 0 16,-26 0-16,1 0 31,0 0-31,0 0 16,0 0-1,-1 0-15,1 0 47,0 0-47,0-25 16,24 25-1,-24 0-15,0 0 32,0 0 93</inkml:trace>
</inkml:ink>
</file>

<file path=ppt/ink/ink14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39:18.7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20861 8706 0,'0'25'63,"0"0"-16,25 25-16,-1-50-31,-24 74 15,25-49-15,0 49 16,-25-24-16,0 24 16,25-24-16,-25 0 15,49 24-15,-49 0 16,0-24-16,0 24 16,25 26-1,-25-51-15,0 26 16,0-26-16,0 26 15,0-26-15,25 1 16,-25-1-16,0 1 16,25 0-1,-25-25-15,0 24 32,0-24-17,0 25 1,0-1-1,0-24-15,0 0 16,25 0 0,-25 24-16,0-24 15,24 49-15,-24 1 16,0-50 0,0 24-1,50-24 1,-25-25 124,49 0-140,25 0 16,1 0-16,73 0 16,1-50-16,0 26 15,24-26-15,-49 25 16,-100 25-16,51-49 16,-51 24-16,-24 25 15,25 0-15,-26-25 16,26 0-16,-25 25 15,0 0-15,24-25 16,1-24 0,0 49-1,-1 0-15,-24 0 16,25-25 0,-26 25-16,51-25 15,-26 0-15,1 25 16,0-24-16,-1-1 15,1 25 1,-25 0-16,24 0 16,-24-50-16,0 50 15,24-25-15,1 1 16,0 24-16,24-50 16,75 0-16,-25-24 15,0 74-15,0-25 16,-25-25-16,-49 26 15,-1 24-15,-24-25 16,0 25-16,0 0 16,0 0 15,-1 0-31,26-50 16,-25 50-1,0 0 16,24 0-15,-24-25 15</inkml:trace>
</inkml:ink>
</file>

<file path=ppt/ink/ink14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16.3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17289 15503 0,'49'0'141,"1"0"-126,49 0-15,25 0 16,0 0 0,50 0-16,0 0 15,-100 0-15,25 0 16,-49 0-16,-25 0 16,24 0-16,-24 0 46,-99 0 158,-1 0-204,26 0 0,-26 0 15,50 0 1,-24 0-16,-26 0 15,26 0-15,-26 25 16,51-25 0,-1 0-16,0 0 31,0 0 16,0 0-32,1 0 1,-1 0 0,0 0-16,0 25 31,0-25 0,1 0-15,-1 0-1,0 0 1,-25 0 0,-24 0-16,-1 0 0,-49 0 15,0 0 1,50 0-16,49 0 16</inkml:trace>
</inkml:ink>
</file>

<file path=ppt/ink/ink14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17.5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18405 15329 0,'0'0'0,"25"0"0,0-25 15,-1 25 1,1-24-16,0 24 15,0 0-15,25-25 16,24-25 0,0 1-16,-24-1 15,99 0-15,-25-24 16,25 0-16,-1 24 16,-48-24-16,24 49 15,25-50-15,-100 75 16,1-49-16,24 24 15,-24 0-15,-25 25 16,-1-25-16,51-24 16,-75 24-16,25 25 15,49-50-15,-24 26 16,-50-1-16,24 25 16,1-50-16,0 50 15,0-25-15,0 25 16,24-49-16,1 24 31,-25 25-15,-1-25-16,26 0 15,-25 25 1,-25-25-16,25 25 16,-1-24-16,1 24 15,0-25 1,-25 0-1</inkml:trace>
</inkml:ink>
</file>

<file path=ppt/ink/ink14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18.5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20216 14188 0,'49'0'78,"-24"-49"-78,0 49 16,25 0-16,24 0 16,-24-25-1,49 0-15,-50 25 16,1-25-16,0 25 16,-25 0-16,24-25 15,-24 1-15,0 24 16,0 0 62,-1 0 31,-24 24-109,0 26 16,0 24-16,0 26 16,0-1-16,0 0 15,0 75-15,-24-75 16,-1 25-16,0-74 15,25-1-15,-25-24 16,25 0 15,-25-25 141</inkml:trace>
</inkml:ink>
</file>

<file path=ppt/ink/ink14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26.9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6846 15776 0,'25'0'16,"0"0"31,0 0 31,-25 25-78,0-1 15,0 1-15,0 25 16,0-1-16,0 1 16,0 0-16,0-26 15,0 1-15,0 50 16,0-26-16,0-24 15,0 25-15,-25-1 16,25 1-16,-25-50 16,25 50-16,0-1 15,0 26-15,0-51 16,0 26-16,-25 0 16,25-1-16,0 1 15,0-1 1,0 1-1,0-25-15,-25 0 16,25-1-16</inkml:trace>
</inkml:ink>
</file>

<file path=ppt/ink/ink14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27.8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6772 15677 0,'24'0'62,"1"0"-46,-25 24 0,25 1-1,-25 25-15,0-1 16,0-24-16,0 74 16,0-49-16,0 49 15,0-49-15,0 49 16,0-25-16,0 1 15,0-25-15,-25 24 16,25-24-16,0-26 16,-25 26-1,25-25 1,0 0-16,0-1 16,-24 1-16,-1 0 15,25 0 1,0 24-16,0-24 31,-25 25-31,0-50 16,25 25-1,-25-1 126</inkml:trace>
</inkml:ink>
</file>

<file path=ppt/ink/ink14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29.1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15801 0,'25'0'78,"0"0"-62,0 0 0,0 99-1,24-50 1,-49 26-16,50 49 0,-1-75 16,-24 26-1,0-1-15,49 26 16,-74-76-16,25 51 15,0-26-15,0-24 16,0 25-16,-1 24 16,1-74-1,0 25 1,0-25 15,24 0-31,1 0 16,0 0-16,49 0 15,-50 0-15,26 0 16,-50 0-16,0 0 16,24 0-16,-49-25 15,25 25-15,0-25 16,-25 1-16,0-26 16,49 0-16,-49-24 15,0 49-15,25-49 16,-25 49-16,0-25 15,0 1 1,50-1-16,-50 0 16,0 26-1,0-1-15,0 0 16,0-25-16,0 26 16,25-1-16,-25-25 15</inkml:trace>
</inkml:ink>
</file>

<file path=ppt/ink/ink14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30.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16321 0,'0'-24'16,"24"48"77,-24 51-77,0-1-16,-49 1 16,49-26-16,0 26 15,0-26-15,0-24 16,0-74 171,0-26-171,0 26-16,0-26 16,0 26-16,25-1 15,-1-49-15,-24 49 16,0 0-16,75-24 16,-50 0-16,-25 49 15,74-74-15,-49 74 16,0 25-1,-1-50 1,26 50 0,-25 0-1,0-25-15,-1 25 16,1-24-16,25 24 16,-25-25-1,0 0-15,24 25 16,-24 0-1,0 0 1,0 0 31,-1 0-31,1 0-16,0 50 15,-25-1-15,25 26 16,-25-1-16,0 0 15,0 1-15,0 24 16,25 0-16,-25-24 16,0-50-16,0 49 15,0-49-15,0 0 16,0-1 0,24 1 77,26 50 1,0 24-78</inkml:trace>
</inkml:ink>
</file>

<file path=ppt/ink/ink14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46.5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7888 16222 0,'25'0'250,"-1"0"-234,1 0 0,0 0 30,0 0-46,0 0 16,0 0 0,-1 0-1,1 0 17,0 0-17,0 0 1,0 0 31,24 0-32,-49 25 1,25-25 0,25 0-16,-26 0 15,1 0 1,0 0 46,0 25-46,24-25 78,-98 0 156,-26 0-235,51 0-15,-1 0 16,-25 0-16,25 0 16,-24 0-1,24 0 16,-25 0-15,1-25 0,24 25-16,0 0 15,0 0 1,-24 0-16,-1 0 31,25 0-15,0 0-1,1 0 1,24-50 156,24 50-156,1 0-16,0 0 15,25-24-15,-26 24 31,1-25-15,0 25 0,0 0 15,25-25-15,-26 25-1,1 0-15,0 0 31,0-25 1,0 25 61,24 0-77,1 0-16,-25-25 16,24 25-16,-24 0 15,25-24-15,-26 24 78,1 0-62,0 0 0,-50 0 202,0 0-218,1 0 16,-26 0 0,25 0-16,-24 0 15,-1 0 1,25 0-16,0 0 16,-24 0-1,24 0 1,-25 0-16,26 0 15,-51 0-15,50 0 16,-24 0-16,24 0 31,50 0 172,24 0-187,-24 0-16,25 0 16,-1 0-16,1 0 15,-25 0 1,24 0-16,-24 0 31,0 0-31,0 0 16,-75 0 265,25 0-265,-24 0-1,24 0 1,-49 0-16,-1 0 16,-24 0-16,0 0 15,49 0-15,-24 0 16,49 0-16,0 0 15,50 0 189,74 0-189,-49 0-15,24 0 16,0 0-16,-49 0 15,0 0 32,0 0 0,0 0-31,0 0 31,-1 0-47,1 0 15,25 0-15,-25 0 16,24 0 0,-24 0 124,25 0-124</inkml:trace>
</inkml:ink>
</file>

<file path=ppt/ink/ink14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49.8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16917 16793 0,'74'0'94,"-49"25"-78,0-25-16,0 24 31,-1-24 0,1 0-15,25 25-1,-1-25-15,-24 0 16,25 0 0,-100 0 155,25 0-155,-49 0-16,24 0 16,26 0-16,-1 0 15,-25 0-15,25 0 16,-24 0 0,24 0 93,-25 0-62,100 0 78,0 0-125,24 0 15,50 0-15,-50 0 16,26 0-16,-26 0 16,0 0-16,-49 0 15,50 25-15,-50-25 16,74 50-16,-74-50 31,-1 0-31,1 0 63,0 0-48,0 24 1,0-24 31</inkml:trace>
</inkml:ink>
</file>

<file path=ppt/ink/ink1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6.9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22027 12675 0,'49'0'63,"50"0"-48,25 0-15,-24 0 16,73 0-16,-24 25 16,-74 0-16,-51-25 15,51 0-15,-50 25 16,24-25-16,1 0 15,-1 24-15,26-24 16,-26 0-16,51 0 16,-1 25-16,124-25 15,-124 0-15,0 0 16,-24 0-16,-25 0 16,-26 0-16</inkml:trace>
</inkml:ink>
</file>

<file path=ppt/ink/ink15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52.5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19100 16768 0,'49'0'16,"-24"0"46,-25 99-31,0 50-15,0-25 0,0 74-16,0-24 0,-50 99 15,26-75-15,-51 50 16,50-49-16,-24-25 15,-1-50 1,25-25-16,1-50 16,24-24-16,0 25 15,0-25 1,0-1-16</inkml:trace>
</inkml:ink>
</file>

<file path=ppt/ink/ink15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53.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20513 17413 0,'-24'0'16,"-26"0"-16,0 25 16,26 24-16,-1 51 15,0-51 1,25 1-16,-25 24 15,25 25-15,-25 25 16,25-49-16,-49 24 16,49 0-16,0-24 15,0 24-15,-25-50 16,25 1-16,0 0 16,0-25-16,0-1 15,0 51-15,0-50 16,0 24-1,0-24 32,99-25-31,-24-25 0,-1-24-16,50-1 15,-50 0-15,26-24 16,-51 49-16,-24 0 15,25-24-15,-1-1 16,-24 25 0,0-49-1,-25 49-15,25 0 16,-25 0-16,0-24 16,25-1-16,-25 1 15,0-1-15,0 0 16,0 26-16,0-51 15,0 26-15,0-26 16,0 1-16,0-1 16,0 26-16,0-1 15,-25-24-15,0 49 16,25-50-16,-25 51 16,-24-51-16,49 50 15,-25 25-15,0 0 31,0 0-31,0 0 16,1 0-16,-1 0 16,-25 0-16,0 0 15,1 0-15,24 0 16,-25 0 0,26 0-16,-1 0 15,-25 25-15,25-25 16,25 25-16,-49 0 15,24 0-15,0-1 16,0 1 0,1-25 15,24 25-15,-25-25-16,25 25 46</inkml:trace>
</inkml:ink>
</file>

<file path=ppt/ink/ink15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0:55.2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21878 17562 0,'-50'0'16,"25"0"-1,1 0-15,-1 0 16,-25 0-1,25 0-15,0 0 16,25 25-16,-24-25 16,-1 24-16,0 1 15,25 0-15,-25-25 16,25 25-16,0 24 16,-25 26-16,25-50 15,-24 49-15,24-49 16,0 24-16,0 26 15,0-1-15,0 1 16,0 24-16,0-50 16,0 1-16,0 24 15,0-49-15,0 25 16,24-25-16,1 0 16,0 24-16,0-49 15,-25 25-15,25 0 16,24 24-16,1 1 15,-25-50-15,0 50 16,-1-26-16,26 1 16,-25-25-16,0 0 15,-1 0 1,51 0-16,-26 0 16,-24 0-16,25 0 0,-1-25 15,1 25 1,24-49-16,-24-1 15,0-24-15,-50 24 16,49 1-16,-49 24 16,25-25-16,-25-24 15,0 49-15,0 0 16,0-25-16,0 1 16,0-1-16,0-24 15,0 49-15,0-74 16,0 49-16,0 1 15,0-26-15,0 26 16,0-1-16,0 0 16,0 1-16,0 24 15,-25-25-15,25 1 16,0 24 0,-25 0-1,25 0-15,-24 0 31,-26 1-31,0 24 16,26-25 0,-1 25-1,0-25-15,0 25 16,0 0-16,1 0 16,-1 0-1,0 0 16,0 0-15,0 25-16,25 24 16,-24-49-1,24 25 1,0 0 0,-25-25-16,0 25 31,25 0-31</inkml:trace>
</inkml:ink>
</file>

<file path=ppt/ink/ink15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5:51.225"/>
    </inkml:context>
    <inkml:brush xml:id="br0">
      <inkml:brushProperty name="width" value="0.05292" units="cm"/>
      <inkml:brushProperty name="height" value="0.05292" units="cm"/>
      <inkml:brushProperty name="color" value="#FF0000"/>
    </inkml:brush>
  </inkml:definitions>
  <inkml:trace contextRef="#ctx0" brushRef="#br0">11261 7640 0,'-99'0'235,"49"0"-220,-24 25-15,49-1 16,-24-24-16,-26 25 16,26 0-16,-1 0 15,0 0-15,26-1 16,-1 1-16,25 0 15,0 0-15,-50 0 16,50 24-16,0 1 16,0 24-1,0-24-15,0 0 16,0 49-16,0-25 16,0-24-16,0-1 15,0 1 1,0-25-1,0 0 17,0-1-32,25-24 15,0 0 1,0 0-16,49 0 16,0 0-16,-49 0 15,25 0-15,-25 0 16,-1 0-16,1 0 15,0 0-15,0 0 32,0 0-32,24 0 15,1 0 1,-25 0-16,24 0 16,26-24-16,-50-1 15,-1 0 32</inkml:trace>
  <inkml:trace contextRef="#ctx0" brushRef="#br0" timeOffset="1120.796">11956 7169 0,'0'74'62,"0"75"-62,49 74 16,-49-25-16,0-24 15,0 49-15,0-74 16,0-50-16,0 1 16,0-51-16,0-24 15,0 0-15,0 0 16,0-1-16,0 1 31,-24-25-31,24 25 16,0-75 109,0-24-125,0 0 15,0 24-15,0-24 16,74-1-16,-74 1 16,50-1-1,-1 1-15,-24 49 16,0 0-16,0-24 16,0 49 30,24 0-14,-24 0-17,0 49-15,24 26 16,-24-26-16,-25 1 16,0 24-16,25-24 15,-25-25-15,0 0 16,0 24-16,0-24 15,50 25-15,-50-26 16</inkml:trace>
  <inkml:trace contextRef="#ctx0" brushRef="#br0" timeOffset="2720.9345">13246 7863 0,'-25'0'15,"0"0"-15,25 25 16,0 0-16,0 24 16,0-24-16,0 0 15,0 25-15,0-1 16,0 1-16,0-25 16,-25 49-16,-24-24 15,49 24-15,-50 25 16,0 0-16,50-24 15,-24 24-15,24-49 16,0-1-16,0-24 16,0 0-16,24-25 47,26 0-32,24-99 1,-74 49-16,25-24 15,25 24 1,-50-24-16,25-1 0,0 26 16,-25-26-1,0 50-15,0-49 16,0 49-16,0 0 16,0 1-16,0-1 15,0 0-15,0 0 16,0 0 31,24 100 31,-24-26-78,25 51 15,0 48-15,0-48 16,24 24-16,-49-25 16,25-25-16,-25 1 15,0-26-15,0-24 16,0 0-16,25 0 16,0-25-1,0 0 1,74 0-1,-74-25 1,24-50-16,-24 1 16,0 24-16,49-24 15,-74 0-15,0-1 16,25 1-16,-25 24 16,25-49-16,0 25 15,-25 24-15,0 0 16,0 26-16,0-26 15,0 25-15,0 0 79,-25 25-48,0 50-16,25 0 1,0-26 0,0 26-16,0-25 47,50-25-32,-26 0 1,51 0-16,-1-25 15,-24 0-15,49 0 16,-74 1-16,0 24 31,-1 24-15,-24 26 0,0 24-16,0 1 15,0-50-15,0 49 16,0-49-16,0 24 15,0 1 1,0-25-16,0 0 16,-24-1-1,-1-24 17,0 0-1</inkml:trace>
  <inkml:trace contextRef="#ctx0" brushRef="#br0" timeOffset="4216.999">15404 8359 0,'25'0'15,"-25"50"17,0 99-32,0-50 15,0 0-15,0 25 16,0-25-16,-25-49 15,25 0-15,0-26 16,0-73 78,0-26-79,25-74-15,74 1 16,-50-26-16,51 0 16,-26 50-16,-49 75 15,99-75-15,-75 24 16,1 51-16,0-1 16,-26 25-16,26 25 15,24 25 16,-24 50-15,-25-26 0,24 51-16,-24-26 0,0-49 15,25 49 1,-50 25-16,0-24 0,0 24 16,25 50-16,-25-75 15,0 25-15,0-74 16,0 0-1,0 0 95</inkml:trace>
  <inkml:trace contextRef="#ctx0" brushRef="#br0" timeOffset="4731.3637">17066 8210 0,'0'-24'16</inkml:trace>
  <inkml:trace contextRef="#ctx0" brushRef="#br0" timeOffset="5100.6345">17041 9227 0,'0'25'46,"0"0"-14,0 0-17,-50 24 1,25-24 0,1 0-16,-51-25 15,1 25-15,-25-25 16</inkml:trace>
  <inkml:trace contextRef="#ctx0" brushRef="#br0" timeOffset="6592.6876">12923 10468 0,'50'0'31,"-25"0"-15,-1 124-16,1 24 16,-25 1-16,0 50 15,0-50-15,0-25 16,0-50-16,0 25 16,0 0-16,0-24 15,-49-1-15,49-49 16,24-50 62,51-74-62,-26-25-16,51 0 15,-51 25-15,26 24 16,-1 1-16,50-1 15,25 1-15,0 24 16,-50 26-16,0-51 16,-49 75-16,-25 0 15,-1 0 1,1 0-16,0 0 31,49 25-15,-74 49-16,50 50 15,-25-49-15,-25-25 16,0 24-16,0 0 16,0 1-16,-25-26 15,-49 26-15,24-26 16,-24-24 0,-1 0-16,-24 0 15,-50 0-15,-24 24 16,24-24-16,0 0 15,25 0-15,25 24 16,49-49 0,25 0 62</inkml:trace>
  <inkml:trace contextRef="#ctx0" brushRef="#br0" timeOffset="7881.6051">14932 11212 0,'0'74'32,"0"1"-17,0 24-15,0-25 16,-24 1-16,24-26 16,-25-24-16,25 25 15,0-75 63,0-99-78,0 0 16,25 0-16,24-50 16,26 50-16,-26-50 15,26 75-15,-51-25 16,1 75-16,50-26 15,-51 26-15,26-1 16,-25 50 15,25 25-15,-26 0-16,-24 24 16,0 1-16,25-1 15,25 26-15,-50-1 16,0-24-16,0 24 15,25 25-15,-25-24 16,0-26-16,0 1 16,0-25-16,49-100 140,-24-73-124,25 48-16,-1-24 16,1-24-16,24-26 15,-24 100-15,-50-1 16,74-24-16,-49 99 15,25 99 32,-26-24-31,-24 24-16,25 25 16,-25 0-16,0 49 15,0 1-15,0-50 16,0 0-16,0-49 15,0 24 1,0-25-16,0-49 0,-25 0 16</inkml:trace>
  <inkml:trace contextRef="#ctx0" brushRef="#br0" timeOffset="9224.5608">17239 10616 0,'0'0'0,"25"0"31,-75 0 32,-49 0-48,50 50-15,-26-25 16,-24 0-16,49 24 15,1-49-15,-1 50 16,1-25-16,24 49 16,-25-24-16,25 24 15,-24 50-15,24-99 16,-25 25-16,26-1 16,-1 1-16,0-25 31,50-25 47,74 0-78,0 0 16,149 0-16,-124 0 15,25 0-15,0 0 16,-25 74-16,-99-74 15,49 25-15,-49-25 16,25 25-16,-26-1 16,51 76-16,-75-76 15,49 1-15,1 50 16,-25-51 0,-25 1-1,0 0 1,0 0-1,0 0-15,0-1 16,0 51 0,0-50-16,-75 24 15,51-24-15,-26 25 16,0-50-16,26 24 16,-1-24-16,0 0 15,0 0 32,0 0-47,0 0 16,-24 0-16,-1 0 15,-24 0-15,-1 0 16,26 0-16,-50 0 16,49 0-16,-24 0 15,49 0-15,-25 0 16</inkml:trace>
  <inkml:trace contextRef="#ctx0" brushRef="#br0" timeOffset="13313.4743">15329 10666 0,'0'-50'31,"75"-24"-16,49-25-15,-50 49 16,25-24 0,50-50-16,-99 74 0,-25 1 15,24-51-15,-24 75 16,0-24-16,24-1 16,-49 1-1,50 24-15,-50 0 0,0 0 16,50 0-1,-26-49-15,1 49 16,-25 0-16,25-24 16,0-26-16,-25 51 15,25-26-15,-25-24 16,24 24-16,1-24 16,0 49-16</inkml:trace>
  <inkml:trace contextRef="#ctx0" brushRef="#br0" timeOffset="14176.083">15776 9153 0,'99'0'62,"25"0"-62,25 0 0,-50 0 16,-25 0 0,1 0-16,-50 0 15,49 0-15,-49 0 32,-25 25 30,0 0-46,0 24-16,0-24 15,0 49-15,50-49 16,-50 0 0,0 0-16,0 0 62,0 24-31,0-24-31,0 0 16,0 0-16</inkml:trace>
  <inkml:trace contextRef="#ctx0" brushRef="#br0" timeOffset="19663.9903">17165 7813 0,'25'0'0,"-1"0"16,1 0 15,-50 0 94,-49 0-125,-25 25 16,-75 50-16,1-51 15,49 1-15,49-25 16,75 25-16,-25-25 16,25 25 156,0 49-172,0-24 15,0 99-15,0 0 16,25 74-1,-25-25-15,0 50 16,0-24-16,0-1 16,0-74-16,0-25 15,0-75-15,0-24 16,0 0-16,0 0 16,0-1 15,75 1 109,-26-25-124,50 0-16,100-25 16,-75 25-16,74 0 15,-49 0-15,-25 0 16,-25 0 0,-49 0-16,-25 0 15,0 0-15,-25-24 203</inkml:trace>
  <inkml:trace contextRef="#ctx0" brushRef="#br0" timeOffset="21808.5134">17115 8310 0,'-25'0'46,"25"24"-30,0 26 0,0 0-16,0 49 15,0-25-15,0 50 16,0 0-16,0 50 16,0 24-16,0 1 15,-74-1-15,24-49 16,50-75-1,-49-24-15</inkml:trace>
  <inkml:trace contextRef="#ctx0" brushRef="#br0" timeOffset="23016.3718">18083 8880 0,'0'-25'47,"-25"50"-31,25 0-16,0 49 15,-25-49-15,0 50 16,25-26-16,-25 26 15,25-51-15,0 1 16,-24 25-16,24-1 16,0 1-1,0-25-15,0 24 16,0 1-16,0 24 16,0-49-1,0 0-15,0 0 47,49-25-31,-24 0-1,49 0-15,1 0 16,-26 0-16,1 0 16,49-50-16,-49 1 15,-25-1-15,24 25 16,-49 0-16,25-24 15,0 24-15,-25 0 16,25 25-16,-25-25 16,0 1-16,0-1 15,25-25-15,-25 1 16,0 24 0,0 0-16,0 0 31,0 0 0,0 1-15,0-26-1,0 25-15,-25-25 16,0 50-16,25-24 16,-25 24-16,25-25 78,-25 25-78,0 0 15,1 0 1,-1 0 78</inkml:trace>
  <inkml:trace contextRef="#ctx0" brushRef="#br0" timeOffset="24120.1567">18703 7739 0,'49'0'31,"1"0"1,-25 0-1,24 0-31,26 0 16,-1 0-16,1 0 15,-26 0 1,-24 0-16,25 0 15,-26 0 1,26 0 0,-25 0-1,24 25 1,-24 24 0,0-24-1,-25 50-15,0-1 16,0 25-16,0-24 15,0 74 1,0-25-16,0 0 16,0 74-16,0-49 15,0 25-15,0-26 16,-74 51-16,49-1 16,0-74-16,-49 25 15,74-75-15,0-24 16,-50-25 156,25-25-157,0 0 1,1-25 0,-1 25 15,0-25-31</inkml:trace>
  <inkml:trace contextRef="#ctx0" brushRef="#br0" timeOffset="25016.7932">20166 8434 0</inkml:trace>
  <inkml:trace contextRef="#ctx0" brushRef="#br0" timeOffset="25648.2427">20141 9327 0,'25'0'47,"25"24"-16,-50 1-15,25 25-16,-25-1 15,0 51-15,0 48 16,0-73-16,0 49 16,-25 25-1,-25-75-15,1 1 16,-1 24-16,0-25 15,-24-24-15,49-1 16,-24-24-16,24 25 16,0-50-16,0 0 15,0 0-15,1 0 16,-1 0 0,0 0-1,0 0 1,0 0-16,-24-50 15,-1 50 1,0-49-16,26 24 16,-26 0-16</inkml:trace>
  <inkml:trace contextRef="#ctx0" brushRef="#br0" timeOffset="36491.0093">10567 13990 0,'-25'0'16,"0"0"0,0 0-16,1 0 31,-1 0 0,0 0 0,-25 0-15,26 0 0,-26 0-1,25 0 16,0 0-15,1 0-16,-1 0 16,-25 0-1,25 0 1,1 0 15,-1 0-15,0 0-1,25 25 1,-50-25 0,25 24-1,25 26 17,-24-25-17,-26 24-15,50 26 16,0-50-1,-25 49 1,25-24-16,-25-25 0,25 49 16,-24-49-1,24 24-15,0-24 16,0 0 0,0 0-16,0 0 15,0 24 1,0-24-1,0 25 17,0-26-17,24-24 1,1 0-16,0 25 16,0-25-1,24 25-15,1-25 16,0 0-1,24 0-15,1 0 16,-1 0-16,-49 0 16,24 0-16,-24 0 15,0 0-15,25 0 16,-26 0 15,1 0-15,0 0-16,0 0 15,0-25 1,-1 0 0</inkml:trace>
  <inkml:trace contextRef="#ctx0" brushRef="#br0" timeOffset="38339.3147">10964 13196 0,'24'0'46,"1"0"-14,-25 50-1,0-1-31,0 26 16,0-50-16,0 49 15,0-24-15,0-26 16,0 1-1,0 50-15,0-26 16,0 1-16,0 24 16,0 25-16,0 1 15,0-1-15,0 50 16,0-75-16,0 1 16,0-26-16,0-24 15,0 0-15,0 24 31,0-24-15,0 25 15,0-25 63,25 24-94,-25-24 16,0 0 140,25-25-140,24-25 15,-49 0-16,0 0-15,25-74 16,0 74-16,-25 1 16,25-1-1,0-25-15,0 50 16,-1-49 0,-24 24-1,0 0 16,50 0-15,-50 0 0,25 0-1,-25 1-15,25-1 32,-25 0-32,24 25 15,-24-25-15,25 25 16,-25-49-16,25 49 15,-25-25 1,25 0-16,0 25 16,-1 0 15,1 0 0,25 0 0,-25 0-15,-1 0 0,26 74-16,-50-49 15,0 50-15,0-26 16,0 26-16,0-26 16,0-24-16,0 25 15,0-25-15,0 24 16,0 1-16,0-1 15,0-24 1,0 0-16,0 0 16,0 0-1,0-50 142,0-25-142,0 25-15</inkml:trace>
  <inkml:trace contextRef="#ctx0" brushRef="#br0" timeOffset="41552.5932">12477 14312 0,'25'-25'62,"-50"25"79,0 0-126,0 0 1,-24 25 15,24 0-15,0 0 0,0 0-16,0 0 15,1-1 1,24 1-1,-25 25 1,0-1 0,25-24-16,-25 0 15,25 25 1,0-26-16,-25 26 16,25 0-1,-25 24 1,25-24-1,0-26 17,0 1 46,25-25-63,0 0-15,25 0 16,-1 0-16,1 0 16,0 0-1,-26 0-15,1-25 16,0 25 0,-25-24-1,74-76-15,-49 76 16,-25-1-16,0 0 15,25-25 1,0 26 0,0-1-1,-25 0 1,0 0 0,0 0 46,0 1-46,0-1-1,0 0 17,0 0-17,0 0 1,0 1-1,0 73 157,0-24-156,24 49-16,1-49 16,-25 25-16,0-25 15,0 24-15,0-24 16,0 25-16,0-26 15,0 1-15,0 0 16,0 0 15,25-25-15,-25 25 0,25-1-1,0-24 16,-1 0-15,26 0-16,-25 0 63,0 0-48,-1 0-15,1 0 16,0 0-1,0-24 1,0-1-16,-1-25 0,1 1 16,0-1-1,-25 25 1,0-24-16,25 24 31,-25 0-31,25 0 16,-25 0-1,0 1-15,0-1 16,0 0 78,0-25-79,0 26 1,0-1-16,0 0 16,0 0-1,0-25 1,0 26 0,0-1 46,-25 25 1,0 0-48,0 0 16,0 0-15,25 25-16,-24-25 16,24 24 15,0 1-15,0 0-1,0 0-15,0 25 16,0-1-1,0-24-15,0 0 63,0 24-47,49-24-1,-24-25 1,25 0-1,-26 0 1,26 0-16,0 0 16,-25-25-1,-1 25 1,1-24-16,25 24 0,-25-50 16,-1 50-16,26-50 15,-25 50-15,-25-49 16,49 49-16,-49-25 15,25 0 1,0 25 15,0 0-15,0 0 0,-1 0-1,1 0 1,0 0-1,-25 25-15,0 25 16,0 24-16,0-49 16,0 49-16,0-24 15,50-1-15,-50 1 16,0-25-16,0 0 16,0 24-16,0-24 15,0 0-15,0 0 16,0 24-16,0-24 15,0 0-15,0 24 16,0-24 0,0 0-1,0 0-15,0 0 16,0-50 109</inkml:trace>
  <inkml:trace contextRef="#ctx0" brushRef="#br0" timeOffset="43748.1962">15230 14436 0,'0'25'94,"0"25"-79,0 49-15,0 0 16,0-24-16,0-1 16,-25-24-16,25 24 15,-25-74-15,25 50 16,-24-1-16,24 1 16,-25-25-16,25-50 156,25-50-156,-25 1 15,0 0-15,24 24 16,-24 0-16,50-24 16,-50 24-16,0 1 15,25 24-15,0-49 16,-25 24-16,24 25 16,-24-24-16,25-1 15,0-49 1,-25 24-16,25 1 15,25 24-15,-50 25 16,0-24-16,24 49 16,1-25-1,0 0 1,-25 0-16,25 1 31,0-1-31,-1 25 16,-24-25-1,50 25 1,-25 0 15,24 0 1,-24 50-32,0-26 15,-25 26-15,50 0 16,-26 24-16,-24 0 15,0-49-15,0 50 16,0-1-16,0-49 16,0 0-16,0 24 15,0-24-15,0 0 16,0 0-16,0 0 16,0-1-1,0 26 1,0 0-1,0-1-15,0-24 16,0 0-16,0 24 16,0-24-1,-24 0 1,24 0-16,0 0 16,0-1 77,0 1-93,0 0 16,0 0 0</inkml:trace>
  <inkml:trace contextRef="#ctx0" brushRef="#br0" timeOffset="45403.3729">16718 14238 0,'25'0'16,"-50"0"109,-24 0-78,24 0-32,-25 0 1,26 0-16,-1 0 15,0 0 1,0 0-16,-24 0 16,24 0-1,0 0-15,0 0 16,0 0 0,-24 0 15,49 25 94,0-1-125,-25 1 15,25 25-15,0 24 16,0 1 0,0-1-16,0 25 15,-25-24-15,25-50 16,0 49-16,0-24 16,-50-1-16,50 1 15,0-1-15,0 26 16,0-1-16,-24-49 15,24 49-15,0 1 16,-25-50-16,25 24 31,0-24 1,0 25 124,25-50-125,24 0-15,26 0-16,-26 0 15,-24 0-15,25 0 16,-1 0-16,1 0 16,-25 0 30,24 0-30,-24 0 15</inkml:trace>
  <inkml:trace contextRef="#ctx0" brushRef="#br0" timeOffset="46184.9212">16991 14536 0,'0'74'94,"0"-24"-94,0 49 15,0-25-15,0 1 16,0 24-16,-25-25 15,25 50-15,-24-49 16,24-1-16,0-24 16,0-1-16,-25-24 15,0 25 1,0-25 125</inkml:trace>
  <inkml:trace contextRef="#ctx0" brushRef="#br0" timeOffset="48384.4859">17438 14833 0,'0'25'203,"0"0"-203,0 0 16,0-1 0,0 1-1,0 0-15,0 0 16,-25 24-16,25-24 16,-25 0-16,25 25 15,0-26-15,0 51 16,0-50-1,0-1-15,0 1 0,0 0 16,0 25 0,0-25-1,0-1 157,25-24-156,0 0-16,24 0 15,1-24 1,-25 24-16,0-25 16,-1 25-16,26 0 15,0-25-15,-26-25 16,1 50-16,0-25 16,0 25-16,0-49 15,-1 49-15,1-25 16,0 0-16,-25 0 15,25 1-15,0-1 16,-25-25-16,24 50 16,-24-25-1,0 1-15,0-1 16,0 0 15,50-25-15,-50 1 15,0 24 47,0 0-31,-25 25-31,-24-25-1,-1 25 1,25-24 0,-24 24-1,24 0 1,0 0 15,0 0-15,0 0-1,1 0-15,-1 0 16,0 0-16,0 0 16,0 0 46,1 0 16,-1 0-47,-25 0 16,25 24-15,0-24-17,1 25 63,24 0-78</inkml:trace>
  <inkml:trace contextRef="#ctx0" brushRef="#br0" timeOffset="49947.5983">17959 14213 0,'24'0'16,"-24"-25"-1,25 25 1,25 0 31,-25 0-32,49-25 1,-24 25 0,-26 0-16,26-24 15,0 24 1,-1 0-16,1-25 16,-25 25-1,-1 0 1,1 0-16,0 0 31,0 0-31,-25-25 16,25 25-16,0 0 78,-1 0-63,-24 25 1,0 74 0,0-74-16,0 49 15,0 50-15,-24-24 16,-1 48-16,25-73 16,-50-50-16,25 49 15,25 0-15,-25-24 16,25 24-16,-24-49 15,-1 0-15,25 25 16,0-1-16,-25-24 16,25 0-1,0 0-15,0-1 16,0 1 15,-25 25-15,0-50-1,25 25 1,0 0-16,0-1 16,0 26-16,0-25 31,-24 24-31,-1-24 16,25 0-16,0 25 15,-25-1-15,0-24 16,25 0-1,-25 24 17</inkml:trace>
  <inkml:trace contextRef="#ctx0" brushRef="#br0" timeOffset="52064.1035">17884 15825 0,'25'0'234,"0"0"-218,0 0 46,-1 0-46,1 0-1,0 0-15,0 0 16,0 0 15,-1 0 94,1 0-109,0 0 0,0 0-1,0 0 110,-1 0-94,1 0 32,0-24-1,0 24-46,0 0 0</inkml:trace>
  <inkml:trace contextRef="#ctx0" brushRef="#br0" timeOffset="53088.8312">19298 14610 0,'25'-25'46</inkml:trace>
  <inkml:trace contextRef="#ctx0" brushRef="#br0" timeOffset="54168.5996">19397 15280 0,'0'24'78,"25"1"-47,0-25-31,-25 25 16,0 25 0,0-1-16,0-24 15,0 0-15,0 0 16,0 24 0,0-24-1,0 0-15,0 25 16,0-1-1,0-24-15,0 25 16,0-26 15,0 26-15,0-25 0,-25 24-1,0-24-15,-24 25 16,24-25-1,0-1-15,-25 1 16,26 0 0,-1-25-16,0 25 15,-49-25 1,-1 0-16,26 25 16,24-25-16,0 0 15,0 0 1,0 0 46,1 24-62,-1-24 16,0 0 0,25 25-16,-25-25 109</inkml:trace>
  <inkml:trace contextRef="#ctx0" brushRef="#br0" timeOffset="61882.1134">12105 16247 0,'0'50'156,"0"24"-156,0 1 16,0 24-16,0 25 15,0 25-15,0-1 16,0 1-16,0-50 16,0 1-16,0-51 15,0-24-15,0-50 219,24-49-203,1 24-16,25 1 15,-25 24 48,0 0-63,-1 0 15,26-24 1,-25 49 0,0-25-16,24 0 15,-24 25 1,0 0-1,24 0-15,-24 0 16,0 0 0,0 0-1,0 0 1,-1 0 0,1 0-16,0 0 0,25 0 15,-26 0 1,1 0-1,0 25-15,0-25 16,-25 25-16,49-25 16,-49 49-1,25 1 1,-25-25-16,0-1 16,0 51-16,0-26 15,0 1-15,0 24 16,0 1-16,0-1 15,0-24-15,-25 24 16,25-49-16,-24 25 16,-1-25-16,0-1 15,0 1-15,25 0 16,-25 0 0,1-25-16,-1 25 15,-50-25 1,26 0-1,24 0 1,-25 0 0,1 0-16,-1 0 15,1 0-15,-26 0 16,26 0-16,24 0 16,-50 0-16,26 0 31,24-25-16,0 0-15,0 25 16,25-25 0,0 0-16,-25 1 15,1-1-15,24 0 16,0 0 0,0 0-1,0 1 1,0-1-16,0 0 15,0 0-15,0 0 32,0-24-32,0 24 15,0-25 1,0 25 0,24 1-1,-24-1 1,50-25-1,-25 25 17</inkml:trace>
  <inkml:trace contextRef="#ctx0" brushRef="#br0" timeOffset="62824.7888">12179 15925 0,'25'0'31,"25"0"0,-26 0 0,-24-25-31,50 25 32</inkml:trace>
  <inkml:trace contextRef="#ctx0" brushRef="#br0" timeOffset="64017.633">12204 16272 0,'0'0'0,"0"-25"62,25 0-62,24 25 16,51-49-16,-26-1 16,-24 50-16,24-74 15,0 49-15,1 25 16,-50 0-16,24-50 15,-24 50-15,25-25 16,-26 25-16,1 0 16,0 0 15,0 0-15,0 0-1,-1 0 1,1 0-16,0 25 15,0-25-15,24 75 16,-24-26-16,-25 1 16,0-1-16,25-24 15,0 25-15,-25-25 16,0-1 0,0 26-16,0-25 15,0 25-15,0-1 16,0 1-16,0-1 15,0 1 1,-25 0-16,0-26 16,0 1-16,-24 0 15,24 25-15,-25-26 16,26-24-16,-26 25 16,25 0-1,0-25-15,1 25 0,-1 0 16,-50-1-16,75 1 15,-24-25 1,-1 0-16,0 0 16,0 0-16,0 25 15,1-25-15,-1 0 16,0 0 0,-25 0-16,26 0 31,-1 0 0,0 0-31,-25 0 16,26 0-1,-1 0 1,0 0 0,0 0 46,0 0-46</inkml:trace>
  <inkml:trace contextRef="#ctx0" brushRef="#br0" timeOffset="65066.3784">13667 16346 0,'0'50'125,"0"99"-125,0 0 16,0 49-16,0-49 16,0-25-16,0 0 15,0-50-15,-49 25 16,49-49-16,0 0 15,0-1-15,0-24 16,0 25-16,0-25 16,0 24 15</inkml:trace>
  <inkml:trace contextRef="#ctx0" brushRef="#br0" timeOffset="67184.8851">13643 16321 0,'49'0'78,"-24"0"-62,0 0 0,24 25-1,-24 0 1,0 0-16,0 0 16,0-25-16,-25 25 15,24-25-15,1 24 16,0 1-16,0-25 15,-25 50-15,49-25 16,-24 24-16,25 26 16,-25-51-16,-25 1 15,0 25-15,74-25 203,-24-25-187,49 0-16,-25-25 16,50-25-16,-49 1 15,-26 24-15,-24 25 16,74-25-16,-99 0 16,25 25-16,25-25 15,-1 1 1,-24-1-1,25 0 1,-25-25 0,-25 100 171,0 24-187,0 26 16,0-26-16,0 25 15,0-24-15,0 24 16,0 0-16,0-25 16,0 1-16,-25-50 15,25 24-15,0-24 16,0 0-16,-25-25 16,25 25-1,0-1 1,0 1-1,-25 25 189</inkml:trace>
  <inkml:trace contextRef="#ctx0" brushRef="#br0" timeOffset="69066.2239">16098 16768 0,'0'-25'0,"0"0"63,-25 25 30,1 0-77,-51 0 0,26 0-16,24 0 15,-50 0-15,51 0 16,-26 0-1,25 0-15,0 0 16,-24 0-16,49 25 16,-25-25-16,25 25 31,0 0-15,-50 24-16,26 1 15,-1 0 16,0-26-31,25 1 16,0 0 0,0 0-1,0 24-15,0 1 16,0 0 0,0-1-1,0-24-15,0 0 16,-25-25-1,25 25-15,0-1 16,0 1 0,0 0-1,0 0-15,0 0 47,25-25-47,74 0 16,-49 0-16,24 0 15,-49 0-15,25 0 16,-26 0 0,1 0-1,25 0-15,-25-25 16,24 0-16,-24 25 16,25-25-1,-1 0 1,-24 25 46,0 0-15,0 0-47,-25 25 16,49 25-1,-49-25-15,0 24 16,0-24-16,0 50 16,0-1-16,0-24 15,0-1-15,0 26 16,-25-26-16,25-24 16,0 25-16,-24-26 15,-1 1-15,0 0 16,0 0-1,25 24 1,-74-24-16,24 0 16,25-25-16,-24 25 15,24 0-15,-25-25 16,26 0-16,-26 0 16,25 0-16,0 0 15,1 0-15,-1 0 16,-25 0-16,50-25 15,-49 25-15,24-25 16,-25 25 0,50-25-16,-25 25 15,25-25 17</inkml:trace>
</inkml:ink>
</file>

<file path=ppt/ink/ink15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47:35.539"/>
    </inkml:context>
    <inkml:brush xml:id="br0">
      <inkml:brushProperty name="width" value="0.05292" units="cm"/>
      <inkml:brushProperty name="height" value="0.05292" units="cm"/>
      <inkml:brushProperty name="color" value="#FF0000"/>
    </inkml:brush>
  </inkml:definitions>
  <inkml:trace contextRef="#ctx0" brushRef="#br0">20588 11708 0,'-25'0'32,"25"-25"-17,25 25 1,0-25-1,-1 25-15,-24-25 16,25 25 15,0 0-15,0-24 0,25-1-1,-26 0 1,1 25-16,50-25 15,24 25-15,25 0 16,49 0-16,1 0 16,-25 0-16,0 0 15,-100 0-15,1 0 16,-25 0-16,0 25 16,-25 0-1,0 0-15,49 24 16,-49 1-1,0-25-15,0 24 16,0 1-16,-99 49 16,25-99-16,-26 99 15,-24-24-15,-25-1 16,100-24-16,-1-25 16,25-1-1,-24 1-15,24 0 16,-25-25 31,26 0-32,-1 25 1,0-25-16,75 0 109,49 0-93,25 0-16,-50 0 16,1 0-16,-26 0 15,-24 0-15,0 0 16,0 0-16,-1 0 15,1 25-15,25 24 16,24 1 0,-49-25-1,25 24-15,24 1 16,-24 24-16,-1-24 16,-49-25-1,0-1 1,25 1-16,-25 0 15,0 0 1,0 24 0,0-24-1,0 25-15,0-1 16,-25-24 0,1 0-16,-1-25 15,-25 50-15,1-50 16,24 24-16,-50-24 15,-24 25-15,25-25 16,-50 25-16,-25 25 16,0-50-16,50 25 15,24-1-15,26-24 16,24 0 0,0 0 15,0 0-16,1 0-15,-26 0 16,0 0-16,-49 0 16,49-24-16,26 24 15,-1-25 126</inkml:trace>
  <inkml:trace contextRef="#ctx0" brushRef="#br0" timeOffset="11189.9542">21258 8880 0,'0'-25'15,"24"25"17,1 0-17,25 0-15,24 0 16,50-25-16,-25 25 15,26 0-15,48 0 16,-148 0-16,25 0 16,-26 0-16,1 0 15,0 0 1,0 0 0,24 0-1,-24 25 1,0 25-1,0-25 1,-25 24-16,25 1 16,-25 0-16,0-26 15,0 26-15,0-25 16,0 24-16,0 1 16,0 0-1,0-1 1,-25 1-16,0-25 15,-25 49-15,1 25 16,-1-74-16,1 49 16,-1-24-16,0 0 15,1-1-15,49 1 16,-50-50-16,50 25 16,-25 24-16,25-24 15,-24-25 1,-1 0-16,25 25 15,-25 0-15,-25 0 16,25-1 0,-24 1-1,-1 0 1,25-25 203,1 25-204,-1 0-15,0-1 16,0 1 0,0 0-16,1-25 15,-1 25-15,-25 0 16,-49 24-16,49 1 15,-24-25-15,24-1 16,100 1 172,124-25-173,24 0-15,50 0 16,-99 0-16,49 0 15,-98 0-15,-26 0 16,0 0-16,26-25 16,-76 25-16,1 0 15,50-24-15,-51 24 16,26 0 0,0 0-1,-26 0-15,1 0 0,0 0 31,0 0-15,0 0-16,0 0 16,-1 0-16,1 0 15</inkml:trace>
  <inkml:trace contextRef="#ctx0" brushRef="#br0" timeOffset="13425.548">21158 14337 0,'0'0'0,"0"25"78,0 25-62,0 24-16,0-24 16,0 74-16,0-50 15,0 25-15,0 0 16,0 1-16,0 48 16,0-24-16,0 25 15,0-49-15,-24-1 16,24 0-16,-25-25 15,0-49 1,25 50-16,0-51 16,0 1-1,-25-25 17,75 0 77,49 0-109,50 0 16,49 0-16,-24 0 15,0 0-15,-1 0 16,-98-25-16,-1 1 15,-24-1-15,-1 0 16,1 0 0,-25 25-1,-1-25 32,1 1-47,0-1 16,-25-74-16,0 24 15,0 26 1,0-51-16,0 1 16,0-25-16,0 50 15,0-26-15,0 26 16,0 0-16,0-1 16,0 26-16,0-1 15,0 0-15,0 1 16,0-1-1,0 25-15,0 1 16,0 48 78,0 125-94,0 25 15,0 49-15,0 50 16,0 25-16,0-1 16,0-24-16,0 50 15,0-100-15,0-25 16,0-49-16,0-50 16,0-24-16,0-26 15,0-24 1,25 0 46,-25 24-15,0-24-31,0 50-16,0-26 15,0-24-15,0 0 16,0-75 78,0 1-94</inkml:trace>
  <inkml:trace contextRef="#ctx0" brushRef="#br0" timeOffset="37221.5233">22796 15081 0,'-25'25'32,"25"25"-17,25 24 1,24 25 0,-24 75-16,-25 24 15,25-24-15,49 99 16,-74 0-16,0-25 15,25 25-15,-25-1 16,0-73-16,0-25 16,0-75-16,0-50 15,25-24-15,0-25 78,-1 0-78,100-49 16,-49-75-16,-1-1 16,75-48-16,-25-26 15,0 1-15,0 74 16,0-50-16,50-24 16,-50 74-16,0 0 15,-50 49-15,25 1 16,1-50-16,-1 50 15,-50 49-15,1-25 16,0 1-16,-25 49 16,-25-25-16,24 25 15,1 0-15,74-75 16,-49 75-16,0 0 16,-1 0-1,26-24-15,-26-1 0,1 25 16,-50-25-1,25 25-15,-1 0 0,1 0 63,0 0-16,0 0-16</inkml:trace>
  <inkml:trace contextRef="#ctx0" brushRef="#br0" timeOffset="49312.1876">16644 16917 0,'0'-25'15,"25"25"-15,24-50 16,-24 50-16,0 0 15,25 0-15,49 25 16,99 99-16,-49 0 16,25 0-16,24 50 15,-74 0-15,0-50 16,-49-50 0,24-24-16,-74 24 15,-1-74-15,-24 25 16,25 0 62,0-25-16</inkml:trace>
  <inkml:trace contextRef="#ctx0" brushRef="#br0" timeOffset="51269.574">18628 17115 0,'-24'25'172,"24"25"-157,0-26-15,0 26 16,0-25-16,-25 49 16,-25 1-16,50-26 15,0 26-15,-25-50 16,25 24-16,-25-24 16,1 74-16,24-49 15,0-25 1,0 49-16,0 0 15,0-49-15,0 50 16,0-51-16,0 26 16,0 0-16,0-26 15,0 26 1,0-25 0,0 0 15,49-1-16,-24-24 17,0 0-17,0 0-15,24 0 16,1 0-16,24 0 16,26 0-16,24 0 15,-25 0-15,0 0 16,0 0-16,-24 0 15,-51 0-15,51 0 16,-26-24-16,-24 24 16,0 0-1,0 0-15,25-25 16,24 0 0,-24-25-16,-26 50 15,1-24-15,25-26 16,-25 25-1,-1 0 1,1 25 0,0-49-16,0 49 15,-25-50-15,49 1 16,-24-1-16,-25 25 16,0-49-16,0 49 15,0-25-15,25 26 16,-25-1-1,0-25 1,25 25-16,-25 1 16,25 24-16,-25-25 15,0 0-15,0 0 16,0 0-16,0 0 16,0 1-16,0-51 15,-25 50-15,0-24 16,0 24-16,-24-25 15,24 26-15,0-1 16,0 25-16,-49-75 16,49 75-1,0 0 1,0-24 0,-49-1-16,0 25 31,24-25-31,25 25 15,0-25-15,0 25 16,-24 0-16,24 0 16,0 0-1,0 0-15,1 0 16,-26 0 0,0 0-1,26 0-15,-1 0 16,0 0-16,-25-25 15,26 25 1,-1 0-16,0 0 16,0 0-16,0 0 15,1 0-15,-26 0 16,0 0-16,1 0 16,24 0-16,0 0 15,-24 0-15,-1 0 16,0 0-1,26 0-15,-1 0 16,0 0 0,25 25-1,-25-25 17,0 0-17,0 25 16,1-25 32,-26 0-47,25 0-16,-24 25 15</inkml:trace>
  <inkml:trace contextRef="#ctx0" brushRef="#br0" timeOffset="52837.6902">18008 17884 0,'25'-25'63,"0"25"15,0 0-78,-1 0 31,1 25 125,0 0-124,-25 0-17,0 0 1,0 24-1,25-49-15,0 25 16,-25 25 0,24-26-1</inkml:trace>
  <inkml:trace contextRef="#ctx0" brushRef="#br0" timeOffset="59457.4409">9054 16842 0,'0'25'62,"25"0"-46,-25 0 0,0 124-16,0 49 15,0 25-15,0-24 16,0 24-16,0-74 16,-25-50-16,25 25 15,-25-74-15,25-75 63,0-74-48,0 49-15,0-124 16,0 75-16,0 0 16,0 49-16,0-49 15,50-50-15,-50 75 16,24-25-16,1 24 15,25-49-15,-25 25 16,-1-25-16,-24 25 16,0 24-16,50-24 15,-50 0-15,0 49 16,25 26-16,-25-1 16,0 0-16,25 25 15,-25-25 1,24 0 15,26 50-31,49 0 16,0 49-16,25 26 15,-24-26-15,-76-24 16,26 24-16,-25 0 16,-25-24-16,25 0 15,-25 24-15,0-24 16,0 24-16,0 25 15,0 0-15,0 1 16,0 73-16,0-49 16,0 0-16,0-49 15,0-26-15,0 1 16</inkml:trace>
  <inkml:trace contextRef="#ctx0" brushRef="#br0" timeOffset="60534.2195">11162 17115 0</inkml:trace>
  <inkml:trace contextRef="#ctx0" brushRef="#br0" timeOffset="61326.7682">10616 17115 0,'25'0'63,"25"0"-48,-25 0 1,49 0-16,-49 0 15,49 0-15,1 0 16,-1 0-16,-24 0 16,-1 0-16,-24 0 15,0 0-15,0 0 16,0 0-16,-1 0 31,1 0-15,0 0-16,0 0 15,0 0-15,-1 0 16</inkml:trace>
  <inkml:trace contextRef="#ctx0" brushRef="#br0" timeOffset="62078.3031">10567 17611 0,'25'0'47,"24"0"-31,1 0-16,24 0 16,25 0-16,-24 0 15,49 0-15,25 0 16,-50 0-16,0 0 15,-49 0-15,-25 0 16,49 0-16,-49-24 31</inkml:trace>
  <inkml:trace contextRef="#ctx0" brushRef="#br0" timeOffset="63382.2289">20017 17239 0,'0'0'0,"25"-25"31,25 1 0,-25-1 1,-1 0-32,1-25 15,25 26-15,-25-26 16,24-24-16,1 24 15,-25 25-15,24-24 16,-24-1-16,25 0 16,24 1-16,-49-26 15,0 51-15,24-26 16,-24-24-16,0 49 16,0 0-1,0 0-15</inkml:trace>
  <inkml:trace contextRef="#ctx0" brushRef="#br0" timeOffset="64408.9648">20315 16321 0,'25'-24'94,"24"-1"-78,1 25-16,24 0 15,26 0-15,-51-25 16,1 25-16,0 0 15,-26 0-15,1-50 16,0 50 172,-25 50-173,0-25-15,0 49 16,0 1-16,0-26 15,0 26-15,0-1 16,-25-24-16,25-1 16,0-24-16,0 25 15,0-1-15,0-24 16,0 0-16,-25 0 172</inkml:trace>
</inkml:ink>
</file>

<file path=ppt/ink/ink1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8.4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21779 12452 0,'24'0'47,"51"0"-31,24 0-1,0 0-15,-24 0 16,-1 0-16,-24 0 15,-1 0-15,-24 0 16,25 0-16,-26 0 16,1 0-16,0 50 15,49-50-15,-24 0 16,49 0-16,-24 49 16,-50-49-16,24 0 15,1 0-15,-1 0 16,-24 0-1,25 0-15,-25 0 16,24 25-16,-24-25 16,49 0-16,-24 0 15,0 0-15,-26 0 32,1 0-32,0 0 62,25 25 16,-26-25-78,1 0 16,50 49-16,-26-49 15,-24 0-15,0 0 94</inkml:trace>
</inkml:ink>
</file>

<file path=ppt/ink/ink1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4:13.4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10096 9277 0,'0'0'0,"49"0"0,1 0 15,49 0 1,-49-25-16,49 25 15,0 0-15,25-49 16,-74 49-16,24 0 16,-49 0 15,0 0 0,-1 0-15,1 0-16,25 0 15,-1 0-15,26 0 16,-1 0-16,-24 0 16,24 0-16,1 0 15,24 0-15,-25 0 16,-24 0-16,0 0 16,-26 0-16,1 0 15,25 0-15,-25 0 31,-1 0-15,1 0-16,25 0 16,-25 0-1,-1 0 32,1 0-16</inkml:trace>
</inkml:ink>
</file>

<file path=ppt/ink/ink1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4:17.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10145 7491 0,'75'0'156,"24"0"-141,50 0-15,24 25 16,-74 0-16,25 24 16,-99-49-16,50 50 15,-1-50-15,-49 0 16,-25 25 0,49-25 15,-24 24-16,50-24-15,74 25 16,-1-25-16,76 25 16,-26 25-16,0 24 15,-24-49-15,-50-25 16,-49 0-16,-51 0 16</inkml:trace>
</inkml:ink>
</file>

<file path=ppt/ink/ink1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4:24.6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14833 9401 0,'25'0'110,"0"0"-95,24 0 1,-24 25 0,25 0-16,-25-1 15,-1-24-15,26 25 16,-25-25 46,0 0-46,-1 25 47,1-25-48,0 25 1,0-25-1,0 0 1,24 0-16,1 0 16,74 25-16,-99-25 15,24 0-15,-24 0 16,0 0-16,0 0 16,0 49 77,-1-49-77,1 0 0,0 0 46,25 0-62,148 0 16,25 25-16,25 0 0,-24 0 15,-100-25 1,-25 49-16</inkml:trace>
</inkml:ink>
</file>

<file path=ppt/ink/ink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44.1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2778 6499 0,'25'25'47,"0"-25"-32,74 0-15,0 0 16,75 0-16,-75 0 16,25 24-16,0 1 15,0-25-15,0 25 16,-49-25-16,-1 0 16,0 0-16,-24 0 15,0 0-15,-26 0 16,1 0-1,25 0-15,-25 0 16,-1 25 0,1-25 31,0 0-32,0 0 1,0 0-16,-1 0 15,1 0-15,0 0 16,0 0 0,0 0-16,-1 0 15,26 0-15,-25 0 16,49 0-16,25 0 16,26 0-16,-26 0 15,0 0-15,0 0 16,0 0-16,-49 0 15,24 0-15,-24 0 32,-25 0-17,0 0 1,24 0-16,-24 0 16,0 0-16,24 0 15,1 0-15,-25 0 16,0 0 46,-1 0-46,1 0 15,0 0-31,0 0 16,0 0-16,0 0 15,24 0-15,1 0 16,-25 0 109,-1 0-125</inkml:trace>
</inkml:ink>
</file>

<file path=ppt/ink/ink2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5:46.7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2803 9748 0,'50'0'15,"-26"0"1,1 0 62,25 0-78,-1 0 16,51 0-1,24 0-15,148 0 0,51 50 16,-1-25 0,50-25-16,-173 0 15,24 0-15,-74 0 16,-75 0-16,-24 0 15,24 0 79,50 0-78,-49 0-16,49 0 15,-50 0-15,50 0 16,25-25-16,-25 25 16,50 0-16,-75 0 15,0 0-15,0 0 16,25 0-16,-24 0 16,-51 0-16,51 0 15,-51 0-15,26 0 16,-51 0-1,76 0-15,-51 0 0,26 0 16,-1 0-16,0 0 16,-24 0-16,0 0 15,-26 0 17,1 0 30,0 0-46,0 0 140,0-25-47,-1 25 16,1 0-109,0 0 0,0 0 62,0-25-63,-1 25 17,1 0 139,0 0 251,0 0 47,0 0-438,-1 0-15,1 0 109,0 0 94,25 0-157,24 0-46,-24 0-1,-25 0-15,24 0 16,1 0-16,-25 0 16,24 0-16,26 0 15,-51 0-15,76 0 16,172 0-16,26 0 16,149 0-16,371 0 15,50 0-15,149 0 16,-248 99-1,-124-24-15,-174 24 16,-222-74-16,-175 0 16,-49-25 202,24 0-218,-24 0 16,0 0 0,0 0-1,24 0 1,125 0-16,0 0 16,49 0-1,50 0-15,24 0 16,26 0-16,-1 0 15,-24 0-15,-75 0 16,-74 0-16,-50 0 16,-74 0-16,0 0 15,49 0 313,25 0-328,75 0 16,25 0-16,-1 0 16,25 0-16,-24 0 15,-75-25-15,-25 25 16,-74 0-16,0 0 78,24-25-62,-24 25 31,0 0-32,0 0-15,-1 0 16,76 0 781,48 0-782,76 0-15,-26 0 16,1 0-16,24 0 16,-50 0-16,-24 0 15,0 0-15,-99 0 16,24 0-16,0 0 15,1 0-15,24 0 16,50 0-16,-50 0 16,75 0-16,24 0 15,-74 0-15,25 0 16,-50 0-16,-49 0 16,-25 0-16,24 0 15,-24 0 1,25 0 15,-1 0-31,-24 0 16,0 0-16,49 0 15,-24 0-15,0 0 16,-26 0-16,1 0 16,0 0 15,0 0-16,24-25-15,26 25 16,-50 0 0,-1 0-16,1 0 15,0 0 1,0 0 0,24 0-16,1 0 15,0 0 1,-25 0 62,-1 0-78,1-25 16</inkml:trace>
</inkml:ink>
</file>

<file path=ppt/ink/ink2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5:49.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2629 10616 0,'25'0'47,"99"0"-47,25 0 15,-25 0-15,99 0 16,25 0-16,-49 0 15,-1 0 1,25-24-16,-49-1 16,24-25-16,-49 25 15,-25 25-15,50 0 16,0 0-16,-75 0 16,0 0-16,-25 0 15,1 0-15,-50 0 16,-1 0-1,1 0 1,0 0-16,0 0 16,24 0-16,-24 0 15,25 0-15,-1 0 16,-24 0-16,0-24 16,0 24-1,0 0-15,0 0 16,24 0-16,1 0 15,-1 0-15,-24 0 110,0 0-63,0 0 46</inkml:trace>
</inkml:ink>
</file>

<file path=ppt/ink/ink2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17.7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4961 11807 0,'0'0'0,"99"25"0,100 0 16,-1-25-16,25 0 16,25 0-16,-24 0 15,-1 0-15,-50 0 16,1-25 0,-149 25-16,0 0 15,24-25-15,-24 25 16,0 0-16,25 0 15,-26 0-15,26 0 16,0 0-16,24 0 16,-24 0-16,-1 0 15,-24 0 1,25 0 0,-1 0-16,26 0 15,-26 0-15,50 0 16,25 0-16,50 0 15,-100 0-15,26 0 16,-75 0-16,-1 0 16,1 0-1,25-25-15,-1 25 16,26 0-16,74 0 16,-25 0-16,49 0 15,26 0-15,-75 0 16,49 0-16,-73 0 15,-51 0-15,-24 0 16,25 0 0,24 0-1,0 0-15,50 0 0,0 0 16,50 0 0,-25 0-16,-25 0 15,-25 0-15,0 0 16,-49 0-16,0 0 15,-1 0-15,1 0 16,-1 0 0,26 0-16,49 0 15,-25 0-15,25 0 16,25 0-16,0 0 16,0 0-16,-50 0 15,0 0-15,0 0 16,0 0-16,1 0 15,24 0-15,-50 0 16,-49 0-16,0 0 16,24-49-16,-24 49 15,25 0 1,24 0-16,1018 0 62,-968 0-62,24 0 16,-73 0-16,-1 0 16,-24 0-16,24 0 15,-24 0-15,-1 0 16,1 0-16,0-25 16,24 25-16,1 0 15,-51 0-15,51 0 16,-1 0-16,1-25 15,24 25-15,25-50 16,-25 50-16,25 0 16,0-24-16,-25 24 15,-74 0-15,50 0 16,-51 0-16,1 0 16,0 0-1,25 0 1,-1 0-1,1 0-15,-25 0 16,24 0-16,-24 0 16,0 0-16</inkml:trace>
</inkml:ink>
</file>

<file path=ppt/ink/ink2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37.6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11584 0,'25'0'15,"25"0"1,-25 0 0,24 0-16,-24 0 15,0 0 17,24 0-17,51-25 1,-51 25-16,26 0 15,49 0-15,-50 0 16,50 0-16,25 0 16,-25 0-16,-25 0 15,75 0-15,-25 0 16,-25 25-16,24-25 16,-24 0-16,-24 0 15,-26 0-15,1 0 16,-26 0-16,26 49 15,-51-49 1,1 0-16,0 0 16,25 0-16,-50 25 15,24-25-15,26 0 16,-25 0-16,0 0 16,24 0-16,-24 0 15,0 0 16,0 0-31,49 25 32,25-25-17,-24 0-15,24 0 16,-25 0-16,26 0 16,-76 0-16,26 0 15,-25 0-15</inkml:trace>
</inkml:ink>
</file>

<file path=ppt/ink/ink2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43.4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2729 8136 0,'49'0'47,"1"-50"-31,24 50-16,25 0 16,1 0-16,-1 0 15,25 0-15,0 0 16,-25 0-16,124 0 15,50 0-15,-25 25 16,50 0-16,24 74 16,-49-74-1,74 0-15,-24 24 0,-75-49 16,-50 0-16,-49 0 16,-74 0-16,-51 0 15,1 0 48,0 0-48,0 0 1,24 0-16,-24 0 16,0 0-16,25 0 15,-1 0 1,-24 0-16,25 0 15,49 0-15,-49 0 16,-1 0-16,50 0 16,-24 0-16,24 0 15,-49 0-15,-1 0 16,1 25-16,-25-25 16</inkml:trace>
</inkml:ink>
</file>

<file path=ppt/ink/ink2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45.3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7987 0,'25'0'16,"0"0"15,49 0-15,50 0-16,100 0 15,-1 0-15,50 0 16,24 25-16,-49 0 16,-24 0-16,-100-25 15,-75 0-15,26 49 16,-26-49-1,-24 0 1,25 0 0,-25 0-1,24 0-15,-24 0 16,25 25-16,-1-25 16,26 25-16,49 0 15,-50-1-15,75-24 16,-25 0-16,99 25 15,-124-25-15,-74 0 16,50 0 0,-26 0-1,-24 0 1,25 0 0,-26 0-16,76 0 15,-26 0-15,-49 0 16,24 0-16,-24 0 15,0 0-15,0 0 47,0 0 31,-1 0-62,1 0 0,0 0 46</inkml:trace>
</inkml:ink>
</file>

<file path=ppt/ink/ink2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08.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6077 0,'-24'25'157,"24"0"-142,49 24 1,26-24-16,-51 0 16,26 0-16,-25-25 15,0 25-15,24-1 16,-24-24-1,0 0 1,0 25-16,24-25 16,1 25-1,-50 0-15,49 0 16,-24-25 0,0 0 15,0 0-16,-25 24 1,25-24-16,-1 25 31,1-25-15,25 25 0,-25 0-1,-1 0 1,51-1-16,-50 1 15,24 0-15,-24 0 16,25 0-16,-25-1 16,49 1 77,-49 0 1,24 0-94,26 0 16,-26-1-16,26 1 15,-1-25 1,-49 25-16,49 0 16,1-25-16,-50 25 15,-1-25-15,1 25 16,0-25 46,0 0-30,0 0-17,-1 0 1,26 0 0,-25 24-16,0-24 15,-1 0-15,1 0 31,25 0 1,-25 0-17,49 0 1,-49 0 0,0 0-16,0 0 15,-1 0-15,1 0 31</inkml:trace>
</inkml:ink>
</file>

<file path=ppt/ink/ink2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0.6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3621 6350 0,'25'0'16,"0"-25"0,0 25 31,25 0-47,74 0 15,0 0-15,49 0 16,1 0-16,-50 0 15,25 0-15,-25 0 16,99 0-16,-74 0 16,49 75-16,-24-51 15,-1-24-15,1 25 16,-75-25-16,25 0 16,-49 0-16,-1 0 15,1 0-15,-1 25 16,0 0-1,26-25-15,24 25 16,24-1-16,26-24 0,-75 50 16,1-50-1,-1 0-15,-74 0 16,-1 0 15,1 0-31,0 0 16,0 0 15,0 0-31,-1 0 16,1 0-1,0 0-15,0 0 16,24 0-16,1 0 16,0 0-16,-26 0 15</inkml:trace>
</inkml:ink>
</file>

<file path=ppt/ink/ink2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2.1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10294 6127 0,'74'0'0,"26"0"16,98 0-16,0 0 16,150 49-16,-51-49 15,26 25-15,-50-25 16,49 0-16,-74 0 16,0 0-16,-25 0 15,1 0-15,-75 0 16,24 0-16,-49 0 15,-99 0-15,49 0 16,1 0-16,-26 0 16,1 0-16,-25 0 15,24 0-15,-24 0 16,50 0 0,-51 0-16</inkml:trace>
</inkml:ink>
</file>

<file path=ppt/ink/ink2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3.2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17487 6176 0,'25'0'47,"50"0"-47,24 0 15,25 0-15,74 0 16,-24 0-16,49 0 16,-99 0-16,0 0 15,0 0-15,-49 0 16,-1 0-16,-49 0 16</inkml:trace>
</inkml:ink>
</file>

<file path=ppt/ink/ink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48.7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12551 6747 0,'25'0'125,"0"0"-110,24 0-15,-24 0 16,25 0-16,-25 0 16,-1 0-16,1 0 15,0 0 1,0 0-1,0 0 32,-1 0 0,1 0 63,0 0-95,0 0 1,0 0 15,-1 0-31,26 0 16,24 0-16,51 0 15,-26 0-15,74 0 16,-24 0-16,-50 0 16,1 0-16,-76 0 15,51 0-15,-50 0 16,-1 0-16,1 0 78,0 0-78,0 0 16,0 0-1,24 0 1,1 0-16,-1 0 15,-24 0-15,50 0 16,-50 0-16,49 0 16,-24 0-16,-1 0 15,1 0-15,24 0 16,-49 0-16,0 0 16,0 0-1</inkml:trace>
</inkml:ink>
</file>

<file path=ppt/ink/ink3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4.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20464 6003 0,'0'25'15,"0"-1"1,49-24-16,-24 0 15,25 0-15,-1 0 16,76 0-16,48 0 16,26 25-16,-26 0 15,1-25-15,24 0 16,-98 0-16,-26 0 16,-49 0-16,0 0 15,-1 0 79,1 0 0</inkml:trace>
</inkml:ink>
</file>

<file path=ppt/ink/ink3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5.4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3497 6896 0,'25'0'32,"25"0"-17,-1 0 1,26 0-16,-1 0 0,50 0 16,25 25-1,50 24-15,-26 26 0,26-75 16,-26 24-1,51 1-15,-51 25 16,-24-25-16,-25-25 16,-25 24-16,-49-24 15,-25 0-15,-1 0 47</inkml:trace>
</inkml:ink>
</file>

<file path=ppt/ink/ink3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03.8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16321 8086 0,'25'0'0,"0"0"16,25-24-1,24 24 1,75 0-16,-25 0 16,25 0-16,49 0 15,-99 0-15,1 0 16,-26 0-16,-49 0 15,0 0-15,-1 0 16,1 0 0,0 0-16,74 0 15,1 0-15,98 0 16,-74 0-16,74 0 16,-24 0-16,0 0 15,-1 0-15,-49 0 16,-24 0-16,-1 0 15,-50 0 1,26 0-16,-26 0 0,-24 0 16,0 0-16,0 0 31,0 0 0,24 0-31,1 0 16,24 0-16,26 0 15,-26 0-15,25 0 16,-24 0-16,-1 0 16,-49 0-16,0 0 15,-1 0 17,1 0-32,0 0 15,49 0-15,26 0 16,-1 0-16,25 0 15,49 0-15,-73 0 16,-1 0-16,-49 0 16,24 0-16,-49 0 15,24 0-15,-24 0 16,0 0 0,0 0-1,0 0 1,-1 0-1,1 0 1,50 0-16,-1 0 16,50 0-16,-25 24 15,50 26-15,-50-50 16,1 25-16,-26-25 16,-24 0-16,-1 0 15,-24 0-15,0 0 16,0 0-1,49 0-15,25 0 16,75 0-16,24 0 16,-49 0-1,0 25-15,99-1 0,-174 1 16,26 0-16,-26-25 16,-24 0-16,-26 25 250</inkml:trace>
</inkml:ink>
</file>

<file path=ppt/ink/ink3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09.6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7689 8905 0,'25'0'31,"25"0"-31,49 0 16,50 0-16,-50 0 16,-49 0-16,49 0 15,0-25-15,50 0 16,-99 0-16,-1 25 15,1 0-15,-25 0 32,-1 0-17,1 0 1,0 0-16,0 0 16,0 0-16,24 0 15,-24 0-15,25-24 31,-26 24-15,26 0 15,0 0-15,-1 0-16,-24 0 16,0 0-16,0 0 15,0 0 16,-1 0-15</inkml:trace>
</inkml:ink>
</file>

<file path=ppt/ink/ink3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19.1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14263 8905 0,'0'-25'16,"0"0"-1,24 0 1,26 25 0,0 0-1,-25 0 1,-1 0-1,1 0 1,0 0-16,25 0 16,24-24-16,0 24 15,-24 0 1,24-25-16,-24 25 16,24 0-16,-49-25 15,50 25-15,-26-25 16,1 25-16,24 0 15,1-25-15,-1 25 16,-24 0-16,24 0 16,1 0-16,-1 0 15,0 0-15,1 0 16,-1 0 0,1-24-16,-26 24 0,1 0 15,-25-25 1,24 25-16,1 0 0,-1 0 15,-24 0 1,0 0-16,0 0 16,24 0-1,1 0-15,0 0 16,-25 0-16,49-25 16,0 25-16,-49 0 15,0 0 1,0 0-16,0 0 15,-1 0 32,1 0-31,0 0-16,0 0 16,24 0-16,-24 0 31,0 0-16,0 0-15,0 0 16,-1 0-16,1 0 16,0 0-1,0 0 32,0 0-31,-1 0-1,1 0-15,0 0 16,0 0 15,0 0-15,-1 0 0,1 0 30,0 0-14,0 0-17,0 0 1,-1 0-16,1 0 31,25 0 0</inkml:trace>
</inkml:ink>
</file>

<file path=ppt/ink/ink3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25.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18306 8880 0,'-25'0'47,"99"0"-16,-49 0-16,74 0-15,1 0 16,98 0-16,-24 0 16,-1 0-16,1 0 15,49 0-15,-123 0 16,73 25-16,-74-25 16,25 0-16,-74 0 15,-50 25-15,25-25 47,24 0-31,-24 0-16,25 0 15,-25 0-15,-1 0 16,1 0 0,0 0 15,49 0-16,1 0-15,49 0 16,0 0-16,25 0 16,0 0-16,-1 0 15,-48 0-15,-1 0 16,-25 0-16,-24 0 16,-25 0-16,24 0 15,-24 0-15,0 0 16,24 0-1,-24 0-15,25 0 16,24 0-16,-24 0 16,24 0-16,-24 0 15,24 0-15,-24 0 16,24 0-16,-49 0 16,0 0-16,25 0 15,-26 0-15,51 0 16,-50 0-16,49 0 15,-24 0-15,24 0 16,25-25-16,-74 25 16,0 0-1,0 0-15,0 0 0,-1 0 47,51 0 156,-50 0-187</inkml:trace>
</inkml:ink>
</file>

<file path=ppt/ink/ink3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9:02.2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16098 7937 0,'25'0'62,"25"-24"-30,-1 24-17,-24 0-15,25 0 16,-26 0-1,1 0-15,25 0 16,24 0-16,-24 0 16,0 24-16,-26 1 15,1-25-15,0 0 16,0 0-16,0 0 16,74 50-16,74 0 15,-49-26-15,50 51 16,49-50-16,-49 24 15,0-24 1,-75 0-16,-50-25 0,26 0 16,-50 0-1,-1 0 1,1 0 0,74 0-16,25 0 15,100 0-15,24 0 16,-25 0-16,0 0 15,25 0-15,-24 0 16,-100 0-16,-50 0 16,0 0-16,-49 0 15,25 0 32,-25 0 0,24 0-31,-24 0-1,25 0-15,74 0 16,-25 0-16,50 0 16,-50 0-16,-25 0 15,26 0-15,-76 0 16,1 0-16,25 0 15,-25 25 1,-1-25 15,1 0-31,0 0 32</inkml:trace>
</inkml:ink>
</file>

<file path=ppt/ink/ink3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9:05.0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3696 9079 0,'25'-25'63,"24"25"-63,51-25 15,24 25-15,99-25 16,0 0-16,25-24 16,0-1-16,99 25 15,-123-24-15,-26 24 16,75 0-16,-75 0 15,-24 25-15,-75 0 16,-24 0-16,-26 0 16,1 0-16,-1 0 15,-24 0-15,0 0 16,25 0-16,-26 0 16,1 0-16,0 0 15,0 0-15,25 0 16,24 0-16,-24 0 15,24 0-15,25 0 16,-24 0-16,-1 0 16,-24 0-16,24 0 15,25 0-15,-24 0 16,24 0-16,-25 0 16,25 0-16,-49 0 15,25 0 1,-1 0-16,25 25 15,-74-25-15,74 25 16,-24-25-16,-1 25 16,0-25-16,1 0 15,-1 0-15,25 24 16,-49 1-16,24-25 16,1 0-16,-1 0 15,26 25-15,24-25 16,24 0-16,26 25 15,0 0-15,24 24 16,75-24-16,-99-25 16,24 0-16,-99 25 15,25 0-15,-25-25 16,-49 0-16,24 49 16,1-49-16,24 0 15,50 25-15,-50-25 16,50 50-16,-25-25 15,25-1-15,-25-24 16,0 25-16,-25-25 16,25 0-16,25 50 15,-75-50 1,75 0-16,-99 0 16,49 0-16,-25 25 15,50-25-15,-74 0 16,-25 0-16,25 0 15,-26 0-15,26 0 16,0 0-16,24 24 16,-49-24-16,24 0 15,1 0-15,24 0 16,-24 0-16,0 0 16,49 0-16,0 0 15,75 0-15,-50 0 16,49 0-16,-73 0 15,-1 0-15,-25 0 16,-24 0-16,-25 0 16,-1 0-1,26 0-15,-25 0 16,24-24 0,1 24-16,0 0 15,-26 0-15,51-25 16,-26 25-16,1-25 15,24 0 1,1 25-16,24-49 16,-74 49-16,74-50 15,-24 50-15,-26-25 16,26 0-16,-1 1 16,25-26-16,0 50 15,-24-25 1,-26 0-1,1 25 1,24 0-16,-24-25 16,25 25-16,24-24 15,50-1-15,-25 0 16,49-25-16,1 1 16,49-26-16,-99 51 15,25-26-15,0 25 16,24-24-16,-49 49 15,25-25-15,50 0 16,-75 25-16,25-50 16,24 50-16,-49-24 15,0 24-15,-74 0 16,-1 0-16,51-25 16,-51 25-16,1 0 15,49 0-15,100-50 16,-100 50-1,25 0-15,25-25 16,-25 25-16,49 0 16,-74-24-16,1 24 15,-51-25-15,26 25 16,-1-25-16,-24 25 16,24 0-16,50 0 15,-25 0-15,1 0 16,-1 0-16,0 0 15,25 0-15,-50 0 16,-24 0-16,-25 0 16,25 0 46,-26 0-62,26 0 16,-25 0-16,0 0 15,-1 0-15,1 0 16,0 0 0</inkml:trace>
</inkml:ink>
</file>

<file path=ppt/ink/ink3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0:42.6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5457 13866 0,'50'0'141,"-26"0"-126,26 25-15,0-25 16,-1 0-16,-24 0 16,49 0-16,1 0 15,24 0-15,0 0 16,50 0-16,-74 0 16,24 0-16,-50 49 15,-24-49 32,0 0 0,0 0 15,24 0-30,51 0-32,-26 0 15,25 0-15,25 25 16,-49-25-16,49 0 16,-25 0-16,25 0 15,-25 25-15,-24-25 16,-1 0-1,0 0-15,-24 0 16,0 0-16,98 0 31,-73 0-31,-25 0 0,49 0 16,-50 0-16,26 0 16,-1 0-16,1 0 31,-51 0-31,1 0 15,25 0-15,24 0 16,1 0-16,-26 0 16,26 0-16,-26 0 15,1 0-15,24 0 16,1 0-16,-1 0 16,-24 0-16,49 0 15,0 0-15,-24 0 16,49 0-16,0 0 15,24 0-15,-48 0 16,-51 0-16,51 0 16,-26 0-16,-49 0 15,49 0-15,-49 0 16,0 0-16,24 0 16,-24 0-1,0 0-15,49 0 0,-49 0 16,25 0-1,-1 0 1,1-25 0,-25 25-1,24 0-15,26 0 16,-50 0-16,49 0 16,25 0-1,-24 0-15,-51 0 16,26 0-16,-25 0 15,0 0 1,0 0 62,-1 0-78,1-25 16,0 25-1,0 0-15,0-25 16,-1 25 187</inkml:trace>
</inkml:ink>
</file>

<file path=ppt/ink/ink3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2:32.8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10120 8334 0,'25'0'172,"-25"-24"-172,25 24 16,0 0 93,0 0-109,-1 0 16,51-25-16,-50 25 16,24 0-1,-24 0-15,25 0 47,-26 0-31,1 0-1,25 0-15,-25 0 16,-1 0-16,1 0 16,0 0-16,25 0 140,-26 0-124,1 0-1,0 0 1,0 0 31,0 0-31,-1 0-1,26 0-15,49 0 16,75 25-16,-25-1 15,49 1-15,-24 0 16,-75-25-16,0 25 16,-49-25-16,-50 25 15,25-25-15,24 0 78,-24 0-46,25 0 108,-1 0-140,26 0 16,-1 0-16,1 0 16,-1 24-16,-49-24 15,0 0-15,-50 0 391,-50 0-376,51 0-15,-51-24 16,-24 24-16,-25-25 16,25 0-16,-1 25 15,26-25-15,0 25 16,24 0-16,-24 0 16,74-25-16,-50 25 15,25 0-15,-24-24 16,-1 24-16,-24 0 15,24 0 1,25 0-16,-24 0 0,24 0 16,0 0-16,-25-25 15,1 25-15,24 0 32,0 0-32,0-25 15,0 25-15,1 0 0,-1 0 16,0 0-1,0 0 1,0 0-16,-24 0 16,24 0-16,-49 0 15,49 0-15,-50 0 16,26-25-16,24 25 16,-49 0-16,24 0 15,-24-25-15,24 25 16,0-24-16,1 24 15,24 0-15,-49 0 16,74-25 0,-25 25 15,0 0 16,75 0 281,98 0-312,76 0-16,-1 25 15,-50-1-15,26 26 16,-25-50-16,-75 25 15,-25-25 1,-49 0-16,-25 25 16,25-25-16,0 0 31,-1 0-15,26 0-16,24 0 15,-24 0-15,49 0 16,-24 0-16,-26 0 15,50 0-15,-49 0 16,-25 0-16,24 0 16,1 0-16,-25 0 15,0 0 1,0 0 0,-1 0-16,26 0 15,-25 0 1,24 0-16,-24 0 15,0 0-15,0 0 16,0 0-16,-1 0 16,1 0-16,0 0 62,49 0-62,-49 0 16,25 0-16,24 0 15,-24 0-15,-25 0 16,-1 0-16,1 0 16,-50 0 249,1 0-249,-26 0-16,-24 0 16,-50 0-16,49 0 15,1 0-15,24 0 16,1 0-16,-1 0 15,0 0-15,26 0 16,-26 0-16,25 0 16,-49 0-16,-1 0 15,26 0 1,24-25-16,0 25 16,0 0-16,0 0 15,-24 0-15,-1 0 16,25 0-1,-24 0-15,24 0 16,-49 0-16,24 0 16,0 0-16,-24-25 15,49 25-15,-24 0 16,-1 0-16,0 0 16,26 0-16,-51 0 15,1 0-15,49 0 16,-74 0-1,49 0-15,-24 0 16,-1 0-16,26 0 16,24 0-16,-25 0 15,25 0-15,1 0 16,-1 0-16,0 0 16,-49 0-16,24 0 15,25 0 1,0 25-1,1-25 1,-1 0 47,0 0-63,0 0 15,0 0 1,75 0 203,74 0-204,-25 25-15,50-1 16,0 1-16,-50 0 15,50 0-15,-50 0 16,25 24-16,-49-24 16,-1 0-16,0-25 15,-24 25-15,-25-1 16,0-24 0,-1 0-16,1 0 15,0 0 1,0 0-1,0 0-15,-1 0 16,1 0-16,0 25 16,0-25 15,24 0-15,-24 0-16,0 0 15,49 25-15,-24-25 16,-25 0-16,24 0 15,-24 25-15,25-25 16,-25 0-16,24 0 16,-24 0-16,0 0 31,0 0 16,0 0-32,-1 0 1,1 0 0,0 0-1,0 0 1,0 0-16,-75 0 203,25 0-203,0 0 16,-24 0-16,-1 0 15,-24 0 1,24 0-16,0-25 16,-49 25-16,0-50 15,0 50-15,49 0 16,25 0-1,-24 0 1,-1 0 0,50-24-16,-49 24 15,-26-25-15,1 25 0,-75 0 16,0-50-16,25 50 16,0 0-1,25-25-15,24 1 16,51 24-1,-26 0 1,25 0 15,-24-25-15,24 25 0,0 0-16,0 0 15,0 0-15,-24-25 16,24 25-16,0 0 15,0 0-15,1 0 16,-1-25 78,99 25 187,-24 0-265,24 0-16,-24 0 15,-25 25-15,49-25 16,-49 0-16,49 0 16,1 25-1,-26-25-15,26 0 0,-51 0 16,51 0-16,-26 25 15,1-25-15,25 0 16,-26 0 0,26 49-16,-51-49 15,1 0-15,50 0 16,-51 0-16,26 0 16,-25 0-16,49 25 15,-49 0-15,25-25 31,-26 0-31,1 0 16,0 0-16,0 0 16,0 0-16,-1 0 15,1 0 1</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58.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19596 7119 0,'49'0'62,"-24"0"63,25 0-125,-25 0 16,49 0-16,0-25 15,-24 25-15,24 0 16,26 0-16,-1 0 16,0 0-16,50 0 15,-50 0-15,75 0 16,-50 0-16,-50 0 16,-49 0-16,0 0 15,0 0-15,-1 0 94,26 0-78,-25 0-1,0 0 1,24 0-16,-24 0 15,49 0-15,-24 0 16,0 0-16,24 0 16,-49 0-16,24 0 15,1 0-15,24 0 16,-24 0-16,49 0 16,-74 0-16,50 0 15,-1 0-15,-49 0 16,24 0-16,-24 0 15,0 0 1,0 0 0,0 0 15,-1 0-31,1 0 16</inkml:trace>
</inkml:ink>
</file>

<file path=ppt/ink/ink4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08.3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9897 0,'50'0'93,"24"0"-77,1 0 0,-1 0-16,-24 0 15,24 0-15,-24 0 0,-26 0 16,26 0 0,24 25-16,-49-25 15,25 0 1,-25 0-16,-1 0 15,1 0 1,0 0-16,25 0 16,-1 0-1,-24 0 1,0 0-16,0 0 16,-1 0-1,1 0 1,0 0-1,0 0 17,0 0-32,-1 0 15,26 0-15,0 0 16,49 0-16,-25 0 16,26 0-16,-26 0 15,25 0 1,-74 0-1,0 0-15,0 0 16,-1 0 0,1 0-1,0 0-15,0 0 16,24 0 0,-24 0-16,0 0 31,0 0-31,24 0 15,1 0 1,-25 25-16,49-25 16,1 24-16,-26-24 15,1 0-15,24 0 16,-24 0-16,0 0 16,-1 0-1,-24 0-15,25 0 16,-26 0-16,51 0 15,-26 25-15,26-25 16,-26 0-16,-24 0 16,50 0-16,-51 0 15,26 0-15,0 0 16,-1 0-16,-24 0 16,49 0-1,1 0-15,24 0 16,-74 0-16,25 25 15,-26-25-15,1 0 16,0 0 15,0 0 1,0 0-17,-1 0-15,1 0 31,25 0 48,-25 0-17</inkml:trace>
</inkml:ink>
</file>

<file path=ppt/ink/ink4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11.0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10964 0,'25'0'109,"24"0"-93,-24 0-16,25 0 16,-1 0-16,-24 0 15,25 0-15,24 0 16,-24 0-16,-25 24 15,0-24-15,24 0 16,50 0-16,25 0 16,-24 0-16,24 0 15,24 0-15,-48 0 16,73 50-16,-148-50 16,25 0-16,-25 0 15,-1 0 1,1 0 46,0 0-30,25 0-17,24 0-15,0 0 16,-24 25-16,0-25 15,24 25-15,25-25 16,-24 24-16,-51-24 16,100 0-16,-124 25 15,50-25-15,0 25 16,-1-25-16,26 0 16,-1 0-16,25 0 15,1 0-15,24 25 16,-50-25-16,25 0 15,-49 50-15,-1-50 16,1 0-16,24 24 16,-24-24-1,24 0-15,1 0 16,-1 0 0,75 0-16,0 0 15,25 0-15,-75 0 16,0 0-16,-25 0 15,-24 0 1,-25 0 15,0 0-15,-1 0-16,1 0 16,25 0-16,-25 0 15,24 0 1,1 0-1,-25 0-15,0 0 16,-1 0 0,26 0-16,-25 0 15,24 0-15,-24 0 32,0 0-17,0 0 16,24 0-15,-24 0 0,0 0 62</inkml:trace>
</inkml:ink>
</file>

<file path=ppt/ink/ink4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3.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4539 10864 0,'-25'-24'94,"50"-1"-94,0 25 15,25-50-15,-26 50 16,51 0-16,-50-25 15,24 1 1,-24 24-16,0 0 16,49-25-16,1 0 15,-26 25-15,1 0 16,24 0-16,26 0 16,-26 0-16,0 0 15,-49 0-15,0 0 16,0 0-16,0 0 15,-1 0 17,1 0-32,0 0 15,0 0 1,0 0-16,-1 0 16,1 0-16,0 0 15,0 0 1,0 0-16,24 0 15,1 0-15,24 0 16,1 0-16,-1 0 16,25 0-16,-74 0 15,50 0-15,-1 0 16,0 0-16,-24 0 16,0 0-16,49 0 15,-25 0-15,-49 0 16,49 0-16,-24 0 15,25 0-15,-1 0 16,0 0 0,-24 0-1,-25 0-15,0 0 16,24 0-16,1 0 16,-25 0-16,24 0 15,-24 0-15,0 0 16,0 0 15,-1 0-15,1 0-16,0 0 15,25 0 1,-26 0-16,26 0 16,24 0-16,-24 0 15,24 0-15,1 0 16,-26 0-16,1 0 15,0 0 1,-25 0-16,-1 0 16,1 0-16,0 0 15,0 0-15,0 0 16,-1 0 31,26 0-16,-25 0-31,0 0 16,24 0-1,-24 0 32,0 0-31,0 0-1</inkml:trace>
</inkml:ink>
</file>

<file path=ppt/ink/ink4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5.1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4911 11038 0,'0'0'0,"199"0"16,-75 0-16,49 0 15,1 50-15,-50-50 16,25 0-16,-25 24 16,50-24-16,-1 0 15,-49 0-15,75 0 16,-51 25-16,-23-25 15,-26 0 1,74 0-16,-73 0 16,-1 0-16,-25 25 15,1 0-15,-1 0 16,-49-25-16,24 0 16,1 0-16,24 0 15,-24 0-15,24 0 16,26 0-16,-1 0 15,-25 0-15,1 0 16,-1 0-16,-49 0 16,0 0-16,24 0 15,1 0 1,-25 0-16,24 0 16,1 0-16,0 0 15,24 0-15,-49 0 16,24 0-16,1 0 15,-25 0-15,24 0 16,26 0-16,-50 0 16,24 0-16,-24 0 15,25 0 1,-25 0 31</inkml:trace>
</inkml:ink>
</file>

<file path=ppt/ink/ink4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7.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4887 10790 0,'24'0'47,"1"0"-31,25 0-16,-25 0 15,24 0 1,-24 0-16,0 0 0,24 0 16,26 0-1,-50 0-15,99 0 16,24 0-16,-48 0 15,98 0-15,50 0 16,-25 0-16,25 0 16,0 0-16,-74 25 15,25 0-15,-75-25 16,-50 0-16,-24 49 16,-1-49-16,-24 0 15,0 0-15,0 0 16,-1 0-16,51 0 15,-50 0-15,49 25 16,-49-25-16,24 0 16,-24 0-16,0 25 15,0-25 1,0 0-16,-1 0 31,1 0-31,0 25 16,0-25-1,25 0-15,24 0 16,-49 0-16,49 0 16,-49 0-1,25 24-15,24-24 16,-24 0-16,-26 0 16,1 0-16,0 0 15,25 0-15,-26 0 16,26 0-16,24 0 15,-24 25-15,24-25 16,50 50-16,-24-25 16,24-25-16,-25 0 15,-49 0-15,-26 0 16,1 0-16,0 0 31,0 0-15,0 0-1,-1 24 64,1-24-64</inkml:trace>
</inkml:ink>
</file>

<file path=ppt/ink/ink4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9.1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4862 10914 0,'25'0'0,"-1"0"16,51-25-16,49 0 15,-50 25-15,50-49 16,-25 49-16,25 0 16,25-25-16,-99 25 15,-1 0-15,-24 0 16,50-25-16,-26 25 15,1 0-15,49 0 16,50 0 0,-25 0-16,25 0 0,-25 0 15,25 0-15,-50 0 16,0 0-16,-24 0 16,-51 0-16,51 0 15,-1 0-15,-24 0 16,-1 0-16,26 0 15,-26 0-15,51 0 16,-51 0 0,50 0-1,-49 0-15,-25 0 16,49 0-16,-49 0 16,25 0-16,-1 0 15,26 0-15,-1 0 16,-49 0-16,74 0 15,-24 25 1,-26-25-16,50 0 0,-49 0 16,74 50-16,-74-50 15,24 0-15,-49 0 16,0 0-16,24 0 16,-24 0-1,0 0 1,24 49-16,1-49 31,-25 0-31,49 0 16,-49 25-16,0-25 15,0 0-15,0 0 32,-1 0-1,1 0-31,0 0 62,0 0-46,0 0 0,-1 25 15</inkml:trace>
</inkml:ink>
</file>

<file path=ppt/ink/ink4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46.1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4514 11906 0,'25'0'125,"0"0"-109,25 0 0,-26 0-16,26 0 15,0 0 1,24 0-16,-24 0 16,-1 0-16,51 0 15,-26 0-15,0 0 16,1 0-16,-1 0 15,-24 0-15,-1 0 16,1 0-16,24 0 16,1 0-16,-1 0 15,25 0-15,-49 0 16,25 0-16,-1 0 16,0 0-16,26 0 15,-51 0-15,1 0 16,-25 0-16,-1 0 15,26 0-15,24 0 16,-49 0 0,50 0-16,24 0 15,-50 0-15,26 0 16,-26 0-16,-24 0 16,0 0-1,0 0-15,0 0 16,0 0-1,49 0-15,0 0 16,-24 0-16,0 0 16,-1 0-16,-24 0 15,25-25-15,-26 25 16,1 0-16,0 0 31,0 0 0,24 0-15,-24 0 15,25 0-15,-25 0 0,24 0-1,-24 0 32</inkml:trace>
</inkml:ink>
</file>

<file path=ppt/ink/ink4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49.8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4266 12105 0,'25'0'62,"0"0"-46,49 0-16,-24 0 15,24 0-15,-49 0 16,0 0 0,0 0-16,0 0 15,24 0-15,26 0 16,24 0-16,0 24 15,0-24-15,25 0 16,-49 0-16,-26 0 16,26 0-1,-1 0-15,1 0 0,-51 0 16,51 0-16,-1 0 16,-24 0-1,24 0-15,-24 0 16,-25 0-16,49 0 15,-49 0-15,25 0 16,-26 25 0,1-25-16,0 0 15,74 25-15,-49-25 16,24 0-16,25 25 16,-24-25-16,-50 25 15,49-25-15,-24 0 16,-1 0-16,1 0 15,-25 0-15,-1 0 16,26 0-16,-25 0 16,49 0-16,1 0 15,-1 0-15,-24 0 16,24 0-16,-24 0 16,-1 0-16,26 0 15,-26 0-15,1 0 16,24 0-16,-49 0 15,25 0-15,-25 0 16</inkml:trace>
</inkml:ink>
</file>

<file path=ppt/ink/ink4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51.6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11857 0,'0'0'0,"25"0"0,0 0 16,-1 0-16,1 0 15,25 0-15,-25 0 16,49 0-16,-24 0 16,-25 0-1,-1 0-15,26 0 31,-25 0-31,24 24 16,-24-24-16,50 0 16,-51 25-16,26-25 15,-25 0 1,24 0-16,-24 25 16,0-25-16,25 0 15,-1 0-15,1 25 16,49-25-16,-49 0 15,24 49-15,0-24 16,-24-25-16,0 0 16,24 25-16,-49-25 15,49 0-15,-24 0 16,0 0-16,49 50 16,-74-50-16,24 0 15,26 0-15,-1 0 16,0 0-16,26 0 15,-51 0-15,1 0 16,24 0 0,1 24-16,-1-24 15,1 0-15,-51 0 16,26 0-16,-25 0 16,0 0-16,-1 0 15,1 0 1,0 0 15,0 0-15,0 0-16</inkml:trace>
</inkml:ink>
</file>

<file path=ppt/ink/ink4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56.6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4291 11931 0,'25'0'78,"0"0"-62,24 0-16,1 0 15,-25 0 1,49 0-16,1 0 16,49 0-16,25 0 15,24 25-15,26 0 16,-1-25-16,-49 49 16,-50-24-16,0-25 15,-24 25-15,-1-25 16,1 25-16,-26-25 15,1 0 1,-1 24-16,1-24 16,0 0-1,-1 0-15,26 0 16,-51 25-16,26-25 0,0 0 16,-1 0-1,-24 0-15,49 25 16,26 25-16,-26-50 15,-24 25-15,24-25 16,1 0-16,-51 0 16,26 0 15,-25 0-15,24 0-16,1 0 15,0 0-15,-26 0 16,26 0-16,-25 0 15,0 0-15,-1 0 16,1 0 0,50 0-1,-51 0 1,1 0-16,0 0 141</inkml:trace>
</inkml:ink>
</file>

<file path=ppt/ink/ink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59.6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19769 6871 0,'0'25'31,"50"-25"16,-25 0-31,49 0-16,50 0 15,75 0-15,-26 0 16,50 0-16,-24 0 16,-25 0-16,-1 0 15,26 0-15,-75 0 16,-50 0-16,25 0 16,-74 0-16,0 0 15,0 0 1,0 0 15,-1 0-15,1 0-1,0 0 1,25 0-16,-1 0 16,1 0-1,-1 0-15,1 0 16,49 25-16,0-25 15,-24 24-15,-1-24 16,-49 0 0,25 0-1,-26 0 32</inkml:trace>
</inkml:ink>
</file>

<file path=ppt/ink/ink5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5:03.6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15900 9723 0,'0'-24'172,"25"24"-157,24-25 1,-24 25-16,0 0 16,0 0-16,-1 0 15,1 0-15,25-25 16,-1 25-16,-24 0 16,25 0-1,-25 0-15,-1 0 16,1 0-16,0 0 31,0 0-31,0 0 16,0 0-1,-1 0 1,1 0-16,0 0 16,25 0-16,-26 0 15,1 0 1,50 0-16,-26 0 15,-24 0-15,49 0 16,-49 0-16,25 0 16,-25 0-1,24 0-15,-24 0 16,25 0 0,-26 0-16,26 0 15,-25 0-15,49 0 16,1 0-16,-51 0 15,51 0-15,-1 0 16,1-25-16,-1 25 16,-24 0-16,-25 0 15,24 0 1,-24 0-16,25 0 16,-1 0-16,26 0 15,24 0-15,-25 0 16,25 0-16,-49 0 15,49 0-15,-49 0 16,-25 0-16,49 0 16,-24 0-1,-25 0-15,49 0 16,0 0-16,-24 0 0,24 0 16,26 0-1,-51 0 1,-24 0-1,25 0 17,-26 0-1,1 0-15,0 0 15</inkml:trace>
</inkml:ink>
</file>

<file path=ppt/ink/ink5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5:05.6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15801 9525 0,'24'0'32,"26"0"-17,49 50-15,25-50 16,0 24-16,0 1 16,0 0-16,25 25 15,-25-50-15,-49 0 16,24 0-16,-50 24 15,-24-24-15,50 0 16,-26 0-16,1 0 16,-1 25-16,51-25 15,-1 25-15,-25-25 16,1 25-16,24 0 16,-25-25-16,-24 0 15,0 0-15,-1 0 16,-24 0-1,25 0 1,-26 0 0,51 0-1,-50 0-15,49 0 16,0 0-16,-49 0 16,50 0-16,-1 0 15,-49 0-15,24 0 16,-24 0-1,0 0-15,0 0 16,0 0 0,0 0-1,-1 0 1,1 0-16,0 0 16,0 0-16,0 0 15,24 0-15,-24 0 16,25 0-16,-1 0 15,-24 0-15,0 0 16,0 0 31,-1 0-16,26 0-31,-25 0 16,0 0-1,-1 0 17,1 0 46,0 0-63,0 0 1,0 0 125,-1 0-110</inkml:trace>
</inkml:ink>
</file>

<file path=ppt/ink/ink5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5:39.1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13146 10244 0</inkml:trace>
</inkml:ink>
</file>

<file path=ppt/ink/ink5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18:32.2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 9227 0,'25'0'63,"0"0"-63,0 0 15,24 0-15,-24 0 16,0 0-16,24 0 15,26 0-15,-26 0 16,26 0-16,-25 0 16,24 0-16,0 0 15,26 25 1,-1 0-16,25-25 16,-25 25-16,0-25 15,-24 0-15,24 0 16,-50 0-16,1 0 15,0 0-15,-25 0 16,-1 0-16,26 0 31,-25 0-31,49 0 16,1 0 0,-26 0-1,26 0-15,-1 0 0,-49 0 16,24 0-16,-24 0 31,0 0-15,0 0-1,0 0 1,24 0 15,-24 0 0,25 0-15,-26 0 0,26 0-16,-25 0 15,24 0 110,-24 0-78</inkml:trace>
</inkml:ink>
</file>

<file path=ppt/ink/ink5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19:43.1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5680 9178 0,'50'0'16,"-25"0"46,-1 0-31,1 0-31,50 0 16,-26 0-16,100 0 16,25 0-16,24 0 15,1 0-15,-1 0 16,-24 0-16,-1 0 15,-123 0-15,24 0 16,-24 0 0,-25 0-1,24 0-15,-24 0 16,50 0-16,49 0 16,24 0-16,51 0 15,24 0 1,-24 0-16,24 0 15,25 0-15,-124 0 16,0 0-16,0 0 16,-74 0-16,24 0 15,-49 0 1,24 0 0,-24 0 30,25 0-30,-25-25 0,24 25-16,75 0 15,99 0-15,1 0 16,73 0-16,-98 0 16,-26 0-16,-73 0 15,-76 0 1,51 0-16,-50 25 109,-1-25-31,1 0-62,25 0 0,-25 25-1,24-1 1,-24-24-16,0 0 15</inkml:trace>
</inkml:ink>
</file>

<file path=ppt/ink/ink5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19:46.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20960 9351 0,'25'0'15,"0"0"-15,-1 0 16,1-24-16,0 24 16,49 0-16,-49 0 15,0 0-15,49 0 16,-49 0-16,50-25 15,73-25 1,-73 50-16,49 0 0,74 0 16,100 0-16,24 0 15,-49 0-15,-149 0 16,-99 0 156</inkml:trace>
</inkml:ink>
</file>

<file path=ppt/ink/ink5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0:07.9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20563 9302 0,'50'0'47,"-26"0"-32,26 0-15,-25 0 94,25 25-63,-26-25-15,26 0-16,0 0 16,24 24-16,-24-24 15,-26 0-15,1 0 16,25 0-16,-1 0 15,1 0 1,0 50-16,49-50 16,-25 0-16,1 0 15,-1 0-15,25 0 16,1 0-16,-1 0 16,-25 0-16,-24 0 15,-1 0-15,26 0 16,-1 0-16,1 0 15,-1 0-15,50 0 16,25 0 0,0 0-16,-25 0 15,-25 0-15,50 0 16,-50 0-16,-49 0 16,-1 0-16,1 0 15,-25 0-15,-1 0 16,1 0-16,0 0 15,25 0-15,-26 0 16,26 0 0,0 0-1,-26 0-15,1 0 16,25 0-16,-1 0 16,1 0-16,-25 0 15,25 0-15,-26 0 16,1 0-1</inkml:trace>
</inkml:ink>
</file>

<file path=ppt/ink/ink5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13.9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5581 9327 0,'50'0'203,"74"24"-187,-50-24-16,50 25 15,-25-25-15,-24 25 16,-1-25-16,-49 0 15,74 25-15,-74-25 16,25 0-16,-1 0 16,-24 25-16,25-25 15,-1 0-15,-49 24 16,25-24-16,49 25 16,1-25-16,-26 0 15,26 50-15,-25-25 16,-26-25-16,51 0 15,-26 0-15,26 0 16,-26 0-16,1 24 16,0-24-16,24 0 15,50 50-15,0-25 16,-25-25-16,-24 0 16,24 0-16,25 25 15,0-25-15,0 49 16,-25-49-16,0 25 15,-24-25 1,-26 25-16,75-25 16,-99 0-16,25 0 15,-25 0-15,24 0 16,50 49-16,-49-49 16,25 0-16,-1 0 15,25 0-15,0 0 16,25 0-16,25 0 15,-50 0-15,25 0 16,-49 0-16,-26 0 16,1 0-16,-25 0 15,25 0 1,-1 0-16,1 25 16,-25-25-16,24 0 15,1 0-15,-1 0 16,-24 25-16,50-25 15,-1 0-15,25 0 16,-24 0-16,-51 0 16,26 0-1,-25 0-15,0 0 0,-1 0 157,1 0-126,0 0 16,0 0-47,0 0 15,49 0-15,50 0 16,-49-25-16,98-24 16,1 24-16,-1 25 15,-24-75-15,-50 51 16,1 24-16,-51-25 15,-24 25-15,0 0 16,0 0-16,-25-25 16,25 25 15,24 0 0,-24 0-15,74-50-1,-74 50-15,49 0 16,1 0-16,-50-49 16,49 49-16,-24 0 15,-26 0-15,-24-25 188,-24 25-173,-51-25 1,1 0-16,-1 25 16,26 0-16,-1 0 15,25 0-15,-24-24 16,24 24-16,0 0 16,0 0-1</inkml:trace>
</inkml:ink>
</file>

<file path=ppt/ink/ink5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15.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11683 9376 0,'25'0'94,"124"0"-94,24 0 15,26 0-15,-1 0 16,50 0-16,25 0 15,-25 0-15,50 0 16,-50 0-16,25 0 16,-1 0-1,-23 0-15,-1 0 16,-25 0-16,-50 25 16,1 0-16,0-25 15,-75 0-15,0 0 16,25 0-16,-49 0 15,24 0-15,0 0 16,50 0-16,-50 0 16,25 0-16,-49 0 15,24 0-15,50 0 16,-25 0-16,24 0 16,-24 0-16,-24 0 15,24 0-15,0 0 16,25 0-16,-50 0 15,25 0-15,-25 0 16,-25 0-16,26 0 16,-26 0-16,75 0 15,-25 0-15,-25 0 16,50 0-16,-25 0 16,25 0-16,0 0 15,-1 0-15,51 0 16,-75 0-16,25 0 15,-50 0-15,25 0 16,25 0 0,0 0-16,-1 0 15,-48 0-15,24 0 16,-25 0-16,75 0 16,-75 0-16,50 0 15,-75 0-15,25 0 16,0 25-16,1-25 15,73 49-15,-49-24 16,75-25-16,-50 0 16,99 0-16,-100 0 15,26 0-15,-50 0 16,0 0-16,-49 0 16,-26 0-16,-24 0 15,0 0-15</inkml:trace>
</inkml:ink>
</file>

<file path=ppt/ink/ink5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18.3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2778 9996 0,'25'0'46,"25"0"-30,-1 0 0,1 0-1,49 0-15,-49 0 0,24 0 16,50 0-16,-25 0 16,0 0-16,75 25 15,-25 25-15,25-1 16,-50-24-16,49 25 15,-49-25-15,-49-1 16,73 1 0,-24-25-16,1 50 0,-26-50 15,0 0-15,0 0 16,-24 0 0,-51 0-16,51 0 15,-1 0-15,-24 0 16,24 0-16,1 0 15,-51 0-15,76 0 16,-26 0-16,25 0 16,25 0-16,25 0 15,-25 0-15,50 0 16,24 0-16,-49 25 16,-25-25-16,-25 0 15,1 0-15,24 0 16,-50 0-16,0 0 15,-24 0-15,49 0 16,-24 0-16,24 24 16,0-24-16,25 0 15,-25 0 1,25 0-16,-24 0 0,-1 0 16,0 0-16,-25 0 15,26 0-15,-26 0 16,25 0-16,-24 0 15,24 0 1,25 0-16,-25 0 16,50 0-16,-50 0 15,25 0-15,0 0 16,-25 0-16,1 0 16,-1 0-16,0 0 15,0 0-15,-24 0 16,24 0-16,-25 0 15,-49 0-15,50 0 16,-51 0 0,1 0-16,0 0 15,25 0-15,-1-24 16,1 24 0,-1 0-16,-24 0 15,0-25 1,0 25-1,0 0-15,-1-25 16,1 25-16,50 0 16,-1-25-1,-24 25 1,-25 0-16</inkml:trace>
</inkml:ink>
</file>

<file path=ppt/ink/ink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03.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19224 6846 0,'24'0'32,"1"0"-32,0 0 15,0 0 1,0 0-16,-1 0 31,1 0-31,0 0 16,25 0-1,-26 0-15,26 25 16,25 0-16,24 0 16,0-1-16,-25 1 15,1-25-15,24 0 16,-25 25-16,1-25 15,-1 25-15,50-25 16,-99 25 0,49-25-16,-24 0 15,-25 0-15,-25 24 16,25-24 0,24 0-16,-24 0 15,25 0 1,-25 0-16,-1 50 15,51-50-15,-26 0 16,1 0 0,-25 0-16,0 0 31,-1 0-31,26 0 16,24 0-16,1 0 15,-1 0-15,25 0 16,1 0-16,-26 0 15,25 0-15,-49 0 16,0 0-16,-26 0 16,1 0-16,25 0 15,-1 0-15,-24 0 16,0 0-16,0 0 31,0 0-31,-1 0 16,1 0-1,25-25-15,-25 25 16,-1 0 0,26 0-16,0 0 15,-26-25 1,1 1 0,0 24-16,0 0 15,24 0 1,-24-25-16,0 25 15,0 0-15,-25-25 16,25 25 93,-50 0 220,0 0-314,0 0-15,-24 0 16,-26 0-16,1 0 15,-125 0-15,75 0 16,-99 0-16,-25 0 16,124 0-1,-25 0-15,50 0 16,25 0-16,49 0 16,-25 0-16,25 0 15,1 0 1,-1 0-16,0 0 15,-25 0-15,26 0 16,-26 0-16,25 0 16,0 0-16,-24 0 15,24 0 1,0 0-16,0 0 16,0 0-1,-24 0 1,24 0-1,-25 0-15,26 0 16,-1 0 0,0 0-1,-25 0 1,-49 0 0,-50 0-16,25 0 0,-49 0 15,24 0 1,0 0-16,25 0 0,25 0 15,24 0-15,51 0 16,-1 0 0,50 0 281,24 0-297,26 0 15,24 0 1,0 0-16,0 0 15,50 0-15,-50 0 16,-24 0-16,24 0 16,0 0-16,-24 0 15,-26 0-15,1 0 16,-1 0-16,26 0 16,-1 0-16,1 0 15,49 0-15,0 0 16,74 0-16,-24 0 15,-25 0-15,24 0 16,-74 0-16,1 0 16,-26 0-16,1 0 15,-26 0-15,26 0 16,-51 0-16,26 0 16,-25 0-16,0 0 62,24 0-46,1 0-1,-25 0 1,-1 0 0,1 0-16,0 0 15,0 0 1,0 0-16,-1 0 15,1 0 1,0 0 0,0 0 31,0 0-47,-1 0 15,1 0 173,25 0-173</inkml:trace>
</inkml:ink>
</file>

<file path=ppt/ink/ink6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44.5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5035 11162 0,'50'0'94,"-25"0"-78,24 0 15,-24 0-31,50 0 16,24 0-16,99 0 15,-24 0-15,49 0 16,25 0-16,-99 0 16,74 0-16,-124 0 15,1 0-15,-76 0 16,1 0-16,0 0 15,0-25 32,0 25-31,0 0 0,24 0-1,1 0-15,24 0 16,-49-25-16,49 25 15,-49 0-15,25 0 16,-1 0-16,1 0 16,24 0-16,-49 0 15,50 0-15,-51 0 16,76 0-16,24 0 16,-25 0-16,50 0 15,0 0-15,24 0 16,-24 0-16,25 0 15,-75 0-15,0 0 16,-49 0-16,-26 0 16,1 0-16,0 0 31,25 0-31,49 0 16,0 0-16,25 0 15,75 0-15,-26 0 16,-49 0-16,25 0 15,-99 0 1,24 0-16,-24 0 31,-25 0 94,24 0-109,-24 0 0,25 0-16,-26 0 31,26 0-16,-25 0-15,0 0 16,-1 0 0,1 25-16,0-25 31,0 0-15,0 0-1,-1 0 1,26 25-16,0 0 31,-26-25-31,51 25 16,49-25-16,-99 25 15,24-25-15,-24 0 16</inkml:trace>
</inkml:ink>
</file>

<file path=ppt/ink/ink6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46.2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5879 11435 0</inkml:trace>
</inkml:ink>
</file>

<file path=ppt/ink/ink6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5:32.9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10914 10344 0,'50'-25'62,"-1"25"-46,100 0-16,25 0 15,24 0-15,1 0 16,-1 0-16,-74 0 16,0 0-16,-49 0 15,-51 0 1,1 0 31,0 0-32,0 0 1,0 0-16,-1 0 16,26 0-1,-25 0 1,0 0-16,-1 0 16,1-25-16,74 25 15,25 0-15,0 0 16,75 0-16,-25 0 15,24 0-15,-74 0 16,25 0-16,-100 0 16,-24 0-16,0 0 15,0 0-15,0 0 16,-1 0-16,51 0 16,-26 0-16,51 0 15,-76 0 1,51 0-16,-1 0 15,-24 0-15,-25 0 16,0 0 0,49 0-16,25 0 15,50 0-15,0 0 16,0 0-16,-1 0 16,1 0-16,25 0 15,-100 0-15,-24 0 16,0 0-16,-26 0 31,1 0 16</inkml:trace>
</inkml:ink>
</file>

<file path=ppt/ink/ink6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5:34.7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10889 12477 0,'25'0'32,"0"0"-32,0 0 15,24 0-15,-24 0 16,0 0-1,0 0-15,-1 0 16,26 0-16,25 0 16,-1 0-1,0 0-15,26 0 16,73 0-16,-24 0 16,25 0-16,-1-25 15,1 25 1,-75 0-16,0 0 15,-74 0-15,50 0 16,-51 0-16,51 0 16,-1 0-16,-24 0 15,49 0-15,-25 0 16,26 0-16,-1 0 16,-25 0-16,1 0 15,-26 0-15,1-25 16,24 25-16,-24 0 15,99-49-15,0 49 16,99 0-16,-25 0 16,75 0-16,-26 0 15,-73 0-15,-1 0 16,-74 0-16,-49 0 16,-50 0-16,24 0 15,1 0 16,24 0-15,50 0-16,25 0 16,0 0-16,24 24 15,-73 1-15,24 25 16,-50-50-16,-24 0 16,-25 0-16</inkml:trace>
</inkml:ink>
</file>

<file path=ppt/ink/ink6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5:36.4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10964 14957 0,'24'0'31,"100"0"-15,25 0-16,50 0 16,49 0-16,149 0 15,24 0-15,-98 0 16,49 0-16,-124 0 15,-74 0-15,24 0 16,-99 0-16,-74 0 16,49 0-16,-49 0 31,0 0-15,49 0-1,26 0-15,24 0 16,25 0-16,-50 0 15,25 0-15,0 0 16,-50 0-16,1-25 16,-75 1-16,24 24 15,1 0 1,0 0 15,25 0-15,-1 0-16,50 0 15,1 0-15,73 0 16,-49 0-16,50 0 16,-50 0-16,0 0 15,-50 24-15,1-24 16</inkml:trace>
</inkml:ink>
</file>

<file path=ppt/ink/ink6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06.2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2108 3746 0,'0'49'125,"75"-49"-109,-26 50-16,26-25 15,-26-1-15,26 26 16,-26-50-16,1 25 15,-25-25-15,0 0 16,-25 25 0,24-25 93,-24 24-78,25-24-31,0 25 16,-25 0 0,50-25 15,-25 25-31,-1 0 15,1-25 79,0 0-31,0 0-63,0 0 15,-1 0-15,1 0 16,0 0-16,0 0 16,49 0-1,25 0 1,1 0-16,24 0 15,24 0 1,-24 0-16,25 0 16,-25 0-16,50 0 15,-75 0-15,-74 0 16,0 0-16,0 0 16,-1 0 15,1 0 0,25 0-15,-25 0 31,-1 0-32,26 0 1,0 0-16,24-25 15,-49 25-15,24 0 16,-24 0 0,-25-25 109</inkml:trace>
</inkml:ink>
</file>

<file path=ppt/ink/ink6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07.3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2332 3671 0,'0'0'0,"24"0"16,51 0-16,-1 0 16,1 0-16,-1 0 15,25 0-15,1 0 16,48 0-16,76 0 15,-26 0-15,125 25 16,-75-25-16,49 25 16,-98-25-16,-1 0 15,-99 0-15,-24 25 16,-50-25 0,-1 0 93,1 0-93,0 0-16,0 0 15,0 0-15</inkml:trace>
</inkml:ink>
</file>

<file path=ppt/ink/ink6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08.6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 4936 0,'50'0'16,"24"0"-16,-49 0 15,49 0-15,-24 0 16,24 0-16,1 0 16,-1 0-16,26 0 15,24 0 1,0 0-16,74 0 15,-24 0-15,24 0 16,75 0-16,-25 0 16,0 0-16,-25 0 15,50 0-15,-25 0 16,0 0-16,-25 0 16,1 0-16,-75 0 15,-50 0-15,-25 0 16,-49 0-16,0 0 15,0 0 17,-1 0-17,1 0 1,25 0-16,49 0 16,0 0-16,25 0 15,-25 0-15,1 0 16,-1 0-16,0 0 15,-24 0 1,24 0-16,-74 0 16,-1 0 15,26 0 0,0 0-31,-26 0 16,26 0-16,0 0 15</inkml:trace>
</inkml:ink>
</file>

<file path=ppt/ink/ink6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10.3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2232 6003 0,'25'0'15,"0"0"-15,49 0 16,1 0-16,-26 0 16,51 0-16,-1 0 15,99 0-15,50 0 16,50 0-16,0 0 15,24 0 1,1 0-16,-26 0 16,-24 0-16,-25 0 15,0 0-15,-99 0 16,25 0-16,-75 0 16,50 0-16,-50 0 15,25 0-15,25 0 16,-50 0-16,0 0 15,-24 0-15,-26 0 16,-24 0-16,0 0 16,0 0-16,-1 0 15,1 0-15,0 0 16,25 0-16,-1 0 16,-24 0-1,25 0-15,-25-25 16,74 0-16,-25 25 15,25 0-15,-49 0 16,0 0-16,-26-25 16</inkml:trace>
</inkml:ink>
</file>

<file path=ppt/ink/ink6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12.0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2282 7045 0,'124'0'63,"74"0"-48,51 0-15,23 0 16,26 0-16,25 0 16,-26 0-16,-24 0 15,-75 0-15,-98 0 16,-26 0-16,-24 0 15,-1 24-15,-49 1 16,25-25 47,0 0-48,0 0-15,0 0 16,24 0-1,1 0-15,-25 0 16,74 0-16,-25 0 16,25 25-16,-24-25 15,49 0-15,-50 0 16,-24 0-16,-25 0 16,-1 0-1</inkml:trace>
</inkml:ink>
</file>

<file path=ppt/ink/ink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12.4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10988 11261 0,'50'0'47,"0"0"-47,49 0 15,0 0-15,25 0 16,0 0-16,50 0 15,-50 0-15,74 0 16,-74 0-16,-74 0 16,24 0-16,-49 0 15,0 0 1,0 0-16,0 0 16,-1 0-1,1 0 1,0 0-1,25 0-15,-26 0 32,1 0-32,0 0 15,25 0-15,24 0 16,-24 0-16,74 0 16,24 0-16,-24 0 15,50 0-15,-75 0 16,1 0-16,24 25 15,-75-25-15,-24 25 16,0-25-16,0 0 31,-1 0-15,1 0 0,0 0-1,0 0-15,24 0 16,-24 0-1,0 0 64</inkml:trace>
</inkml:ink>
</file>

<file path=ppt/ink/ink7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8:43.2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5085 10443 0,'25'0'0,"0"0"31,-1 0-15,1 0-16,0 0 94,0 0-94,0 0 15,-1 0 16,1 0-15,0 0 15,49 25-31,26-1 16,-26 1 0,75-25-16,-75 50 15,50-25-15,-24-1 16,-1 1-16,-25-25 15,25 25-15,-24-25 16,-26 0-16,-24 25 16,0-25 31,0 25-32,0-25 1,-1 0-1,1 0-15,0 0 16,0 0-16,0 0 16,-1 0 62,1 0-63,0 0 1,0 0 0,0 0 15,-1 0 47,1 0-62,0 0-1,0 0-15,25 0 16,-26 0 0,26 0-16,0 0 15,-26 0-15,1 0 16,0 0-1,25 0 17,-26 0-17,26 0-15,49 0 16,0 0-16,1 0 16,-1 0-16,-50 0 15,1 0-15,-25 0 469,0 0-453,-1 0-1</inkml:trace>
</inkml:ink>
</file>

<file path=ppt/ink/ink7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8:53.2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4887 11063 0,'24'0'79,"-24"-25"-64,25 25-15,0 0 16,0 0-16,24 0 15,51 0-15,-26 0 16,50 0 0,50 0-16,-50 0 15,74 0-15,25 0 16,-74 0-16,-25 0 16,-25 0-16,-24 0 15,-50 0-15,-1 0 16,1 0-16,0 0 31,25 0 0,-26 0-15,26 0 15,-25 0-15,49 0-16,26 0 15,-1 0-15,25 0 16,0 0-16,-25 0 16,50 0-16,-25 0 15,-25 0-15,25 25 16,-74-25-16,-1 25 16,-24-25-16,25 0 15,-25 0 32,24 0-31,26 0-16,73 0 15,-48 0-15,-1 0 16,-25 0-16,25 24 16,-49-24-16,0 0 15,-26 0-15,51 0 16,-50 0-16,24 0 15,-24 0-15,50 0 16,-1 0-16,0 0 16,1 0-16,-26 0 15,1 0-15,24 0 16,-49 0-16,0 0 31,0 0-15,24 0-16,-24 0 15,50 0-15,-1 0 16,25 0-16,0 0 16,-74 0-16,75 0 15,-51 0-15,-24 0 16,25 0 31,-1 0-32,26 25-15,-1-25 16,0 25-16,-24-25 16,24 0-16,-24 0 15,-25 0-15,0 0 94,-1 0-94,1 0 16,0 0 31,25 0-32,-26 0-15,76 25 16,-51-25-16,-24 0 15,25 0-15,24 0 79,25 0-64,745 25 1,-373-25-16,0 0 15,-99 0-15,-223 0 16,-50 0-16,-74 25 594</inkml:trace>
</inkml:ink>
</file>

<file path=ppt/ink/ink7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8:57.8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4713 11410 0,'0'-25'31,"25"25"31,24 0 79,26 0-125,74 0-16,24 0 15,26 0 1,-1 0-16,0 0 16,-49 0-16,0 0 15,-50 0-15,-24 0 16,-50 0-16,24 0 15,-24 0 1,0 0-16,0 0 16,24 0-16,1 0 15,-1 0-15,1 0 16,-25 0-16,24 0 16,-24 0-16,25 0 15,-25 0 16,24 0-15,-24 0 0,25 0-16,-25 0 15,-1 0-15,1 0 16,25 0-16,-25 0 16,-1 0-16,1 0 15,25 0-15,-1 0 16,1 0-16,-25 0 15,24 0 1,26 0-16,-26 0 16,1 0-16,49 0 15,-74 0-15,25 0 16,-26 25-16,26-25 16,0 0-16,-1 0 15,1 0-15,-1 0 16,76 50-1,-51-50-15,50 25 16,-25-1-16,0-24 16,-24 0-16,24 0 15,25 50-15,-50-50 16,-24 25-16,24-25 16,-24 25-16,-25-25 15,49 0-15,1 0 16,-1 0-1,1 49-15,-1-49 16,0 0-16,26 25 16,-26-25-16,50 25 0,-74-25 15,49 0 1,-25 0-16,1 0 16,-50 0-16,49 0 15,25 0-15,-24 0 16,24 0-16,0 49 15,25-49-15,-25 0 16,0 0-16,25 0 16,-49 0-16,-50 0 15,24 0-15,-24 0 16,0 0-16,0 0 16,0 0-1,24 0-15,26 0 16,-1 0-16,0 0 15,26 0 1,-51 0-16,1 0 0,-1 0 16,-24 0-16,0 0 62,0 0-62,0 0 16,-1 0-1,1 0 1</inkml:trace>
</inkml:ink>
</file>

<file path=ppt/ink/ink7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35.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21010 4787 0,'0'-25'78,"99"25"-78,74 25 16,100 99-16,99 25 15,50 50-15,-100-51 16,26-24-16,-175 25 16,-24-25-16,-50-74 15,-74 0-15,0-50 16,0 49 0,-25 1 15,0-1-31,0 26 15,0-1-15,0 25 16,0 1-16,0-26 16,0 0-1,-50 26-15,1-1 0,49-25 16,-75 1 0,26 49-16,24-25 15,-25-49-15,-24 49 16,-25 50-16,-25 24 15,49-74-15,-99 100 16,75-50-16,-25 0 16,25 24-16,-25-24 15,25-50-15,0 75 16,49-75-16,-24-25 16,24 51-16,0-76 15,1 1-15,24 49 16,0-49-16,0 24 15,25 0-15,-49 26 16,24-26-16,25 50 16,0-99-16,0 49 15,0-24-15,0 24 32,0-24-32,25 24 0,-1 75 15,51-99 1,-50-1-16,49 1 15,-49 24-15,0-74 0,0 25 16,-1 0 0,1-25-16,0 25 15,0 0-15,0-25 16,-1 24 15,-24 26 94,0 49-109,-24 0-1,-1 1-15,-25 48 0,25 26 16,1 0-16,24-1 16,0-24-16,0 25 15,-25-50-15,25 0 16,0-50-16,0 26 16,0-1-16,0 0 15,0 0 1,0 50-16,74 0 15,-24-50-15,24 75 16,-49-25-16,0-50 16,0 50-16,-25-100 15,0 1-15,0 74 16,0 25 0,0 24-16,0-24 0,0 25 15,0-1-15,0 26 16,0-75-16,0-50 15,0 1-15,0-26 16,-25 1-16,25-25 16,0-1-16,-25 26 15,-25 0-15,50-1 16,-99 26-16,25-1 16,-50 25-16,0-24 15,-25-1-15,74-49 16,-73 25-16,-1-26 15,25 26 1,0-50-16,-25 25 0,0 0 16,-25-1-16,26-24 15,-1 50 1,-25-25-16,50-25 16,-25 0-16,25 0 15,-49 0-15,73 0 16,1 0-16,0 0 15,-25 0-15,74-25 16,-24 25-16,24 0 16</inkml:trace>
</inkml:ink>
</file>

<file path=ppt/ink/ink7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38.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15528 7962 0,'0'50'62,"0"49"-62,0 149 16,-25 0-16,-99 75 15,25 49-15,-25 0 16,-25-149-16,50 100 16,-1-125-16,1-49 15,74-100 1,1-24-16,24 0 125,49-25-110,75 0-15,0 0 16,50 0-16,-25-25 16,-50 25-16,25 0 15,25-25-15,-50 25 16,0-49-16,-24 49 16,-51 0-1,1 0-15,0 0 47,0 0-31,24-25-16,51 25 15,48-25 1,51 0-16,-25-24 16,-100 49-16,0 0 15,-49-25-15,0 0 31,-25 0-15,0 1 0,0-26-1,0-24-15,0 24 16,0-49-16,0-1 16,0 26-16,0 24 15,0 26-15,0-1 16,0 0-16,25 99 109,-25 100-109,0 25 16,0 73-16,0-48 15,0 48-15,0-23 16,0-101-16,0 51 0,0-100 16,0-74-1,0 49-15,0-49 16,0 0 46</inkml:trace>
</inkml:ink>
</file>

<file path=ppt/ink/ink7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39.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18231 11509 0</inkml:trace>
</inkml:ink>
</file>

<file path=ppt/ink/ink7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41.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19496 10195 0,'-24'25'31,"-1"74"-31,-50-25 16,75-49-16,-74 99 15,49-74-15,-24-1 16,24 1-1,0 24-15,25-49 16,-74 49-16,74-24 16,-25 0-16,-25-26 15,50 26-15,-25 0 16,1-26-16,24 26 16,0 0-16,0 24 15,0 1-15,0-26 16,0-24-16,0 25 15,0-26-15,0 1 16,24 25 0,1-50-16,0 74 15,25-24-15,-26-1 16,1-49-16,0 50 16,25-25-16,-50 0 15,24-25-15,26 24 16,-25 1-16,0-25 15,74 50-15,-74-50 16,24 25-16,26-25 16,-26 24-16,1-24 15,-25 0-15,24 0 32,-24 0-32,0 0 15,0 0-15,0 0 16,-1 0-16,26-24 15,-25-1 1,24-25 0,-24 25-1,-25 1 1,0-51 0,0 50-16,0-24 15,25-1-15,-25 1 16,0-1-16,0 0 15,25 1-15,-25-1 16,0-24-16,25 49 16,-25-25-16,24-24 15,51-50-15,-50-25 16,-1 75-16,26-1 16,-50 50-16,25-49 15,-25 24 1,0 26-1,0-1-15,0 0 16,0-25 0,0 26-1,0-26 17,0 25-32,0 0 15,-50-24 1,25-1-16,-24 1 15,24 24-15,-25-25 16,26 25-16,-1 25 16,0-24-16,-25 24 15,26 0 1,-26 0 0,25 0-1,-24 0 16,24 0 16,0 0-31,0 0 0,0 0 46,-24 0-31,24 0 1,0 0-1,0 0-16,1 0-15,-1 0 16,0 0 0,0 24-1,-25 1 1,26 0 0</inkml:trace>
</inkml:ink>
</file>

<file path=ppt/ink/ink7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03.6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3373 9376 0,'25'0'187,"50"0"-171,-1 0-16,-49 0 15,24-25-15,-24 25 16,0 0 0,0 0-1,0 0 1,0 0 0,24 0-16,-24-24 15,0 24-15,24 0 16,1 0-16,49-50 15,-49 50-15,24 0 16,1 0-16,24 0 16,-25-25-16,25 0 15,50 25-15,-74-49 16,24 49-16,-49 0 16,49 0-16,-25-25 15,-49 25 1,25 0-1,-26 0 17,1 0-17,0 0 1,25 0-16,-26 0 16,51 0-16,-26 0 15,51 0-15,-1 0 16,0 0-16,0 25 15,1-25-15,-1 0 16,-50 0-16,-24 25 16,0-25-16,0 0 15,24 0 1,-49 24 0,25-24-16,0 0 31,0 25 16,0-25-32,-1 0 1,1 25 0,0-25-1,0 0 32,-50 25 187,-25-25-218,-49 0-16,0 49 16,-50-49-16,-49 25 15,-1-25 1,-24 50-16,49-1 16,-49-49-16,74 0 15,-24 0-15,-1 0 16,50 0-16,50 0 15,-1 0-15,50 0 16,-49 0-16,49 0 16,0 0-16,-24-24 15,24 24 17,0 0-17,0 0 1,1 0-1,-1 0 1,-50 0 0,51-25-16,-26 0 15,0 25-15,-24-25 16,24 25-16,25 0 16,1 0-16,-1 0 15,0 0 1,0 0 15,0 0-31,1 0 16,-1 0-1,0 0-15,75-25 219,49 25-219,74-49 16,-73 49-1,-1 0-15,-25 0 0,1 0 16,-26 0 0,-24 0-16,0 0 15,49 0-15,-24 0 16,49 0-16,-49 0 15,99 0-15,-1 0 16,1 0-16,0 0 16,-25 0-16,25 0 15,-99 0-15,24 0 16,0 0-16,-24 25 16,-25-25-1,0 0 1,-1 0-1,1 0 1,0 0-16,0 0 16,24 0-1,-24 0-15,25 0 16,24 0-16,-24 0 16,24 0-16,-24 0 15,0 0-15,-26 0 16,26 49-1,0-49 17,-26 0-32,26 25 15,24 49-15,1-74 16,-1 0 0,25 25-16,-24-25 15,-50 0 1,-50 0 187,-25 0-187,1 0-16,-1 0 15,25 0-15,-24 0 16,-1 0-1,0 0-15,26 0 0,-26 0 16,25 0 0,-74 0-16,25 0 15,-1 0-15,-24-25 16,0 25-16,24-24 16,1 24-16,-25-25 15,-75-25-15,75 50 16,-149-25-1,149 25-15,-1 0 16,-24-24-16,50 24 16,-1 0-16,-73-25 15,73 25-15,-24-25 16,49 25-16,-74-25 16,75 25-16,24 0 15,-25-25-15,26 25 16,-26 0-1,25 0 1,-24 0 0,24 0-1,-25 0-15,25 0 16,-24-49-16,24 49 16,0 0-16,0 0 15,0-25-15,1 25 16,-26 0-1,25 0 1,0 0 0,1 0-1,73 0 251,50 0-266,-24 0 16,24 0-16,75 0 15,-25 0-15,-1 0 16,-48 0-16,24 25 15,-75-25-15,1 0 16,24 0-16,-49 0 16,49 0-16,-24 25 15,0-25-15,24 0 16,-24 24-16,49 1 16,-49-25-16,-1 25 15,50-25-15,1 25 16,148 49-16,-124-74 15,74 25-15,-24-25 16,-1 0 0,-49 25-16,-49-25 15,-50 0 1,24 0 0,-49 25-1,25-25 1,25 0-1,-26 0-15,26 0 32,-25 24-17,-75-24 204,1 25-219,-1-25 16,25 0-16,-49 25 15,24 0-15,25-25 16,-24 25 0,-1-25-1,1 24 1,-1-24-16,-24 0 15,49 0-15,-74 0 16,24 0-16,25 0 16,1 0-16,-26 0 15,1 0-15,-25 0 16,0 0-16,-1 0 16,26 0-16,-273 0 31,272 0-31,-24 0 15,74 0-15,-74 0 16,25 0-16,-1 0 16,-24 0-16,49 0 15,-49 0-15,25 0 16,-25 0-16,24 0 16,1 0-16,24 0 15,-24 0-15,24 0 16,0 0-16,1 0 15,24 0 1,0 0 0,0 0-1,1 0 1</inkml:trace>
</inkml:ink>
</file>

<file path=ppt/ink/ink7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13.6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7441 9128 0,'25'0'62,"0"0"-62,49 0 16,-49 0 15,25 0-31,-25 25 16,-1-25-1,1 0-15,0 0 16,25 0-16,-26 0 15,1 0 1,0 0-16,0 0 16,24 0-1,-49 25 1,25-25-16,25 0 16,-25 25-1,24-25 1,-24 0-16,25 0 15,-25 0-15,-1 0 16,26 0-16,-25 0 16,24 0-16,51 24 15,-76-24-15,76 0 16,-26 0-16,0 0 16,1 0-16,-26 0 15,51 25-15,-51 0 16,1-25-16,0 0 15,-26 25 1,51-25-16,-1 0 16,25 0-1,1 0-15,-1 0 16,0 0-16,-49 0 16,24 0-16,-49 0 15,0 0-15,-1 0 16,1 0-1,0 0-15,25 0 16,24 0-16,1 0 16,49 0-16,-25 0 15,0 0-15,50 0 16,-100 0-16,51 0 16,24 0-16,-50 0 15,0 0-15,-24 25 16,24-25-16,26 0 15,-1 0-15,25 0 16,0 0-16,25 0 16,0 0-16,-50 0 15,-25 0-15,-24 0 16,24 0-16,-24 0 16,-25 0-1,0 0-15,24 0 0,-24 0 16,25 0-16,24 0 15,0 0-15,1 0 16,-1 0 0,-49 0-16,49 0 15,-24 0-15,-25 0 16,0 0-16,24 0 16,26 0-16,-26 0 15,26 0-15,-26 0 16,1 0-16,0 0 15,-26 0-15,51 0 16,-50 0-16,49 24 16,-74 1-16,99-25 15,-24 25-15,24-25 16,0 0-16,-25 0 16,26 0-16,-26 0 15,-24 0-15,24 0 16,-24 0-16,-1 0 15,1 0 1,24 0 0,26 0-16,48 25 15,-48-25-15,-1 0 16,0 0-16,-25 0 16,-24 0-16,0 0 15,-26 0-15,26 0 16,-25 0-16,24 0 15,1 0 1,0 0-16,-25 0 16,49 0-16,-49 0 15,24 0-15,-24 0 16,25 0-16,-25 0 16,-1 0-1,1 0 1,0 0-1,0 0-15,0 0 16,-1 0 0,26 0-1,-25 0 1,24 0 0,-24 0-16,25 0 15,-25 0-15,24 0 16,-24 0-1,0 0-15,0 0 16,-1 0-16,1 0 31,25 0-15,-1 0 0,-24 0-16,50 0 15,-50 0 1,49 0-16,-49 0 15,0 0 1,-1 0 0,1 0-1,0 0 17</inkml:trace>
</inkml:ink>
</file>

<file path=ppt/ink/ink7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23.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6102 10170 0,'25'0'94,"0"0"-79,-1 0 1,1 0-1,0 0-15,0 0 16,0 0 0,-1 0-16,1 0 15,0 0 1,0 0 0,0 0-16,-1 0 15,1 0-15,25 0 16,-25 0-1,-1 0 1,1 0-16,0 0 16,0 0-1,24 0 1,1 25 15,-25-25 0,0 0-31,-1 0 16,26 0-16,0 25 16,-1-25-1,-24 0-15,25 0 47,-50 24-31,25-24-16,24 0 15,1 25 1,24-25 0,-49 0-1,25 0-15,-26 0 32</inkml:trace>
</inkml:ink>
</file>

<file path=ppt/ink/ink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13.6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11385 11609 0,'25'0'94,"25"-50"-94,49 25 15,75 25-15,-1 0 16,-74-25-16,50-24 16,-74 49-16,-1 0 15,-49 0 1,49 0-16,-24 0 16,-25 0-1,0 0-15,-1 0 16,51 0-16,-50 0 15,49 0-15,-49 0 16,24 0-16,-24 0 16,50-25-16,-51 25 15,26 0 1,-25 0 0,24 0-1,-24 0 1,50 0-16,49 0 15,0 0-15,99 0 16,-25 0-16,26 0 16,-100 25-16,-25-25 15,-50 25-15,-24-25 16</inkml:trace>
</inkml:ink>
</file>

<file path=ppt/ink/ink8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25.4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5854 9947 0,'25'0'109,"24"0"-109,26 0 16,-50 0-16,24 0 15,1 0-15,-1 0 16,-24 0-16,25 0 16,-25 0-16,24 0 15,-24 0-15,0 0 16,24 0-16,-24 0 15,25 0-15,-25 0 16,49 0-16,0 0 16,-24 0-16,49 0 15,-24 0-15,-26 0 16,-24 0 0,50 0-16,-26 0 15,-24 0-15,25 0 16,-1 0-1,-24 0-15,25 0 16,-1 0-16,1 0 16,-1 0-1,-24 0-15,0 0 16,0 0-16,0 0 16</inkml:trace>
</inkml:ink>
</file>

<file path=ppt/ink/ink8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51.5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3845 12378 0,'74'0'62,"25"0"-46,75 0-16,49 0 15,-74 0-15,0 0 16,0 0-16,-124 0 16,49 0-16,-49 0 15,24 0-15,-24 0 16,25 0-16,-25 0 16,24 0-16,50 0 15,-49 0-15,24 0 16,1 0-16,24 0 15,-49 0-15,-1 0 16,1 0-16,-25 0 16,49 0-16,1 0 31,-26 0-15,1 0-16,-25 0 15,24 0-15,-24 0 16,49 0-16,1 0 15,-26 0-15,26 24 16,-1-24-16,50 25 16,-25-25-16,50 50 15,-49-50-15,-1 0 16,0 25-16,-25-25 16,26 24-16,-76-24 31,1 0-31,0 0 31,25 0-15,-26 0-16,26 0 15,-25 0-15,0 0 16,24 0-16,-24 0 16,25 0-16,-26 0 15,26 50-15,0-50 16,49 25-16,-25-25 15,1 0-15,-1 0 16,-24 0-16,-1 0 31</inkml:trace>
</inkml:ink>
</file>

<file path=ppt/ink/ink8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54.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3795 12502 0,'50'0'31,"-1"0"-15,51 0-16,-51 0 15,-24 0 1,49 0-16,1 0 16,-50 0-16,49 0 0,0 0 15,26 0 1,24 24-16,24 1 16,51-25-16,-25 0 15,49 0-15,-50 0 16,26 0-16,-50 0 15,24 0-15,-123 0 16,0 0-16,-1 0 16,-24 0-16,0 0 15,0 0 1,24 0 0,-24 0-16,25 0 15,49 50-15,-25-50 16,50 0-16,0 25 15,0-1-15,25-24 16,-50 0-16,75 0 16,-100 0-16,1 0 15,-1 0-15,1 0 16,-1 0-16,-24 0 16,-1 0-16,26 0 15,-26 0-15,-24 0 16,25 0-16,-1 0 15,-24 0 1,25 0 15</inkml:trace>
</inkml:ink>
</file>

<file path=ppt/ink/ink8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7:56.6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9302 12601 0,'25'0'16,"74"0"-16,0 0 15,50 0-15,0 0 16,-1 0-16,1 0 15,50 0-15,-26 0 16,26 0-16,-50 0 16,-50 0-16,0 0 15,-49 0-15,-26 0 16,1 0-16,25 0 16,-25 0-1,24 0 1,26 0-16,-50 0 15,49 0-15,25 0 16,0 0-16,1 0 16,24 0-16,-25 0 15,-25 0-15,-24 0 16,-1 0-16,1 0 16,-25 0-16,25 0 15,-26 0 1,1 0-16,25 0 0,-1 0 15,-24 0-15,50 0 16,-26 0-16,75 0 16,-49 0-16,24 0 15,25 0 1,-50 0-16,1 0 16,-1 0-16,-24 0 15,-25 0-15,-1 0 16,1 0-16,0 0 15,0-25 1,0 25-16,-1 0 16,1 0-16,0 0 15,0 0 1,-25-25-16,25 25 16,-1 0 15</inkml:trace>
</inkml:ink>
</file>

<file path=ppt/ink/ink8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02.8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5581 13097 0,'25'0'78,"0"0"-78,24 0 15,1 0-15,-1 0 16,1 0-16,0 0 16,-25 0-16,74 0 15,-50 0 1,51 0-16,-26 0 16,25 0-16,25 0 15,0 49-15,0-49 16,-25 0-16,-24 25 15,24-25-15,-49 25 16,-1-25-16,-24 0 16,25 0-1,-25 0 1,24 0 15,-24 0-15,-25 25-16,50-25 15,-26 0 17,1 0-17,0 0 1,0 0 0,0 0-16,-1 0 15,1 0 1,0 0-1</inkml:trace>
</inkml:ink>
</file>

<file path=ppt/ink/ink8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09.8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13246 13320 0,'0'25'47,"99"-25"-31,174 0-16,24 0 15,1 0-15,0 25 16,-25-25-16,-25 0 15,0 0-15,-99 0 16,-1 25-16,26-25 16,-75 24-16,-24-24 15,49 0-15,-25 0 16,74 0-16,26 0 16,-75 0-16,50 0 15,24 0-15,-74 0 16,25 0-16,-50 0 15,-49 0-15,-26 0 16</inkml:trace>
</inkml:ink>
</file>

<file path=ppt/ink/ink8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10.7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13469 13295 0,'0'0'0,"124"-24"15,74-1 1,26 0-16,73 25 16,51-50-16,-76 25 15,1 25-15,0 0 16,-50 0-16,-24 0 15,-75 0-15,-25 0 16,-74 0-16,49 0 16,-49 0-16,25 0 15,-26 0-15,26 0 16,-25 0-16,25 0 16,-26 0-16,1 0 15,0 0 1</inkml:trace>
</inkml:ink>
</file>

<file path=ppt/ink/ink8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12.9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7020 12328 0,'0'0'0,"124"0"0,0 0 16,-50 0-1,1 0-15,-51 0 63</inkml:trace>
</inkml:ink>
</file>

<file path=ppt/ink/ink8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17.6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8136 9823 0,'25'0'47,"0"0"-15,-1 0 14,1 24-30,25 51 0,-50-26-16,49 1 15,-49 0-15,0-1 16,25-24-16,50 50 16,-75-51-16,49 51 15,-24-50 1,0-1-16,0 1 0,-1-25 15,1 25-15,25-25 16,-25 0-16,74 25 16,-50 0-16,51-25 15,-1 24 1,25-24-16,25 0 16,-25 0-16,49 0 15,-73 0-15,24 0 16,0-74-16,-25 24 15,50 1 1,-50-1-16,-25 1 16,26 49-16,-1-50 15,0 50-15,0-25 16,0 25-16,-24 0 16,-26-25-1</inkml:trace>
</inkml:ink>
</file>

<file path=ppt/ink/ink8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19.2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8062 12129 0,'0'25'141,"24"0"-141,1 0 15,-25 0-15,50 24 16,-25-24-16,-25 0 15,24 25 1,1-50-16,25 49 16,-50-24-1,25-25-15,-1 25 16,1 0 46,124-25-62,0 0 16,173 0-16,150 0 16,-76 0-16,225 0 15,-150 0-15,-74 0 16,-100 0-16,-49-25 16,-148 0-1,-51 25-15,1 0 63</inkml:trace>
</inkml:ink>
</file>

<file path=ppt/ink/ink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30.4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14089 12353 0,'0'-25'16,"0"0"-1,50 25 1,-26-25-16,51 1 31,-50 24 16,-1-25-47,51 0 16,-50 25-1,49 0-15,-24 0 16,-25-50-16,-1 50 16,1 0-1,0 0 1,0 0-1,0 0-15,49 0 16,0 0-16,1 0 16,49 0-16,-50 0 15,-24 0-15,-1 0 16,-24 0 15,0 0-15,0 0-16,49 0 15,-49 0 1,74 0-16,1 0 16,24 0-16,-25 0 15,-50 0-15,26 0 16,-50 0-16,-1 0 16,1 0-16,0 0 93,0 0-77,0 0-16,24 0 16,1 0-16,-25 0 15,-1 0-15,1 0 63,0 0-48,0 0 1,24 0 0,-24 0 30,0 0-30,0 0 0,0 0-1,0 0 1,-1 0 62</inkml:trace>
</inkml:ink>
</file>

<file path=ppt/ink/ink9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20.3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7913 13246 0,'0'25'93,"24"-1"-93,26 1 16,-50 0-16,50 74 16,-25-74-16,-1 0 15,1 24-15,-25 1 32,75-50 30,24 25-46,50-25-16,148 0 15,1 0-15,24 0 16,50 0-16,-99 0 16,-25 0-1,-99 0-15,-74 0 16,-75-25-16</inkml:trace>
</inkml:ink>
</file>

<file path=ppt/ink/ink9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8:32.2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3274 8806 0,'25'0'16,"25"0"-16,-26 0 15,1 0 1,0 0-16,0 0 16,24 0-1,-49 24-15,25-24 16,0 25 15,0 0 0,0 0-15,-1-25 62,-24 25-62,25-25-16,0 0 15,25 24 1,24-24 0,-49 0-16,25 0 15,-26 0-15,1 0 16,25 0 0,-1-24-1,-24-1-15,0 0 16,0 25-1,0-25 1,49 0 0,-49 1-1,0 24 1,-1 0 0,1-25-1,0 25 1,0 0-16,24-25 15,-24 0 1,0 25 0,0 0-16,0-25 15,24 1 1,-24 24 218,-25 24-218,-25 1 0</inkml:trace>
</inkml:ink>
</file>

<file path=ppt/ink/ink9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19:02.9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14957 11162 0,'0'-25'0,"0"-24"16,0-1-1,-25 25-15,-24-24 16,-1 24-16,-24-50 16,24 51-16,-24-26 15,49 25 1,0 25-16,-24-49 16,24 49-16,-25-25 15,-49 0-15,-25 25 16,-25 0-16,-74-74 15,0 49-15,-1 0 16,26 25-16,49-50 16,50 26-16,-50-1 15,50 25-15,24-25 16,-24 0-16,0 0 16,49 1-16,-24-1 15,24 25 1,1 0-1,24 0-15,-25-25 16,1 25-16,24 0 16,-25 0-16,1 0 15,-1 0 1,25 0-16,-24 0 16,24 0-16,-25 0 15,25 0 1,-24 0-1,24 0-15,-49 0 16,-1 0 0,-24 0-16,-25 0 15,25 0-15,-1 0 16,51 0-16,-50 25 16,-1 24-16,26-24 15,24-25-15,26 0 16,-51 25-16,50-25 15,-49 50-15,24-50 16,1 24-16,24 1 16,-99 0-16,99 0 15,-24 0-15,-26-1 16,1 26-16,24-25 16,-24 24-16,49-24 15,-25 0-15,1 25 16,24-26-16,0 1 15,0 0-15,-24 25 16,49-1-16,-25-24 16,0 25-16,0-1 15,25-24 1,-25 0-16,1 49 16,-1-24-16,25 0 15,-25 24 1,25 0-16,-25-49 15,25 50-15,0-26 16,0 26-16,0-26 16,0-24-16,0 25 15,0-26-15,0 26 16,0 0-16,0-1 16,0 1-16,-49-1 15,49 1-15,0 25 16,0-26-16,0 1 15,0-25-15,0-1 16,0 51-16,24-26 16,-24-24-1,50 25-15,-25-25 16,0-1 0,-1 1-1,1 0 1,50 0-16,-75 0 15,49-1-15,1-24 16,-1 0-16,-24 0 16,25 0-16,-1 0 15,51 50-15,-1-25 16,149 24-16,-50 1 16,-24 0-16,24 24 15,-49-49-15,-74-25 16,-26 25-16,1-25 15,-25 0-15,24 24 16,-24-24 0,0 25-1,0-25 1,0 0 0,24 0-1,-24 0 1,25 0-1,-26 25-15,1-25 0,50 25 16,-26-25-16,1 25 16,24-25-1,1 25-15,-51-25 0,26 0 16,0 24-16,24-24 16,-24 0-16,-25 50 15,74-25-15,0-25 16,-49 0-1,24 0-15,0 0 16,1 0-16,-50 0 16,24 0-16,-24 0 15,25 0-15,-26 0 16,26 0-16,-25 0 16,24 0-16,-24 0 15,74-25-15,-49 0 16,0 25-16,24 0 15,25-49-15,-49 49 16,24-25-16,26 0 16,-26 25-16,50 0 15,0 0-15,-25-50 16,-49 25-16,-25 25 16,24-24-16,1 24 31,24-25-16,-49 0 1,50 0-16,-1 0 16,-24-24-16,-1 49 15,-24-25-15,49 0 16,-49-24 0,25 49-1,-25-25-15,-1 0 16,26-25-16,0 1 15,-26 24 1,1-25-16,25 1 16,-25-1-1,-1 1 1,1-1-16,0 25 16,-25 0-16,25-49 15,24 24-15,-49 1 16,25 24-16,0-74 15,0 24-15,0-24 16,-1 49-16,-24 1 16,25-26-16,0 26 15,0 24-15,0-25 16,-25-24-16,0 49 16,0 0-16,0-24 15,49 24-15,-49 0 16,0 0-1,0-24 1,0 24 0,0 0 15,0-24-15,0 24 15,0-25-16,-24 25 1,24 0 0,0 1-16,-50-1 15,50-25-15,-25 50 16,25-25-16,-25-24 16,0 49-16,1 0 46,-1 0-30,0 0-16,0 0 16,-24 0-1,24 0 1,0 0 0,0 0-16,0 0 46,1 0-30,-1 0 0,-25 0 15,25 0-15,1 0-1,-1 0-15,0 0 31,0 0 1,0 0-17,1 0 1,-26 0 0</inkml:trace>
</inkml:ink>
</file>

<file path=ppt/ink/ink9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4:07.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4738 5879 0,'0'25'63,"24"-25"-47,26 0-1,0 0 1,-25 0-1,49 0-15,50-25 16,99 0-16,50-25 16,-50 50-16,50-25 15,0 1-15,-75 24 16,1 0-16,-100 0 16,0 0-16,-74 0 31,25 0 47,-25 0-78,-1 0 31,1 0-31,0 0 16,0 0-1,0 0 142,-25 24-142,0 1 1,-50 0-16,25 0 16,-49-25-16,49 0 15,-74 25-15,-1 24 16,1-24-1,-74 0-15,49 0 16,-50 0-16,75-1 16,24 1-16,1 0 15,0 0-15,24-25 16,25 25-16,-49-25 16,-26 24-16,1-24 15,0 0-15,0 0 16,24 0-16,26 0 15,-26 0-15,26 0 16,24 0-16,0 0 16,-24 0-16,24 0 15,0 0-15,0 0 16,0 0-16,100 0 203,74-24-187,-1-26-16,26 25 15,-75-24-15,25 24 16,-25 0-16,-49 25 16,25 0-16,-1-50 15,-49 50 1,24 0-16,-24 0 15,50-24 1,24 24-16,25 0 16,99 0-16,-74 0 15,-25 0-15,-25 0 16,-24 0-16,-26 0 16,-24 0-16,-75 0 234,1 0-234,-26 0 16,26 0-16,-26 24 15,26-24-15,-26 0 16,1 25-16,-25-25 15,49 0-15,0 0 16,26 0-16,-26 0 16,25 0-16,-24 0 15,-51 0-15,-98 0 16,-25 0-16,74 0 16,-50 0-16,100 0 15,-50 0-15,-24 0 16,123-25-16,-24 1 15,49 24 1,0-25 31,0 25-16,0 0-31,1 0 31,73 0 235,75 0-250,100 0-16,-26 0 15,124 0-15,26 0 16,-100 0-16,-50 0 16,-99 0-16,-24 0 15,-50 0-15,-1 0 94,1 0-78,0 0-16,0 0 15,0 0-15,-1 0 16,1 0-1,25-25 1,-25 25 31</inkml:trace>
</inkml:ink>
</file>

<file path=ppt/ink/ink9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5:47.5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16446 4018 0,'24'0'63,"26"25"-48,-50 0 1,25 25 0,0-1-1,-25-24-15,24 25 16,-24-26-16,25 1 16,-25 25-16,25-1 15,0 26-15,0-26 16,-1-24-1,1 50 1,0-75 78,0 0-63,0 0-31,-1 0 16,26 0-16,0-25 15,-1 25-15,50-50 16,50 25-16,0-24 16,25-1-16,-25 25 15,-25-24-15,-25 49 16,-50-25-16,1 25 15,-50-25 1,25 25 31,0 0-47,-1 0 16,1 0 15,0 0-31,0 0 15,0-25 64,-1 25-79,-24-24 15,25 24-15,0 0 16,25-25-1,-26 0 17,1 0 15,0 0-32,25 25 1,-50-24-16,24 24 15,1-25 32,0 25-31,0-25 15</inkml:trace>
</inkml:ink>
</file>

<file path=ppt/ink/ink9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5:49.4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16570 4142 0,'0'0'0,"24"0"15,1 0 17,0 0-17,0 25 1,0 0 0,-1 0-16,-24 0 15,50 24-15,0 1 16,-26-25-16,26 24 15,-50-24-15,50 25 16,-50-26-16,24 1 16,-24 0-1,0 0 1,50 0 0,-50-1-1,0 1 1,25 25-16,-25-25 31,49-25 94,1 0-109,-25 0-16,49 0 15,25 0-15,1 0 16,49 0-16,49-25 16,-49-25-16,0 25 15,-50-24-15,-25 24 16,-49 25-16,49-25 15,-49 0 1,0 25 0,0-24-16,24-1 15,-24 25-15,0 0 16,25 0-16,-25 0 31,24-50-31,-24 50 16,0-25-16,0 1 15,-1-1 1,1 0 0,0 25 31,0 0-16,0 0 63</inkml:trace>
</inkml:ink>
</file>

<file path=ppt/ink/ink9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6:00.9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18479 5060 0,'0'0'0,"25"0"16,25 0-16,0 0 16,-1 0-1,-24 0-15,25-25 16,-1 1-16,1 24 15,-1-25-15,26 25 16,-26 0 0,125 0-16,0 0 0,99 0 15,-50 0-15,74 0 16,-98 0 0,-1 0-16,-24 25 0,-100-25 15,-24 24 1,0-24-16,-26 0 0,26 0 15,-25 0 1,24 0 15,-49-24-31,25 24 32,25 0-32,-25 0 15,49 0 1,-49 0-16,0 0 31,-1 0 0,1 0 47,-50 0-31,-24 0-47,24 0 16,-49 0-16,24 0 16,-49 0-16,24 0 15,-49 0-15,-25 0 16,25 24-1,0-24-15,-24 0 0,48 0 16,-73 0 0,24 0-16,-25 0 15,1 0-15,24 0 16,-50 0-16,26 0 16,-26 0-16,26 0 15,73 0-15,1 0 16,25 0-16,49 0 15,-25 0 17,125 0 140,123 0-172,-24 0 15,49 0-15,-49 0 16,24 0-16,-49 0 15,-25 0 1,-49 0-16,-1 0 16,-49 0-16,0 0 15,-1 0 1,1 0 0,50 0-1,-1 0-15,0 0 16,26 0-16,-51 0 15,1 0-15,-25 0 16,24 0-16,-24 0 16,0 0 77,0 0-77,-1 0-16,51 0 16,-26 0-16,1 0 15,24 0-15,1 0 16,-1 0-16,-24 0 16,0 0-1,-26 0 1,1 0-1,0 0-15,25 0 16,-1 0-16,-24 0 16,0-24-16,0 24 31,-1 0 47,1-25-15,-25 0-48,-25 25 1,-74 0-16,-50 0 15,25-25-15,-74 25 16,-50-74 0,49 74-16,26 0 15,-26-25-15,1 25 16,74 0-16,-75 0 16,51-25-16,-51 0 15,26-24-15,-1 49 16,75 0-16,-25-25 15,-25 25-15,0-25 16,75-25-16,-1 26 16,26 24-16,24 0 15,0 0-15,0-25 16,75 25 125,24 0-141,75 74 15,0-49-15,99 49 0,-50-49 16,26 25-1,24 24-15,24-24 16,-48 24-16,-75-74 16,-25 0-16,-25 25 15,0 0-15,0 25 16,-24-50 0,-26 0-16,26 0 15,-1 0-15,-49 0 16,24 0-16,26 0 15,-50 0-15,-1 0 16,1 0-16,0 0 16,0 0 31,0 0-47,0 0 15,-1 0 48,1 0-48,0 0 1,25 0-16,-1 0 16,1 0-1,-1 0-15,1 0 16,24 0-16,-49 0 15,50 0-15,-26 0 16,26 0-16,-26 0 16,1-25-16,-1 25 15,-24 0-15,50 0 16,-75-25-16,24 25 16,-24-25-1,25 25 1,-25-25 249,-49 25-249,-51 0-16,-24 0 16,0 0-16,-99 0 15,25 0-15,-1 0 16,-49 0-16,25 0 16,49 0-16,-49 0 15,50 0-15,-26 0 16,75 0-16,25 0 15,49 0-15,25 0 16,1 0 15,-1 0-31,0 0 16,-25 0 0,26 0-1,-26 0-15,25 0 0,-49 0 16,49 0-1,-25 0-15,26 0 16</inkml:trace>
</inkml:ink>
</file>

<file path=ppt/ink/ink9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6:47.9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13915 5829 0,'25'-25'15,"0"25"1,25 0-16,-1 0 16,-24 0-16,25 0 15,-1 0-15,1 0 16,-25 0-16,-1 0 15,26 0-15,25 0 16,-1 0-16,-24 0 16,24 0-16,25 25 15,0-25-15,1 0 16,-51 0-16,1 0 16,24 0-16,1 0 15,-51 0-15,26 0 16,-25 0-16,0 0 15,24 0 1,-24-25 0,0 25 15,0 0-15,0 0-1,-1 0-15,1 0 16,0 0-1,0 0-15,0 0 16,-1 0 15,1 0-15,0 0-16,0 0 16,24 0-16,-24 0 15,25 0-15,-1 0 16,1 0-16,0 0 15,-26 0 1,1 0-16,25 25 16,-25-25-16,24 0 47,-148 0 140,0-25-187,24 25 16,51 0-16,-26 0 15,25 0-15,-24 0 16,-1 0-16,0 0 16,26 0-16,-26 0 15,-24 0-15,24 0 16,-49 0-16,-25-25 15,49 25-15,-24 0 16,0 0-16,74 0 16,-25 0-16,-49 0 15,74 0-15,1 0 16,-1 0-16,0 0 16,-25 0-16,-24 0 15,49-24-15,-24-1 16,24 25-16,0 0 31,75 0 157,98 0-173,-24 25-15,25-25 16,-25 24-16,50 26 15,-100-50-15,-24 0 16,-1 0-16,-24 0 16,0 0-16,0 0 15,25 25 1,-26-25 0,51 0-16,-1 0 15,-24 0-15,-1 25 16,150-25-16,74 74 15,-50-49-15,-99-25 16,25 25-16,-50-25 16,0 0-16,-173 0 234,-25 0-218,-1 0-16,1 0 15,-50 0-15,25 0 16,-49 0 0,49 0-16,-50 0 15,50 0-15,-25 0 16,100 0-16,-51 0 15,26 0-15,24 0 16,25 0-16,1 0 16,-51 0-16,26 0 15,24 0 1,-25 0 15,25 0-15,-24 0-1,24 0-15,-49 0 16,-1 0-16,26 0 16,-51 49-16,26-49 15,0 0-15,-26 25 16,26 0-16,-50-25 16,74 0-16,-24 0 15,-1 0-15,1 0 16,49 0-16,0 25 15,25 0 1,50-25 156,49 0-156,124 0-16,-74 0 15,25 0-15,0 0 16,-75 0-16,-25 0 15,25 0-15,-24 0 16,-26 0-16,1 0 16,-25 0-16,24 0 15,-24 0-15,50 0 16,24 0-16,0 0 16,50 0-1,-50 24-15,0-24 16,1 0-16,-26 0 15,-49 0-15,24 0 16,-24 0-16,0 0 16,0 0-16</inkml:trace>
</inkml:ink>
</file>

<file path=ppt/ink/ink9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7:32.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2977 8310 0,'49'-25'31,"-24"25"-15,0 0 0,0-25-1,-1 25 16,26 0-15,0 0-16,24 0 16,0 0-1,-24-25-15,0 25 16,-26 0 0,1 0-16,25 0 15,-1 0-15,-24-25 16,25 25-1,-25 0-15,49 0 16,-49 0-16,49 0 16,-49 0-16,50 0 15,24 0-15,0 0 16,-25 0-16,50 0 16,25 0-16,50 0 15,-75 0-15,-25 0 16,-25 0-16,-49 0 15,25 0-15,-25 0 16,-1 0 0,1 0-1,0 0 1,0 0-16,0 0 16,-1 0 15,26 0 109,-25 0-124,24 0 0,1 0-1,0 0-15,-1 0 16,-24 0 0,0 0-1,0 0 16,-1 0-15,1 0 0,0 0-16,0 0 15,0 0 17,-1 0-32,1 0 15,-50 0 376,1 0-376,-1 0 1,-25 0-16,1 0 16,-1 0-1,-24 0-15,-1 50 16,50-50-16,-99 0 16,50 0-16,0 0 15,-1 0-15,26 0 16,24 0-16,-50 0 15,26 0-15,24 0 16,-25 0-16,25 0 16,1 0-16,-26 0 15,25 0-15,-24 0 16,24 25-16,-25-25 16,25 0-16,1 0 15,-26 0 1,25 0-16,-24 0 15,24 0-15,0 0 16,-25 0-16,-24 0 16,24 0-1,26 0-15,-1 0 16,0 0 0,-25 0-16,26 0 15,-26 0-15,25 0 16,-49 0-16,49 0 15,0 0 1,0 0 0,-24 0-1,24 0 1,-50 0-16,51 0 16,-26 0-1,25 0 1,75 0 484,-25 0-485,24 0-15,1 0 16,0 0-16,-1 0 16,1 0-1,-25 0-15,24 0 16,26 0-16,-26 0 16,50 0-16,-24 0 15,-1 0-15,-49 0 16,49 0-16,-49 0 15,0 0-15,0 0 16,0 0 0,24 0-1,-24 0-15,25 0 16,-1 0-16,1 0 16,-1 0-1,-24 0 1,50 0-16,-26 0 15,1 25-15,24-25 16,-49 0-16,0 0 16,0 0-16,0 0 15,-1 0 63,1 0-62,0 0 0,25 24-1,-26-24 1,1 25 15,0-25 32,-75 0 218,-49 0-265,-50 0-16,1 0 15,23 0-15,76 0 16,-50 0-16,24 0 15,1 0 1,49 0-16,-49 0 16,24 0-16,0 0 15,-24 0-15,-25 0 16,0 0-16,-25 0 16,-25 0-16,-25 0 15,50 0-15,-25 0 16,-49 0-16,99 0 15,-1 0-15,76 0 16,-26 0-16,149 0 219,75 0-219,-50 0 15,25 0-15,-25 0 16,-25 0-16,50 0 16,-25 0-16,0 0 15,25 0-15,-50 0 16,0 0-16,-25 0 16,1 0-16,-50 0 15,24 0-15,-24 0 16,0 0-16,0 0 15,-1 0 1,1 0-16,0 0 16,25 0-16,24 0 15,1 0-15,-51 0 16,51-25-16,-50 25 16,49 0-16,-24 0 15,-26 0-15,1 0 16,0 0 78,0 0-79,0 0 1,-1 0-1,1 0-15,0 0 79</inkml:trace>
</inkml:ink>
</file>

<file path=ppt/ink/ink9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14T04:29:03.9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3249 12278 0,'25'-24'31,"0"24"-15,25 0-1,-26 0 1,1 0-16,25 0 16,24 0-1,25 0-15,100 0 16,24 0-16,-24 0 15,-1 0-15,-99 0 16,-49 0-16,24 0 16,-49 0-1,0 0 1,0 0 15,-1 0-31,1 0 16,25 0-16,0 0 15,-26 0-15,26 0 16,0 0-16,24 0 16,0 0-16,1 0 15,-1 0-15,75 0 16,-25 0-16,25 0 16,-25 0-16,-50 0 15,1 0-15,-26 0 16,-24 0-16,0 0 15,0 0 1,0 0-16,24 0 16,-24 0-1,49 0-15,-24 0 16,24 0-16,26-25 16,-1 25-16,50 0 15,-50 0-15,75-25 16,-75 25-16,-50 0 15,26 0-15,24-50 16,-74 50 0,24-25-16,-24 25 15,50 0-15,-1 0 16,25 0-16,25 0 16,25 0-16,-25-24 15,50 24-15,-1-50 16,-73 50-16,-1-25 15,25 25-15,-75-25 16,-24 25 0,0-24-16,0 24 15,24 0 1,1 0-16,25 0 16,-1 0-16,50 0 15,0 0-15,0 0 16,-25 0-16,0 0 15,1 49-15,-51-49 16,-24 0 47,0 25 124,-50-25-171,-25 0-1,26 0 1,-51 0-16,50 0 16,-24 0-16,24 0 15,-49 25-15,-26-25 16,-48 49-16,48-49 15,-48 25-15,73-25 16,-49 25-16,25-25 16,-25 25-1,74-25-15,25 0 16,1 25-16,-1-25 16,0 0-1,-25 0-15,1 0 16,-1 0-16,-24 0 15,24 0-15,1 0 16,24 0-16,-74 25 16,24-25-16,1 0 15,49 0-15,-25 24 16,25-24-16,1 0 16,-1 0-1,0 0 1,0 0 15,0 0-31,1 0 16,48 0 77,125 0-77,50 50 0,-1-25-16,50 0 15,-49-1-15,-1 26 16,-24-25-16,-75-25 16,75 25-16,-125-1 15,1-24-15,-1 0 16,-24 0-1,0 0 1,0 0 0,24 0-1,-24 0-15,25 0 16,74 0 0,-50 0-16,-49 0 15,0 0 32,0 0-16,-1 0-31,1 0 16,0 0-16,0 0 16,0 0-16,0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C120E-533A-4164-999E-68816B359B03}" type="datetimeFigureOut">
              <a:rPr lang="en-US" smtClean="0"/>
              <a:pPr/>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E95FE-3078-466E-898D-875153B1925B}" type="slidenum">
              <a:rPr lang="en-US" smtClean="0"/>
              <a:pPr/>
              <a:t>‹#›</a:t>
            </a:fld>
            <a:endParaRPr lang="en-US"/>
          </a:p>
        </p:txBody>
      </p:sp>
    </p:spTree>
    <p:extLst>
      <p:ext uri="{BB962C8B-B14F-4D97-AF65-F5344CB8AC3E}">
        <p14:creationId xmlns:p14="http://schemas.microsoft.com/office/powerpoint/2010/main" val="130337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3B8ED7-BC87-0949-91D5-062BB680D0DF}" type="slidenum">
              <a:rPr lang="en-US" smtClean="0"/>
              <a:pPr/>
              <a:t>1</a:t>
            </a:fld>
            <a:endParaRPr lang="en-US"/>
          </a:p>
        </p:txBody>
      </p:sp>
    </p:spTree>
    <p:extLst>
      <p:ext uri="{BB962C8B-B14F-4D97-AF65-F5344CB8AC3E}">
        <p14:creationId xmlns:p14="http://schemas.microsoft.com/office/powerpoint/2010/main" val="2904781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C255F-F915-4099-8E56-D38FC922C580}" type="slidenum">
              <a:rPr lang="en-US"/>
              <a:pPr/>
              <a:t>28</a:t>
            </a:fld>
            <a:endParaRPr lang="en-US"/>
          </a:p>
        </p:txBody>
      </p:sp>
      <p:sp>
        <p:nvSpPr>
          <p:cNvPr id="549892" name="Rectangle 4"/>
          <p:cNvSpPr>
            <a:spLocks noGrp="1" noRot="1" noChangeAspect="1" noChangeArrowheads="1" noTextEdit="1"/>
          </p:cNvSpPr>
          <p:nvPr>
            <p:ph type="sldImg"/>
          </p:nvPr>
        </p:nvSpPr>
        <p:spPr>
          <a:xfrm>
            <a:off x="1143000" y="685800"/>
            <a:ext cx="4572000" cy="3429000"/>
          </a:xfrm>
          <a:ln/>
        </p:spPr>
      </p:sp>
      <p:sp>
        <p:nvSpPr>
          <p:cNvPr id="549893" name="Rectangle 5"/>
          <p:cNvSpPr>
            <a:spLocks noGrp="1" noChangeArrowheads="1"/>
          </p:cNvSpPr>
          <p:nvPr>
            <p:ph type="body" idx="1"/>
          </p:nvPr>
        </p:nvSpPr>
        <p:spPr/>
        <p:txBody>
          <a:bodyPr/>
          <a:lstStyle/>
          <a:p>
            <a:r>
              <a:rPr lang="en-GB"/>
              <a:t>The intent of this module is to teach the C# language, and how it differs from C++ and Java.  It is not the intent of this module to teach how to program.</a:t>
            </a:r>
          </a:p>
        </p:txBody>
      </p:sp>
    </p:spTree>
    <p:extLst>
      <p:ext uri="{BB962C8B-B14F-4D97-AF65-F5344CB8AC3E}">
        <p14:creationId xmlns:p14="http://schemas.microsoft.com/office/powerpoint/2010/main" val="343867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ECB85-AC55-463C-92FF-D578DAD031EA}" type="slidenum">
              <a:rPr lang="en-US"/>
              <a:pPr/>
              <a:t>29</a:t>
            </a:fld>
            <a:endParaRPr lang="en-US"/>
          </a:p>
        </p:txBody>
      </p:sp>
      <p:sp>
        <p:nvSpPr>
          <p:cNvPr id="545796" name="Rectangle 4"/>
          <p:cNvSpPr>
            <a:spLocks noGrp="1" noRot="1" noChangeAspect="1" noChangeArrowheads="1" noTextEdit="1"/>
          </p:cNvSpPr>
          <p:nvPr>
            <p:ph type="sldImg"/>
          </p:nvPr>
        </p:nvSpPr>
        <p:spPr>
          <a:xfrm>
            <a:off x="1135064" y="686235"/>
            <a:ext cx="4587875" cy="3428012"/>
          </a:xfrm>
          <a:ln/>
        </p:spPr>
      </p:sp>
      <p:sp>
        <p:nvSpPr>
          <p:cNvPr id="545797" name="Rectangle 5"/>
          <p:cNvSpPr>
            <a:spLocks noGrp="1" noChangeArrowheads="1"/>
          </p:cNvSpPr>
          <p:nvPr>
            <p:ph type="body" idx="1"/>
          </p:nvPr>
        </p:nvSpPr>
        <p:spPr/>
        <p:txBody>
          <a:bodyPr/>
          <a:lstStyle/>
          <a:p>
            <a:r>
              <a:rPr lang="en-GB"/>
              <a:t>This module is designed to update C++ and Java programmers with the fundamentals of C#.  </a:t>
            </a:r>
          </a:p>
        </p:txBody>
      </p:sp>
    </p:spTree>
    <p:extLst>
      <p:ext uri="{BB962C8B-B14F-4D97-AF65-F5344CB8AC3E}">
        <p14:creationId xmlns:p14="http://schemas.microsoft.com/office/powerpoint/2010/main" val="4090481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CF843-8D3B-41CB-A477-E7FFC60CB534}" type="slidenum">
              <a:rPr lang="en-US"/>
              <a:pPr/>
              <a:t>30</a:t>
            </a:fld>
            <a:endParaRPr lang="en-US"/>
          </a:p>
        </p:txBody>
      </p:sp>
      <p:sp>
        <p:nvSpPr>
          <p:cNvPr id="727044" name="Rectangle 4"/>
          <p:cNvSpPr>
            <a:spLocks noGrp="1" noRot="1" noChangeAspect="1" noChangeArrowheads="1" noTextEdit="1"/>
          </p:cNvSpPr>
          <p:nvPr>
            <p:ph type="sldImg"/>
          </p:nvPr>
        </p:nvSpPr>
        <p:spPr>
          <a:xfrm>
            <a:off x="1135064" y="686235"/>
            <a:ext cx="4587875" cy="3428012"/>
          </a:xfrm>
          <a:ln/>
        </p:spPr>
      </p:sp>
      <p:sp>
        <p:nvSpPr>
          <p:cNvPr id="727045" name="Rectangle 5"/>
          <p:cNvSpPr>
            <a:spLocks noGrp="1" noChangeArrowheads="1"/>
          </p:cNvSpPr>
          <p:nvPr>
            <p:ph type="body" idx="1"/>
          </p:nvPr>
        </p:nvSpPr>
        <p:spPr/>
        <p:txBody>
          <a:bodyPr/>
          <a:lstStyle/>
          <a:p>
            <a:r>
              <a:rPr lang="en-GB" sz="1200"/>
              <a:t>The Hello World application is very simple in C#. Some key points: </a:t>
            </a:r>
          </a:p>
          <a:p>
            <a:pPr>
              <a:buFontTx/>
              <a:buChar char="•"/>
            </a:pPr>
            <a:r>
              <a:rPr lang="en-GB" sz="1200"/>
              <a:t>In C# there are no global methods. Everything belongs to a class. </a:t>
            </a:r>
          </a:p>
          <a:p>
            <a:pPr>
              <a:buFontTx/>
              <a:buChar char="•"/>
            </a:pPr>
            <a:r>
              <a:rPr lang="en-GB" sz="1200"/>
              <a:t>A method named Main is the entry point for a C# application. Note that Main is spelled with a capital “M”, which is different than C and C++. The reason is that for consistency, all method names start with a capital letter in the .NET Framework</a:t>
            </a:r>
          </a:p>
          <a:p>
            <a:pPr>
              <a:buFontTx/>
              <a:buChar char="•"/>
            </a:pPr>
            <a:r>
              <a:rPr lang="en-GB" sz="1200"/>
              <a:t>The line using System; means that we’ll be accessing members of the System namespace. In a very rough comparison, a namespace could be translated to a Unit in Turbo Pascal/Delphi or a .LIB file in C/C++. So in the Hello World example, the class Console, which contains the method WriteLine belongs to the System namespace. We could avoid the “using” statement by writing the complete path of the method:</a:t>
            </a:r>
            <a:br>
              <a:rPr lang="en-GB" sz="1200"/>
            </a:br>
            <a:r>
              <a:rPr lang="en-GB" sz="1200"/>
              <a:t>System.Console.WriteLine(“Hello World”);</a:t>
            </a:r>
          </a:p>
          <a:p>
            <a:endParaRPr lang="en-GB" sz="1200"/>
          </a:p>
        </p:txBody>
      </p:sp>
    </p:spTree>
    <p:extLst>
      <p:ext uri="{BB962C8B-B14F-4D97-AF65-F5344CB8AC3E}">
        <p14:creationId xmlns:p14="http://schemas.microsoft.com/office/powerpoint/2010/main" val="2935733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39AB3-F71D-4F47-A782-CDB8511810DE}" type="slidenum">
              <a:rPr lang="en-US"/>
              <a:pPr/>
              <a:t>32</a:t>
            </a:fld>
            <a:endParaRPr lang="en-US"/>
          </a:p>
        </p:txBody>
      </p:sp>
      <p:sp>
        <p:nvSpPr>
          <p:cNvPr id="586756" name="Rectangle 4"/>
          <p:cNvSpPr>
            <a:spLocks noGrp="1" noRot="1" noChangeAspect="1" noChangeArrowheads="1" noTextEdit="1"/>
          </p:cNvSpPr>
          <p:nvPr>
            <p:ph type="sldImg"/>
          </p:nvPr>
        </p:nvSpPr>
        <p:spPr>
          <a:xfrm>
            <a:off x="1135064" y="686235"/>
            <a:ext cx="4587875" cy="3428012"/>
          </a:xfrm>
          <a:ln/>
        </p:spPr>
      </p:sp>
      <p:sp>
        <p:nvSpPr>
          <p:cNvPr id="586757" name="Rectangle 5"/>
          <p:cNvSpPr>
            <a:spLocks noGrp="1" noChangeArrowheads="1"/>
          </p:cNvSpPr>
          <p:nvPr>
            <p:ph type="body" idx="1"/>
          </p:nvPr>
        </p:nvSpPr>
        <p:spPr/>
        <p:txBody>
          <a:bodyPr/>
          <a:lstStyle/>
          <a:p>
            <a:r>
              <a:rPr lang="en-GB"/>
              <a:t>First of all, C# was designed from the ground up to support components concepts like events, methods and properties.</a:t>
            </a:r>
          </a:p>
          <a:p>
            <a:r>
              <a:rPr lang="en-GB"/>
              <a:t>Second, everything is an object, which allows us to create some really clean designs.</a:t>
            </a:r>
          </a:p>
          <a:p>
            <a:r>
              <a:rPr lang="en-GB"/>
              <a:t>Third, it was designed to make it easy to create robust and maintainable software</a:t>
            </a:r>
          </a:p>
          <a:p>
            <a:r>
              <a:rPr lang="en-GB"/>
              <a:t>And finally, it should be able to integrate easily with everything that already exists, preserving your investment.</a:t>
            </a:r>
          </a:p>
          <a:p>
            <a:endParaRPr lang="en-GB"/>
          </a:p>
        </p:txBody>
      </p:sp>
    </p:spTree>
    <p:extLst>
      <p:ext uri="{BB962C8B-B14F-4D97-AF65-F5344CB8AC3E}">
        <p14:creationId xmlns:p14="http://schemas.microsoft.com/office/powerpoint/2010/main" val="1343619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CA302-6DCE-42B0-8940-D00E0E0F0019}" type="slidenum">
              <a:rPr lang="en-US"/>
              <a:pPr/>
              <a:t>33</a:t>
            </a:fld>
            <a:endParaRPr lang="en-US"/>
          </a:p>
        </p:txBody>
      </p:sp>
      <p:sp>
        <p:nvSpPr>
          <p:cNvPr id="588804" name="Rectangle 4"/>
          <p:cNvSpPr>
            <a:spLocks noGrp="1" noRot="1" noChangeAspect="1" noChangeArrowheads="1" noTextEdit="1"/>
          </p:cNvSpPr>
          <p:nvPr>
            <p:ph type="sldImg"/>
          </p:nvPr>
        </p:nvSpPr>
        <p:spPr>
          <a:xfrm>
            <a:off x="1135064" y="686235"/>
            <a:ext cx="4587875" cy="3428012"/>
          </a:xfrm>
          <a:ln/>
        </p:spPr>
      </p:sp>
      <p:sp>
        <p:nvSpPr>
          <p:cNvPr id="588805" name="Rectangle 5"/>
          <p:cNvSpPr>
            <a:spLocks noGrp="1" noChangeArrowheads="1"/>
          </p:cNvSpPr>
          <p:nvPr>
            <p:ph type="body" idx="1"/>
          </p:nvPr>
        </p:nvSpPr>
        <p:spPr/>
        <p:txBody>
          <a:bodyPr/>
          <a:lstStyle/>
          <a:p>
            <a:r>
              <a:rPr lang="en-US" sz="1000"/>
              <a:t>C# is component-oriented, but first, what is a component?  The definition of a component is still contentious.  However, there is agreement that components address issues of reuse and deployment, as opposed to objects, which are language-specific concepts.</a:t>
            </a:r>
          </a:p>
        </p:txBody>
      </p:sp>
    </p:spTree>
    <p:extLst>
      <p:ext uri="{BB962C8B-B14F-4D97-AF65-F5344CB8AC3E}">
        <p14:creationId xmlns:p14="http://schemas.microsoft.com/office/powerpoint/2010/main" val="129404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54F77-5709-40FB-8B86-1A820E07F8A5}" type="slidenum">
              <a:rPr lang="en-US"/>
              <a:pPr/>
              <a:t>34</a:t>
            </a:fld>
            <a:endParaRPr lang="en-US"/>
          </a:p>
        </p:txBody>
      </p:sp>
      <p:sp>
        <p:nvSpPr>
          <p:cNvPr id="880642" name="Rectangle 2"/>
          <p:cNvSpPr>
            <a:spLocks noGrp="1" noRot="1" noChangeAspect="1" noChangeArrowheads="1" noTextEdit="1"/>
          </p:cNvSpPr>
          <p:nvPr>
            <p:ph type="sldImg"/>
          </p:nvPr>
        </p:nvSpPr>
        <p:spPr>
          <a:xfrm>
            <a:off x="1135064" y="686235"/>
            <a:ext cx="4587875" cy="3428012"/>
          </a:xfrm>
          <a:ln/>
        </p:spPr>
      </p:sp>
      <p:sp>
        <p:nvSpPr>
          <p:cNvPr id="880643" name="Rectangle 3"/>
          <p:cNvSpPr>
            <a:spLocks noGrp="1" noChangeArrowheads="1"/>
          </p:cNvSpPr>
          <p:nvPr>
            <p:ph type="body" idx="1"/>
          </p:nvPr>
        </p:nvSpPr>
        <p:spPr/>
        <p:txBody>
          <a:bodyPr>
            <a:normAutofit lnSpcReduction="10000"/>
          </a:bodyPr>
          <a:lstStyle/>
          <a:p>
            <a:pPr>
              <a:lnSpc>
                <a:spcPct val="90000"/>
              </a:lnSpc>
            </a:pPr>
            <a:r>
              <a:rPr lang="en-GB" sz="1400"/>
              <a:t>C# is a Component Oriented Language</a:t>
            </a:r>
          </a:p>
          <a:p>
            <a:pPr>
              <a:lnSpc>
                <a:spcPct val="90000"/>
              </a:lnSpc>
            </a:pPr>
            <a:endParaRPr lang="en-GB" sz="1400"/>
          </a:p>
          <a:p>
            <a:pPr>
              <a:lnSpc>
                <a:spcPct val="90000"/>
              </a:lnSpc>
            </a:pPr>
            <a:r>
              <a:rPr lang="en-GB" sz="1400"/>
              <a:t>First of all, C# was designed from the ground up to support components. It is the first language in the C/C++ family to support the concepts of components. But what defines a component? Basically it is the not only classes and methods, but also properties and events. It is not that is not possible to do component based development in C++, but you must rely usually on coding conventions like to define a property, let’s name this method as GetSomething and SetSomething. If you want to support events then it means that you need to implement this and that interface. In C#, the concept of properties, methods and events are all native. In fact, C++ only supports the concept of methods. Just as an analogy, it is not impossible to write object oriented programs in C, it is only harder than in C++. The same applies to component based development in C++ vs. C#.</a:t>
            </a:r>
          </a:p>
          <a:p>
            <a:pPr>
              <a:lnSpc>
                <a:spcPct val="90000"/>
              </a:lnSpc>
            </a:pPr>
            <a:r>
              <a:rPr lang="en-GB" sz="1400"/>
              <a:t>Also when you move to component based development you have to think in a number of other factors like separate files to describe my components, like header files in C++, IDL to describe component interfaces and so on. In C# none of these are needed since it has built-in support for these concepts, enabling what we call one stop programming, so everything can be described in the source code, instead of requiring separate files.</a:t>
            </a:r>
          </a:p>
          <a:p>
            <a:pPr>
              <a:lnSpc>
                <a:spcPct val="90000"/>
              </a:lnSpc>
            </a:pPr>
            <a:endParaRPr lang="en-GB" sz="1400"/>
          </a:p>
        </p:txBody>
      </p:sp>
    </p:spTree>
    <p:extLst>
      <p:ext uri="{BB962C8B-B14F-4D97-AF65-F5344CB8AC3E}">
        <p14:creationId xmlns:p14="http://schemas.microsoft.com/office/powerpoint/2010/main" val="155803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B47A-8ECA-4139-9C07-BEF18BB62DE2}" type="slidenum">
              <a:rPr lang="en-US"/>
              <a:pPr/>
              <a:t>35</a:t>
            </a:fld>
            <a:endParaRPr lang="en-US"/>
          </a:p>
        </p:txBody>
      </p:sp>
      <p:sp>
        <p:nvSpPr>
          <p:cNvPr id="590852" name="Rectangle 4"/>
          <p:cNvSpPr>
            <a:spLocks noGrp="1" noRot="1" noChangeAspect="1" noChangeArrowheads="1" noTextEdit="1"/>
          </p:cNvSpPr>
          <p:nvPr>
            <p:ph type="sldImg"/>
          </p:nvPr>
        </p:nvSpPr>
        <p:spPr>
          <a:xfrm>
            <a:off x="1135064" y="686235"/>
            <a:ext cx="4587875" cy="3428012"/>
          </a:xfrm>
          <a:ln/>
        </p:spPr>
      </p:sp>
      <p:sp>
        <p:nvSpPr>
          <p:cNvPr id="590853" name="Rectangle 5"/>
          <p:cNvSpPr>
            <a:spLocks noGrp="1" noChangeArrowheads="1"/>
          </p:cNvSpPr>
          <p:nvPr>
            <p:ph type="body" idx="1"/>
          </p:nvPr>
        </p:nvSpPr>
        <p:spPr/>
        <p:txBody>
          <a:bodyPr/>
          <a:lstStyle/>
          <a:p>
            <a:r>
              <a:rPr lang="en-GB" sz="1000"/>
              <a:t>Everything is an Object</a:t>
            </a:r>
          </a:p>
          <a:p>
            <a:endParaRPr lang="en-GB" sz="1000"/>
          </a:p>
          <a:p>
            <a:r>
              <a:rPr lang="en-GB" sz="1000"/>
              <a:t>There are two different schools here: the purists like Smalltalk where everything is an object and C++ or Java, where primitive types are treated differently for performance reasons. Typically, when everything is an object, it means that every time that you do a simple operation like adding to numbers, it will incur on a heap allocation, which is quite expensive from the CPU standpoint compared to a stack allocated piece of memory. On the other hand, when languages threat primitive types as magic types, it means that if you implement a generic class, like a collection or array, it is not truly generic, because you either have to implement one version for each primitive type or you have to write wrapper classes to each of the primitive types so they can behave as an object.</a:t>
            </a:r>
          </a:p>
          <a:p>
            <a:r>
              <a:rPr lang="en-GB" sz="1000"/>
              <a:t>In C#, it is possible if you declare a primitive type, it is created on the stack, with all performance benefits that this brings. However it is possible to assign an integer to an object, and the runtime will automatically allocate the memory on the heap to accommodate the integer and threat it as an object. This happens automatically without requiring the programmer to write an wrapper class.</a:t>
            </a:r>
          </a:p>
          <a:p>
            <a:r>
              <a:rPr lang="en-GB" sz="1000"/>
              <a:t>Just as a side note for VB programmers: you can compare a stack allocation to a stack of paper where you can only write to the top page. As soon as you enter a function or sub you get a new page and you’re done (exit the function) you just throw away the top page. Let’s say that garbage management is really simple in this scenario. </a:t>
            </a:r>
          </a:p>
          <a:p>
            <a:r>
              <a:rPr lang="en-GB" sz="1000"/>
              <a:t>Heap allocation is like having multiple pages at your disposal and also they don’t necessary vanish when your function ends. You can imagine that it is a lot more complex, because a piece of data on page 2 could be disposed, but another piece on the same page could still be needed by a different part of the code. In other words, a lot more management is necessary. </a:t>
            </a:r>
          </a:p>
        </p:txBody>
      </p:sp>
    </p:spTree>
    <p:extLst>
      <p:ext uri="{BB962C8B-B14F-4D97-AF65-F5344CB8AC3E}">
        <p14:creationId xmlns:p14="http://schemas.microsoft.com/office/powerpoint/2010/main" val="3747126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F8FFC-FB60-4B61-8F2A-8780B0118A0F}" type="slidenum">
              <a:rPr lang="en-US"/>
              <a:pPr/>
              <a:t>36</a:t>
            </a:fld>
            <a:endParaRPr lang="en-US"/>
          </a:p>
        </p:txBody>
      </p:sp>
      <p:sp>
        <p:nvSpPr>
          <p:cNvPr id="592900" name="Rectangle 4"/>
          <p:cNvSpPr>
            <a:spLocks noGrp="1" noRot="1" noChangeAspect="1" noChangeArrowheads="1" noTextEdit="1"/>
          </p:cNvSpPr>
          <p:nvPr>
            <p:ph type="sldImg"/>
          </p:nvPr>
        </p:nvSpPr>
        <p:spPr>
          <a:xfrm>
            <a:off x="1135064" y="686235"/>
            <a:ext cx="4587875" cy="3428012"/>
          </a:xfrm>
          <a:ln/>
        </p:spPr>
      </p:sp>
      <p:sp>
        <p:nvSpPr>
          <p:cNvPr id="592901" name="Rectangle 5"/>
          <p:cNvSpPr>
            <a:spLocks noGrp="1" noChangeArrowheads="1"/>
          </p:cNvSpPr>
          <p:nvPr>
            <p:ph type="body" idx="1"/>
          </p:nvPr>
        </p:nvSpPr>
        <p:spPr/>
        <p:txBody>
          <a:bodyPr/>
          <a:lstStyle/>
          <a:p>
            <a:pPr>
              <a:lnSpc>
                <a:spcPct val="90000"/>
              </a:lnSpc>
            </a:pPr>
            <a:r>
              <a:rPr lang="en-GB"/>
              <a:t>Prevent common mistakes from other languages</a:t>
            </a:r>
          </a:p>
          <a:p>
            <a:pPr>
              <a:lnSpc>
                <a:spcPct val="90000"/>
              </a:lnSpc>
            </a:pPr>
            <a:endParaRPr lang="en-GB"/>
          </a:p>
          <a:p>
            <a:pPr>
              <a:lnSpc>
                <a:spcPct val="90000"/>
              </a:lnSpc>
            </a:pPr>
            <a:r>
              <a:rPr lang="en-GB"/>
              <a:t>C# has a lot of features to make it easier to create robust software.</a:t>
            </a:r>
          </a:p>
          <a:p>
            <a:pPr>
              <a:lnSpc>
                <a:spcPct val="90000"/>
              </a:lnSpc>
            </a:pPr>
            <a:r>
              <a:rPr lang="en-GB"/>
              <a:t>Every C++ programmer knows how easy is to have a pointer to an object that was already de-allocated. C# provides automatically garbage collection through the Common Language Runtime.</a:t>
            </a:r>
          </a:p>
          <a:p>
            <a:pPr>
              <a:lnSpc>
                <a:spcPct val="90000"/>
              </a:lnSpc>
            </a:pPr>
            <a:r>
              <a:rPr lang="en-GB"/>
              <a:t>Also, if you think about how error were handle in most of the code today, they’re mostly based on checking return codes. Exceptions provides a way to write a less code while at the same time providing a much more robust error handling mechanism. Not only exception handling is implemented in the language but it is also a inherent part of the .NET Framework</a:t>
            </a:r>
          </a:p>
          <a:p>
            <a:pPr>
              <a:lnSpc>
                <a:spcPct val="90000"/>
              </a:lnSpc>
            </a:pPr>
            <a:r>
              <a:rPr lang="en-GB"/>
              <a:t>Another point is that all variables are automatically initialised and it is impossible to do unsafe casts. </a:t>
            </a:r>
          </a:p>
          <a:p>
            <a:pPr>
              <a:lnSpc>
                <a:spcPct val="90000"/>
              </a:lnSpc>
            </a:pPr>
            <a:r>
              <a:rPr lang="en-GB"/>
              <a:t>Finally, C# is one of the first languages that provides a versioning semantics to easily support old and new clients.</a:t>
            </a:r>
          </a:p>
          <a:p>
            <a:pPr>
              <a:lnSpc>
                <a:spcPct val="90000"/>
              </a:lnSpc>
            </a:pPr>
            <a:endParaRPr lang="en-GB"/>
          </a:p>
        </p:txBody>
      </p:sp>
    </p:spTree>
    <p:extLst>
      <p:ext uri="{BB962C8B-B14F-4D97-AF65-F5344CB8AC3E}">
        <p14:creationId xmlns:p14="http://schemas.microsoft.com/office/powerpoint/2010/main" val="1160271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5E669-D065-422B-8766-5E41DEB791B9}" type="slidenum">
              <a:rPr lang="en-US"/>
              <a:pPr/>
              <a:t>37</a:t>
            </a:fld>
            <a:endParaRPr lang="en-US"/>
          </a:p>
        </p:txBody>
      </p:sp>
      <p:sp>
        <p:nvSpPr>
          <p:cNvPr id="594948" name="Rectangle 4"/>
          <p:cNvSpPr>
            <a:spLocks noGrp="1" noRot="1" noChangeAspect="1" noChangeArrowheads="1" noTextEdit="1"/>
          </p:cNvSpPr>
          <p:nvPr>
            <p:ph type="sldImg"/>
          </p:nvPr>
        </p:nvSpPr>
        <p:spPr>
          <a:xfrm>
            <a:off x="1135064" y="686235"/>
            <a:ext cx="4587875" cy="3428012"/>
          </a:xfrm>
          <a:ln/>
        </p:spPr>
      </p:sp>
      <p:sp>
        <p:nvSpPr>
          <p:cNvPr id="594949" name="Rectangle 5"/>
          <p:cNvSpPr>
            <a:spLocks noGrp="1" noChangeArrowheads="1"/>
          </p:cNvSpPr>
          <p:nvPr>
            <p:ph type="body" idx="1"/>
          </p:nvPr>
        </p:nvSpPr>
        <p:spPr/>
        <p:txBody>
          <a:bodyPr/>
          <a:lstStyle/>
          <a:p>
            <a:r>
              <a:rPr lang="en-GB" sz="1400"/>
              <a:t>Leverage C++ knowledge, interoperability and rich class library</a:t>
            </a:r>
          </a:p>
          <a:p>
            <a:endParaRPr lang="en-GB" sz="1400"/>
          </a:p>
          <a:p>
            <a:r>
              <a:rPr lang="en-GB" sz="1400"/>
              <a:t>First of all, since C# was based on C++, C++ programmers will adapt really quick.</a:t>
            </a:r>
          </a:p>
          <a:p>
            <a:r>
              <a:rPr lang="en-GB" sz="1400"/>
              <a:t>Second, interoperability is a key theme in the .NET Framework. So it is really easy to integrate C# code with existing applications</a:t>
            </a:r>
          </a:p>
          <a:p>
            <a:r>
              <a:rPr lang="en-GB" sz="1400"/>
              <a:t>Finally, the .NET Framework provides a very, very rich set of services that will make developers really productive.</a:t>
            </a:r>
          </a:p>
          <a:p>
            <a:endParaRPr lang="en-US" sz="1400"/>
          </a:p>
        </p:txBody>
      </p:sp>
    </p:spTree>
    <p:extLst>
      <p:ext uri="{BB962C8B-B14F-4D97-AF65-F5344CB8AC3E}">
        <p14:creationId xmlns:p14="http://schemas.microsoft.com/office/powerpoint/2010/main" val="1928683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82DB1-FD97-4632-A98B-64FBA0E43A37}" type="slidenum">
              <a:rPr lang="en-US"/>
              <a:pPr/>
              <a:t>39</a:t>
            </a:fld>
            <a:endParaRPr lang="en-US"/>
          </a:p>
        </p:txBody>
      </p:sp>
      <p:sp>
        <p:nvSpPr>
          <p:cNvPr id="1210370" name="Rectangle 2"/>
          <p:cNvSpPr>
            <a:spLocks noGrp="1" noRot="1" noChangeAspect="1" noChangeArrowheads="1" noTextEdit="1"/>
          </p:cNvSpPr>
          <p:nvPr>
            <p:ph type="sldImg"/>
          </p:nvPr>
        </p:nvSpPr>
        <p:spPr>
          <a:xfrm>
            <a:off x="1135064" y="686235"/>
            <a:ext cx="4587875" cy="3428012"/>
          </a:xfrm>
          <a:ln/>
        </p:spPr>
      </p:sp>
      <p:sp>
        <p:nvSpPr>
          <p:cNvPr id="1210371" name="Rectangle 3"/>
          <p:cNvSpPr>
            <a:spLocks noGrp="1" noChangeArrowheads="1"/>
          </p:cNvSpPr>
          <p:nvPr>
            <p:ph type="body" idx="1"/>
          </p:nvPr>
        </p:nvSpPr>
        <p:spPr/>
        <p:txBody>
          <a:bodyPr/>
          <a:lstStyle/>
          <a:p>
            <a:r>
              <a:rPr lang="en-US"/>
              <a:t>In most other purely object-oriented languages one would say that a program is a collection of classes.</a:t>
            </a:r>
          </a:p>
          <a:p>
            <a:endParaRPr lang="en-US"/>
          </a:p>
          <a:p>
            <a:r>
              <a:rPr lang="en-US"/>
              <a:t>Not all types have all capabilities; e.g. enums are fairly constrained.</a:t>
            </a:r>
          </a:p>
        </p:txBody>
      </p:sp>
    </p:spTree>
    <p:extLst>
      <p:ext uri="{BB962C8B-B14F-4D97-AF65-F5344CB8AC3E}">
        <p14:creationId xmlns:p14="http://schemas.microsoft.com/office/powerpoint/2010/main" val="1444037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4035" name="Rectangle 5"/>
          <p:cNvSpPr>
            <a:spLocks noGrp="1" noChangeArrowheads="1"/>
          </p:cNvSpPr>
          <p:nvPr>
            <p:ph type="sldNum" sz="quarter" idx="5"/>
          </p:nvPr>
        </p:nvSpPr>
        <p:spPr>
          <a:noFill/>
        </p:spPr>
        <p:txBody>
          <a:bodyPr/>
          <a:lstStyle/>
          <a:p>
            <a:r>
              <a:rPr lang="en-US" smtClean="0"/>
              <a:t>                         </a:t>
            </a:r>
            <a:fld id="{6852C6AE-0BDF-4796-997E-2E673A286CEF}" type="slidenum">
              <a:rPr lang="en-US" smtClean="0"/>
              <a:pPr/>
              <a:t>3</a:t>
            </a:fld>
            <a:endParaRPr lang="en-US" smtClean="0"/>
          </a:p>
        </p:txBody>
      </p:sp>
      <p:sp>
        <p:nvSpPr>
          <p:cNvPr id="44036" name="Rectangle 2"/>
          <p:cNvSpPr>
            <a:spLocks noGrp="1" noRot="1" noChangeAspect="1" noChangeArrowheads="1" noTextEdit="1"/>
          </p:cNvSpPr>
          <p:nvPr>
            <p:ph type="sldImg"/>
          </p:nvPr>
        </p:nvSpPr>
        <p:spPr>
          <a:xfrm>
            <a:off x="1143000" y="685800"/>
            <a:ext cx="4572000" cy="3429000"/>
          </a:xfrm>
          <a:ln/>
        </p:spPr>
      </p:sp>
      <p:sp>
        <p:nvSpPr>
          <p:cNvPr id="4403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8791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8F8BF-CF6A-4DD1-AA5C-1C89566B7B39}" type="slidenum">
              <a:rPr lang="en-US"/>
              <a:pPr/>
              <a:t>40</a:t>
            </a:fld>
            <a:endParaRPr lang="en-US"/>
          </a:p>
        </p:txBody>
      </p:sp>
      <p:sp>
        <p:nvSpPr>
          <p:cNvPr id="1212418" name="Rectangle 2"/>
          <p:cNvSpPr>
            <a:spLocks noGrp="1" noRot="1" noChangeAspect="1" noChangeArrowheads="1" noTextEdit="1"/>
          </p:cNvSpPr>
          <p:nvPr>
            <p:ph type="sldImg"/>
          </p:nvPr>
        </p:nvSpPr>
        <p:spPr>
          <a:xfrm>
            <a:off x="1135064" y="686235"/>
            <a:ext cx="4587875" cy="3428012"/>
          </a:xfrm>
          <a:ln/>
        </p:spPr>
      </p:sp>
      <p:sp>
        <p:nvSpPr>
          <p:cNvPr id="1212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0558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39E5D-165F-4655-8B1E-BB75674D7EA1}" type="slidenum">
              <a:rPr lang="en-US"/>
              <a:pPr/>
              <a:t>42</a:t>
            </a:fld>
            <a:endParaRPr lang="en-US"/>
          </a:p>
        </p:txBody>
      </p:sp>
      <p:sp>
        <p:nvSpPr>
          <p:cNvPr id="883714" name="Rectangle 2"/>
          <p:cNvSpPr>
            <a:spLocks noGrp="1" noRot="1" noChangeAspect="1" noChangeArrowheads="1" noTextEdit="1"/>
          </p:cNvSpPr>
          <p:nvPr>
            <p:ph type="sldImg"/>
          </p:nvPr>
        </p:nvSpPr>
        <p:spPr>
          <a:xfrm>
            <a:off x="1143000" y="685800"/>
            <a:ext cx="4572000" cy="3429000"/>
          </a:xfrm>
          <a:ln/>
        </p:spPr>
      </p:sp>
      <p:sp>
        <p:nvSpPr>
          <p:cNvPr id="883715" name="Rectangle 3"/>
          <p:cNvSpPr>
            <a:spLocks noGrp="1" noChangeArrowheads="1"/>
          </p:cNvSpPr>
          <p:nvPr>
            <p:ph type="body" idx="1"/>
          </p:nvPr>
        </p:nvSpPr>
        <p:spPr/>
        <p:txBody>
          <a:bodyPr/>
          <a:lstStyle/>
          <a:p>
            <a:r>
              <a:rPr lang="en-GB"/>
              <a:t>In C# you have value types that directly hold the data on the stack and reference types that keeps a reference on the stack, but allocates the real memory on the heap. </a:t>
            </a:r>
          </a:p>
          <a:p>
            <a:r>
              <a:rPr lang="en-GB"/>
              <a:t>Also have pointer types in unsafe code.  Will discuss those in Part 2.</a:t>
            </a:r>
          </a:p>
        </p:txBody>
      </p:sp>
    </p:spTree>
    <p:extLst>
      <p:ext uri="{BB962C8B-B14F-4D97-AF65-F5344CB8AC3E}">
        <p14:creationId xmlns:p14="http://schemas.microsoft.com/office/powerpoint/2010/main" val="1118703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B892DA-CAE5-41F3-8376-2859A47D955B}" type="slidenum">
              <a:rPr lang="en-US"/>
              <a:pPr/>
              <a:t>43</a:t>
            </a:fld>
            <a:endParaRPr lang="en-US"/>
          </a:p>
        </p:txBody>
      </p:sp>
      <p:sp>
        <p:nvSpPr>
          <p:cNvPr id="886786" name="Rectangle 2"/>
          <p:cNvSpPr>
            <a:spLocks noGrp="1" noRot="1" noChangeAspect="1" noChangeArrowheads="1" noTextEdit="1"/>
          </p:cNvSpPr>
          <p:nvPr>
            <p:ph type="sldImg"/>
          </p:nvPr>
        </p:nvSpPr>
        <p:spPr>
          <a:xfrm>
            <a:off x="1143000" y="685800"/>
            <a:ext cx="4572000" cy="3429000"/>
          </a:xfrm>
          <a:ln/>
        </p:spPr>
      </p:sp>
      <p:sp>
        <p:nvSpPr>
          <p:cNvPr id="886787" name="Rectangle 3"/>
          <p:cNvSpPr>
            <a:spLocks noGrp="1" noChangeArrowheads="1"/>
          </p:cNvSpPr>
          <p:nvPr>
            <p:ph type="body" idx="1"/>
          </p:nvPr>
        </p:nvSpPr>
        <p:spPr/>
        <p:txBody>
          <a:bodyPr/>
          <a:lstStyle/>
          <a:p>
            <a:r>
              <a:rPr lang="en-GB"/>
              <a:t>Structs and classes can be user-defined.</a:t>
            </a:r>
          </a:p>
        </p:txBody>
      </p:sp>
    </p:spTree>
    <p:extLst>
      <p:ext uri="{BB962C8B-B14F-4D97-AF65-F5344CB8AC3E}">
        <p14:creationId xmlns:p14="http://schemas.microsoft.com/office/powerpoint/2010/main" val="2426841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F0FF2-4733-414C-83CA-C33A1D23BF3A}" type="slidenum">
              <a:rPr lang="en-US"/>
              <a:pPr/>
              <a:t>48</a:t>
            </a:fld>
            <a:endParaRPr lang="en-US"/>
          </a:p>
        </p:txBody>
      </p:sp>
      <p:sp>
        <p:nvSpPr>
          <p:cNvPr id="902146" name="Rectangle 2"/>
          <p:cNvSpPr>
            <a:spLocks noGrp="1" noRot="1" noChangeAspect="1" noChangeArrowheads="1" noTextEdit="1"/>
          </p:cNvSpPr>
          <p:nvPr>
            <p:ph type="sldImg"/>
          </p:nvPr>
        </p:nvSpPr>
        <p:spPr>
          <a:xfrm>
            <a:off x="1143000" y="685800"/>
            <a:ext cx="4572000" cy="3429000"/>
          </a:xfrm>
          <a:ln/>
        </p:spPr>
      </p:sp>
      <p:sp>
        <p:nvSpPr>
          <p:cNvPr id="902147" name="Rectangle 3"/>
          <p:cNvSpPr>
            <a:spLocks noGrp="1" noChangeArrowheads="1"/>
          </p:cNvSpPr>
          <p:nvPr>
            <p:ph type="body" idx="1"/>
          </p:nvPr>
        </p:nvSpPr>
        <p:spPr/>
        <p:txBody>
          <a:bodyPr/>
          <a:lstStyle/>
          <a:p>
            <a:r>
              <a:rPr lang="en-GB"/>
              <a:t>Everything inherits from object, including primitive types, structs or classes.</a:t>
            </a:r>
          </a:p>
        </p:txBody>
      </p:sp>
    </p:spTree>
    <p:extLst>
      <p:ext uri="{BB962C8B-B14F-4D97-AF65-F5344CB8AC3E}">
        <p14:creationId xmlns:p14="http://schemas.microsoft.com/office/powerpoint/2010/main" val="3404956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2031D6-64EA-448D-BDE5-5F1F17353015}" type="slidenum">
              <a:rPr lang="en-US"/>
              <a:pPr/>
              <a:t>49</a:t>
            </a:fld>
            <a:endParaRPr lang="en-US"/>
          </a:p>
        </p:txBody>
      </p:sp>
      <p:sp>
        <p:nvSpPr>
          <p:cNvPr id="1287170" name="Rectangle 2"/>
          <p:cNvSpPr>
            <a:spLocks noGrp="1" noRot="1" noChangeAspect="1" noChangeArrowheads="1" noTextEdit="1"/>
          </p:cNvSpPr>
          <p:nvPr>
            <p:ph type="sldImg"/>
          </p:nvPr>
        </p:nvSpPr>
        <p:spPr>
          <a:xfrm>
            <a:off x="1143000" y="685800"/>
            <a:ext cx="4572000" cy="3429000"/>
          </a:xfrm>
          <a:ln/>
        </p:spPr>
      </p:sp>
      <p:sp>
        <p:nvSpPr>
          <p:cNvPr id="1287171" name="Rectangle 3"/>
          <p:cNvSpPr>
            <a:spLocks noGrp="1" noChangeArrowheads="1"/>
          </p:cNvSpPr>
          <p:nvPr>
            <p:ph type="body" idx="1"/>
          </p:nvPr>
        </p:nvSpPr>
        <p:spPr/>
        <p:txBody>
          <a:bodyPr/>
          <a:lstStyle/>
          <a:p>
            <a:r>
              <a:rPr lang="en-US"/>
              <a:t>The example shows a function, Poly(), that is called with different types of arguments.</a:t>
            </a:r>
          </a:p>
        </p:txBody>
      </p:sp>
    </p:spTree>
    <p:extLst>
      <p:ext uri="{BB962C8B-B14F-4D97-AF65-F5344CB8AC3E}">
        <p14:creationId xmlns:p14="http://schemas.microsoft.com/office/powerpoint/2010/main" val="2966066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2B214-2AE5-497C-8535-C9BF8D21D634}" type="slidenum">
              <a:rPr lang="en-US"/>
              <a:pPr/>
              <a:t>51</a:t>
            </a:fld>
            <a:endParaRPr lang="en-US"/>
          </a:p>
        </p:txBody>
      </p:sp>
      <p:sp>
        <p:nvSpPr>
          <p:cNvPr id="943106" name="Rectangle 2"/>
          <p:cNvSpPr>
            <a:spLocks noGrp="1" noRot="1" noChangeAspect="1" noChangeArrowheads="1" noTextEdit="1"/>
          </p:cNvSpPr>
          <p:nvPr>
            <p:ph type="sldImg"/>
          </p:nvPr>
        </p:nvSpPr>
        <p:spPr>
          <a:xfrm>
            <a:off x="1143000" y="685800"/>
            <a:ext cx="4572000" cy="3429000"/>
          </a:xfrm>
          <a:ln/>
        </p:spPr>
      </p:sp>
      <p:sp>
        <p:nvSpPr>
          <p:cNvPr id="943107" name="Rectangle 3"/>
          <p:cNvSpPr>
            <a:spLocks noGrp="1" noChangeArrowheads="1"/>
          </p:cNvSpPr>
          <p:nvPr>
            <p:ph type="body" idx="1"/>
          </p:nvPr>
        </p:nvSpPr>
        <p:spPr/>
        <p:txBody>
          <a:bodyPr/>
          <a:lstStyle/>
          <a:p>
            <a:r>
              <a:rPr lang="en-GB"/>
              <a:t>Boxing and Unboxing is one of the key innovations of C# language. Instead of requiring the programmer to write wrapper code to convert from stack based memory to heap memory, you just need to assign a value type to an object and C# takes care of allocating the memory in the heap and generating a copy of that on the heap. When you assign the object to a stack based int, the value is converted to the stack again. This process is what we call Boxing and Unboxing.</a:t>
            </a:r>
          </a:p>
          <a:p>
            <a:endParaRPr lang="en-US"/>
          </a:p>
          <a:p>
            <a:r>
              <a:rPr lang="en-US"/>
              <a:t>If an int is boxed, it still knows it’s an int.</a:t>
            </a:r>
          </a:p>
        </p:txBody>
      </p:sp>
    </p:spTree>
    <p:extLst>
      <p:ext uri="{BB962C8B-B14F-4D97-AF65-F5344CB8AC3E}">
        <p14:creationId xmlns:p14="http://schemas.microsoft.com/office/powerpoint/2010/main" val="2450603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3A408-6861-474E-867A-CD32EAFDAA32}" type="slidenum">
              <a:rPr lang="en-US"/>
              <a:pPr/>
              <a:t>52</a:t>
            </a:fld>
            <a:endParaRPr lang="en-US"/>
          </a:p>
        </p:txBody>
      </p:sp>
      <p:sp>
        <p:nvSpPr>
          <p:cNvPr id="922626" name="Rectangle 2"/>
          <p:cNvSpPr>
            <a:spLocks noGrp="1" noRot="1" noChangeAspect="1" noChangeArrowheads="1" noTextEdit="1"/>
          </p:cNvSpPr>
          <p:nvPr>
            <p:ph type="sldImg"/>
          </p:nvPr>
        </p:nvSpPr>
        <p:spPr>
          <a:xfrm>
            <a:off x="1143000" y="685800"/>
            <a:ext cx="4572000" cy="3429000"/>
          </a:xfrm>
          <a:ln/>
        </p:spPr>
      </p:sp>
      <p:sp>
        <p:nvSpPr>
          <p:cNvPr id="922627" name="Rectangle 3"/>
          <p:cNvSpPr>
            <a:spLocks noGrp="1" noChangeArrowheads="1"/>
          </p:cNvSpPr>
          <p:nvPr>
            <p:ph type="body" idx="1"/>
          </p:nvPr>
        </p:nvSpPr>
        <p:spPr/>
        <p:txBody>
          <a:bodyPr/>
          <a:lstStyle/>
          <a:p>
            <a:endParaRPr lang="en-GB" sz="1400"/>
          </a:p>
        </p:txBody>
      </p:sp>
    </p:spTree>
    <p:extLst>
      <p:ext uri="{BB962C8B-B14F-4D97-AF65-F5344CB8AC3E}">
        <p14:creationId xmlns:p14="http://schemas.microsoft.com/office/powerpoint/2010/main" val="1283708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BE60-F8FC-4F9E-BD1E-0FB63ACAFE10}" type="slidenum">
              <a:rPr lang="en-US"/>
              <a:pPr/>
              <a:t>53</a:t>
            </a:fld>
            <a:endParaRPr lang="en-US"/>
          </a:p>
        </p:txBody>
      </p:sp>
      <p:sp>
        <p:nvSpPr>
          <p:cNvPr id="924674" name="Rectangle 2"/>
          <p:cNvSpPr>
            <a:spLocks noGrp="1" noRot="1" noChangeAspect="1" noChangeArrowheads="1" noTextEdit="1"/>
          </p:cNvSpPr>
          <p:nvPr>
            <p:ph type="sldImg"/>
          </p:nvPr>
        </p:nvSpPr>
        <p:spPr>
          <a:xfrm>
            <a:off x="1143000" y="685800"/>
            <a:ext cx="4572000" cy="3429000"/>
          </a:xfrm>
          <a:ln/>
        </p:spPr>
      </p:sp>
      <p:sp>
        <p:nvSpPr>
          <p:cNvPr id="924675" name="Rectangle 3"/>
          <p:cNvSpPr>
            <a:spLocks noGrp="1" noChangeArrowheads="1"/>
          </p:cNvSpPr>
          <p:nvPr>
            <p:ph type="body" idx="1"/>
          </p:nvPr>
        </p:nvSpPr>
        <p:spPr/>
        <p:txBody>
          <a:bodyPr/>
          <a:lstStyle/>
          <a:p>
            <a:r>
              <a:rPr lang="en-GB"/>
              <a:t>Main benefits of the Unified Type System: </a:t>
            </a:r>
          </a:p>
          <a:p>
            <a:pPr>
              <a:buFontTx/>
              <a:buChar char="•"/>
            </a:pPr>
            <a:r>
              <a:rPr lang="en-GB"/>
              <a:t>No need of wrapper code to use base types in collections or arrays</a:t>
            </a:r>
          </a:p>
          <a:p>
            <a:pPr>
              <a:buFontTx/>
              <a:buChar char="•"/>
            </a:pPr>
            <a:r>
              <a:rPr lang="en-GB"/>
              <a:t>No Variants anymore</a:t>
            </a:r>
          </a:p>
        </p:txBody>
      </p:sp>
    </p:spTree>
    <p:extLst>
      <p:ext uri="{BB962C8B-B14F-4D97-AF65-F5344CB8AC3E}">
        <p14:creationId xmlns:p14="http://schemas.microsoft.com/office/powerpoint/2010/main" val="210282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0DBDA-7539-4649-B37D-9492CA6DFBB4}" type="slidenum">
              <a:rPr lang="en-US"/>
              <a:pPr/>
              <a:t>63</a:t>
            </a:fld>
            <a:endParaRPr lang="en-US"/>
          </a:p>
        </p:txBody>
      </p:sp>
      <p:sp>
        <p:nvSpPr>
          <p:cNvPr id="1125378" name="Rectangle 2"/>
          <p:cNvSpPr>
            <a:spLocks noGrp="1" noRot="1" noChangeAspect="1" noChangeArrowheads="1" noTextEdit="1"/>
          </p:cNvSpPr>
          <p:nvPr>
            <p:ph type="sldImg"/>
          </p:nvPr>
        </p:nvSpPr>
        <p:spPr>
          <a:xfrm>
            <a:off x="1135064" y="686235"/>
            <a:ext cx="4587875" cy="3428012"/>
          </a:xfrm>
          <a:ln/>
        </p:spPr>
      </p:sp>
      <p:sp>
        <p:nvSpPr>
          <p:cNvPr id="1125379" name="Rectangle 3"/>
          <p:cNvSpPr>
            <a:spLocks noGrp="1" noChangeArrowheads="1"/>
          </p:cNvSpPr>
          <p:nvPr>
            <p:ph type="body" idx="1"/>
          </p:nvPr>
        </p:nvSpPr>
        <p:spPr/>
        <p:txBody>
          <a:bodyPr/>
          <a:lstStyle/>
          <a:p>
            <a:r>
              <a:rPr lang="en-US"/>
              <a:t>Eliminating implicit conversions between numbers and bool can help find subtle bugs.</a:t>
            </a:r>
          </a:p>
        </p:txBody>
      </p:sp>
    </p:spTree>
    <p:extLst>
      <p:ext uri="{BB962C8B-B14F-4D97-AF65-F5344CB8AC3E}">
        <p14:creationId xmlns:p14="http://schemas.microsoft.com/office/powerpoint/2010/main" val="3589438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90CEBE-5F83-4899-9D00-A5CAA9123140}" type="slidenum">
              <a:rPr lang="en-US"/>
              <a:pPr/>
              <a:t>66</a:t>
            </a:fld>
            <a:endParaRPr lang="en-US"/>
          </a:p>
        </p:txBody>
      </p:sp>
      <p:sp>
        <p:nvSpPr>
          <p:cNvPr id="889858" name="Rectangle 2"/>
          <p:cNvSpPr>
            <a:spLocks noGrp="1" noRot="1" noChangeAspect="1" noChangeArrowheads="1" noTextEdit="1"/>
          </p:cNvSpPr>
          <p:nvPr>
            <p:ph type="sldImg"/>
          </p:nvPr>
        </p:nvSpPr>
        <p:spPr>
          <a:xfrm>
            <a:off x="1135064" y="686235"/>
            <a:ext cx="4587875" cy="3428012"/>
          </a:xfrm>
          <a:ln/>
        </p:spPr>
      </p:sp>
      <p:sp>
        <p:nvSpPr>
          <p:cNvPr id="88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29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5059" name="Rectangle 9"/>
          <p:cNvSpPr>
            <a:spLocks noGrp="1" noChangeArrowheads="1"/>
          </p:cNvSpPr>
          <p:nvPr>
            <p:ph type="sldNum" sz="quarter" idx="5"/>
          </p:nvPr>
        </p:nvSpPr>
        <p:spPr>
          <a:noFill/>
        </p:spPr>
        <p:txBody>
          <a:bodyPr/>
          <a:lstStyle/>
          <a:p>
            <a:r>
              <a:rPr lang="en-US" smtClean="0"/>
              <a:t>                         </a:t>
            </a:r>
            <a:fld id="{1C9C5BA1-37D1-4906-9978-71B8322B1806}" type="slidenum">
              <a:rPr lang="en-US" smtClean="0"/>
              <a:pPr/>
              <a:t>5</a:t>
            </a:fld>
            <a:endParaRPr lang="en-US" smtClean="0"/>
          </a:p>
        </p:txBody>
      </p:sp>
      <p:sp>
        <p:nvSpPr>
          <p:cNvPr id="45060"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5061" name="Rectangle 11"/>
          <p:cNvSpPr>
            <a:spLocks noGrp="1" noChangeArrowheads="1"/>
          </p:cNvSpPr>
          <p:nvPr>
            <p:ph type="dt" sz="quarter" idx="1"/>
          </p:nvPr>
        </p:nvSpPr>
        <p:spPr>
          <a:noFill/>
        </p:spPr>
        <p:txBody>
          <a:bodyPr/>
          <a:lstStyle/>
          <a:p>
            <a:r>
              <a:rPr lang="en-US" smtClean="0"/>
              <a:t>2.1 Introduction to .NET Technology</a:t>
            </a:r>
          </a:p>
        </p:txBody>
      </p:sp>
      <p:sp>
        <p:nvSpPr>
          <p:cNvPr id="45062" name="Rectangle 2"/>
          <p:cNvSpPr>
            <a:spLocks noGrp="1" noRot="1" noChangeAspect="1" noChangeArrowheads="1" noTextEdit="1"/>
          </p:cNvSpPr>
          <p:nvPr>
            <p:ph type="sldImg"/>
          </p:nvPr>
        </p:nvSpPr>
        <p:spPr>
          <a:xfrm>
            <a:off x="1143000" y="685800"/>
            <a:ext cx="4572000" cy="3429000"/>
          </a:xfrm>
          <a:ln/>
        </p:spPr>
      </p:sp>
      <p:sp>
        <p:nvSpPr>
          <p:cNvPr id="45063" name="Rectangle 3"/>
          <p:cNvSpPr>
            <a:spLocks noGrp="1" noChangeArrowheads="1"/>
          </p:cNvSpPr>
          <p:nvPr>
            <p:ph type="body" idx="1"/>
          </p:nvPr>
        </p:nvSpPr>
        <p:spPr>
          <a:xfrm>
            <a:off x="685800" y="4200525"/>
            <a:ext cx="5486400" cy="4562475"/>
          </a:xfrm>
          <a:noFill/>
          <a:ln/>
        </p:spPr>
        <p:txBody>
          <a:bodyPr/>
          <a:lstStyle/>
          <a:p>
            <a:pPr eaLnBrk="1" hangingPunct="1"/>
            <a:r>
              <a:rPr lang="en-US" b="1" smtClean="0"/>
              <a:t>Faculty Notes:</a:t>
            </a:r>
          </a:p>
          <a:p>
            <a:pPr eaLnBrk="1" hangingPunct="1"/>
            <a:endParaRPr lang="en-US" b="1" smtClean="0"/>
          </a:p>
        </p:txBody>
      </p:sp>
    </p:spTree>
    <p:extLst>
      <p:ext uri="{BB962C8B-B14F-4D97-AF65-F5344CB8AC3E}">
        <p14:creationId xmlns:p14="http://schemas.microsoft.com/office/powerpoint/2010/main" val="1356589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7ECBC-EE9D-42A1-8D69-7D779A6F901B}" type="slidenum">
              <a:rPr lang="en-US"/>
              <a:pPr/>
              <a:t>67</a:t>
            </a:fld>
            <a:endParaRPr lang="en-US"/>
          </a:p>
        </p:txBody>
      </p:sp>
      <p:sp>
        <p:nvSpPr>
          <p:cNvPr id="960514" name="Rectangle 2"/>
          <p:cNvSpPr>
            <a:spLocks noGrp="1" noRot="1" noChangeAspect="1" noChangeArrowheads="1" noTextEdit="1"/>
          </p:cNvSpPr>
          <p:nvPr>
            <p:ph type="sldImg"/>
          </p:nvPr>
        </p:nvSpPr>
        <p:spPr>
          <a:xfrm>
            <a:off x="1135064" y="686235"/>
            <a:ext cx="4587875" cy="3428012"/>
          </a:xfrm>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1328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831C9-F44A-4C18-A57A-452DBBF11706}" type="slidenum">
              <a:rPr lang="en-US"/>
              <a:pPr/>
              <a:t>72</a:t>
            </a:fld>
            <a:endParaRPr lang="en-US"/>
          </a:p>
        </p:txBody>
      </p:sp>
      <p:sp>
        <p:nvSpPr>
          <p:cNvPr id="905218" name="Rectangle 2"/>
          <p:cNvSpPr>
            <a:spLocks noGrp="1" noRot="1" noChangeAspect="1" noChangeArrowheads="1" noTextEdit="1"/>
          </p:cNvSpPr>
          <p:nvPr>
            <p:ph type="sldImg"/>
          </p:nvPr>
        </p:nvSpPr>
        <p:spPr>
          <a:xfrm>
            <a:off x="1135064" y="686235"/>
            <a:ext cx="4587875" cy="3428012"/>
          </a:xfrm>
          <a:ln/>
        </p:spPr>
      </p:sp>
      <p:sp>
        <p:nvSpPr>
          <p:cNvPr id="905219" name="Rectangle 3"/>
          <p:cNvSpPr>
            <a:spLocks noGrp="1" noChangeArrowheads="1"/>
          </p:cNvSpPr>
          <p:nvPr>
            <p:ph type="body" idx="1"/>
          </p:nvPr>
        </p:nvSpPr>
        <p:spPr/>
        <p:txBody>
          <a:bodyPr/>
          <a:lstStyle/>
          <a:p>
            <a:r>
              <a:rPr lang="en-GB"/>
              <a:t>Enums in C# are strongly typed, which means that you can’t assign a int enum to a long, or vice versa, avoiding some typical conversion mistakes.</a:t>
            </a:r>
          </a:p>
        </p:txBody>
      </p:sp>
    </p:spTree>
    <p:extLst>
      <p:ext uri="{BB962C8B-B14F-4D97-AF65-F5344CB8AC3E}">
        <p14:creationId xmlns:p14="http://schemas.microsoft.com/office/powerpoint/2010/main" val="1701080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1E376-B0B9-4658-9AF3-1877B563C60A}" type="slidenum">
              <a:rPr lang="en-US"/>
              <a:pPr/>
              <a:t>75</a:t>
            </a:fld>
            <a:endParaRPr lang="en-US"/>
          </a:p>
        </p:txBody>
      </p:sp>
      <p:sp>
        <p:nvSpPr>
          <p:cNvPr id="963586" name="Rectangle 2"/>
          <p:cNvSpPr>
            <a:spLocks noGrp="1" noRot="1" noChangeAspect="1" noChangeArrowheads="1" noTextEdit="1"/>
          </p:cNvSpPr>
          <p:nvPr>
            <p:ph type="sldImg"/>
          </p:nvPr>
        </p:nvSpPr>
        <p:spPr>
          <a:xfrm>
            <a:off x="1135064" y="686235"/>
            <a:ext cx="4587875" cy="3428012"/>
          </a:xfrm>
          <a:ln/>
        </p:spPr>
      </p:sp>
      <p:sp>
        <p:nvSpPr>
          <p:cNvPr id="96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428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9C677-C3D8-4E01-BDD7-5041751672CB}" type="slidenum">
              <a:rPr lang="en-US"/>
              <a:pPr/>
              <a:t>78</a:t>
            </a:fld>
            <a:endParaRPr lang="en-US"/>
          </a:p>
        </p:txBody>
      </p:sp>
      <p:sp>
        <p:nvSpPr>
          <p:cNvPr id="914434" name="Rectangle 2"/>
          <p:cNvSpPr>
            <a:spLocks noGrp="1" noRot="1" noChangeAspect="1" noChangeArrowheads="1" noTextEdit="1"/>
          </p:cNvSpPr>
          <p:nvPr>
            <p:ph type="sldImg"/>
          </p:nvPr>
        </p:nvSpPr>
        <p:spPr>
          <a:xfrm>
            <a:off x="1135064" y="686235"/>
            <a:ext cx="4587875" cy="3428012"/>
          </a:xfrm>
          <a:ln/>
        </p:spPr>
      </p:sp>
      <p:sp>
        <p:nvSpPr>
          <p:cNvPr id="914435" name="Rectangle 3"/>
          <p:cNvSpPr>
            <a:spLocks noGrp="1" noChangeArrowheads="1"/>
          </p:cNvSpPr>
          <p:nvPr>
            <p:ph type="body" idx="1"/>
          </p:nvPr>
        </p:nvSpPr>
        <p:spPr/>
        <p:txBody>
          <a:bodyPr/>
          <a:lstStyle/>
          <a:p>
            <a:r>
              <a:rPr lang="en-GB"/>
              <a:t>In scenarios where completely different objects need to support some kind of shared functionality like, let’s say, persist to XML, classes can implement interfaces that make then compatible with even if they don’t share the same base class. This provides most of the benefits of multiple class inheritance without the nasty side-effects that this usually brings.</a:t>
            </a:r>
          </a:p>
          <a:p>
            <a:endParaRPr lang="en-GB"/>
          </a:p>
        </p:txBody>
      </p:sp>
    </p:spTree>
    <p:extLst>
      <p:ext uri="{BB962C8B-B14F-4D97-AF65-F5344CB8AC3E}">
        <p14:creationId xmlns:p14="http://schemas.microsoft.com/office/powerpoint/2010/main" val="3284432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0EE95-E1D3-4C77-8350-F237D1B4CCFE}" type="slidenum">
              <a:rPr lang="en-US"/>
              <a:pPr/>
              <a:t>79</a:t>
            </a:fld>
            <a:endParaRPr lang="en-US"/>
          </a:p>
        </p:txBody>
      </p:sp>
      <p:sp>
        <p:nvSpPr>
          <p:cNvPr id="908290" name="Rectangle 2"/>
          <p:cNvSpPr>
            <a:spLocks noGrp="1" noRot="1" noChangeAspect="1" noChangeArrowheads="1" noTextEdit="1"/>
          </p:cNvSpPr>
          <p:nvPr>
            <p:ph type="sldImg"/>
          </p:nvPr>
        </p:nvSpPr>
        <p:spPr>
          <a:xfrm>
            <a:off x="1135064" y="686235"/>
            <a:ext cx="4587875" cy="3428012"/>
          </a:xfrm>
          <a:ln/>
        </p:spPr>
      </p:sp>
      <p:sp>
        <p:nvSpPr>
          <p:cNvPr id="908291" name="Rectangle 3"/>
          <p:cNvSpPr>
            <a:spLocks noGrp="1" noChangeArrowheads="1"/>
          </p:cNvSpPr>
          <p:nvPr>
            <p:ph type="body" idx="1"/>
          </p:nvPr>
        </p:nvSpPr>
        <p:spPr/>
        <p:txBody>
          <a:bodyPr/>
          <a:lstStyle/>
          <a:p>
            <a:r>
              <a:rPr lang="en-GB" sz="1200"/>
              <a:t>Classes in C# allow single inheritance and multiple interface inheritance. Each class can contain methods, properties, events, indexers, constants, constructors, destructors, operators and members can be static (can be accessed without an object instance) or instance member (require you to have a reference to an object first)</a:t>
            </a:r>
          </a:p>
          <a:p>
            <a:endParaRPr lang="en-US" sz="1200"/>
          </a:p>
        </p:txBody>
      </p:sp>
    </p:spTree>
    <p:extLst>
      <p:ext uri="{BB962C8B-B14F-4D97-AF65-F5344CB8AC3E}">
        <p14:creationId xmlns:p14="http://schemas.microsoft.com/office/powerpoint/2010/main" val="4143514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2A6DE-84EF-42B1-BD00-4D8083193838}" type="slidenum">
              <a:rPr lang="en-US"/>
              <a:pPr/>
              <a:t>80</a:t>
            </a:fld>
            <a:endParaRPr lang="en-US"/>
          </a:p>
        </p:txBody>
      </p:sp>
      <p:sp>
        <p:nvSpPr>
          <p:cNvPr id="1294338" name="Rectangle 2"/>
          <p:cNvSpPr>
            <a:spLocks noGrp="1" noRot="1" noChangeAspect="1" noChangeArrowheads="1" noTextEdit="1"/>
          </p:cNvSpPr>
          <p:nvPr>
            <p:ph type="sldImg"/>
          </p:nvPr>
        </p:nvSpPr>
        <p:spPr>
          <a:xfrm>
            <a:off x="1135064" y="686235"/>
            <a:ext cx="4587875" cy="3428012"/>
          </a:xfrm>
          <a:ln/>
        </p:spPr>
      </p:sp>
      <p:sp>
        <p:nvSpPr>
          <p:cNvPr id="1294339" name="Rectangle 3"/>
          <p:cNvSpPr>
            <a:spLocks noGrp="1" noChangeArrowheads="1"/>
          </p:cNvSpPr>
          <p:nvPr>
            <p:ph type="body" idx="1"/>
          </p:nvPr>
        </p:nvSpPr>
        <p:spPr/>
        <p:txBody>
          <a:bodyPr/>
          <a:lstStyle/>
          <a:p>
            <a:r>
              <a:rPr lang="en-US"/>
              <a:t>protected internal = protected OR internal</a:t>
            </a:r>
          </a:p>
        </p:txBody>
      </p:sp>
    </p:spTree>
    <p:extLst>
      <p:ext uri="{BB962C8B-B14F-4D97-AF65-F5344CB8AC3E}">
        <p14:creationId xmlns:p14="http://schemas.microsoft.com/office/powerpoint/2010/main" val="1061779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AB8A3-5888-4ECA-B439-DC397A7A5208}" type="slidenum">
              <a:rPr lang="en-US"/>
              <a:pPr/>
              <a:t>81</a:t>
            </a:fld>
            <a:endParaRPr lang="en-US"/>
          </a:p>
        </p:txBody>
      </p:sp>
      <p:sp>
        <p:nvSpPr>
          <p:cNvPr id="910338" name="Rectangle 2"/>
          <p:cNvSpPr>
            <a:spLocks noGrp="1" noRot="1" noChangeAspect="1" noChangeArrowheads="1" noTextEdit="1"/>
          </p:cNvSpPr>
          <p:nvPr>
            <p:ph type="sldImg"/>
          </p:nvPr>
        </p:nvSpPr>
        <p:spPr>
          <a:xfrm>
            <a:off x="1135064" y="686235"/>
            <a:ext cx="4587875" cy="3428012"/>
          </a:xfrm>
          <a:ln/>
        </p:spPr>
      </p:sp>
      <p:sp>
        <p:nvSpPr>
          <p:cNvPr id="910339" name="Rectangle 3"/>
          <p:cNvSpPr>
            <a:spLocks noGrp="1" noChangeArrowheads="1"/>
          </p:cNvSpPr>
          <p:nvPr>
            <p:ph type="body" idx="1"/>
          </p:nvPr>
        </p:nvSpPr>
        <p:spPr/>
        <p:txBody>
          <a:bodyPr/>
          <a:lstStyle/>
          <a:p>
            <a:r>
              <a:rPr lang="en-GB"/>
              <a:t>To provide a really high performance object type, C# provides structs, which are stack allocated. They’re ideal for small objects and are really fast since they don’t depend on dynamic memory allocation and the garbage collector. It is also important to notice that it is not possible to inherit from an struct.</a:t>
            </a:r>
          </a:p>
          <a:p>
            <a:endParaRPr lang="en-GB"/>
          </a:p>
          <a:p>
            <a:r>
              <a:rPr lang="en-GB"/>
              <a:t>No protected access because there is no inheritance.</a:t>
            </a:r>
          </a:p>
        </p:txBody>
      </p:sp>
    </p:spTree>
    <p:extLst>
      <p:ext uri="{BB962C8B-B14F-4D97-AF65-F5344CB8AC3E}">
        <p14:creationId xmlns:p14="http://schemas.microsoft.com/office/powerpoint/2010/main" val="3681715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9F510-64E4-4868-ABF3-5CBDC970AD14}" type="slidenum">
              <a:rPr lang="en-US"/>
              <a:pPr/>
              <a:t>82</a:t>
            </a:fld>
            <a:endParaRPr lang="en-US"/>
          </a:p>
        </p:txBody>
      </p:sp>
      <p:sp>
        <p:nvSpPr>
          <p:cNvPr id="912386" name="Rectangle 2"/>
          <p:cNvSpPr>
            <a:spLocks noGrp="1" noRot="1" noChangeAspect="1" noChangeArrowheads="1" noTextEdit="1"/>
          </p:cNvSpPr>
          <p:nvPr>
            <p:ph type="sldImg"/>
          </p:nvPr>
        </p:nvSpPr>
        <p:spPr>
          <a:xfrm>
            <a:off x="1135064" y="686235"/>
            <a:ext cx="4587875" cy="3428012"/>
          </a:xfrm>
          <a:ln/>
        </p:spPr>
      </p:sp>
      <p:sp>
        <p:nvSpPr>
          <p:cNvPr id="912387" name="Rectangle 3"/>
          <p:cNvSpPr>
            <a:spLocks noGrp="1" noChangeArrowheads="1"/>
          </p:cNvSpPr>
          <p:nvPr>
            <p:ph type="body" idx="1"/>
          </p:nvPr>
        </p:nvSpPr>
        <p:spPr/>
        <p:txBody>
          <a:bodyPr/>
          <a:lstStyle/>
          <a:p>
            <a:r>
              <a:rPr lang="en-GB"/>
              <a:t>Again, comparing classes and structs, it is the memory layout of a struct is just a direct representation of its members directly on the stack. On a class, a reference is stored on the stack, while the object itself is stored in the heap.</a:t>
            </a:r>
          </a:p>
        </p:txBody>
      </p:sp>
    </p:spTree>
    <p:extLst>
      <p:ext uri="{BB962C8B-B14F-4D97-AF65-F5344CB8AC3E}">
        <p14:creationId xmlns:p14="http://schemas.microsoft.com/office/powerpoint/2010/main" val="194998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5EB1C-BBF3-4BDC-93E5-4B33543A9707}" type="slidenum">
              <a:rPr lang="en-US"/>
              <a:pPr/>
              <a:t>83</a:t>
            </a:fld>
            <a:endParaRPr lang="en-US"/>
          </a:p>
        </p:txBody>
      </p:sp>
      <p:sp>
        <p:nvSpPr>
          <p:cNvPr id="916482" name="Rectangle 2"/>
          <p:cNvSpPr>
            <a:spLocks noGrp="1" noRot="1" noChangeAspect="1" noChangeArrowheads="1" noTextEdit="1"/>
          </p:cNvSpPr>
          <p:nvPr>
            <p:ph type="sldImg"/>
          </p:nvPr>
        </p:nvSpPr>
        <p:spPr>
          <a:xfrm>
            <a:off x="1135064" y="686235"/>
            <a:ext cx="4587875" cy="3428012"/>
          </a:xfrm>
          <a:ln/>
        </p:spPr>
      </p:sp>
      <p:sp>
        <p:nvSpPr>
          <p:cNvPr id="9164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426554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DDB68-09C7-4AB7-A7C5-1B6D5B60BBE9}" type="slidenum">
              <a:rPr lang="en-US"/>
              <a:pPr/>
              <a:t>88</a:t>
            </a:fld>
            <a:endParaRPr lang="en-US"/>
          </a:p>
        </p:txBody>
      </p:sp>
      <p:sp>
        <p:nvSpPr>
          <p:cNvPr id="865282" name="Rectangle 2"/>
          <p:cNvSpPr>
            <a:spLocks noGrp="1" noRot="1" noChangeAspect="1" noChangeArrowheads="1" noTextEdit="1"/>
          </p:cNvSpPr>
          <p:nvPr>
            <p:ph type="sldImg"/>
          </p:nvPr>
        </p:nvSpPr>
        <p:spPr bwMode="auto">
          <a:xfrm>
            <a:off x="1135064" y="686235"/>
            <a:ext cx="4587875" cy="3428012"/>
          </a:xfrm>
          <a:prstGeom prst="rect">
            <a:avLst/>
          </a:prstGeom>
          <a:solidFill>
            <a:srgbClr val="FFFFFF"/>
          </a:solidFill>
          <a:ln>
            <a:solidFill>
              <a:srgbClr val="000000"/>
            </a:solidFill>
            <a:miter lim="800000"/>
            <a:headEnd/>
            <a:tailEnd/>
          </a:ln>
        </p:spPr>
      </p:sp>
      <p:sp>
        <p:nvSpPr>
          <p:cNvPr id="865283" name="Rectangle 3"/>
          <p:cNvSpPr>
            <a:spLocks noGrp="1" noChangeArrowheads="1"/>
          </p:cNvSpPr>
          <p:nvPr>
            <p:ph type="body" idx="1"/>
          </p:nvPr>
        </p:nvSpPr>
        <p:spPr bwMode="auto">
          <a:xfrm>
            <a:off x="223839" y="4343520"/>
            <a:ext cx="6434137" cy="4114246"/>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6813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6083" name="Rectangle 9"/>
          <p:cNvSpPr>
            <a:spLocks noGrp="1" noChangeArrowheads="1"/>
          </p:cNvSpPr>
          <p:nvPr>
            <p:ph type="sldNum" sz="quarter" idx="5"/>
          </p:nvPr>
        </p:nvSpPr>
        <p:spPr>
          <a:noFill/>
        </p:spPr>
        <p:txBody>
          <a:bodyPr/>
          <a:lstStyle/>
          <a:p>
            <a:r>
              <a:rPr lang="en-US" smtClean="0"/>
              <a:t>                         </a:t>
            </a:r>
            <a:fld id="{5C09FDBE-8B83-4A9B-834B-0BD39960B7C4}" type="slidenum">
              <a:rPr lang="en-US" smtClean="0"/>
              <a:pPr/>
              <a:t>7</a:t>
            </a:fld>
            <a:endParaRPr lang="en-US" smtClean="0"/>
          </a:p>
        </p:txBody>
      </p:sp>
      <p:sp>
        <p:nvSpPr>
          <p:cNvPr id="46084"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6085" name="Rectangle 11"/>
          <p:cNvSpPr>
            <a:spLocks noGrp="1" noChangeArrowheads="1"/>
          </p:cNvSpPr>
          <p:nvPr>
            <p:ph type="dt" sz="quarter" idx="1"/>
          </p:nvPr>
        </p:nvSpPr>
        <p:spPr>
          <a:noFill/>
        </p:spPr>
        <p:txBody>
          <a:bodyPr/>
          <a:lstStyle/>
          <a:p>
            <a:r>
              <a:rPr lang="en-US" smtClean="0"/>
              <a:t>2.1 Introduction to .NET Technology</a:t>
            </a:r>
          </a:p>
        </p:txBody>
      </p:sp>
      <p:sp>
        <p:nvSpPr>
          <p:cNvPr id="46086" name="Rectangle 2"/>
          <p:cNvSpPr>
            <a:spLocks noGrp="1" noRot="1" noChangeAspect="1" noChangeArrowheads="1" noTextEdit="1"/>
          </p:cNvSpPr>
          <p:nvPr>
            <p:ph type="sldImg"/>
          </p:nvPr>
        </p:nvSpPr>
        <p:spPr>
          <a:xfrm>
            <a:off x="1143000" y="685800"/>
            <a:ext cx="4572000" cy="3429000"/>
          </a:xfrm>
          <a:ln/>
        </p:spPr>
      </p:sp>
      <p:sp>
        <p:nvSpPr>
          <p:cNvPr id="46087" name="Rectangle 3"/>
          <p:cNvSpPr>
            <a:spLocks noGrp="1" noChangeArrowheads="1"/>
          </p:cNvSpPr>
          <p:nvPr>
            <p:ph type="body" idx="1"/>
          </p:nvPr>
        </p:nvSpPr>
        <p:spPr>
          <a:xfrm>
            <a:off x="685800" y="4210050"/>
            <a:ext cx="5486400" cy="4552950"/>
          </a:xfrm>
          <a:noFill/>
          <a:ln/>
        </p:spPr>
        <p:txBody>
          <a:bodyPr/>
          <a:lstStyle/>
          <a:p>
            <a:pPr eaLnBrk="1" hangingPunct="1"/>
            <a:r>
              <a:rPr lang="en-US" b="1" smtClean="0"/>
              <a:t>Faculty Notes:</a:t>
            </a:r>
          </a:p>
          <a:p>
            <a:pPr eaLnBrk="1" hangingPunct="1"/>
            <a:r>
              <a:rPr lang="en-US" smtClean="0"/>
              <a:t>Figure above illustrates the Microsoft .NET Framework. All .NET languages are built on a Common Language Specification. While designed specifically to support the .NET versions of Visual Basic, C++, C# and JScript, .NET also supports other languages that can be modified to this specification. These include Perl, Python, COBOL, Eiffel, Pascal, Fortran, SmallTalk, Java, RPG, Ada, APL, J# and others.</a:t>
            </a:r>
          </a:p>
          <a:p>
            <a:pPr eaLnBrk="1" hangingPunct="1"/>
            <a:r>
              <a:rPr lang="en-US" smtClean="0"/>
              <a:t>The .NET Framework is designed to unify programming models to enable cross-language integration. </a:t>
            </a:r>
          </a:p>
          <a:p>
            <a:pPr eaLnBrk="1" hangingPunct="1"/>
            <a:r>
              <a:rPr lang="en-US" smtClean="0"/>
              <a:t> </a:t>
            </a:r>
            <a:br>
              <a:rPr lang="en-US" smtClean="0"/>
            </a:br>
            <a:r>
              <a:rPr lang="en-US" smtClean="0"/>
              <a:t>The Microsoft Active Server Page (ASP) technology has been enhanced as ASP.NET and is designed to allow the easy development of Web services and Web forms see figure above. The development of Windows forms has also been improved with .NET, and ADO.NET provides full support for data and XML. Visual Studio 2005 supports and integrates all of these development environments, automating many development tasks that previously required manual integration.</a:t>
            </a:r>
          </a:p>
          <a:p>
            <a:pPr eaLnBrk="1" hangingPunct="1"/>
            <a:endParaRPr lang="en-US" smtClean="0"/>
          </a:p>
          <a:p>
            <a:pPr eaLnBrk="1" hangingPunct="1"/>
            <a:r>
              <a:rPr lang="en-US" smtClean="0"/>
              <a:t>Each of the languages in the figure is supported by Visual Studio 2005, which is an enhanced IDE. The other languages discussed earlier can also be added to Visual Studio 2005. The strategy behind Visual Studio 2005 is to enable applications to be developed within Windows for later execution in a .NET environment on any platform.</a:t>
            </a:r>
          </a:p>
          <a:p>
            <a:pPr eaLnBrk="1" hangingPunct="1"/>
            <a:endParaRPr lang="en-US" smtClean="0"/>
          </a:p>
        </p:txBody>
      </p:sp>
    </p:spTree>
    <p:extLst>
      <p:ext uri="{BB962C8B-B14F-4D97-AF65-F5344CB8AC3E}">
        <p14:creationId xmlns:p14="http://schemas.microsoft.com/office/powerpoint/2010/main" val="3439073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36EB0F-0B06-4315-A7E8-EB3B87B580FA}" type="slidenum">
              <a:rPr lang="en-US"/>
              <a:pPr/>
              <a:t>90</a:t>
            </a:fld>
            <a:endParaRPr lang="en-US"/>
          </a:p>
        </p:txBody>
      </p:sp>
      <p:sp>
        <p:nvSpPr>
          <p:cNvPr id="867330" name="Rectangle 2050"/>
          <p:cNvSpPr>
            <a:spLocks noGrp="1" noRot="1" noChangeAspect="1" noChangeArrowheads="1" noTextEdit="1"/>
          </p:cNvSpPr>
          <p:nvPr>
            <p:ph type="sldImg"/>
          </p:nvPr>
        </p:nvSpPr>
        <p:spPr>
          <a:xfrm>
            <a:off x="1135064" y="686235"/>
            <a:ext cx="4587875" cy="3428012"/>
          </a:xfrm>
          <a:ln/>
        </p:spPr>
      </p:sp>
      <p:sp>
        <p:nvSpPr>
          <p:cNvPr id="867331" name="Rectangle 2051"/>
          <p:cNvSpPr>
            <a:spLocks noGrp="1" noChangeArrowheads="1"/>
          </p:cNvSpPr>
          <p:nvPr>
            <p:ph type="body" idx="1"/>
          </p:nvPr>
        </p:nvSpPr>
        <p:spPr/>
        <p:txBody>
          <a:bodyPr/>
          <a:lstStyle/>
          <a:p>
            <a:r>
              <a:rPr lang="en-US"/>
              <a:t>The comments show the fully qualified names.</a:t>
            </a:r>
          </a:p>
          <a:p>
            <a:endParaRPr lang="en-US"/>
          </a:p>
          <a:p>
            <a:r>
              <a:rPr lang="en-US"/>
              <a:t>A namespace called N3.N4 is like two nested namespaces.</a:t>
            </a:r>
          </a:p>
        </p:txBody>
      </p:sp>
    </p:spTree>
    <p:extLst>
      <p:ext uri="{BB962C8B-B14F-4D97-AF65-F5344CB8AC3E}">
        <p14:creationId xmlns:p14="http://schemas.microsoft.com/office/powerpoint/2010/main" val="7609683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B580E-D348-40CE-93DF-9415AEBD9674}" type="slidenum">
              <a:rPr lang="en-US"/>
              <a:pPr/>
              <a:t>91</a:t>
            </a:fld>
            <a:endParaRPr lang="en-US"/>
          </a:p>
        </p:txBody>
      </p:sp>
      <p:sp>
        <p:nvSpPr>
          <p:cNvPr id="866306" name="Rectangle 2"/>
          <p:cNvSpPr>
            <a:spLocks noGrp="1" noRot="1" noChangeAspect="1" noChangeArrowheads="1" noTextEdit="1"/>
          </p:cNvSpPr>
          <p:nvPr>
            <p:ph type="sldImg"/>
          </p:nvPr>
        </p:nvSpPr>
        <p:spPr>
          <a:xfrm>
            <a:off x="1135064" y="686235"/>
            <a:ext cx="4587875" cy="3428012"/>
          </a:xfrm>
          <a:ln/>
        </p:spPr>
      </p:sp>
      <p:sp>
        <p:nvSpPr>
          <p:cNvPr id="866307" name="Rectangle 3"/>
          <p:cNvSpPr>
            <a:spLocks noGrp="1" noChangeArrowheads="1"/>
          </p:cNvSpPr>
          <p:nvPr>
            <p:ph type="body" idx="1"/>
          </p:nvPr>
        </p:nvSpPr>
        <p:spPr/>
        <p:txBody>
          <a:bodyPr/>
          <a:lstStyle/>
          <a:p>
            <a:r>
              <a:rPr lang="en-US"/>
              <a:t>Note that it is N1.C1, not N1::C1</a:t>
            </a:r>
          </a:p>
          <a:p>
            <a:endParaRPr lang="en-US"/>
          </a:p>
          <a:p>
            <a:r>
              <a:rPr lang="en-US"/>
              <a:t>The using statement is scoped by the namespace and/or compilation module containing it.</a:t>
            </a:r>
          </a:p>
          <a:p>
            <a:endParaRPr lang="en-US"/>
          </a:p>
        </p:txBody>
      </p:sp>
    </p:spTree>
    <p:extLst>
      <p:ext uri="{BB962C8B-B14F-4D97-AF65-F5344CB8AC3E}">
        <p14:creationId xmlns:p14="http://schemas.microsoft.com/office/powerpoint/2010/main" val="415082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C5AA4-84BD-41C8-8EC3-AE664577AC46}" type="slidenum">
              <a:rPr lang="en-US"/>
              <a:pPr/>
              <a:t>99</a:t>
            </a:fld>
            <a:endParaRPr lang="en-US"/>
          </a:p>
        </p:txBody>
      </p:sp>
      <p:sp>
        <p:nvSpPr>
          <p:cNvPr id="1091586" name="Rectangle 2"/>
          <p:cNvSpPr>
            <a:spLocks noGrp="1" noRot="1" noChangeAspect="1" noChangeArrowheads="1" noTextEdit="1"/>
          </p:cNvSpPr>
          <p:nvPr>
            <p:ph type="sldImg"/>
          </p:nvPr>
        </p:nvSpPr>
        <p:spPr>
          <a:xfrm>
            <a:off x="1143000" y="685800"/>
            <a:ext cx="4572000" cy="3429000"/>
          </a:xfrm>
          <a:ln/>
        </p:spPr>
      </p:sp>
      <p:sp>
        <p:nvSpPr>
          <p:cNvPr id="1091587" name="Rectangle 3"/>
          <p:cNvSpPr>
            <a:spLocks noGrp="1" noChangeArrowheads="1"/>
          </p:cNvSpPr>
          <p:nvPr>
            <p:ph type="body" idx="1"/>
          </p:nvPr>
        </p:nvSpPr>
        <p:spPr/>
        <p:txBody>
          <a:bodyPr/>
          <a:lstStyle/>
          <a:p>
            <a:r>
              <a:rPr lang="en-GB"/>
              <a:t>In the Statements and Expressions area C# is just like C++ with some key differences to improve code robustness. Other than solving the old assignment problem in if statements, goto usage is limited to safer scenarios and switch statements require break between each options avoiding the infamous fall through bug. </a:t>
            </a:r>
          </a:p>
          <a:p>
            <a:r>
              <a:rPr lang="en-GB"/>
              <a:t>Also C# has a foreach statement to iterate through arrays and collections</a:t>
            </a:r>
          </a:p>
          <a:p>
            <a:endParaRPr lang="en-US"/>
          </a:p>
        </p:txBody>
      </p:sp>
    </p:spTree>
    <p:extLst>
      <p:ext uri="{BB962C8B-B14F-4D97-AF65-F5344CB8AC3E}">
        <p14:creationId xmlns:p14="http://schemas.microsoft.com/office/powerpoint/2010/main" val="4290779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E415C-DE9F-4B1C-9705-ECED7885EC72}" type="slidenum">
              <a:rPr lang="en-US"/>
              <a:pPr/>
              <a:t>100</a:t>
            </a:fld>
            <a:endParaRPr lang="en-US"/>
          </a:p>
        </p:txBody>
      </p:sp>
      <p:sp>
        <p:nvSpPr>
          <p:cNvPr id="1059842" name="Rectangle 2"/>
          <p:cNvSpPr>
            <a:spLocks noGrp="1" noRot="1" noChangeAspect="1" noChangeArrowheads="1" noTextEdit="1"/>
          </p:cNvSpPr>
          <p:nvPr>
            <p:ph type="sldImg"/>
          </p:nvPr>
        </p:nvSpPr>
        <p:spPr>
          <a:xfrm>
            <a:off x="1135064" y="686235"/>
            <a:ext cx="4587875" cy="3428012"/>
          </a:xfrm>
          <a:ln/>
        </p:spPr>
      </p:sp>
      <p:sp>
        <p:nvSpPr>
          <p:cNvPr id="1059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6442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AA437C-DEA2-4913-903E-6CF0EF4D80B6}" type="slidenum">
              <a:rPr lang="en-US"/>
              <a:pPr/>
              <a:t>108</a:t>
            </a:fld>
            <a:endParaRPr lang="en-US"/>
          </a:p>
        </p:txBody>
      </p:sp>
      <p:sp>
        <p:nvSpPr>
          <p:cNvPr id="1155074" name="Rectangle 2"/>
          <p:cNvSpPr>
            <a:spLocks noGrp="1" noRot="1" noChangeAspect="1" noChangeArrowheads="1" noTextEdit="1"/>
          </p:cNvSpPr>
          <p:nvPr>
            <p:ph type="sldImg"/>
          </p:nvPr>
        </p:nvSpPr>
        <p:spPr>
          <a:xfrm>
            <a:off x="1135064" y="686235"/>
            <a:ext cx="4587875" cy="3428012"/>
          </a:xfrm>
          <a:ln/>
        </p:spPr>
      </p:sp>
      <p:sp>
        <p:nvSpPr>
          <p:cNvPr id="1155075" name="Rectangle 3"/>
          <p:cNvSpPr>
            <a:spLocks noGrp="1" noChangeArrowheads="1"/>
          </p:cNvSpPr>
          <p:nvPr>
            <p:ph type="body" idx="1"/>
          </p:nvPr>
        </p:nvSpPr>
        <p:spPr/>
        <p:txBody>
          <a:bodyPr/>
          <a:lstStyle/>
          <a:p>
            <a:r>
              <a:rPr lang="en-US"/>
              <a:t>Also used in switch statements</a:t>
            </a:r>
          </a:p>
        </p:txBody>
      </p:sp>
    </p:spTree>
    <p:extLst>
      <p:ext uri="{BB962C8B-B14F-4D97-AF65-F5344CB8AC3E}">
        <p14:creationId xmlns:p14="http://schemas.microsoft.com/office/powerpoint/2010/main" val="772271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499E0-45D1-4355-8251-4DABB1B20F25}" type="slidenum">
              <a:rPr lang="en-US"/>
              <a:pPr/>
              <a:t>109</a:t>
            </a:fld>
            <a:endParaRPr lang="en-US"/>
          </a:p>
        </p:txBody>
      </p:sp>
      <p:sp>
        <p:nvSpPr>
          <p:cNvPr id="1166338" name="Rectangle 2"/>
          <p:cNvSpPr>
            <a:spLocks noGrp="1" noRot="1" noChangeAspect="1" noChangeArrowheads="1" noTextEdit="1"/>
          </p:cNvSpPr>
          <p:nvPr>
            <p:ph type="sldImg"/>
          </p:nvPr>
        </p:nvSpPr>
        <p:spPr>
          <a:xfrm>
            <a:off x="1143000" y="685800"/>
            <a:ext cx="4572000" cy="3429000"/>
          </a:xfrm>
          <a:ln/>
        </p:spPr>
      </p:sp>
      <p:sp>
        <p:nvSpPr>
          <p:cNvPr id="1166339" name="Rectangle 3"/>
          <p:cNvSpPr>
            <a:spLocks noGrp="1" noChangeArrowheads="1"/>
          </p:cNvSpPr>
          <p:nvPr>
            <p:ph type="body" idx="1"/>
          </p:nvPr>
        </p:nvSpPr>
        <p:spPr/>
        <p:txBody>
          <a:bodyPr/>
          <a:lstStyle/>
          <a:p>
            <a:r>
              <a:rPr lang="en-US"/>
              <a:t>Expression statements must do work.</a:t>
            </a:r>
          </a:p>
        </p:txBody>
      </p:sp>
    </p:spTree>
    <p:extLst>
      <p:ext uri="{BB962C8B-B14F-4D97-AF65-F5344CB8AC3E}">
        <p14:creationId xmlns:p14="http://schemas.microsoft.com/office/powerpoint/2010/main" val="3734381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1AE79-9DF2-47DE-9570-080520BB6E45}" type="slidenum">
              <a:rPr lang="en-US"/>
              <a:pPr/>
              <a:t>110</a:t>
            </a:fld>
            <a:endParaRPr lang="en-US"/>
          </a:p>
        </p:txBody>
      </p:sp>
      <p:sp>
        <p:nvSpPr>
          <p:cNvPr id="1183746" name="Rectangle 2"/>
          <p:cNvSpPr>
            <a:spLocks noGrp="1" noRot="1" noChangeAspect="1" noChangeArrowheads="1" noTextEdit="1"/>
          </p:cNvSpPr>
          <p:nvPr>
            <p:ph type="sldImg"/>
          </p:nvPr>
        </p:nvSpPr>
        <p:spPr>
          <a:xfrm>
            <a:off x="1135064" y="686235"/>
            <a:ext cx="4587875" cy="3428012"/>
          </a:xfrm>
          <a:ln/>
        </p:spPr>
      </p:sp>
      <p:sp>
        <p:nvSpPr>
          <p:cNvPr id="1183747" name="Rectangle 3"/>
          <p:cNvSpPr>
            <a:spLocks noGrp="1" noChangeArrowheads="1"/>
          </p:cNvSpPr>
          <p:nvPr>
            <p:ph type="body" idx="1"/>
          </p:nvPr>
        </p:nvSpPr>
        <p:spPr/>
        <p:txBody>
          <a:bodyPr/>
          <a:lstStyle/>
          <a:p>
            <a:r>
              <a:rPr lang="en-US"/>
              <a:t>Like C, C++ and Java, beware of dangling elses!</a:t>
            </a:r>
          </a:p>
        </p:txBody>
      </p:sp>
    </p:spTree>
    <p:extLst>
      <p:ext uri="{BB962C8B-B14F-4D97-AF65-F5344CB8AC3E}">
        <p14:creationId xmlns:p14="http://schemas.microsoft.com/office/powerpoint/2010/main" val="38790992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48178-CA24-40A1-9507-9C31A20FA1C0}" type="slidenum">
              <a:rPr lang="en-US"/>
              <a:pPr/>
              <a:t>114</a:t>
            </a:fld>
            <a:endParaRPr lang="en-US"/>
          </a:p>
        </p:txBody>
      </p:sp>
      <p:sp>
        <p:nvSpPr>
          <p:cNvPr id="1288194" name="Rectangle 2"/>
          <p:cNvSpPr>
            <a:spLocks noGrp="1" noRot="1" noChangeAspect="1" noChangeArrowheads="1" noTextEdit="1"/>
          </p:cNvSpPr>
          <p:nvPr>
            <p:ph type="sldImg"/>
          </p:nvPr>
        </p:nvSpPr>
        <p:spPr>
          <a:xfrm>
            <a:off x="1135064" y="686235"/>
            <a:ext cx="4587875" cy="3428012"/>
          </a:xfrm>
          <a:ln/>
        </p:spPr>
      </p:sp>
      <p:sp>
        <p:nvSpPr>
          <p:cNvPr id="1288195" name="Rectangle 3"/>
          <p:cNvSpPr>
            <a:spLocks noGrp="1" noChangeArrowheads="1"/>
          </p:cNvSpPr>
          <p:nvPr>
            <p:ph type="body" idx="1"/>
          </p:nvPr>
        </p:nvSpPr>
        <p:spPr/>
        <p:txBody>
          <a:bodyPr/>
          <a:lstStyle/>
          <a:p>
            <a:r>
              <a:rPr lang="en-US"/>
              <a:t>Just like C++ and Java.</a:t>
            </a:r>
          </a:p>
        </p:txBody>
      </p:sp>
    </p:spTree>
    <p:extLst>
      <p:ext uri="{BB962C8B-B14F-4D97-AF65-F5344CB8AC3E}">
        <p14:creationId xmlns:p14="http://schemas.microsoft.com/office/powerpoint/2010/main" val="3155136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9CF5E-28A9-438D-81C2-047198D1C523}" type="slidenum">
              <a:rPr lang="en-US"/>
              <a:pPr/>
              <a:t>115</a:t>
            </a:fld>
            <a:endParaRPr lang="en-US"/>
          </a:p>
        </p:txBody>
      </p:sp>
      <p:sp>
        <p:nvSpPr>
          <p:cNvPr id="1038338" name="Rectangle 2"/>
          <p:cNvSpPr>
            <a:spLocks noGrp="1" noRot="1" noChangeAspect="1" noChangeArrowheads="1" noTextEdit="1"/>
          </p:cNvSpPr>
          <p:nvPr>
            <p:ph type="sldImg"/>
          </p:nvPr>
        </p:nvSpPr>
        <p:spPr>
          <a:xfrm>
            <a:off x="1135064" y="686235"/>
            <a:ext cx="4587875" cy="3428012"/>
          </a:xfrm>
          <a:ln/>
        </p:spPr>
      </p:sp>
      <p:sp>
        <p:nvSpPr>
          <p:cNvPr id="1038339" name="Rectangle 3"/>
          <p:cNvSpPr>
            <a:spLocks noGrp="1" noChangeArrowheads="1"/>
          </p:cNvSpPr>
          <p:nvPr>
            <p:ph type="body" idx="1"/>
          </p:nvPr>
        </p:nvSpPr>
        <p:spPr/>
        <p:txBody>
          <a:bodyPr/>
          <a:lstStyle/>
          <a:p>
            <a:r>
              <a:rPr lang="en-GB"/>
              <a:t>No need to have loops with explicit bounds checking. Just use foreach.</a:t>
            </a:r>
          </a:p>
          <a:p>
            <a:endParaRPr lang="en-GB"/>
          </a:p>
        </p:txBody>
      </p:sp>
    </p:spTree>
    <p:extLst>
      <p:ext uri="{BB962C8B-B14F-4D97-AF65-F5344CB8AC3E}">
        <p14:creationId xmlns:p14="http://schemas.microsoft.com/office/powerpoint/2010/main" val="1193884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8EDB4-C411-475B-8A45-D12681D4263E}" type="slidenum">
              <a:rPr lang="en-US"/>
              <a:pPr/>
              <a:t>117</a:t>
            </a:fld>
            <a:endParaRPr lang="en-US"/>
          </a:p>
        </p:txBody>
      </p:sp>
      <p:sp>
        <p:nvSpPr>
          <p:cNvPr id="1089538" name="Rectangle 2"/>
          <p:cNvSpPr>
            <a:spLocks noGrp="1" noRot="1" noChangeAspect="1" noChangeArrowheads="1" noTextEdit="1"/>
          </p:cNvSpPr>
          <p:nvPr>
            <p:ph type="sldImg"/>
          </p:nvPr>
        </p:nvSpPr>
        <p:spPr>
          <a:xfrm>
            <a:off x="1135064" y="686235"/>
            <a:ext cx="4587875" cy="3428012"/>
          </a:xfrm>
          <a:ln/>
        </p:spPr>
      </p:sp>
      <p:sp>
        <p:nvSpPr>
          <p:cNvPr id="1089539" name="Rectangle 3"/>
          <p:cNvSpPr>
            <a:spLocks noGrp="1" noChangeArrowheads="1"/>
          </p:cNvSpPr>
          <p:nvPr>
            <p:ph type="body" idx="1"/>
          </p:nvPr>
        </p:nvSpPr>
        <p:spPr/>
        <p:txBody>
          <a:bodyPr/>
          <a:lstStyle/>
          <a:p>
            <a:r>
              <a:rPr lang="en-US"/>
              <a:t>There is no break &lt;label&gt; or continue &lt;label&gt;.</a:t>
            </a:r>
          </a:p>
        </p:txBody>
      </p:sp>
    </p:spTree>
    <p:extLst>
      <p:ext uri="{BB962C8B-B14F-4D97-AF65-F5344CB8AC3E}">
        <p14:creationId xmlns:p14="http://schemas.microsoft.com/office/powerpoint/2010/main" val="169363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7107" name="Rectangle 9"/>
          <p:cNvSpPr>
            <a:spLocks noGrp="1" noChangeArrowheads="1"/>
          </p:cNvSpPr>
          <p:nvPr>
            <p:ph type="sldNum" sz="quarter" idx="5"/>
          </p:nvPr>
        </p:nvSpPr>
        <p:spPr>
          <a:noFill/>
        </p:spPr>
        <p:txBody>
          <a:bodyPr/>
          <a:lstStyle/>
          <a:p>
            <a:r>
              <a:rPr lang="en-US" smtClean="0"/>
              <a:t>                         </a:t>
            </a:r>
            <a:fld id="{1370AD64-B7AD-4EE5-9FB6-E510D166F530}" type="slidenum">
              <a:rPr lang="en-US" smtClean="0"/>
              <a:pPr/>
              <a:t>10</a:t>
            </a:fld>
            <a:endParaRPr lang="en-US" smtClean="0"/>
          </a:p>
        </p:txBody>
      </p:sp>
      <p:sp>
        <p:nvSpPr>
          <p:cNvPr id="47108"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7109" name="Rectangle 11"/>
          <p:cNvSpPr>
            <a:spLocks noGrp="1" noChangeArrowheads="1"/>
          </p:cNvSpPr>
          <p:nvPr>
            <p:ph type="dt" sz="quarter" idx="1"/>
          </p:nvPr>
        </p:nvSpPr>
        <p:spPr>
          <a:noFill/>
        </p:spPr>
        <p:txBody>
          <a:bodyPr/>
          <a:lstStyle/>
          <a:p>
            <a:r>
              <a:rPr lang="en-US" smtClean="0"/>
              <a:t>2.1 Introduction to .NET Technology</a:t>
            </a:r>
          </a:p>
        </p:txBody>
      </p:sp>
      <p:sp>
        <p:nvSpPr>
          <p:cNvPr id="47110" name="Rectangle 2"/>
          <p:cNvSpPr>
            <a:spLocks noGrp="1" noRot="1" noChangeAspect="1" noChangeArrowheads="1" noTextEdit="1"/>
          </p:cNvSpPr>
          <p:nvPr>
            <p:ph type="sldImg"/>
          </p:nvPr>
        </p:nvSpPr>
        <p:spPr>
          <a:xfrm>
            <a:off x="1143000" y="685800"/>
            <a:ext cx="4572000" cy="3429000"/>
          </a:xfrm>
          <a:ln/>
        </p:spPr>
      </p:sp>
      <p:sp>
        <p:nvSpPr>
          <p:cNvPr id="47111" name="Rectangle 3"/>
          <p:cNvSpPr>
            <a:spLocks noGrp="1" noChangeArrowheads="1"/>
          </p:cNvSpPr>
          <p:nvPr>
            <p:ph type="body" idx="1"/>
          </p:nvPr>
        </p:nvSpPr>
        <p:spPr>
          <a:xfrm>
            <a:off x="685800" y="4210050"/>
            <a:ext cx="5486400" cy="4552950"/>
          </a:xfrm>
          <a:noFill/>
          <a:ln/>
        </p:spPr>
        <p:txBody>
          <a:bodyPr/>
          <a:lstStyle/>
          <a:p>
            <a:pPr eaLnBrk="1" hangingPunct="1"/>
            <a:r>
              <a:rPr lang="en-US" b="1" smtClean="0"/>
              <a:t>Faculty Notes:</a:t>
            </a:r>
          </a:p>
          <a:p>
            <a:pPr eaLnBrk="1" hangingPunct="1"/>
            <a:r>
              <a:rPr lang="en-US" b="1" smtClean="0"/>
              <a:t>Just read out the slide  the sub point are explained in next slide</a:t>
            </a:r>
          </a:p>
        </p:txBody>
      </p:sp>
    </p:spTree>
    <p:extLst>
      <p:ext uri="{BB962C8B-B14F-4D97-AF65-F5344CB8AC3E}">
        <p14:creationId xmlns:p14="http://schemas.microsoft.com/office/powerpoint/2010/main" val="1986740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8D963-821E-478E-8088-1CD729CC90FF}" type="slidenum">
              <a:rPr lang="en-US"/>
              <a:pPr/>
              <a:t>120</a:t>
            </a:fld>
            <a:endParaRPr lang="en-US"/>
          </a:p>
        </p:txBody>
      </p:sp>
      <p:sp>
        <p:nvSpPr>
          <p:cNvPr id="1295362" name="Rectangle 2"/>
          <p:cNvSpPr>
            <a:spLocks noGrp="1" noRot="1" noChangeAspect="1" noChangeArrowheads="1" noTextEdit="1"/>
          </p:cNvSpPr>
          <p:nvPr>
            <p:ph type="sldImg"/>
          </p:nvPr>
        </p:nvSpPr>
        <p:spPr>
          <a:xfrm>
            <a:off x="1135064" y="686235"/>
            <a:ext cx="4587875" cy="3428012"/>
          </a:xfrm>
          <a:ln/>
        </p:spPr>
      </p:sp>
      <p:sp>
        <p:nvSpPr>
          <p:cNvPr id="1295363" name="Rectangle 3"/>
          <p:cNvSpPr>
            <a:spLocks noGrp="1" noChangeArrowheads="1"/>
          </p:cNvSpPr>
          <p:nvPr>
            <p:ph type="body" idx="1"/>
          </p:nvPr>
        </p:nvSpPr>
        <p:spPr/>
        <p:txBody>
          <a:bodyPr/>
          <a:lstStyle/>
          <a:p>
            <a:r>
              <a:rPr lang="en-US"/>
              <a:t>You can define your own exceptions by deriving it from System.Exception.</a:t>
            </a:r>
          </a:p>
        </p:txBody>
      </p:sp>
    </p:spTree>
    <p:extLst>
      <p:ext uri="{BB962C8B-B14F-4D97-AF65-F5344CB8AC3E}">
        <p14:creationId xmlns:p14="http://schemas.microsoft.com/office/powerpoint/2010/main" val="3239260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337E6-DB94-44E1-A651-7B8203DA05A9}" type="slidenum">
              <a:rPr lang="en-US"/>
              <a:pPr/>
              <a:t>121</a:t>
            </a:fld>
            <a:endParaRPr lang="en-US"/>
          </a:p>
        </p:txBody>
      </p:sp>
      <p:sp>
        <p:nvSpPr>
          <p:cNvPr id="1158146" name="Rectangle 2"/>
          <p:cNvSpPr>
            <a:spLocks noGrp="1" noRot="1" noChangeAspect="1" noChangeArrowheads="1" noTextEdit="1"/>
          </p:cNvSpPr>
          <p:nvPr>
            <p:ph type="sldImg"/>
          </p:nvPr>
        </p:nvSpPr>
        <p:spPr>
          <a:xfrm>
            <a:off x="1135064" y="686235"/>
            <a:ext cx="4587875" cy="3428012"/>
          </a:xfrm>
          <a:ln/>
        </p:spPr>
      </p:sp>
      <p:sp>
        <p:nvSpPr>
          <p:cNvPr id="1158147" name="Rectangle 3"/>
          <p:cNvSpPr>
            <a:spLocks noGrp="1" noChangeArrowheads="1"/>
          </p:cNvSpPr>
          <p:nvPr>
            <p:ph type="body" idx="1"/>
          </p:nvPr>
        </p:nvSpPr>
        <p:spPr/>
        <p:txBody>
          <a:bodyPr/>
          <a:lstStyle/>
          <a:p>
            <a:r>
              <a:rPr lang="en-US"/>
              <a:t>This will print:</a:t>
            </a:r>
          </a:p>
          <a:p>
            <a:r>
              <a:rPr lang="en-US"/>
              <a:t>try</a:t>
            </a:r>
          </a:p>
          <a:p>
            <a:r>
              <a:rPr lang="en-US"/>
              <a:t>catch</a:t>
            </a:r>
          </a:p>
          <a:p>
            <a:r>
              <a:rPr lang="en-US"/>
              <a:t>finally</a:t>
            </a:r>
          </a:p>
          <a:p>
            <a:endParaRPr lang="en-US"/>
          </a:p>
        </p:txBody>
      </p:sp>
    </p:spTree>
    <p:extLst>
      <p:ext uri="{BB962C8B-B14F-4D97-AF65-F5344CB8AC3E}">
        <p14:creationId xmlns:p14="http://schemas.microsoft.com/office/powerpoint/2010/main" val="39005423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2EB82-9AC0-4CB3-8553-37B21CE1F4C3}" type="slidenum">
              <a:rPr lang="en-US"/>
              <a:pPr/>
              <a:t>122</a:t>
            </a:fld>
            <a:endParaRPr lang="en-US"/>
          </a:p>
        </p:txBody>
      </p:sp>
      <p:sp>
        <p:nvSpPr>
          <p:cNvPr id="1296386" name="Rectangle 2"/>
          <p:cNvSpPr>
            <a:spLocks noGrp="1" noRot="1" noChangeAspect="1" noChangeArrowheads="1" noTextEdit="1"/>
          </p:cNvSpPr>
          <p:nvPr>
            <p:ph type="sldImg"/>
          </p:nvPr>
        </p:nvSpPr>
        <p:spPr>
          <a:xfrm>
            <a:off x="1135064" y="686235"/>
            <a:ext cx="4587875" cy="3428012"/>
          </a:xfrm>
          <a:ln/>
        </p:spPr>
      </p:sp>
      <p:sp>
        <p:nvSpPr>
          <p:cNvPr id="1296387" name="Rectangle 3"/>
          <p:cNvSpPr>
            <a:spLocks noGrp="1" noChangeArrowheads="1"/>
          </p:cNvSpPr>
          <p:nvPr>
            <p:ph type="body" idx="1"/>
          </p:nvPr>
        </p:nvSpPr>
        <p:spPr/>
        <p:txBody>
          <a:bodyPr/>
          <a:lstStyle/>
          <a:p>
            <a:r>
              <a:rPr lang="en-US"/>
              <a:t>Unlike Java, you cannot specify that an entire method be locked.  Experience has shown that usually an entire method does not have to be locked.  Since you want to hold locks as short a period of time as possible, C# doesn’t allow you to specify it for a method.</a:t>
            </a:r>
          </a:p>
        </p:txBody>
      </p:sp>
    </p:spTree>
    <p:extLst>
      <p:ext uri="{BB962C8B-B14F-4D97-AF65-F5344CB8AC3E}">
        <p14:creationId xmlns:p14="http://schemas.microsoft.com/office/powerpoint/2010/main" val="1209970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6F1F9-0D60-44D2-9FF0-4C8C081019C5}" type="slidenum">
              <a:rPr lang="en-US"/>
              <a:pPr/>
              <a:t>123</a:t>
            </a:fld>
            <a:endParaRPr lang="en-US"/>
          </a:p>
        </p:txBody>
      </p:sp>
      <p:sp>
        <p:nvSpPr>
          <p:cNvPr id="1184770" name="Rectangle 2"/>
          <p:cNvSpPr>
            <a:spLocks noGrp="1" noRot="1" noChangeAspect="1" noChangeArrowheads="1" noTextEdit="1"/>
          </p:cNvSpPr>
          <p:nvPr>
            <p:ph type="sldImg"/>
          </p:nvPr>
        </p:nvSpPr>
        <p:spPr>
          <a:xfrm>
            <a:off x="1135064" y="686235"/>
            <a:ext cx="4587875" cy="3428012"/>
          </a:xfrm>
          <a:ln/>
        </p:spPr>
      </p:sp>
      <p:sp>
        <p:nvSpPr>
          <p:cNvPr id="1184771" name="Rectangle 3"/>
          <p:cNvSpPr>
            <a:spLocks noGrp="1" noChangeArrowheads="1"/>
          </p:cNvSpPr>
          <p:nvPr>
            <p:ph type="body" idx="1"/>
          </p:nvPr>
        </p:nvSpPr>
        <p:spPr/>
        <p:txBody>
          <a:bodyPr/>
          <a:lstStyle/>
          <a:p>
            <a:r>
              <a:rPr lang="en-US"/>
              <a:t>Two threads can call methods on CheckingAccount concurrently, but only one will be able to update balance at a time.  This will prevent balance from becoming corrupted.</a:t>
            </a:r>
          </a:p>
        </p:txBody>
      </p:sp>
    </p:spTree>
    <p:extLst>
      <p:ext uri="{BB962C8B-B14F-4D97-AF65-F5344CB8AC3E}">
        <p14:creationId xmlns:p14="http://schemas.microsoft.com/office/powerpoint/2010/main" val="19381100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72853-3D04-47E2-98E9-0990B0F58991}" type="slidenum">
              <a:rPr lang="en-US"/>
              <a:pPr/>
              <a:t>125</a:t>
            </a:fld>
            <a:endParaRPr lang="en-US"/>
          </a:p>
        </p:txBody>
      </p:sp>
      <p:sp>
        <p:nvSpPr>
          <p:cNvPr id="1172482" name="Rectangle 2"/>
          <p:cNvSpPr>
            <a:spLocks noGrp="1" noRot="1" noChangeAspect="1" noChangeArrowheads="1" noTextEdit="1"/>
          </p:cNvSpPr>
          <p:nvPr>
            <p:ph type="sldImg"/>
          </p:nvPr>
        </p:nvSpPr>
        <p:spPr>
          <a:xfrm>
            <a:off x="1135064" y="686235"/>
            <a:ext cx="4587875" cy="3428012"/>
          </a:xfrm>
          <a:ln/>
        </p:spPr>
      </p:sp>
      <p:sp>
        <p:nvSpPr>
          <p:cNvPr id="1172483" name="Rectangle 3"/>
          <p:cNvSpPr>
            <a:spLocks noGrp="1" noChangeArrowheads="1"/>
          </p:cNvSpPr>
          <p:nvPr>
            <p:ph type="body" idx="1"/>
          </p:nvPr>
        </p:nvSpPr>
        <p:spPr/>
        <p:txBody>
          <a:bodyPr/>
          <a:lstStyle/>
          <a:p>
            <a:r>
              <a:rPr lang="en-US"/>
              <a:t>The using statement is not in Beta 1</a:t>
            </a:r>
          </a:p>
        </p:txBody>
      </p:sp>
    </p:spTree>
    <p:extLst>
      <p:ext uri="{BB962C8B-B14F-4D97-AF65-F5344CB8AC3E}">
        <p14:creationId xmlns:p14="http://schemas.microsoft.com/office/powerpoint/2010/main" val="32279555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02D537-A194-4E43-937F-DAC396B127AD}" type="slidenum">
              <a:rPr lang="en-US"/>
              <a:pPr/>
              <a:t>130</a:t>
            </a:fld>
            <a:endParaRPr lang="en-US"/>
          </a:p>
        </p:txBody>
      </p:sp>
      <p:sp>
        <p:nvSpPr>
          <p:cNvPr id="1293314" name="Rectangle 2"/>
          <p:cNvSpPr>
            <a:spLocks noGrp="1" noRot="1" noChangeAspect="1" noChangeArrowheads="1" noTextEdit="1"/>
          </p:cNvSpPr>
          <p:nvPr>
            <p:ph type="sldImg"/>
          </p:nvPr>
        </p:nvSpPr>
        <p:spPr>
          <a:xfrm>
            <a:off x="1135064" y="686235"/>
            <a:ext cx="4587875" cy="3428012"/>
          </a:xfrm>
          <a:ln/>
        </p:spPr>
      </p:sp>
      <p:sp>
        <p:nvSpPr>
          <p:cNvPr id="1293315" name="Rectangle 3"/>
          <p:cNvSpPr>
            <a:spLocks noGrp="1" noChangeArrowheads="1"/>
          </p:cNvSpPr>
          <p:nvPr>
            <p:ph type="body" idx="1"/>
          </p:nvPr>
        </p:nvSpPr>
        <p:spPr/>
        <p:txBody>
          <a:bodyPr/>
          <a:lstStyle/>
          <a:p>
            <a:r>
              <a:rPr lang="en-US"/>
              <a:t>The + operator is overloaded to mean addition for numbers and concatenation for strings.</a:t>
            </a:r>
          </a:p>
        </p:txBody>
      </p:sp>
    </p:spTree>
    <p:extLst>
      <p:ext uri="{BB962C8B-B14F-4D97-AF65-F5344CB8AC3E}">
        <p14:creationId xmlns:p14="http://schemas.microsoft.com/office/powerpoint/2010/main" val="4283374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0179" name="Rectangle 9"/>
          <p:cNvSpPr>
            <a:spLocks noGrp="1" noChangeArrowheads="1"/>
          </p:cNvSpPr>
          <p:nvPr>
            <p:ph type="sldNum" sz="quarter" idx="5"/>
          </p:nvPr>
        </p:nvSpPr>
        <p:spPr>
          <a:noFill/>
        </p:spPr>
        <p:txBody>
          <a:bodyPr/>
          <a:lstStyle/>
          <a:p>
            <a:r>
              <a:rPr lang="en-US" smtClean="0"/>
              <a:t>                         </a:t>
            </a:r>
            <a:fld id="{00F697FB-A804-44AC-B23A-B2A1FBC0D9A3}" type="slidenum">
              <a:rPr lang="en-US" smtClean="0"/>
              <a:pPr/>
              <a:t>14</a:t>
            </a:fld>
            <a:endParaRPr lang="en-US" smtClean="0"/>
          </a:p>
        </p:txBody>
      </p:sp>
      <p:sp>
        <p:nvSpPr>
          <p:cNvPr id="50180"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0181" name="Rectangle 11"/>
          <p:cNvSpPr>
            <a:spLocks noGrp="1" noChangeArrowheads="1"/>
          </p:cNvSpPr>
          <p:nvPr>
            <p:ph type="dt" sz="quarter" idx="1"/>
          </p:nvPr>
        </p:nvSpPr>
        <p:spPr>
          <a:noFill/>
        </p:spPr>
        <p:txBody>
          <a:bodyPr/>
          <a:lstStyle/>
          <a:p>
            <a:r>
              <a:rPr lang="en-US" smtClean="0"/>
              <a:t>2.1 Introduction to .NET Technology</a:t>
            </a:r>
          </a:p>
        </p:txBody>
      </p:sp>
      <p:sp>
        <p:nvSpPr>
          <p:cNvPr id="50182" name="Rectangle 2"/>
          <p:cNvSpPr>
            <a:spLocks noGrp="1" noRot="1" noChangeAspect="1" noChangeArrowheads="1" noTextEdit="1"/>
          </p:cNvSpPr>
          <p:nvPr>
            <p:ph type="sldImg"/>
          </p:nvPr>
        </p:nvSpPr>
        <p:spPr>
          <a:xfrm>
            <a:off x="1143000" y="685800"/>
            <a:ext cx="4572000" cy="3429000"/>
          </a:xfrm>
          <a:ln/>
        </p:spPr>
      </p:sp>
      <p:sp>
        <p:nvSpPr>
          <p:cNvPr id="50183"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GB" sz="1000" smtClean="0"/>
              <a:t>We already know that an assembly does NOT contain native binary code, but instead MSIL code. Obviously before the MSIL code can be executed it must be converted into native binary instructions. Converted? Does this mean interpreted? NO! The MSIL code is compiled and not thrown away. This means that the next time the code is requested it is already in the form of machine instructions and thus this mechanism in the log run is far more efficient than an interpreter for example.</a:t>
            </a:r>
          </a:p>
          <a:p>
            <a:pPr eaLnBrk="1" hangingPunct="1"/>
            <a:r>
              <a:rPr lang="en-GB" sz="1000" smtClean="0"/>
              <a:t>The compilation is carried out by a JIT (Just In Time) compiler. Does the compiler compile all of the code in one go? The answer to this question is NO. If this approach was taken there would be a long delay during the applications initialization,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eaLnBrk="1" hangingPunct="1"/>
            <a:r>
              <a:rPr lang="en-GB" sz="1000" smtClean="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eaLnBrk="1" hangingPunct="1"/>
            <a:r>
              <a:rPr lang="en-GB" sz="1000" smtClean="0"/>
              <a:t>The benefit to this system is obviously portability. A couple of things to think about -</a:t>
            </a:r>
          </a:p>
          <a:p>
            <a:pPr eaLnBrk="1" hangingPunct="1"/>
            <a:r>
              <a:rPr lang="en-GB" sz="1000" smtClean="0"/>
              <a:t>Let’s imagine you’ve built a managed component for the Intel Pentium III platform. It works fine. Later in the year Intel released a super new chip. When Microsoft released a new version of the JIT, it’s possible that this brand spanking new version of the JIT will have learned a few new tricks e.g. to make use of the new improved instruction set of the new Intel chip or new CPU registers!</a:t>
            </a:r>
          </a:p>
          <a:p>
            <a:pPr eaLnBrk="1" hangingPunct="1"/>
            <a:r>
              <a:rPr lang="en-GB" sz="1000" smtClean="0"/>
              <a:t>And finally, Microsoft plans to offer a tool called PREJIT. This tool will compile your assemblies into native code and save the resultant binary executable code to disk. When the assemblies are next loaded the binary code is already available thus improving startup time and execution speeds.</a:t>
            </a:r>
            <a:endParaRPr lang="en-US" sz="1000" smtClean="0"/>
          </a:p>
        </p:txBody>
      </p:sp>
    </p:spTree>
    <p:extLst>
      <p:ext uri="{BB962C8B-B14F-4D97-AF65-F5344CB8AC3E}">
        <p14:creationId xmlns:p14="http://schemas.microsoft.com/office/powerpoint/2010/main" val="218798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2227" name="Rectangle 9"/>
          <p:cNvSpPr>
            <a:spLocks noGrp="1" noChangeArrowheads="1"/>
          </p:cNvSpPr>
          <p:nvPr>
            <p:ph type="sldNum" sz="quarter" idx="5"/>
          </p:nvPr>
        </p:nvSpPr>
        <p:spPr>
          <a:noFill/>
        </p:spPr>
        <p:txBody>
          <a:bodyPr/>
          <a:lstStyle/>
          <a:p>
            <a:r>
              <a:rPr lang="en-US" smtClean="0"/>
              <a:t>                         </a:t>
            </a:r>
            <a:fld id="{33476771-D623-4746-B17F-DF8D0104C70C}" type="slidenum">
              <a:rPr lang="en-US" smtClean="0"/>
              <a:pPr/>
              <a:t>19</a:t>
            </a:fld>
            <a:endParaRPr lang="en-US" smtClean="0"/>
          </a:p>
        </p:txBody>
      </p:sp>
      <p:sp>
        <p:nvSpPr>
          <p:cNvPr id="52228"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2229" name="Rectangle 11"/>
          <p:cNvSpPr>
            <a:spLocks noGrp="1" noChangeArrowheads="1"/>
          </p:cNvSpPr>
          <p:nvPr>
            <p:ph type="dt" sz="quarter" idx="1"/>
          </p:nvPr>
        </p:nvSpPr>
        <p:spPr>
          <a:noFill/>
        </p:spPr>
        <p:txBody>
          <a:bodyPr/>
          <a:lstStyle/>
          <a:p>
            <a:r>
              <a:rPr lang="en-US" smtClean="0"/>
              <a:t>2.1 Introduction to .NET Technology</a:t>
            </a:r>
          </a:p>
        </p:txBody>
      </p:sp>
      <p:sp>
        <p:nvSpPr>
          <p:cNvPr id="52230" name="Rectangle 2"/>
          <p:cNvSpPr>
            <a:spLocks noGrp="1" noRot="1" noChangeAspect="1" noChangeArrowheads="1" noTextEdit="1"/>
          </p:cNvSpPr>
          <p:nvPr>
            <p:ph type="sldImg"/>
          </p:nvPr>
        </p:nvSpPr>
        <p:spPr>
          <a:xfrm>
            <a:off x="1143000" y="685800"/>
            <a:ext cx="4572000" cy="3429000"/>
          </a:xfrm>
          <a:ln/>
        </p:spPr>
      </p:sp>
      <p:sp>
        <p:nvSpPr>
          <p:cNvPr id="52231" name="Rectangle 3"/>
          <p:cNvSpPr>
            <a:spLocks noGrp="1" noChangeArrowheads="1"/>
          </p:cNvSpPr>
          <p:nvPr>
            <p:ph type="body" idx="1"/>
          </p:nvPr>
        </p:nvSpPr>
        <p:spPr>
          <a:noFill/>
          <a:ln/>
        </p:spPr>
        <p:txBody>
          <a:bodyPr/>
          <a:lstStyle/>
          <a:p>
            <a:pPr eaLnBrk="1" hangingPunct="1"/>
            <a:r>
              <a:rPr lang="en-US" b="1" smtClean="0"/>
              <a:t>Faculty Notes:</a:t>
            </a:r>
          </a:p>
          <a:p>
            <a:pPr eaLnBrk="1" hangingPunct="1"/>
            <a:endParaRPr lang="en-US" b="1" smtClean="0"/>
          </a:p>
          <a:p>
            <a:pPr eaLnBrk="1" hangingPunct="1"/>
            <a:r>
              <a:rPr lang="en-US" smtClean="0"/>
              <a:t>C# code is compiled as managed code, which means it benefits from the services of the common language runtime. These services include language interoperability, garbage collection, enhanced security, and improved versioning support. </a:t>
            </a:r>
          </a:p>
          <a:p>
            <a:pPr eaLnBrk="1" hangingPunct="1"/>
            <a:endParaRPr lang="en-US" smtClean="0"/>
          </a:p>
        </p:txBody>
      </p:sp>
    </p:spTree>
    <p:extLst>
      <p:ext uri="{BB962C8B-B14F-4D97-AF65-F5344CB8AC3E}">
        <p14:creationId xmlns:p14="http://schemas.microsoft.com/office/powerpoint/2010/main" val="75780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3251" name="Rectangle 9"/>
          <p:cNvSpPr>
            <a:spLocks noGrp="1" noChangeArrowheads="1"/>
          </p:cNvSpPr>
          <p:nvPr>
            <p:ph type="sldNum" sz="quarter" idx="5"/>
          </p:nvPr>
        </p:nvSpPr>
        <p:spPr>
          <a:noFill/>
        </p:spPr>
        <p:txBody>
          <a:bodyPr/>
          <a:lstStyle/>
          <a:p>
            <a:r>
              <a:rPr lang="en-US" smtClean="0"/>
              <a:t>                         </a:t>
            </a:r>
            <a:fld id="{9148298C-B8C3-4AF3-ACB4-31EA5F6E03A4}" type="slidenum">
              <a:rPr lang="en-US" smtClean="0"/>
              <a:pPr/>
              <a:t>20</a:t>
            </a:fld>
            <a:endParaRPr lang="en-US" smtClean="0"/>
          </a:p>
        </p:txBody>
      </p:sp>
      <p:sp>
        <p:nvSpPr>
          <p:cNvPr id="53252"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3253" name="Rectangle 11"/>
          <p:cNvSpPr>
            <a:spLocks noGrp="1" noChangeArrowheads="1"/>
          </p:cNvSpPr>
          <p:nvPr>
            <p:ph type="dt" sz="quarter" idx="1"/>
          </p:nvPr>
        </p:nvSpPr>
        <p:spPr>
          <a:noFill/>
        </p:spPr>
        <p:txBody>
          <a:bodyPr/>
          <a:lstStyle/>
          <a:p>
            <a:r>
              <a:rPr lang="en-US" smtClean="0"/>
              <a:t>2.1 Introduction to .NET Technology</a:t>
            </a:r>
          </a:p>
        </p:txBody>
      </p:sp>
      <p:sp>
        <p:nvSpPr>
          <p:cNvPr id="53254" name="Rectangle 2"/>
          <p:cNvSpPr>
            <a:spLocks noGrp="1" noRot="1" noChangeAspect="1" noChangeArrowheads="1" noTextEdit="1"/>
          </p:cNvSpPr>
          <p:nvPr>
            <p:ph type="sldImg"/>
          </p:nvPr>
        </p:nvSpPr>
        <p:spPr>
          <a:xfrm>
            <a:off x="1143000" y="685800"/>
            <a:ext cx="4572000" cy="3429000"/>
          </a:xfrm>
          <a:ln/>
        </p:spPr>
      </p:sp>
      <p:sp>
        <p:nvSpPr>
          <p:cNvPr id="53255" name="Rectangle 3"/>
          <p:cNvSpPr>
            <a:spLocks noGrp="1" noChangeArrowheads="1"/>
          </p:cNvSpPr>
          <p:nvPr>
            <p:ph type="body" idx="1"/>
          </p:nvPr>
        </p:nvSpPr>
        <p:spPr>
          <a:xfrm>
            <a:off x="266700" y="4114800"/>
            <a:ext cx="6229350" cy="4648200"/>
          </a:xfrm>
          <a:noFill/>
          <a:ln/>
        </p:spPr>
        <p:txBody>
          <a:bodyPr/>
          <a:lstStyle/>
          <a:p>
            <a:pPr marL="228600" indent="-228600" eaLnBrk="1" hangingPunct="1">
              <a:spcBef>
                <a:spcPct val="10000"/>
              </a:spcBef>
            </a:pPr>
            <a:r>
              <a:rPr lang="en-US" b="1" smtClean="0"/>
              <a:t>Faculty Notes:</a:t>
            </a:r>
          </a:p>
          <a:p>
            <a:pPr marL="228600" indent="-228600" eaLnBrk="1" hangingPunct="1">
              <a:spcBef>
                <a:spcPct val="10000"/>
              </a:spcBef>
            </a:pPr>
            <a:r>
              <a:rPr lang="en-US" sz="1000" smtClean="0"/>
              <a:t>Simple – It simplifies the use of operators such as  -&gt; :: and pointers. It treats integers and boolean data types as two different types.</a:t>
            </a:r>
          </a:p>
          <a:p>
            <a:pPr marL="228600" indent="-228600" eaLnBrk="1" hangingPunct="1">
              <a:spcBef>
                <a:spcPct val="10000"/>
              </a:spcBef>
            </a:pPr>
            <a:r>
              <a:rPr lang="en-US" sz="1000" smtClean="0"/>
              <a:t>Modern – because it supports:</a:t>
            </a:r>
          </a:p>
          <a:p>
            <a:pPr lvl="1" indent="-114300" eaLnBrk="1" hangingPunct="1">
              <a:spcBef>
                <a:spcPct val="10000"/>
              </a:spcBef>
              <a:buFontTx/>
              <a:buChar char="•"/>
            </a:pPr>
            <a:r>
              <a:rPr lang="en-US" smtClean="0"/>
              <a:t>Automatic garbage collection</a:t>
            </a:r>
          </a:p>
          <a:p>
            <a:pPr lvl="1" indent="-114300" eaLnBrk="1" hangingPunct="1">
              <a:spcBef>
                <a:spcPct val="10000"/>
              </a:spcBef>
              <a:buFontTx/>
              <a:buChar char="•"/>
            </a:pPr>
            <a:r>
              <a:rPr lang="en-US" smtClean="0"/>
              <a:t>Rich model for Error handling</a:t>
            </a:r>
          </a:p>
          <a:p>
            <a:pPr lvl="1" indent="-114300" eaLnBrk="1" hangingPunct="1">
              <a:spcBef>
                <a:spcPct val="10000"/>
              </a:spcBef>
              <a:buFontTx/>
              <a:buChar char="•"/>
            </a:pPr>
            <a:r>
              <a:rPr lang="en-US" smtClean="0"/>
              <a:t>Decimal Data type for Financial applications</a:t>
            </a:r>
          </a:p>
          <a:p>
            <a:pPr lvl="1" indent="-114300" eaLnBrk="1" hangingPunct="1">
              <a:spcBef>
                <a:spcPct val="10000"/>
              </a:spcBef>
              <a:buFontTx/>
              <a:buChar char="•"/>
            </a:pPr>
            <a:r>
              <a:rPr lang="en-US" smtClean="0"/>
              <a:t>Robust Security model</a:t>
            </a:r>
          </a:p>
          <a:p>
            <a:pPr marL="228600" indent="-228600" eaLnBrk="1" hangingPunct="1">
              <a:spcBef>
                <a:spcPct val="10000"/>
              </a:spcBef>
            </a:pPr>
            <a:r>
              <a:rPr lang="en-US" sz="1000" smtClean="0"/>
              <a:t>Object –Oriented:</a:t>
            </a:r>
          </a:p>
          <a:p>
            <a:pPr lvl="1" indent="-114300" eaLnBrk="1" hangingPunct="1">
              <a:spcBef>
                <a:spcPct val="10000"/>
              </a:spcBef>
              <a:buFontTx/>
              <a:buChar char="•"/>
            </a:pPr>
            <a:r>
              <a:rPr lang="en-US" smtClean="0"/>
              <a:t>Supports all the tenets of an object-oriented system</a:t>
            </a:r>
          </a:p>
          <a:p>
            <a:pPr lvl="1" indent="-114300" eaLnBrk="1" hangingPunct="1">
              <a:spcBef>
                <a:spcPct val="10000"/>
              </a:spcBef>
              <a:buFontTx/>
              <a:buChar char="•"/>
            </a:pPr>
            <a:r>
              <a:rPr lang="en-US" smtClean="0"/>
              <a:t>Encapsulation</a:t>
            </a:r>
          </a:p>
          <a:p>
            <a:pPr lvl="1" indent="-114300" eaLnBrk="1" hangingPunct="1">
              <a:spcBef>
                <a:spcPct val="10000"/>
              </a:spcBef>
              <a:buFontTx/>
              <a:buChar char="•"/>
            </a:pPr>
            <a:r>
              <a:rPr lang="en-US" smtClean="0"/>
              <a:t>Inheritance</a:t>
            </a:r>
          </a:p>
          <a:p>
            <a:pPr lvl="1" indent="-114300" eaLnBrk="1" hangingPunct="1">
              <a:spcBef>
                <a:spcPct val="10000"/>
              </a:spcBef>
              <a:buFontTx/>
              <a:buChar char="•"/>
            </a:pPr>
            <a:r>
              <a:rPr lang="en-US" smtClean="0"/>
              <a:t>Polymorphism</a:t>
            </a:r>
          </a:p>
          <a:p>
            <a:pPr marL="228600" indent="-228600" eaLnBrk="1" hangingPunct="1">
              <a:spcBef>
                <a:spcPct val="10000"/>
              </a:spcBef>
            </a:pPr>
            <a:r>
              <a:rPr lang="en-US" sz="1000" smtClean="0"/>
              <a:t>Type-Safe:</a:t>
            </a:r>
          </a:p>
          <a:p>
            <a:pPr lvl="1" indent="-114300" eaLnBrk="1" hangingPunct="1">
              <a:spcBef>
                <a:spcPct val="10000"/>
              </a:spcBef>
              <a:buFontTx/>
              <a:buChar char="•"/>
            </a:pPr>
            <a:r>
              <a:rPr lang="en-US" smtClean="0"/>
              <a:t>Dynamically allocated objects and arrays are initialized to zero </a:t>
            </a:r>
          </a:p>
          <a:p>
            <a:pPr lvl="1" indent="-114300" eaLnBrk="1" hangingPunct="1">
              <a:spcBef>
                <a:spcPct val="10000"/>
              </a:spcBef>
              <a:buFontTx/>
              <a:buChar char="•"/>
            </a:pPr>
            <a:r>
              <a:rPr lang="en-US" smtClean="0"/>
              <a:t>Access to arrays are range bound and warned if it goes out of bounds</a:t>
            </a:r>
          </a:p>
          <a:p>
            <a:pPr lvl="1" indent="-114300" eaLnBrk="1" hangingPunct="1">
              <a:spcBef>
                <a:spcPct val="10000"/>
              </a:spcBef>
              <a:buFontTx/>
              <a:buChar char="•"/>
            </a:pPr>
            <a:r>
              <a:rPr lang="en-US" smtClean="0"/>
              <a:t>C# enforces overflow checking in arithmetic operations</a:t>
            </a:r>
          </a:p>
          <a:p>
            <a:pPr lvl="1" indent="-114300" eaLnBrk="1" hangingPunct="1">
              <a:spcBef>
                <a:spcPct val="10000"/>
              </a:spcBef>
              <a:buFontTx/>
              <a:buChar char="•"/>
            </a:pPr>
            <a:r>
              <a:rPr lang="en-US" smtClean="0"/>
              <a:t>Reference parameters that are passed are type-safe</a:t>
            </a:r>
          </a:p>
          <a:p>
            <a:pPr marL="228600" indent="-228600" eaLnBrk="1" hangingPunct="1">
              <a:spcBef>
                <a:spcPct val="10000"/>
              </a:spcBef>
            </a:pPr>
            <a:r>
              <a:rPr lang="en-US" sz="1000" smtClean="0"/>
              <a:t>Versionable:</a:t>
            </a:r>
          </a:p>
          <a:p>
            <a:pPr lvl="1" indent="-114300" eaLnBrk="1" hangingPunct="1">
              <a:spcBef>
                <a:spcPct val="10000"/>
              </a:spcBef>
              <a:buFontTx/>
              <a:buChar char="•"/>
            </a:pPr>
            <a:r>
              <a:rPr lang="en-US" smtClean="0"/>
              <a:t>New versions of software's work with existing applications this is known as versioning</a:t>
            </a:r>
          </a:p>
          <a:p>
            <a:pPr marL="228600" indent="-228600" eaLnBrk="1" hangingPunct="1">
              <a:spcBef>
                <a:spcPct val="10000"/>
              </a:spcBef>
            </a:pPr>
            <a:r>
              <a:rPr lang="en-US" sz="1000" smtClean="0"/>
              <a:t>Compatible:</a:t>
            </a:r>
          </a:p>
          <a:p>
            <a:pPr lvl="1" indent="-114300" eaLnBrk="1" hangingPunct="1">
              <a:spcBef>
                <a:spcPct val="10000"/>
              </a:spcBef>
              <a:buFontTx/>
              <a:buChar char="•"/>
            </a:pPr>
            <a:r>
              <a:rPr lang="en-US" smtClean="0"/>
              <a:t>Enforces .NET common language specifications and there fore allows inter-operation with other .NET languages</a:t>
            </a:r>
          </a:p>
        </p:txBody>
      </p:sp>
    </p:spTree>
    <p:extLst>
      <p:ext uri="{BB962C8B-B14F-4D97-AF65-F5344CB8AC3E}">
        <p14:creationId xmlns:p14="http://schemas.microsoft.com/office/powerpoint/2010/main" val="227244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CF583-F767-44D3-8D3C-59EB3F50A462}" type="slidenum">
              <a:rPr lang="en-US"/>
              <a:pPr/>
              <a:t>27</a:t>
            </a:fld>
            <a:endParaRPr lang="en-US"/>
          </a:p>
        </p:txBody>
      </p:sp>
      <p:sp>
        <p:nvSpPr>
          <p:cNvPr id="406532" name="Rectangle 4"/>
          <p:cNvSpPr>
            <a:spLocks noGrp="1" noRot="1" noChangeAspect="1" noChangeArrowheads="1" noTextEdit="1"/>
          </p:cNvSpPr>
          <p:nvPr>
            <p:ph type="sldImg"/>
          </p:nvPr>
        </p:nvSpPr>
        <p:spPr>
          <a:xfrm>
            <a:off x="1143000" y="685800"/>
            <a:ext cx="4572000" cy="3429000"/>
          </a:xfrm>
          <a:ln/>
        </p:spPr>
      </p:sp>
      <p:sp>
        <p:nvSpPr>
          <p:cNvPr id="406533" name="Rectangle 5"/>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176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06-12-2023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D1FB51-C688-4956-B01F-48D5D1684A4F}"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74805B-71A0-4DD1-9DD1-160AB12FFE2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6538" y="1314450"/>
            <a:ext cx="4256087" cy="4908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F88E276F-1C09-44F2-BA0F-F8588526394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381000" y="228600"/>
            <a:ext cx="8458200" cy="6477000"/>
          </a:xfrm>
          <a:prstGeom prst="rect">
            <a:avLst/>
          </a:prstGeom>
          <a:gradFill rotWithShape="0">
            <a:gsLst>
              <a:gs pos="0">
                <a:schemeClr val="bg2"/>
              </a:gs>
              <a:gs pos="100000">
                <a:srgbClr val="FFFFFF"/>
              </a:gs>
            </a:gsLst>
            <a:lin ang="5400000" scaled="1"/>
          </a:gradFill>
          <a:ln w="12700">
            <a:noFill/>
            <a:miter lim="800000"/>
            <a:headEnd/>
            <a:tailEnd/>
          </a:ln>
          <a:effectLst/>
        </p:spPr>
        <p:txBody>
          <a:bodyPr wrap="none" anchor="ctr">
            <a:spAutoFit/>
          </a:bodyPr>
          <a:lstStyle/>
          <a:p>
            <a:endParaRPr lang="en-US"/>
          </a:p>
        </p:txBody>
      </p:sp>
      <p:sp>
        <p:nvSpPr>
          <p:cNvPr id="1191938" name="Rectangle 2"/>
          <p:cNvSpPr>
            <a:spLocks noGrp="1" noChangeArrowheads="1"/>
          </p:cNvSpPr>
          <p:nvPr>
            <p:ph type="ctrTitle"/>
          </p:nvPr>
        </p:nvSpPr>
        <p:spPr>
          <a:xfrm>
            <a:off x="990600" y="457200"/>
            <a:ext cx="7772400" cy="1143000"/>
          </a:xfrm>
          <a:prstGeom prst="rect">
            <a:avLst/>
          </a:prstGeom>
          <a:noFill/>
        </p:spPr>
        <p:txBody>
          <a:bodyPr/>
          <a:lstStyle>
            <a:lvl1pPr>
              <a:defRPr sz="5400"/>
            </a:lvl1pPr>
          </a:lstStyle>
          <a:p>
            <a:r>
              <a:rPr lang="en-US"/>
              <a:t>Click to edit Master title style</a:t>
            </a:r>
          </a:p>
        </p:txBody>
      </p:sp>
      <p:sp>
        <p:nvSpPr>
          <p:cNvPr id="1191939" name="Rectangle 3"/>
          <p:cNvSpPr>
            <a:spLocks noGrp="1" noChangeArrowheads="1"/>
          </p:cNvSpPr>
          <p:nvPr>
            <p:ph type="subTitle" idx="1"/>
          </p:nvPr>
        </p:nvSpPr>
        <p:spPr>
          <a:xfrm>
            <a:off x="1566863" y="2693988"/>
            <a:ext cx="6662737" cy="2994025"/>
          </a:xfrm>
          <a:prstGeom prst="rect">
            <a:avLst/>
          </a:prstGeom>
        </p:spPr>
        <p:txBody>
          <a:bodyPr/>
          <a:lstStyle>
            <a:lvl1pPr marL="0" indent="0" algn="ctr">
              <a:buFont typeface="Wingdings" pitchFamily="2" charset="2"/>
              <a:buNone/>
              <a:defRPr sz="3200" b="1"/>
            </a:lvl1pPr>
          </a:lstStyle>
          <a:p>
            <a:r>
              <a:rPr lang="en-US"/>
              <a:t>Click to edit Master subtitle style</a:t>
            </a:r>
          </a:p>
        </p:txBody>
      </p:sp>
      <p:sp>
        <p:nvSpPr>
          <p:cNvPr id="1191940" name="Rectangle 4"/>
          <p:cNvSpPr>
            <a:spLocks noChangeArrowheads="1"/>
          </p:cNvSpPr>
          <p:nvPr/>
        </p:nvSpPr>
        <p:spPr bwMode="auto">
          <a:xfrm>
            <a:off x="417513" y="0"/>
            <a:ext cx="496887" cy="1776413"/>
          </a:xfrm>
          <a:prstGeom prst="rect">
            <a:avLst/>
          </a:prstGeom>
          <a:solidFill>
            <a:srgbClr val="FFCC66"/>
          </a:solidFill>
          <a:ln w="9525">
            <a:noFill/>
            <a:miter lim="800000"/>
            <a:headEnd/>
            <a:tailEnd/>
          </a:ln>
          <a:effectLst/>
        </p:spPr>
        <p:txBody>
          <a:bodyPr wrap="none" anchor="ctr"/>
          <a:lstStyle/>
          <a:p>
            <a:endParaRPr lang="en-US"/>
          </a:p>
        </p:txBody>
      </p:sp>
      <p:sp>
        <p:nvSpPr>
          <p:cNvPr id="1191943" name="Rectangle 7"/>
          <p:cNvSpPr>
            <a:spLocks noChangeArrowheads="1"/>
          </p:cNvSpPr>
          <p:nvPr/>
        </p:nvSpPr>
        <p:spPr bwMode="auto">
          <a:xfrm>
            <a:off x="304800" y="228600"/>
            <a:ext cx="8534400" cy="152400"/>
          </a:xfrm>
          <a:prstGeom prst="rect">
            <a:avLst/>
          </a:prstGeom>
          <a:solidFill>
            <a:schemeClr val="tx1"/>
          </a:solidFill>
          <a:ln w="9525">
            <a:noFill/>
            <a:miter lim="800000"/>
            <a:headEnd/>
            <a:tailEnd/>
          </a:ln>
          <a:effectLst/>
        </p:spPr>
        <p:txBody>
          <a:bodyPr wrap="none" anchor="ctr"/>
          <a:lstStyle/>
          <a:p>
            <a:endParaRPr lang="en-US"/>
          </a:p>
        </p:txBody>
      </p:sp>
      <p:sp>
        <p:nvSpPr>
          <p:cNvPr id="1191944" name="Rectangle 8"/>
          <p:cNvSpPr>
            <a:spLocks noChangeArrowheads="1"/>
          </p:cNvSpPr>
          <p:nvPr userDrawn="1"/>
        </p:nvSpPr>
        <p:spPr bwMode="auto">
          <a:xfrm>
            <a:off x="7010400" y="6443663"/>
            <a:ext cx="1474788" cy="381000"/>
          </a:xfrm>
          <a:prstGeom prst="rect">
            <a:avLst/>
          </a:prstGeom>
          <a:solidFill>
            <a:srgbClr val="FFCC66"/>
          </a:solidFill>
          <a:ln w="9525">
            <a:noFill/>
            <a:miter lim="800000"/>
            <a:headEnd/>
            <a:tailEnd/>
          </a:ln>
          <a:effectLst/>
        </p:spPr>
        <p:txBody>
          <a:bodyPr wrap="none" anchor="ctr"/>
          <a:lstStyle/>
          <a:p>
            <a:endParaRPr lang="en-US"/>
          </a:p>
        </p:txBody>
      </p:sp>
      <p:sp>
        <p:nvSpPr>
          <p:cNvPr id="1191942" name="Rectangle 6"/>
          <p:cNvSpPr>
            <a:spLocks noChangeArrowheads="1"/>
          </p:cNvSpPr>
          <p:nvPr/>
        </p:nvSpPr>
        <p:spPr bwMode="auto">
          <a:xfrm>
            <a:off x="304800" y="6553200"/>
            <a:ext cx="8534400" cy="152400"/>
          </a:xfrm>
          <a:prstGeom prst="rect">
            <a:avLst/>
          </a:prstGeom>
          <a:solidFill>
            <a:schemeClr val="tx1"/>
          </a:solidFill>
          <a:ln w="9525">
            <a:noFill/>
            <a:miter lim="800000"/>
            <a:headEnd/>
            <a:tailEnd/>
          </a:ln>
          <a:effectLst/>
        </p:spPr>
        <p:txBody>
          <a:bodyPr wrap="none" anchor="ct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oundationsBookLayout">
    <p:spTree>
      <p:nvGrpSpPr>
        <p:cNvPr id="1" name=""/>
        <p:cNvGrpSpPr/>
        <p:nvPr/>
      </p:nvGrpSpPr>
      <p:grpSpPr>
        <a:xfrm>
          <a:off x="0" y="0"/>
          <a:ext cx="0" cy="0"/>
          <a:chOff x="0" y="0"/>
          <a:chExt cx="0" cy="0"/>
        </a:xfrm>
      </p:grpSpPr>
      <p:sp>
        <p:nvSpPr>
          <p:cNvPr id="2" name="Title 1"/>
          <p:cNvSpPr>
            <a:spLocks noGrp="1"/>
          </p:cNvSpPr>
          <p:nvPr>
            <p:ph type="title"/>
          </p:nvPr>
        </p:nvSpPr>
        <p:spPr>
          <a:xfrm>
            <a:off x="0" y="242888"/>
            <a:ext cx="9144000" cy="6143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4671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06-12-2023</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8" cstate="print">
              <a:extLst>
                <a:ext uri="{BEBA8EAE-BF5A-486C-A8C5-ECC9F3942E4B}">
                  <a14:imgProps xmlns:a14="http://schemas.microsoft.com/office/drawing/2010/main">
                    <a14:imgLayer r:embed="rId9">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customXml" Target="../ink/ink25.xml"/><Relationship Id="rId18" Type="http://schemas.openxmlformats.org/officeDocument/2006/relationships/image" Target="../media/image32.emf"/><Relationship Id="rId26" Type="http://schemas.openxmlformats.org/officeDocument/2006/relationships/image" Target="../media/image36.emf"/><Relationship Id="rId39" Type="http://schemas.openxmlformats.org/officeDocument/2006/relationships/customXml" Target="../ink/ink38.xml"/><Relationship Id="rId3" Type="http://schemas.openxmlformats.org/officeDocument/2006/relationships/customXml" Target="../ink/ink20.xml"/><Relationship Id="rId21" Type="http://schemas.openxmlformats.org/officeDocument/2006/relationships/customXml" Target="../ink/ink29.xml"/><Relationship Id="rId34" Type="http://schemas.openxmlformats.org/officeDocument/2006/relationships/image" Target="../media/image40.emf"/><Relationship Id="rId7" Type="http://schemas.openxmlformats.org/officeDocument/2006/relationships/customXml" Target="../ink/ink22.xml"/><Relationship Id="rId12" Type="http://schemas.openxmlformats.org/officeDocument/2006/relationships/image" Target="../media/image29.emf"/><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38" Type="http://schemas.openxmlformats.org/officeDocument/2006/relationships/image" Target="../media/image42.emf"/><Relationship Id="rId2" Type="http://schemas.openxmlformats.org/officeDocument/2006/relationships/notesSlide" Target="../notesSlides/notesSlide5.xml"/><Relationship Id="rId16" Type="http://schemas.openxmlformats.org/officeDocument/2006/relationships/image" Target="../media/image31.emf"/><Relationship Id="rId20" Type="http://schemas.openxmlformats.org/officeDocument/2006/relationships/image" Target="../media/image33.emf"/><Relationship Id="rId29"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image" Target="../media/image26.emf"/><Relationship Id="rId11" Type="http://schemas.openxmlformats.org/officeDocument/2006/relationships/customXml" Target="../ink/ink24.xml"/><Relationship Id="rId24" Type="http://schemas.openxmlformats.org/officeDocument/2006/relationships/image" Target="../media/image35.emf"/><Relationship Id="rId32" Type="http://schemas.openxmlformats.org/officeDocument/2006/relationships/image" Target="../media/image39.emf"/><Relationship Id="rId37" Type="http://schemas.openxmlformats.org/officeDocument/2006/relationships/customXml" Target="../ink/ink37.xml"/><Relationship Id="rId40" Type="http://schemas.openxmlformats.org/officeDocument/2006/relationships/image" Target="../media/image43.emf"/><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7.emf"/><Relationship Id="rId36" Type="http://schemas.openxmlformats.org/officeDocument/2006/relationships/image" Target="../media/image41.emf"/><Relationship Id="rId10" Type="http://schemas.openxmlformats.org/officeDocument/2006/relationships/image" Target="../media/image28.emf"/><Relationship Id="rId19" Type="http://schemas.openxmlformats.org/officeDocument/2006/relationships/customXml" Target="../ink/ink28.xml"/><Relationship Id="rId31" Type="http://schemas.openxmlformats.org/officeDocument/2006/relationships/customXml" Target="../ink/ink34.xml"/><Relationship Id="rId4" Type="http://schemas.openxmlformats.org/officeDocument/2006/relationships/image" Target="../media/image25.emf"/><Relationship Id="rId9" Type="http://schemas.openxmlformats.org/officeDocument/2006/relationships/customXml" Target="../ink/ink23.xml"/><Relationship Id="rId14" Type="http://schemas.openxmlformats.org/officeDocument/2006/relationships/image" Target="../media/image30.emf"/><Relationship Id="rId22" Type="http://schemas.openxmlformats.org/officeDocument/2006/relationships/image" Target="../media/image34.emf"/><Relationship Id="rId27" Type="http://schemas.openxmlformats.org/officeDocument/2006/relationships/customXml" Target="../ink/ink32.xml"/><Relationship Id="rId30" Type="http://schemas.openxmlformats.org/officeDocument/2006/relationships/image" Target="../media/image38.emf"/><Relationship Id="rId35" Type="http://schemas.openxmlformats.org/officeDocument/2006/relationships/customXml" Target="../ink/ink3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customXml" Target="../ink/ink44.xml"/><Relationship Id="rId18" Type="http://schemas.openxmlformats.org/officeDocument/2006/relationships/image" Target="../media/image52.emf"/><Relationship Id="rId26" Type="http://schemas.openxmlformats.org/officeDocument/2006/relationships/image" Target="../media/image56.emf"/><Relationship Id="rId3" Type="http://schemas.openxmlformats.org/officeDocument/2006/relationships/customXml" Target="../ink/ink39.xml"/><Relationship Id="rId21" Type="http://schemas.openxmlformats.org/officeDocument/2006/relationships/customXml" Target="../ink/ink48.xml"/><Relationship Id="rId7" Type="http://schemas.openxmlformats.org/officeDocument/2006/relationships/customXml" Target="../ink/ink41.xml"/><Relationship Id="rId12" Type="http://schemas.openxmlformats.org/officeDocument/2006/relationships/image" Target="../media/image49.emf"/><Relationship Id="rId17" Type="http://schemas.openxmlformats.org/officeDocument/2006/relationships/customXml" Target="../ink/ink46.xml"/><Relationship Id="rId25" Type="http://schemas.openxmlformats.org/officeDocument/2006/relationships/customXml" Target="../ink/ink50.xml"/><Relationship Id="rId2" Type="http://schemas.openxmlformats.org/officeDocument/2006/relationships/image" Target="../media/image6.jpeg"/><Relationship Id="rId16" Type="http://schemas.openxmlformats.org/officeDocument/2006/relationships/image" Target="../media/image51.emf"/><Relationship Id="rId20" Type="http://schemas.openxmlformats.org/officeDocument/2006/relationships/image" Target="../media/image53.emf"/><Relationship Id="rId29"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customXml" Target="../ink/ink43.xml"/><Relationship Id="rId24" Type="http://schemas.openxmlformats.org/officeDocument/2006/relationships/image" Target="../media/image55.emf"/><Relationship Id="rId5" Type="http://schemas.openxmlformats.org/officeDocument/2006/relationships/customXml" Target="../ink/ink40.xml"/><Relationship Id="rId15" Type="http://schemas.openxmlformats.org/officeDocument/2006/relationships/customXml" Target="../ink/ink45.xml"/><Relationship Id="rId23" Type="http://schemas.openxmlformats.org/officeDocument/2006/relationships/customXml" Target="../ink/ink49.xml"/><Relationship Id="rId28" Type="http://schemas.openxmlformats.org/officeDocument/2006/relationships/image" Target="../media/image57.emf"/><Relationship Id="rId10" Type="http://schemas.openxmlformats.org/officeDocument/2006/relationships/image" Target="../media/image48.emf"/><Relationship Id="rId19" Type="http://schemas.openxmlformats.org/officeDocument/2006/relationships/customXml" Target="../ink/ink47.xml"/><Relationship Id="rId4" Type="http://schemas.openxmlformats.org/officeDocument/2006/relationships/image" Target="../media/image45.emf"/><Relationship Id="rId9" Type="http://schemas.openxmlformats.org/officeDocument/2006/relationships/customXml" Target="../ink/ink42.xml"/><Relationship Id="rId14" Type="http://schemas.openxmlformats.org/officeDocument/2006/relationships/image" Target="../media/image50.emf"/><Relationship Id="rId22" Type="http://schemas.openxmlformats.org/officeDocument/2006/relationships/image" Target="../media/image54.emf"/><Relationship Id="rId27" Type="http://schemas.openxmlformats.org/officeDocument/2006/relationships/customXml" Target="../ink/ink51.xml"/><Relationship Id="rId30" Type="http://schemas.openxmlformats.org/officeDocument/2006/relationships/image" Target="../media/image58.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62.emf"/><Relationship Id="rId18" Type="http://schemas.openxmlformats.org/officeDocument/2006/relationships/customXml" Target="../ink/ink61.xml"/><Relationship Id="rId3" Type="http://schemas.openxmlformats.org/officeDocument/2006/relationships/image" Target="../media/image24.emf"/><Relationship Id="rId7" Type="http://schemas.openxmlformats.org/officeDocument/2006/relationships/image" Target="../media/image59.emf"/><Relationship Id="rId12" Type="http://schemas.openxmlformats.org/officeDocument/2006/relationships/customXml" Target="../ink/ink58.xml"/><Relationship Id="rId17" Type="http://schemas.openxmlformats.org/officeDocument/2006/relationships/image" Target="../media/image64.emf"/><Relationship Id="rId2" Type="http://schemas.openxmlformats.org/officeDocument/2006/relationships/customXml" Target="../ink/ink53.xml"/><Relationship Id="rId16"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61.emf"/><Relationship Id="rId5" Type="http://schemas.openxmlformats.org/officeDocument/2006/relationships/image" Target="../media/image44.emf"/><Relationship Id="rId15" Type="http://schemas.openxmlformats.org/officeDocument/2006/relationships/image" Target="../media/image63.emf"/><Relationship Id="rId10" Type="http://schemas.openxmlformats.org/officeDocument/2006/relationships/customXml" Target="../ink/ink57.xml"/><Relationship Id="rId19" Type="http://schemas.openxmlformats.org/officeDocument/2006/relationships/image" Target="../media/image65.emf"/><Relationship Id="rId4" Type="http://schemas.openxmlformats.org/officeDocument/2006/relationships/customXml" Target="../ink/ink54.xml"/><Relationship Id="rId9" Type="http://schemas.openxmlformats.org/officeDocument/2006/relationships/image" Target="../media/image60.emf"/><Relationship Id="rId14" Type="http://schemas.openxmlformats.org/officeDocument/2006/relationships/customXml" Target="../ink/ink59.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customXml" Target="../ink/ink67.xml"/><Relationship Id="rId18" Type="http://schemas.openxmlformats.org/officeDocument/2006/relationships/image" Target="../media/image74.emf"/><Relationship Id="rId3" Type="http://schemas.openxmlformats.org/officeDocument/2006/relationships/customXml" Target="../ink/ink62.xml"/><Relationship Id="rId21" Type="http://schemas.openxmlformats.org/officeDocument/2006/relationships/customXml" Target="../ink/ink71.xml"/><Relationship Id="rId7" Type="http://schemas.openxmlformats.org/officeDocument/2006/relationships/customXml" Target="../ink/ink64.xml"/><Relationship Id="rId12" Type="http://schemas.openxmlformats.org/officeDocument/2006/relationships/image" Target="../media/image71.emf"/><Relationship Id="rId17" Type="http://schemas.openxmlformats.org/officeDocument/2006/relationships/customXml" Target="../ink/ink69.xml"/><Relationship Id="rId2" Type="http://schemas.openxmlformats.org/officeDocument/2006/relationships/image" Target="../media/image7.jpeg"/><Relationship Id="rId16" Type="http://schemas.openxmlformats.org/officeDocument/2006/relationships/image" Target="../media/image73.emf"/><Relationship Id="rId20" Type="http://schemas.openxmlformats.org/officeDocument/2006/relationships/image" Target="../media/image75.emf"/><Relationship Id="rId1" Type="http://schemas.openxmlformats.org/officeDocument/2006/relationships/slideLayout" Target="../slideLayouts/slideLayout2.xml"/><Relationship Id="rId6" Type="http://schemas.openxmlformats.org/officeDocument/2006/relationships/image" Target="../media/image68.emf"/><Relationship Id="rId11" Type="http://schemas.openxmlformats.org/officeDocument/2006/relationships/customXml" Target="../ink/ink66.xml"/><Relationship Id="rId24" Type="http://schemas.openxmlformats.org/officeDocument/2006/relationships/image" Target="../media/image77.emf"/><Relationship Id="rId5" Type="http://schemas.openxmlformats.org/officeDocument/2006/relationships/customXml" Target="../ink/ink63.xml"/><Relationship Id="rId15" Type="http://schemas.openxmlformats.org/officeDocument/2006/relationships/customXml" Target="../ink/ink68.xml"/><Relationship Id="rId23" Type="http://schemas.openxmlformats.org/officeDocument/2006/relationships/customXml" Target="../ink/ink72.xml"/><Relationship Id="rId10" Type="http://schemas.openxmlformats.org/officeDocument/2006/relationships/image" Target="../media/image70.emf"/><Relationship Id="rId19" Type="http://schemas.openxmlformats.org/officeDocument/2006/relationships/customXml" Target="../ink/ink70.xml"/><Relationship Id="rId4" Type="http://schemas.openxmlformats.org/officeDocument/2006/relationships/image" Target="../media/image67.emf"/><Relationship Id="rId9" Type="http://schemas.openxmlformats.org/officeDocument/2006/relationships/customXml" Target="../ink/ink65.xml"/><Relationship Id="rId14" Type="http://schemas.openxmlformats.org/officeDocument/2006/relationships/image" Target="../media/image72.emf"/><Relationship Id="rId22" Type="http://schemas.openxmlformats.org/officeDocument/2006/relationships/image" Target="../media/image76.emf"/></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76.xml"/><Relationship Id="rId3" Type="http://schemas.openxmlformats.org/officeDocument/2006/relationships/image" Target="../media/image66.emf"/><Relationship Id="rId7" Type="http://schemas.openxmlformats.org/officeDocument/2006/relationships/image" Target="../media/image79.emf"/><Relationship Id="rId2"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75.xml"/><Relationship Id="rId5" Type="http://schemas.openxmlformats.org/officeDocument/2006/relationships/image" Target="../media/image78.emf"/><Relationship Id="rId4" Type="http://schemas.openxmlformats.org/officeDocument/2006/relationships/customXml" Target="../ink/ink74.xml"/><Relationship Id="rId9" Type="http://schemas.openxmlformats.org/officeDocument/2006/relationships/image" Target="../media/image8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customXml" Target="../ink/ink80.xml"/><Relationship Id="rId13" Type="http://schemas.openxmlformats.org/officeDocument/2006/relationships/image" Target="../media/image86.emf"/><Relationship Id="rId18" Type="http://schemas.openxmlformats.org/officeDocument/2006/relationships/customXml" Target="../ink/ink85.xml"/><Relationship Id="rId26" Type="http://schemas.openxmlformats.org/officeDocument/2006/relationships/customXml" Target="../ink/ink89.xml"/><Relationship Id="rId3" Type="http://schemas.openxmlformats.org/officeDocument/2006/relationships/image" Target="../media/image81.emf"/><Relationship Id="rId21" Type="http://schemas.openxmlformats.org/officeDocument/2006/relationships/image" Target="../media/image90.emf"/><Relationship Id="rId7" Type="http://schemas.openxmlformats.org/officeDocument/2006/relationships/image" Target="../media/image83.emf"/><Relationship Id="rId12" Type="http://schemas.openxmlformats.org/officeDocument/2006/relationships/customXml" Target="../ink/ink82.xml"/><Relationship Id="rId17" Type="http://schemas.openxmlformats.org/officeDocument/2006/relationships/image" Target="../media/image88.emf"/><Relationship Id="rId25" Type="http://schemas.openxmlformats.org/officeDocument/2006/relationships/image" Target="../media/image92.emf"/><Relationship Id="rId2" Type="http://schemas.openxmlformats.org/officeDocument/2006/relationships/customXml" Target="../ink/ink77.xml"/><Relationship Id="rId16" Type="http://schemas.openxmlformats.org/officeDocument/2006/relationships/customXml" Target="../ink/ink84.xml"/><Relationship Id="rId20" Type="http://schemas.openxmlformats.org/officeDocument/2006/relationships/customXml" Target="../ink/ink86.xml"/><Relationship Id="rId29" Type="http://schemas.openxmlformats.org/officeDocument/2006/relationships/image" Target="../media/image94.emf"/><Relationship Id="rId1" Type="http://schemas.openxmlformats.org/officeDocument/2006/relationships/slideLayout" Target="../slideLayouts/slideLayout5.xml"/><Relationship Id="rId6" Type="http://schemas.openxmlformats.org/officeDocument/2006/relationships/customXml" Target="../ink/ink79.xml"/><Relationship Id="rId11" Type="http://schemas.openxmlformats.org/officeDocument/2006/relationships/image" Target="../media/image85.emf"/><Relationship Id="rId24" Type="http://schemas.openxmlformats.org/officeDocument/2006/relationships/customXml" Target="../ink/ink88.xml"/><Relationship Id="rId5" Type="http://schemas.openxmlformats.org/officeDocument/2006/relationships/image" Target="../media/image82.emf"/><Relationship Id="rId15" Type="http://schemas.openxmlformats.org/officeDocument/2006/relationships/image" Target="../media/image87.emf"/><Relationship Id="rId23" Type="http://schemas.openxmlformats.org/officeDocument/2006/relationships/image" Target="../media/image91.emf"/><Relationship Id="rId28" Type="http://schemas.openxmlformats.org/officeDocument/2006/relationships/customXml" Target="../ink/ink90.xml"/><Relationship Id="rId10" Type="http://schemas.openxmlformats.org/officeDocument/2006/relationships/customXml" Target="../ink/ink81.xml"/><Relationship Id="rId19" Type="http://schemas.openxmlformats.org/officeDocument/2006/relationships/image" Target="../media/image89.emf"/><Relationship Id="rId31" Type="http://schemas.openxmlformats.org/officeDocument/2006/relationships/image" Target="../media/image95.emf"/><Relationship Id="rId4" Type="http://schemas.openxmlformats.org/officeDocument/2006/relationships/customXml" Target="../ink/ink78.xml"/><Relationship Id="rId9" Type="http://schemas.openxmlformats.org/officeDocument/2006/relationships/image" Target="../media/image84.emf"/><Relationship Id="rId14" Type="http://schemas.openxmlformats.org/officeDocument/2006/relationships/customXml" Target="../ink/ink83.xml"/><Relationship Id="rId22" Type="http://schemas.openxmlformats.org/officeDocument/2006/relationships/customXml" Target="../ink/ink87.xml"/><Relationship Id="rId27" Type="http://schemas.openxmlformats.org/officeDocument/2006/relationships/image" Target="../media/image93.emf"/><Relationship Id="rId30" Type="http://schemas.openxmlformats.org/officeDocument/2006/relationships/customXml" Target="../ink/ink9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9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ustomXml" Target="../ink/ink92.x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ustomXml" Target="../ink/ink96.xml"/><Relationship Id="rId3" Type="http://schemas.openxmlformats.org/officeDocument/2006/relationships/image" Target="../media/image98.emf"/><Relationship Id="rId7" Type="http://schemas.openxmlformats.org/officeDocument/2006/relationships/image" Target="../media/image100.emf"/><Relationship Id="rId2" Type="http://schemas.openxmlformats.org/officeDocument/2006/relationships/customXml" Target="../ink/ink93.xml"/><Relationship Id="rId1" Type="http://schemas.openxmlformats.org/officeDocument/2006/relationships/slideLayout" Target="../slideLayouts/slideLayout2.xml"/><Relationship Id="rId6" Type="http://schemas.openxmlformats.org/officeDocument/2006/relationships/customXml" Target="../ink/ink95.xml"/><Relationship Id="rId5" Type="http://schemas.openxmlformats.org/officeDocument/2006/relationships/image" Target="../media/image99.emf"/><Relationship Id="rId4" Type="http://schemas.openxmlformats.org/officeDocument/2006/relationships/customXml" Target="../ink/ink94.xml"/><Relationship Id="rId9" Type="http://schemas.openxmlformats.org/officeDocument/2006/relationships/image" Target="../media/image101.emf"/></Relationships>
</file>

<file path=ppt/slides/_rels/slide51.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customXml" Target="../ink/ink97.xml"/><Relationship Id="rId7" Type="http://schemas.openxmlformats.org/officeDocument/2006/relationships/customXml" Target="../ink/ink99.xml"/><Relationship Id="rId12" Type="http://schemas.openxmlformats.org/officeDocument/2006/relationships/image" Target="../media/image106.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3.emf"/><Relationship Id="rId11" Type="http://schemas.openxmlformats.org/officeDocument/2006/relationships/customXml" Target="../ink/ink101.xml"/><Relationship Id="rId5" Type="http://schemas.openxmlformats.org/officeDocument/2006/relationships/customXml" Target="../ink/ink98.xml"/><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customXml" Target="../ink/ink100.xml"/></Relationships>
</file>

<file path=ppt/slides/_rels/slide52.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customXml" Target="../ink/ink107.xml"/><Relationship Id="rId18" Type="http://schemas.openxmlformats.org/officeDocument/2006/relationships/image" Target="../media/image114.emf"/><Relationship Id="rId26" Type="http://schemas.openxmlformats.org/officeDocument/2006/relationships/image" Target="../media/image118.emf"/><Relationship Id="rId3" Type="http://schemas.openxmlformats.org/officeDocument/2006/relationships/customXml" Target="../ink/ink102.xml"/><Relationship Id="rId21" Type="http://schemas.openxmlformats.org/officeDocument/2006/relationships/customXml" Target="../ink/ink111.xml"/><Relationship Id="rId7" Type="http://schemas.openxmlformats.org/officeDocument/2006/relationships/customXml" Target="../ink/ink104.xml"/><Relationship Id="rId12" Type="http://schemas.openxmlformats.org/officeDocument/2006/relationships/image" Target="../media/image111.emf"/><Relationship Id="rId17" Type="http://schemas.openxmlformats.org/officeDocument/2006/relationships/customXml" Target="../ink/ink109.xml"/><Relationship Id="rId25" Type="http://schemas.openxmlformats.org/officeDocument/2006/relationships/customXml" Target="../ink/ink113.xml"/><Relationship Id="rId2" Type="http://schemas.openxmlformats.org/officeDocument/2006/relationships/notesSlide" Target="../notesSlides/notesSlide26.xml"/><Relationship Id="rId16" Type="http://schemas.openxmlformats.org/officeDocument/2006/relationships/image" Target="../media/image113.emf"/><Relationship Id="rId20" Type="http://schemas.openxmlformats.org/officeDocument/2006/relationships/image" Target="../media/image115.emf"/><Relationship Id="rId1" Type="http://schemas.openxmlformats.org/officeDocument/2006/relationships/slideLayout" Target="../slideLayouts/slideLayout2.xml"/><Relationship Id="rId6" Type="http://schemas.openxmlformats.org/officeDocument/2006/relationships/image" Target="../media/image108.emf"/><Relationship Id="rId11" Type="http://schemas.openxmlformats.org/officeDocument/2006/relationships/customXml" Target="../ink/ink106.xml"/><Relationship Id="rId24" Type="http://schemas.openxmlformats.org/officeDocument/2006/relationships/image" Target="../media/image117.emf"/><Relationship Id="rId5" Type="http://schemas.openxmlformats.org/officeDocument/2006/relationships/customXml" Target="../ink/ink103.xml"/><Relationship Id="rId15" Type="http://schemas.openxmlformats.org/officeDocument/2006/relationships/customXml" Target="../ink/ink108.xml"/><Relationship Id="rId23" Type="http://schemas.openxmlformats.org/officeDocument/2006/relationships/customXml" Target="../ink/ink112.xml"/><Relationship Id="rId10" Type="http://schemas.openxmlformats.org/officeDocument/2006/relationships/image" Target="../media/image110.emf"/><Relationship Id="rId19" Type="http://schemas.openxmlformats.org/officeDocument/2006/relationships/customXml" Target="../ink/ink110.xml"/><Relationship Id="rId4" Type="http://schemas.openxmlformats.org/officeDocument/2006/relationships/image" Target="../media/image107.emf"/><Relationship Id="rId9" Type="http://schemas.openxmlformats.org/officeDocument/2006/relationships/customXml" Target="../ink/ink105.xml"/><Relationship Id="rId14" Type="http://schemas.openxmlformats.org/officeDocument/2006/relationships/image" Target="../media/image112.emf"/><Relationship Id="rId22" Type="http://schemas.openxmlformats.org/officeDocument/2006/relationships/image" Target="../media/image116.emf"/></Relationships>
</file>

<file path=ppt/slides/_rels/slide53.xml.rels><?xml version="1.0" encoding="UTF-8" standalone="yes"?>
<Relationships xmlns="http://schemas.openxmlformats.org/package/2006/relationships"><Relationship Id="rId13" Type="http://schemas.openxmlformats.org/officeDocument/2006/relationships/customXml" Target="../ink/ink119.xml"/><Relationship Id="rId18" Type="http://schemas.openxmlformats.org/officeDocument/2006/relationships/image" Target="../media/image125.emf"/><Relationship Id="rId26" Type="http://schemas.openxmlformats.org/officeDocument/2006/relationships/image" Target="../media/image129.emf"/><Relationship Id="rId39" Type="http://schemas.openxmlformats.org/officeDocument/2006/relationships/customXml" Target="../ink/ink132.xml"/><Relationship Id="rId21" Type="http://schemas.openxmlformats.org/officeDocument/2006/relationships/customXml" Target="../ink/ink123.xml"/><Relationship Id="rId34" Type="http://schemas.openxmlformats.org/officeDocument/2006/relationships/image" Target="../media/image133.emf"/><Relationship Id="rId42" Type="http://schemas.openxmlformats.org/officeDocument/2006/relationships/image" Target="../media/image137.emf"/><Relationship Id="rId47" Type="http://schemas.openxmlformats.org/officeDocument/2006/relationships/customXml" Target="../ink/ink136.xml"/><Relationship Id="rId50" Type="http://schemas.openxmlformats.org/officeDocument/2006/relationships/image" Target="../media/image141.emf"/><Relationship Id="rId55" Type="http://schemas.openxmlformats.org/officeDocument/2006/relationships/customXml" Target="../ink/ink140.xml"/><Relationship Id="rId63" Type="http://schemas.openxmlformats.org/officeDocument/2006/relationships/customXml" Target="../ink/ink144.xml"/><Relationship Id="rId68" Type="http://schemas.openxmlformats.org/officeDocument/2006/relationships/image" Target="../media/image150.emf"/><Relationship Id="rId76" Type="http://schemas.openxmlformats.org/officeDocument/2006/relationships/image" Target="../media/image154.emf"/><Relationship Id="rId7" Type="http://schemas.openxmlformats.org/officeDocument/2006/relationships/customXml" Target="../ink/ink116.xml"/><Relationship Id="rId71" Type="http://schemas.openxmlformats.org/officeDocument/2006/relationships/customXml" Target="../ink/ink148.xml"/><Relationship Id="rId2" Type="http://schemas.openxmlformats.org/officeDocument/2006/relationships/notesSlide" Target="../notesSlides/notesSlide27.xml"/><Relationship Id="rId16" Type="http://schemas.openxmlformats.org/officeDocument/2006/relationships/image" Target="../media/image124.emf"/><Relationship Id="rId29" Type="http://schemas.openxmlformats.org/officeDocument/2006/relationships/customXml" Target="../ink/ink127.xml"/><Relationship Id="rId11" Type="http://schemas.openxmlformats.org/officeDocument/2006/relationships/customXml" Target="../ink/ink118.xml"/><Relationship Id="rId24" Type="http://schemas.openxmlformats.org/officeDocument/2006/relationships/image" Target="../media/image128.emf"/><Relationship Id="rId32" Type="http://schemas.openxmlformats.org/officeDocument/2006/relationships/image" Target="../media/image132.emf"/><Relationship Id="rId37" Type="http://schemas.openxmlformats.org/officeDocument/2006/relationships/customXml" Target="../ink/ink131.xml"/><Relationship Id="rId40" Type="http://schemas.openxmlformats.org/officeDocument/2006/relationships/image" Target="../media/image136.emf"/><Relationship Id="rId45" Type="http://schemas.openxmlformats.org/officeDocument/2006/relationships/customXml" Target="../ink/ink135.xml"/><Relationship Id="rId53" Type="http://schemas.openxmlformats.org/officeDocument/2006/relationships/customXml" Target="../ink/ink139.xml"/><Relationship Id="rId58" Type="http://schemas.openxmlformats.org/officeDocument/2006/relationships/image" Target="../media/image145.emf"/><Relationship Id="rId66" Type="http://schemas.openxmlformats.org/officeDocument/2006/relationships/image" Target="../media/image149.emf"/><Relationship Id="rId74" Type="http://schemas.openxmlformats.org/officeDocument/2006/relationships/image" Target="../media/image153.emf"/><Relationship Id="rId79" Type="http://schemas.openxmlformats.org/officeDocument/2006/relationships/customXml" Target="../ink/ink152.xml"/><Relationship Id="rId5" Type="http://schemas.openxmlformats.org/officeDocument/2006/relationships/customXml" Target="../ink/ink115.xml"/><Relationship Id="rId61" Type="http://schemas.openxmlformats.org/officeDocument/2006/relationships/customXml" Target="../ink/ink143.xml"/><Relationship Id="rId10" Type="http://schemas.openxmlformats.org/officeDocument/2006/relationships/image" Target="../media/image121.emf"/><Relationship Id="rId19" Type="http://schemas.openxmlformats.org/officeDocument/2006/relationships/customXml" Target="../ink/ink122.xml"/><Relationship Id="rId31" Type="http://schemas.openxmlformats.org/officeDocument/2006/relationships/customXml" Target="../ink/ink128.xml"/><Relationship Id="rId44" Type="http://schemas.openxmlformats.org/officeDocument/2006/relationships/image" Target="../media/image138.emf"/><Relationship Id="rId52" Type="http://schemas.openxmlformats.org/officeDocument/2006/relationships/image" Target="../media/image142.emf"/><Relationship Id="rId60" Type="http://schemas.openxmlformats.org/officeDocument/2006/relationships/image" Target="../media/image146.emf"/><Relationship Id="rId65" Type="http://schemas.openxmlformats.org/officeDocument/2006/relationships/customXml" Target="../ink/ink145.xml"/><Relationship Id="rId73" Type="http://schemas.openxmlformats.org/officeDocument/2006/relationships/customXml" Target="../ink/ink149.xml"/><Relationship Id="rId78" Type="http://schemas.openxmlformats.org/officeDocument/2006/relationships/image" Target="../media/image155.emf"/><Relationship Id="rId4" Type="http://schemas.openxmlformats.org/officeDocument/2006/relationships/image" Target="../media/image119.emf"/><Relationship Id="rId9" Type="http://schemas.openxmlformats.org/officeDocument/2006/relationships/customXml" Target="../ink/ink117.xml"/><Relationship Id="rId14" Type="http://schemas.openxmlformats.org/officeDocument/2006/relationships/image" Target="../media/image123.emf"/><Relationship Id="rId22" Type="http://schemas.openxmlformats.org/officeDocument/2006/relationships/image" Target="../media/image127.emf"/><Relationship Id="rId27" Type="http://schemas.openxmlformats.org/officeDocument/2006/relationships/customXml" Target="../ink/ink126.xml"/><Relationship Id="rId30" Type="http://schemas.openxmlformats.org/officeDocument/2006/relationships/image" Target="../media/image131.emf"/><Relationship Id="rId35" Type="http://schemas.openxmlformats.org/officeDocument/2006/relationships/customXml" Target="../ink/ink130.xml"/><Relationship Id="rId43" Type="http://schemas.openxmlformats.org/officeDocument/2006/relationships/customXml" Target="../ink/ink134.xml"/><Relationship Id="rId48" Type="http://schemas.openxmlformats.org/officeDocument/2006/relationships/image" Target="../media/image140.emf"/><Relationship Id="rId56" Type="http://schemas.openxmlformats.org/officeDocument/2006/relationships/image" Target="../media/image144.emf"/><Relationship Id="rId64" Type="http://schemas.openxmlformats.org/officeDocument/2006/relationships/image" Target="../media/image148.emf"/><Relationship Id="rId69" Type="http://schemas.openxmlformats.org/officeDocument/2006/relationships/customXml" Target="../ink/ink147.xml"/><Relationship Id="rId77" Type="http://schemas.openxmlformats.org/officeDocument/2006/relationships/customXml" Target="../ink/ink151.xml"/><Relationship Id="rId8" Type="http://schemas.openxmlformats.org/officeDocument/2006/relationships/image" Target="../media/image116.emf"/><Relationship Id="rId51" Type="http://schemas.openxmlformats.org/officeDocument/2006/relationships/customXml" Target="../ink/ink138.xml"/><Relationship Id="rId72" Type="http://schemas.openxmlformats.org/officeDocument/2006/relationships/image" Target="../media/image152.emf"/><Relationship Id="rId80" Type="http://schemas.openxmlformats.org/officeDocument/2006/relationships/image" Target="../media/image156.emf"/><Relationship Id="rId3" Type="http://schemas.openxmlformats.org/officeDocument/2006/relationships/customXml" Target="../ink/ink114.xml"/><Relationship Id="rId12" Type="http://schemas.openxmlformats.org/officeDocument/2006/relationships/image" Target="../media/image122.emf"/><Relationship Id="rId17" Type="http://schemas.openxmlformats.org/officeDocument/2006/relationships/customXml" Target="../ink/ink121.xml"/><Relationship Id="rId25" Type="http://schemas.openxmlformats.org/officeDocument/2006/relationships/customXml" Target="../ink/ink125.xml"/><Relationship Id="rId33" Type="http://schemas.openxmlformats.org/officeDocument/2006/relationships/customXml" Target="../ink/ink129.xml"/><Relationship Id="rId38" Type="http://schemas.openxmlformats.org/officeDocument/2006/relationships/image" Target="../media/image135.emf"/><Relationship Id="rId46" Type="http://schemas.openxmlformats.org/officeDocument/2006/relationships/image" Target="../media/image139.emf"/><Relationship Id="rId59" Type="http://schemas.openxmlformats.org/officeDocument/2006/relationships/customXml" Target="../ink/ink142.xml"/><Relationship Id="rId67" Type="http://schemas.openxmlformats.org/officeDocument/2006/relationships/customXml" Target="../ink/ink146.xml"/><Relationship Id="rId20" Type="http://schemas.openxmlformats.org/officeDocument/2006/relationships/image" Target="../media/image126.emf"/><Relationship Id="rId41" Type="http://schemas.openxmlformats.org/officeDocument/2006/relationships/customXml" Target="../ink/ink133.xml"/><Relationship Id="rId54" Type="http://schemas.openxmlformats.org/officeDocument/2006/relationships/image" Target="../media/image143.emf"/><Relationship Id="rId62" Type="http://schemas.openxmlformats.org/officeDocument/2006/relationships/image" Target="../media/image147.emf"/><Relationship Id="rId70" Type="http://schemas.openxmlformats.org/officeDocument/2006/relationships/image" Target="../media/image151.emf"/><Relationship Id="rId75" Type="http://schemas.openxmlformats.org/officeDocument/2006/relationships/customXml" Target="../ink/ink150.xml"/><Relationship Id="rId1" Type="http://schemas.openxmlformats.org/officeDocument/2006/relationships/slideLayout" Target="../slideLayouts/slideLayout2.xml"/><Relationship Id="rId6" Type="http://schemas.openxmlformats.org/officeDocument/2006/relationships/image" Target="../media/image120.emf"/><Relationship Id="rId15" Type="http://schemas.openxmlformats.org/officeDocument/2006/relationships/customXml" Target="../ink/ink120.xml"/><Relationship Id="rId23" Type="http://schemas.openxmlformats.org/officeDocument/2006/relationships/customXml" Target="../ink/ink124.xml"/><Relationship Id="rId28" Type="http://schemas.openxmlformats.org/officeDocument/2006/relationships/image" Target="../media/image130.emf"/><Relationship Id="rId36" Type="http://schemas.openxmlformats.org/officeDocument/2006/relationships/image" Target="../media/image134.emf"/><Relationship Id="rId49" Type="http://schemas.openxmlformats.org/officeDocument/2006/relationships/customXml" Target="../ink/ink137.xml"/><Relationship Id="rId57" Type="http://schemas.openxmlformats.org/officeDocument/2006/relationships/customXml" Target="../ink/ink1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customXml" Target="../ink/ink153.xml"/><Relationship Id="rId1" Type="http://schemas.openxmlformats.org/officeDocument/2006/relationships/slideLayout" Target="../slideLayouts/slideLayout2.xml"/><Relationship Id="rId5" Type="http://schemas.openxmlformats.org/officeDocument/2006/relationships/image" Target="../media/image158.emf"/><Relationship Id="rId4" Type="http://schemas.openxmlformats.org/officeDocument/2006/relationships/customXml" Target="../ink/ink1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6.xml"/><Relationship Id="rId18" Type="http://schemas.openxmlformats.org/officeDocument/2006/relationships/image" Target="../media/image12.emf"/><Relationship Id="rId26" Type="http://schemas.openxmlformats.org/officeDocument/2006/relationships/image" Target="../media/image16.emf"/><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0.emf"/><Relationship Id="rId7" Type="http://schemas.openxmlformats.org/officeDocument/2006/relationships/customXml" Target="../ink/ink3.xml"/><Relationship Id="rId12" Type="http://schemas.openxmlformats.org/officeDocument/2006/relationships/image" Target="../media/image9.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2.emf"/><Relationship Id="rId2" Type="http://schemas.openxmlformats.org/officeDocument/2006/relationships/image" Target="../media/image4.jpeg"/><Relationship Id="rId16" Type="http://schemas.openxmlformats.org/officeDocument/2006/relationships/image" Target="../media/image11.emf"/><Relationship Id="rId20" Type="http://schemas.openxmlformats.org/officeDocument/2006/relationships/image" Target="../media/image13.emf"/><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customXml" Target="../ink/ink5.xml"/><Relationship Id="rId24" Type="http://schemas.openxmlformats.org/officeDocument/2006/relationships/image" Target="../media/image15.emf"/><Relationship Id="rId32" Type="http://schemas.openxmlformats.org/officeDocument/2006/relationships/image" Target="../media/image19.emf"/><Relationship Id="rId37" Type="http://schemas.openxmlformats.org/officeDocument/2006/relationships/customXml" Target="../ink/ink18.xml"/><Relationship Id="rId40" Type="http://schemas.openxmlformats.org/officeDocument/2006/relationships/image" Target="../media/image2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emf"/><Relationship Id="rId36" Type="http://schemas.openxmlformats.org/officeDocument/2006/relationships/image" Target="../media/image21.emf"/><Relationship Id="rId10" Type="http://schemas.openxmlformats.org/officeDocument/2006/relationships/image" Target="../media/image8.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5.emf"/><Relationship Id="rId9" Type="http://schemas.openxmlformats.org/officeDocument/2006/relationships/customXml" Target="../ink/ink4.xml"/><Relationship Id="rId14" Type="http://schemas.openxmlformats.org/officeDocument/2006/relationships/image" Target="../media/image10.emf"/><Relationship Id="rId22" Type="http://schemas.openxmlformats.org/officeDocument/2006/relationships/image" Target="../media/image14.emf"/><Relationship Id="rId27" Type="http://schemas.openxmlformats.org/officeDocument/2006/relationships/customXml" Target="../ink/ink13.xml"/><Relationship Id="rId30" Type="http://schemas.openxmlformats.org/officeDocument/2006/relationships/image" Target="../media/image18.emf"/><Relationship Id="rId35" Type="http://schemas.openxmlformats.org/officeDocument/2006/relationships/customXml" Target="../ink/ink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0004"/>
            <a:ext cx="9144000" cy="369277"/>
          </a:xfrm>
        </p:spPr>
        <p:txBody>
          <a:bodyPr/>
          <a:lstStyle/>
          <a:p>
            <a:pPr algn="ctr"/>
            <a:r>
              <a:rPr lang="en-US" sz="2585" b="1" dirty="0"/>
              <a:t>Department of MCA </a:t>
            </a:r>
          </a:p>
        </p:txBody>
      </p:sp>
      <p:sp>
        <p:nvSpPr>
          <p:cNvPr id="4" name="TextBox 3"/>
          <p:cNvSpPr txBox="1"/>
          <p:nvPr/>
        </p:nvSpPr>
        <p:spPr>
          <a:xfrm>
            <a:off x="698989" y="1543051"/>
            <a:ext cx="7886700" cy="2592761"/>
          </a:xfrm>
          <a:prstGeom prst="rect">
            <a:avLst/>
          </a:prstGeom>
          <a:noFill/>
        </p:spPr>
        <p:txBody>
          <a:bodyPr wrap="square" rtlCol="0">
            <a:spAutoFit/>
          </a:bodyPr>
          <a:lstStyle/>
          <a:p>
            <a:r>
              <a:rPr lang="en-US" sz="2954" dirty="0" smtClean="0">
                <a:latin typeface="Times New Roman" panose="02020603050405020304" pitchFamily="18" charset="0"/>
                <a:cs typeface="Times New Roman" panose="02020603050405020304" pitchFamily="18" charset="0"/>
              </a:rPr>
              <a:t>Advanced Programming  -</a:t>
            </a:r>
            <a:r>
              <a:rPr lang="en-US" sz="2954" dirty="0" smtClean="0">
                <a:latin typeface="Times New Roman" panose="02020603050405020304" pitchFamily="18" charset="0"/>
                <a:cs typeface="Times New Roman" panose="02020603050405020304" pitchFamily="18" charset="0"/>
              </a:rPr>
              <a:t>22MCA303</a:t>
            </a:r>
            <a:endParaRPr lang="en-US" sz="2954" dirty="0">
              <a:latin typeface="Times New Roman" panose="02020603050405020304" pitchFamily="18" charset="0"/>
              <a:cs typeface="Times New Roman" panose="02020603050405020304" pitchFamily="18" charset="0"/>
            </a:endParaRPr>
          </a:p>
          <a:p>
            <a:endParaRPr lang="en-US" sz="2954" dirty="0">
              <a:latin typeface="Times New Roman" panose="02020603050405020304" pitchFamily="18" charset="0"/>
              <a:cs typeface="Times New Roman" panose="02020603050405020304" pitchFamily="18" charset="0"/>
            </a:endParaRPr>
          </a:p>
          <a:p>
            <a:r>
              <a:rPr lang="en-US" sz="2585" dirty="0">
                <a:latin typeface="Times New Roman" panose="02020603050405020304" pitchFamily="18" charset="0"/>
                <a:cs typeface="Times New Roman" panose="02020603050405020304" pitchFamily="18" charset="0"/>
              </a:rPr>
              <a:t>					</a:t>
            </a:r>
            <a:r>
              <a:rPr lang="en-US" sz="2585" dirty="0" smtClean="0">
                <a:latin typeface="Times New Roman" panose="02020603050405020304" pitchFamily="18" charset="0"/>
                <a:cs typeface="Times New Roman" panose="02020603050405020304" pitchFamily="18" charset="0"/>
              </a:rPr>
              <a:t>Handling </a:t>
            </a:r>
            <a:r>
              <a:rPr lang="en-US" sz="2585" dirty="0">
                <a:latin typeface="Times New Roman" panose="02020603050405020304" pitchFamily="18" charset="0"/>
                <a:cs typeface="Times New Roman" panose="02020603050405020304" pitchFamily="18" charset="0"/>
              </a:rPr>
              <a:t>By</a:t>
            </a:r>
          </a:p>
          <a:p>
            <a:r>
              <a:rPr lang="en-US" sz="2585" dirty="0">
                <a:latin typeface="Times New Roman" panose="02020603050405020304" pitchFamily="18" charset="0"/>
                <a:cs typeface="Times New Roman" panose="02020603050405020304" pitchFamily="18" charset="0"/>
              </a:rPr>
              <a:t>					</a:t>
            </a:r>
            <a:r>
              <a:rPr lang="en-US" sz="2585" dirty="0" err="1" smtClean="0">
                <a:latin typeface="Times New Roman" panose="02020603050405020304" pitchFamily="18" charset="0"/>
                <a:cs typeface="Times New Roman" panose="02020603050405020304" pitchFamily="18" charset="0"/>
              </a:rPr>
              <a:t>Nirupama</a:t>
            </a:r>
            <a:r>
              <a:rPr lang="en-US" sz="2585" dirty="0" smtClean="0">
                <a:latin typeface="Times New Roman" panose="02020603050405020304" pitchFamily="18" charset="0"/>
                <a:cs typeface="Times New Roman" panose="02020603050405020304" pitchFamily="18" charset="0"/>
              </a:rPr>
              <a:t> </a:t>
            </a:r>
            <a:r>
              <a:rPr lang="en-US" sz="2585" dirty="0">
                <a:latin typeface="Times New Roman" panose="02020603050405020304" pitchFamily="18" charset="0"/>
                <a:cs typeface="Times New Roman" panose="02020603050405020304" pitchFamily="18" charset="0"/>
              </a:rPr>
              <a:t>K</a:t>
            </a:r>
          </a:p>
          <a:p>
            <a:r>
              <a:rPr lang="en-US" sz="2585" dirty="0">
                <a:latin typeface="Times New Roman" panose="02020603050405020304" pitchFamily="18" charset="0"/>
                <a:cs typeface="Times New Roman" panose="02020603050405020304" pitchFamily="18" charset="0"/>
              </a:rPr>
              <a:t>				</a:t>
            </a:r>
            <a:r>
              <a:rPr lang="en-US" sz="2585" dirty="0" smtClean="0">
                <a:latin typeface="Times New Roman" panose="02020603050405020304" pitchFamily="18" charset="0"/>
                <a:cs typeface="Times New Roman" panose="02020603050405020304" pitchFamily="18" charset="0"/>
              </a:rPr>
              <a:t>Asst</a:t>
            </a:r>
            <a:r>
              <a:rPr lang="en-US" sz="2585" dirty="0">
                <a:latin typeface="Times New Roman" panose="02020603050405020304" pitchFamily="18" charset="0"/>
                <a:cs typeface="Times New Roman" panose="02020603050405020304" pitchFamily="18" charset="0"/>
              </a:rPr>
              <a:t>. Prof. Dept. of MCA</a:t>
            </a:r>
          </a:p>
          <a:p>
            <a:endParaRPr lang="en-US" sz="258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804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71450" y="604838"/>
            <a:ext cx="8640763" cy="5707062"/>
          </a:xfrm>
        </p:spPr>
        <p:txBody>
          <a:bodyPr/>
          <a:lstStyle/>
          <a:p>
            <a:pPr eaLnBrk="1" hangingPunct="1">
              <a:spcAft>
                <a:spcPct val="20000"/>
              </a:spcAft>
              <a:buClr>
                <a:srgbClr val="666699"/>
              </a:buClr>
            </a:pPr>
            <a:r>
              <a:rPr lang="en-US" sz="3300" dirty="0" smtClean="0"/>
              <a:t>The Components of .NET Framework : </a:t>
            </a:r>
            <a:endParaRPr lang="en-US" sz="3300" b="1" dirty="0" smtClean="0"/>
          </a:p>
          <a:p>
            <a:pPr marL="457200" lvl="1" indent="0" algn="just" eaLnBrk="1" hangingPunct="1">
              <a:spcAft>
                <a:spcPct val="20000"/>
              </a:spcAft>
              <a:buNone/>
            </a:pPr>
            <a:r>
              <a:rPr lang="en-US" sz="2400" b="1" dirty="0" smtClean="0"/>
              <a:t>Common Language Runtime (CLR)</a:t>
            </a:r>
          </a:p>
          <a:p>
            <a:pPr marL="682625" lvl="1" indent="-225425" algn="just" eaLnBrk="1" hangingPunct="1">
              <a:spcAft>
                <a:spcPct val="20000"/>
              </a:spcAft>
            </a:pPr>
            <a:r>
              <a:rPr lang="en-US" sz="2000" dirty="0" smtClean="0"/>
              <a:t>Most important component of </a:t>
            </a:r>
            <a:r>
              <a:rPr lang="en-US" sz="2000" dirty="0" err="1" smtClean="0"/>
              <a:t>.Net</a:t>
            </a:r>
            <a:r>
              <a:rPr lang="en-US" sz="2000" dirty="0" smtClean="0"/>
              <a:t> framework</a:t>
            </a:r>
          </a:p>
          <a:p>
            <a:pPr marL="682625" lvl="1" indent="-225425" algn="just" eaLnBrk="1" hangingPunct="1">
              <a:spcAft>
                <a:spcPct val="20000"/>
              </a:spcAft>
            </a:pPr>
            <a:r>
              <a:rPr lang="en-US" sz="2000" dirty="0" smtClean="0"/>
              <a:t>Memory management, exception handling, debugging, security, thread execution</a:t>
            </a:r>
          </a:p>
          <a:p>
            <a:pPr marL="682625" lvl="1" indent="-225425" algn="just" eaLnBrk="1" hangingPunct="1">
              <a:spcAft>
                <a:spcPct val="20000"/>
              </a:spcAft>
            </a:pPr>
            <a:r>
              <a:rPr lang="en-US" sz="2000" dirty="0" smtClean="0"/>
              <a:t>Managed code- executes directly by the CLR- selecting language compiler, compiling the code to IL, compiling IL to native mode, execute the code</a:t>
            </a:r>
          </a:p>
          <a:p>
            <a:pPr marL="682625" lvl="1" indent="-225425" algn="just" eaLnBrk="1" hangingPunct="1">
              <a:spcAft>
                <a:spcPct val="20000"/>
              </a:spcAft>
            </a:pPr>
            <a:r>
              <a:rPr lang="en-US" sz="2000" dirty="0" smtClean="0"/>
              <a:t>CLR also support for various resources such as collections, arrays, operating system folder</a:t>
            </a:r>
          </a:p>
          <a:p>
            <a:pPr marL="682625" lvl="1" indent="-225425" algn="just" eaLnBrk="1" hangingPunct="1">
              <a:spcAft>
                <a:spcPct val="20000"/>
              </a:spcAft>
            </a:pPr>
            <a:r>
              <a:rPr lang="en-US" sz="2000" dirty="0" smtClean="0"/>
              <a:t>Runtime automatically releases the object when they are no longer in use</a:t>
            </a:r>
          </a:p>
          <a:p>
            <a:pPr marL="682625" lvl="1" indent="-225425" algn="just" eaLnBrk="1" hangingPunct="1">
              <a:spcAft>
                <a:spcPct val="20000"/>
              </a:spcAft>
            </a:pPr>
            <a:r>
              <a:rPr lang="en-US" sz="2000" dirty="0" smtClean="0"/>
              <a:t>Unmanaged code</a:t>
            </a:r>
          </a:p>
          <a:p>
            <a:pPr marL="457200" lvl="1" indent="0" algn="just">
              <a:spcAft>
                <a:spcPct val="20000"/>
              </a:spcAft>
              <a:buNone/>
            </a:pPr>
            <a:r>
              <a:rPr lang="en-US" sz="2400" b="1" dirty="0"/>
              <a:t>Common type specification (CTS)</a:t>
            </a:r>
          </a:p>
          <a:p>
            <a:pPr marL="682625" lvl="1" indent="-225425" algn="just" eaLnBrk="1" hangingPunct="1">
              <a:spcAft>
                <a:spcPct val="20000"/>
              </a:spcAft>
            </a:pPr>
            <a:r>
              <a:rPr lang="en-US" sz="2000" dirty="0" smtClean="0"/>
              <a:t>CTS specifies certain guidelines for declaring, using and managing types at runtime</a:t>
            </a:r>
          </a:p>
          <a:p>
            <a:pPr marL="682625" lvl="1" indent="-225425" algn="just" eaLnBrk="1" hangingPunct="1">
              <a:spcAft>
                <a:spcPct val="20000"/>
              </a:spcAft>
            </a:pPr>
            <a:r>
              <a:rPr lang="en-US" sz="2000" dirty="0" smtClean="0"/>
              <a:t>Helps in cross language specification </a:t>
            </a:r>
          </a:p>
          <a:p>
            <a:pPr marL="682625" lvl="1" indent="-225425" algn="just" eaLnBrk="1" hangingPunct="1">
              <a:spcAft>
                <a:spcPct val="20000"/>
              </a:spcAft>
            </a:pPr>
            <a:endParaRPr lang="en-US" sz="2000" dirty="0" smtClean="0"/>
          </a:p>
          <a:p>
            <a:pPr marL="457200" lvl="1" indent="0" algn="just">
              <a:spcAft>
                <a:spcPct val="20000"/>
              </a:spcAft>
              <a:buNone/>
            </a:pPr>
            <a:endParaRPr lang="en-US" sz="2400" b="1" dirty="0"/>
          </a:p>
          <a:p>
            <a:pPr marL="682625" lvl="1" indent="-225425" algn="just" eaLnBrk="1" hangingPunct="1">
              <a:spcAft>
                <a:spcPct val="20000"/>
              </a:spcAft>
            </a:pPr>
            <a:endParaRPr lang="en-US" sz="2400" b="1" dirty="0" smtClean="0"/>
          </a:p>
          <a:p>
            <a:pPr marL="457200" lvl="1" indent="0" algn="just" eaLnBrk="1" hangingPunct="1">
              <a:spcAft>
                <a:spcPct val="20000"/>
              </a:spcAft>
              <a:buNone/>
            </a:pPr>
            <a:endParaRPr lang="en-US" sz="2400" b="1" dirty="0" smtClean="0"/>
          </a:p>
          <a:p>
            <a:pPr marL="682625" lvl="1" indent="-225425" algn="just" eaLnBrk="1" hangingPunct="1">
              <a:spcAft>
                <a:spcPct val="20000"/>
              </a:spcAft>
              <a:buFont typeface="Arial" charset="0"/>
              <a:buNone/>
            </a:pPr>
            <a:r>
              <a:rPr lang="en-US" sz="2400" dirty="0" smtClean="0"/>
              <a:t>.</a:t>
            </a:r>
          </a:p>
          <a:p>
            <a:pPr marL="682625" lvl="1" indent="-225425" eaLnBrk="1" hangingPunct="1">
              <a:spcAft>
                <a:spcPct val="20000"/>
              </a:spcAft>
            </a:pPr>
            <a:endParaRPr lang="en-US" sz="1800" dirty="0" smtClean="0"/>
          </a:p>
          <a:p>
            <a:pPr marL="682625" lvl="1" indent="-225425" eaLnBrk="1" hangingPunct="1">
              <a:spcAft>
                <a:spcPct val="20000"/>
              </a:spcAft>
              <a:buFont typeface="Arial" charset="0"/>
              <a:buNone/>
            </a:pPr>
            <a:endParaRPr lang="en-US" sz="1800" dirty="0" smtClean="0"/>
          </a:p>
        </p:txBody>
      </p:sp>
      <p:sp>
        <p:nvSpPr>
          <p:cNvPr id="7170" name="Slide Number Placeholder 3"/>
          <p:cNvSpPr>
            <a:spLocks noGrp="1"/>
          </p:cNvSpPr>
          <p:nvPr>
            <p:ph type="sldNum" sz="quarter" idx="12"/>
          </p:nvPr>
        </p:nvSpPr>
        <p:spPr/>
        <p:txBody>
          <a:bodyPr/>
          <a:lstStyle/>
          <a:p>
            <a:pPr>
              <a:defRPr/>
            </a:pPr>
            <a:fld id="{EA0801DA-23A0-4EC6-BE82-2576A03BFAE8}" type="slidenum">
              <a:rPr lang="en-US"/>
              <a:pPr>
                <a:defRPr/>
              </a:pPr>
              <a:t>10</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09080" y="3509280"/>
              <a:ext cx="7215480" cy="116640"/>
            </p14:xfrm>
          </p:contentPart>
        </mc:Choice>
        <mc:Fallback xmlns="">
          <p:pic>
            <p:nvPicPr>
              <p:cNvPr id="2" name="Ink 1"/>
              <p:cNvPicPr/>
              <p:nvPr/>
            </p:nvPicPr>
            <p:blipFill>
              <a:blip r:embed="rId4"/>
              <a:stretch>
                <a:fillRect/>
              </a:stretch>
            </p:blipFill>
            <p:spPr>
              <a:xfrm>
                <a:off x="993240" y="3445920"/>
                <a:ext cx="72471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946440" y="3768480"/>
              <a:ext cx="1259640" cy="53640"/>
            </p14:xfrm>
          </p:contentPart>
        </mc:Choice>
        <mc:Fallback xmlns="">
          <p:pic>
            <p:nvPicPr>
              <p:cNvPr id="3" name="Ink 2"/>
              <p:cNvPicPr/>
              <p:nvPr/>
            </p:nvPicPr>
            <p:blipFill>
              <a:blip r:embed="rId6"/>
              <a:stretch>
                <a:fillRect/>
              </a:stretch>
            </p:blipFill>
            <p:spPr>
              <a:xfrm>
                <a:off x="930600" y="3704760"/>
                <a:ext cx="1291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785960" y="4179240"/>
              <a:ext cx="3938400" cy="89640"/>
            </p14:xfrm>
          </p:contentPart>
        </mc:Choice>
        <mc:Fallback xmlns="">
          <p:pic>
            <p:nvPicPr>
              <p:cNvPr id="4" name="Ink 3"/>
              <p:cNvPicPr/>
              <p:nvPr/>
            </p:nvPicPr>
            <p:blipFill>
              <a:blip r:embed="rId8"/>
              <a:stretch>
                <a:fillRect/>
              </a:stretch>
            </p:blipFill>
            <p:spPr>
              <a:xfrm>
                <a:off x="1770120" y="4115520"/>
                <a:ext cx="3970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991080" y="4161240"/>
              <a:ext cx="1170360" cy="45000"/>
            </p14:xfrm>
          </p:contentPart>
        </mc:Choice>
        <mc:Fallback xmlns="">
          <p:pic>
            <p:nvPicPr>
              <p:cNvPr id="5" name="Ink 4"/>
              <p:cNvPicPr/>
              <p:nvPr/>
            </p:nvPicPr>
            <p:blipFill>
              <a:blip r:embed="rId10"/>
              <a:stretch>
                <a:fillRect/>
              </a:stretch>
            </p:blipFill>
            <p:spPr>
              <a:xfrm>
                <a:off x="975240" y="4097880"/>
                <a:ext cx="1202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982440" y="2910960"/>
              <a:ext cx="1732680" cy="98640"/>
            </p14:xfrm>
          </p:contentPart>
        </mc:Choice>
        <mc:Fallback xmlns="">
          <p:pic>
            <p:nvPicPr>
              <p:cNvPr id="6" name="Ink 5"/>
              <p:cNvPicPr/>
              <p:nvPr/>
            </p:nvPicPr>
            <p:blipFill>
              <a:blip r:embed="rId12"/>
              <a:stretch>
                <a:fillRect/>
              </a:stretch>
            </p:blipFill>
            <p:spPr>
              <a:xfrm>
                <a:off x="966240" y="2847600"/>
                <a:ext cx="17647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p14:cNvContentPartPr/>
              <p14:nvPr/>
            </p14:nvContentPartPr>
            <p14:xfrm>
              <a:off x="991080" y="2875320"/>
              <a:ext cx="1384560" cy="89640"/>
            </p14:xfrm>
          </p:contentPart>
        </mc:Choice>
        <mc:Fallback xmlns="">
          <p:pic>
            <p:nvPicPr>
              <p:cNvPr id="7" name="Ink 6"/>
              <p:cNvPicPr/>
              <p:nvPr/>
            </p:nvPicPr>
            <p:blipFill>
              <a:blip r:embed="rId14"/>
              <a:stretch>
                <a:fillRect/>
              </a:stretch>
            </p:blipFill>
            <p:spPr>
              <a:xfrm>
                <a:off x="975240" y="2811960"/>
                <a:ext cx="1416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p14:cNvContentPartPr/>
              <p14:nvPr/>
            </p14:nvContentPartPr>
            <p14:xfrm>
              <a:off x="982440" y="2187720"/>
              <a:ext cx="794880" cy="312840"/>
            </p14:xfrm>
          </p:contentPart>
        </mc:Choice>
        <mc:Fallback xmlns="">
          <p:pic>
            <p:nvPicPr>
              <p:cNvPr id="8" name="Ink 7"/>
              <p:cNvPicPr/>
              <p:nvPr/>
            </p:nvPicPr>
            <p:blipFill>
              <a:blip r:embed="rId16"/>
              <a:stretch>
                <a:fillRect/>
              </a:stretch>
            </p:blipFill>
            <p:spPr>
              <a:xfrm>
                <a:off x="966240" y="2124360"/>
                <a:ext cx="82692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p14:cNvContentPartPr/>
              <p14:nvPr/>
            </p14:nvContentPartPr>
            <p14:xfrm>
              <a:off x="1303560" y="2277000"/>
              <a:ext cx="1464840" cy="98640"/>
            </p14:xfrm>
          </p:contentPart>
        </mc:Choice>
        <mc:Fallback xmlns="">
          <p:pic>
            <p:nvPicPr>
              <p:cNvPr id="9" name="Ink 8"/>
              <p:cNvPicPr/>
              <p:nvPr/>
            </p:nvPicPr>
            <p:blipFill>
              <a:blip r:embed="rId18"/>
              <a:stretch>
                <a:fillRect/>
              </a:stretch>
            </p:blipFill>
            <p:spPr>
              <a:xfrm>
                <a:off x="1287720" y="2213640"/>
                <a:ext cx="1496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p14:cNvContentPartPr/>
              <p14:nvPr/>
            </p14:nvContentPartPr>
            <p14:xfrm>
              <a:off x="3705840" y="2205720"/>
              <a:ext cx="1437840" cy="27000"/>
            </p14:xfrm>
          </p:contentPart>
        </mc:Choice>
        <mc:Fallback xmlns="">
          <p:pic>
            <p:nvPicPr>
              <p:cNvPr id="10" name="Ink 9"/>
              <p:cNvPicPr/>
              <p:nvPr/>
            </p:nvPicPr>
            <p:blipFill>
              <a:blip r:embed="rId20"/>
              <a:stretch>
                <a:fillRect/>
              </a:stretch>
            </p:blipFill>
            <p:spPr>
              <a:xfrm>
                <a:off x="3690000" y="2142000"/>
                <a:ext cx="1469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p14:cNvContentPartPr/>
              <p14:nvPr/>
            </p14:nvContentPartPr>
            <p14:xfrm>
              <a:off x="6295320" y="2223360"/>
              <a:ext cx="527400" cy="360"/>
            </p14:xfrm>
          </p:contentPart>
        </mc:Choice>
        <mc:Fallback xmlns="">
          <p:pic>
            <p:nvPicPr>
              <p:cNvPr id="11" name="Ink 10"/>
              <p:cNvPicPr/>
              <p:nvPr/>
            </p:nvPicPr>
            <p:blipFill>
              <a:blip r:embed="rId22"/>
              <a:stretch>
                <a:fillRect/>
              </a:stretch>
            </p:blipFill>
            <p:spPr>
              <a:xfrm>
                <a:off x="6279480" y="2160000"/>
                <a:ext cx="5590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p14:cNvContentPartPr/>
              <p14:nvPr/>
            </p14:nvContentPartPr>
            <p14:xfrm>
              <a:off x="7367040" y="2161080"/>
              <a:ext cx="536040" cy="36000"/>
            </p14:xfrm>
          </p:contentPart>
        </mc:Choice>
        <mc:Fallback xmlns="">
          <p:pic>
            <p:nvPicPr>
              <p:cNvPr id="12" name="Ink 11"/>
              <p:cNvPicPr/>
              <p:nvPr/>
            </p:nvPicPr>
            <p:blipFill>
              <a:blip r:embed="rId24"/>
              <a:stretch>
                <a:fillRect/>
              </a:stretch>
            </p:blipFill>
            <p:spPr>
              <a:xfrm>
                <a:off x="7351200" y="2097360"/>
                <a:ext cx="5677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p14:cNvContentPartPr/>
              <p14:nvPr/>
            </p14:nvContentPartPr>
            <p14:xfrm>
              <a:off x="1258920" y="2482560"/>
              <a:ext cx="777240" cy="107280"/>
            </p14:xfrm>
          </p:contentPart>
        </mc:Choice>
        <mc:Fallback xmlns="">
          <p:pic>
            <p:nvPicPr>
              <p:cNvPr id="13" name="Ink 12"/>
              <p:cNvPicPr/>
              <p:nvPr/>
            </p:nvPicPr>
            <p:blipFill>
              <a:blip r:embed="rId26"/>
              <a:stretch>
                <a:fillRect/>
              </a:stretch>
            </p:blipFill>
            <p:spPr>
              <a:xfrm>
                <a:off x="1243080" y="2418840"/>
                <a:ext cx="8092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p14:cNvContentPartPr/>
              <p14:nvPr/>
            </p14:nvContentPartPr>
            <p14:xfrm>
              <a:off x="5875560" y="2902320"/>
              <a:ext cx="2607840" cy="80640"/>
            </p14:xfrm>
          </p:contentPart>
        </mc:Choice>
        <mc:Fallback xmlns="">
          <p:pic>
            <p:nvPicPr>
              <p:cNvPr id="14" name="Ink 13"/>
              <p:cNvPicPr/>
              <p:nvPr/>
            </p:nvPicPr>
            <p:blipFill>
              <a:blip r:embed="rId28"/>
              <a:stretch>
                <a:fillRect/>
              </a:stretch>
            </p:blipFill>
            <p:spPr>
              <a:xfrm>
                <a:off x="5859720" y="2838600"/>
                <a:ext cx="26398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p14:cNvContentPartPr/>
              <p14:nvPr/>
            </p14:nvContentPartPr>
            <p14:xfrm>
              <a:off x="2768040" y="3170160"/>
              <a:ext cx="554040" cy="36000"/>
            </p14:xfrm>
          </p:contentPart>
        </mc:Choice>
        <mc:Fallback xmlns="">
          <p:pic>
            <p:nvPicPr>
              <p:cNvPr id="15" name="Ink 14"/>
              <p:cNvPicPr/>
              <p:nvPr/>
            </p:nvPicPr>
            <p:blipFill>
              <a:blip r:embed="rId30"/>
              <a:stretch>
                <a:fillRect/>
              </a:stretch>
            </p:blipFill>
            <p:spPr>
              <a:xfrm>
                <a:off x="2752200" y="3106440"/>
                <a:ext cx="5857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p14:cNvContentPartPr/>
              <p14:nvPr/>
            </p14:nvContentPartPr>
            <p14:xfrm>
              <a:off x="5134680" y="3107520"/>
              <a:ext cx="1134360" cy="98640"/>
            </p14:xfrm>
          </p:contentPart>
        </mc:Choice>
        <mc:Fallback xmlns="">
          <p:pic>
            <p:nvPicPr>
              <p:cNvPr id="16" name="Ink 15"/>
              <p:cNvPicPr/>
              <p:nvPr/>
            </p:nvPicPr>
            <p:blipFill>
              <a:blip r:embed="rId32"/>
              <a:stretch>
                <a:fillRect/>
              </a:stretch>
            </p:blipFill>
            <p:spPr>
              <a:xfrm>
                <a:off x="5118840" y="3044160"/>
                <a:ext cx="11660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 name="Ink 16"/>
              <p14:cNvContentPartPr/>
              <p14:nvPr/>
            </p14:nvContentPartPr>
            <p14:xfrm>
              <a:off x="6581160" y="3196800"/>
              <a:ext cx="1670400" cy="18360"/>
            </p14:xfrm>
          </p:contentPart>
        </mc:Choice>
        <mc:Fallback xmlns="">
          <p:pic>
            <p:nvPicPr>
              <p:cNvPr id="17" name="Ink 16"/>
              <p:cNvPicPr/>
              <p:nvPr/>
            </p:nvPicPr>
            <p:blipFill>
              <a:blip r:embed="rId34"/>
              <a:stretch>
                <a:fillRect/>
              </a:stretch>
            </p:blipFill>
            <p:spPr>
              <a:xfrm>
                <a:off x="6565320" y="3133440"/>
                <a:ext cx="17020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 name="Ink 17"/>
              <p14:cNvContentPartPr/>
              <p14:nvPr/>
            </p14:nvContentPartPr>
            <p14:xfrm>
              <a:off x="5795280" y="2848680"/>
              <a:ext cx="1795320" cy="143280"/>
            </p14:xfrm>
          </p:contentPart>
        </mc:Choice>
        <mc:Fallback xmlns="">
          <p:pic>
            <p:nvPicPr>
              <p:cNvPr id="18" name="Ink 17"/>
              <p:cNvPicPr/>
              <p:nvPr/>
            </p:nvPicPr>
            <p:blipFill>
              <a:blip r:embed="rId36"/>
              <a:stretch>
                <a:fillRect/>
              </a:stretch>
            </p:blipFill>
            <p:spPr>
              <a:xfrm>
                <a:off x="5779440" y="2784960"/>
                <a:ext cx="18270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9" name="Ink 18"/>
              <p14:cNvContentPartPr/>
              <p14:nvPr/>
            </p14:nvContentPartPr>
            <p14:xfrm>
              <a:off x="1330560" y="2973600"/>
              <a:ext cx="6581520" cy="393120"/>
            </p14:xfrm>
          </p:contentPart>
        </mc:Choice>
        <mc:Fallback xmlns="">
          <p:pic>
            <p:nvPicPr>
              <p:cNvPr id="19" name="Ink 18"/>
              <p:cNvPicPr/>
              <p:nvPr/>
            </p:nvPicPr>
            <p:blipFill>
              <a:blip r:embed="rId38"/>
              <a:stretch>
                <a:fillRect/>
              </a:stretch>
            </p:blipFill>
            <p:spPr>
              <a:xfrm>
                <a:off x="1314720" y="2910240"/>
                <a:ext cx="66132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0" name="Ink 19"/>
              <p14:cNvContentPartPr/>
              <p14:nvPr/>
            </p14:nvContentPartPr>
            <p14:xfrm>
              <a:off x="1964520" y="4991760"/>
              <a:ext cx="2134440" cy="45000"/>
            </p14:xfrm>
          </p:contentPart>
        </mc:Choice>
        <mc:Fallback xmlns="">
          <p:pic>
            <p:nvPicPr>
              <p:cNvPr id="20" name="Ink 19"/>
              <p:cNvPicPr/>
              <p:nvPr/>
            </p:nvPicPr>
            <p:blipFill>
              <a:blip r:embed="rId40"/>
              <a:stretch>
                <a:fillRect/>
              </a:stretch>
            </p:blipFill>
            <p:spPr>
              <a:xfrm>
                <a:off x="1948680" y="4928040"/>
                <a:ext cx="2166120" cy="172080"/>
              </a:xfrm>
              <a:prstGeom prst="rect">
                <a:avLst/>
              </a:prstGeom>
            </p:spPr>
          </p:pic>
        </mc:Fallback>
      </mc:AlternateContent>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7" name="Rectangle 7"/>
          <p:cNvSpPr>
            <a:spLocks noGrp="1" noChangeArrowheads="1"/>
          </p:cNvSpPr>
          <p:nvPr>
            <p:ph type="title"/>
          </p:nvPr>
        </p:nvSpPr>
        <p:spPr/>
        <p:txBody>
          <a:bodyPr/>
          <a:lstStyle/>
          <a:p>
            <a:r>
              <a:rPr lang="en-US"/>
              <a:t>Statements</a:t>
            </a:r>
            <a:br>
              <a:rPr lang="en-US"/>
            </a:br>
            <a:r>
              <a:rPr lang="en-US" sz="3200"/>
              <a:t>Overview</a:t>
            </a:r>
          </a:p>
        </p:txBody>
      </p:sp>
      <p:sp>
        <p:nvSpPr>
          <p:cNvPr id="952328" name="Rectangle 8"/>
          <p:cNvSpPr>
            <a:spLocks noGrp="1" noChangeArrowheads="1"/>
          </p:cNvSpPr>
          <p:nvPr>
            <p:ph type="body" idx="1"/>
          </p:nvPr>
        </p:nvSpPr>
        <p:spPr>
          <a:xfrm>
            <a:off x="609600" y="1981200"/>
            <a:ext cx="3962400" cy="4419600"/>
          </a:xfrm>
        </p:spPr>
        <p:txBody>
          <a:bodyPr/>
          <a:lstStyle/>
          <a:p>
            <a:pPr>
              <a:lnSpc>
                <a:spcPct val="90000"/>
              </a:lnSpc>
            </a:pPr>
            <a:r>
              <a:rPr lang="en-US" sz="2000"/>
              <a:t>Statement lists</a:t>
            </a:r>
          </a:p>
          <a:p>
            <a:pPr>
              <a:lnSpc>
                <a:spcPct val="90000"/>
              </a:lnSpc>
            </a:pPr>
            <a:r>
              <a:rPr lang="en-US" sz="2000"/>
              <a:t>Block statements</a:t>
            </a:r>
          </a:p>
          <a:p>
            <a:pPr>
              <a:lnSpc>
                <a:spcPct val="90000"/>
              </a:lnSpc>
            </a:pPr>
            <a:r>
              <a:rPr lang="en-US" sz="2000"/>
              <a:t>Labeled statements</a:t>
            </a:r>
          </a:p>
          <a:p>
            <a:pPr>
              <a:lnSpc>
                <a:spcPct val="90000"/>
              </a:lnSpc>
            </a:pPr>
            <a:r>
              <a:rPr lang="en-US" sz="2000"/>
              <a:t>Declarations</a:t>
            </a:r>
          </a:p>
          <a:p>
            <a:pPr lvl="1">
              <a:lnSpc>
                <a:spcPct val="90000"/>
              </a:lnSpc>
            </a:pPr>
            <a:r>
              <a:rPr lang="en-US" sz="1800"/>
              <a:t>Constants</a:t>
            </a:r>
          </a:p>
          <a:p>
            <a:pPr lvl="1">
              <a:lnSpc>
                <a:spcPct val="90000"/>
              </a:lnSpc>
            </a:pPr>
            <a:r>
              <a:rPr lang="en-US" sz="1800"/>
              <a:t>Variables</a:t>
            </a:r>
          </a:p>
          <a:p>
            <a:pPr>
              <a:lnSpc>
                <a:spcPct val="90000"/>
              </a:lnSpc>
            </a:pPr>
            <a:r>
              <a:rPr lang="en-US" sz="2000"/>
              <a:t>Expression statements</a:t>
            </a:r>
          </a:p>
          <a:p>
            <a:pPr lvl="1">
              <a:lnSpc>
                <a:spcPct val="90000"/>
              </a:lnSpc>
            </a:pPr>
            <a:r>
              <a:rPr lang="en-US" sz="1800">
                <a:latin typeface="Lucida Console" pitchFamily="49" charset="0"/>
              </a:rPr>
              <a:t>checked, unchecked</a:t>
            </a:r>
          </a:p>
          <a:p>
            <a:pPr lvl="1">
              <a:lnSpc>
                <a:spcPct val="90000"/>
              </a:lnSpc>
            </a:pPr>
            <a:r>
              <a:rPr lang="en-US" sz="1800">
                <a:latin typeface="Lucida Console" pitchFamily="49" charset="0"/>
              </a:rPr>
              <a:t>lock</a:t>
            </a:r>
          </a:p>
          <a:p>
            <a:pPr lvl="1">
              <a:lnSpc>
                <a:spcPct val="90000"/>
              </a:lnSpc>
            </a:pPr>
            <a:r>
              <a:rPr lang="en-US" sz="1800">
                <a:latin typeface="Lucida Console" pitchFamily="49" charset="0"/>
              </a:rPr>
              <a:t>using</a:t>
            </a:r>
          </a:p>
          <a:p>
            <a:pPr>
              <a:lnSpc>
                <a:spcPct val="90000"/>
              </a:lnSpc>
            </a:pPr>
            <a:r>
              <a:rPr lang="en-US" sz="2000"/>
              <a:t>Conditionals</a:t>
            </a:r>
          </a:p>
          <a:p>
            <a:pPr lvl="1">
              <a:lnSpc>
                <a:spcPct val="90000"/>
              </a:lnSpc>
            </a:pPr>
            <a:r>
              <a:rPr lang="en-US" sz="1800">
                <a:latin typeface="Lucida Console" pitchFamily="49" charset="0"/>
              </a:rPr>
              <a:t>if</a:t>
            </a:r>
          </a:p>
          <a:p>
            <a:pPr lvl="1">
              <a:lnSpc>
                <a:spcPct val="90000"/>
              </a:lnSpc>
            </a:pPr>
            <a:r>
              <a:rPr lang="en-US" sz="1800">
                <a:latin typeface="Lucida Console" pitchFamily="49" charset="0"/>
              </a:rPr>
              <a:t>switch</a:t>
            </a:r>
          </a:p>
        </p:txBody>
      </p:sp>
      <p:sp>
        <p:nvSpPr>
          <p:cNvPr id="952330" name="Rectangle 10"/>
          <p:cNvSpPr>
            <a:spLocks noChangeArrowheads="1"/>
          </p:cNvSpPr>
          <p:nvPr/>
        </p:nvSpPr>
        <p:spPr bwMode="auto">
          <a:xfrm>
            <a:off x="4648200" y="1905000"/>
            <a:ext cx="4191000" cy="44958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accent2"/>
              </a:buClr>
              <a:buFont typeface="Wingdings" pitchFamily="2" charset="2"/>
              <a:buChar char="w"/>
            </a:pPr>
            <a:r>
              <a:rPr lang="en-US" b="0">
                <a:latin typeface="Arial" charset="0"/>
              </a:rPr>
              <a:t>Loop Statements</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while</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do</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for</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foreach</a:t>
            </a:r>
          </a:p>
          <a:p>
            <a:pPr marL="342900" indent="-342900" eaLnBrk="1" hangingPunct="1">
              <a:lnSpc>
                <a:spcPct val="90000"/>
              </a:lnSpc>
              <a:spcBef>
                <a:spcPct val="20000"/>
              </a:spcBef>
              <a:buClr>
                <a:schemeClr val="accent2"/>
              </a:buClr>
              <a:buFont typeface="Wingdings" pitchFamily="2" charset="2"/>
              <a:buChar char="w"/>
            </a:pPr>
            <a:r>
              <a:rPr lang="en-US" b="0">
                <a:latin typeface="Arial" charset="0"/>
              </a:rPr>
              <a:t>Jump Statements</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break</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continue</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goto</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return</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throw</a:t>
            </a:r>
          </a:p>
          <a:p>
            <a:pPr marL="342900" indent="-342900" eaLnBrk="1" hangingPunct="1">
              <a:lnSpc>
                <a:spcPct val="90000"/>
              </a:lnSpc>
              <a:spcBef>
                <a:spcPct val="20000"/>
              </a:spcBef>
              <a:buClr>
                <a:schemeClr val="accent2"/>
              </a:buClr>
              <a:buFont typeface="Wingdings" pitchFamily="2" charset="2"/>
              <a:buChar char="w"/>
            </a:pPr>
            <a:r>
              <a:rPr lang="en-US" b="0">
                <a:latin typeface="Arial" charset="0"/>
              </a:rPr>
              <a:t>Exception handling</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try</a:t>
            </a:r>
          </a:p>
          <a:p>
            <a:pPr marL="742950" lvl="1" indent="-285750" eaLnBrk="1" hangingPunct="1">
              <a:lnSpc>
                <a:spcPct val="90000"/>
              </a:lnSpc>
              <a:spcBef>
                <a:spcPct val="20000"/>
              </a:spcBef>
              <a:buClr>
                <a:schemeClr val="accent2"/>
              </a:buClr>
              <a:buSzPct val="55000"/>
              <a:buFont typeface="Wingdings" pitchFamily="2" charset="2"/>
              <a:buChar char="n"/>
            </a:pPr>
            <a:r>
              <a:rPr lang="en-US" sz="1800" b="0"/>
              <a:t>throw</a:t>
            </a:r>
            <a:endParaRPr lang="en-US" sz="1400" b="0"/>
          </a:p>
        </p:txBody>
      </p:sp>
    </p:spTree>
  </p:cSld>
  <p:clrMapOvr>
    <a:masterClrMapping/>
  </p:clrMapOvr>
  <p:transition spd="med">
    <p:strips dir="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4" name="Rectangle 4"/>
          <p:cNvSpPr>
            <a:spLocks noGrp="1" noChangeArrowheads="1"/>
          </p:cNvSpPr>
          <p:nvPr>
            <p:ph type="title"/>
          </p:nvPr>
        </p:nvSpPr>
        <p:spPr/>
        <p:txBody>
          <a:bodyPr/>
          <a:lstStyle/>
          <a:p>
            <a:r>
              <a:rPr lang="en-US"/>
              <a:t>Statements</a:t>
            </a:r>
            <a:br>
              <a:rPr lang="en-US"/>
            </a:br>
            <a:r>
              <a:rPr lang="en-US" sz="3200"/>
              <a:t>Syntax</a:t>
            </a:r>
          </a:p>
        </p:txBody>
      </p:sp>
      <p:sp>
        <p:nvSpPr>
          <p:cNvPr id="1152005" name="Rectangle 5"/>
          <p:cNvSpPr>
            <a:spLocks noGrp="1" noChangeArrowheads="1"/>
          </p:cNvSpPr>
          <p:nvPr>
            <p:ph type="body" idx="1"/>
          </p:nvPr>
        </p:nvSpPr>
        <p:spPr/>
        <p:txBody>
          <a:bodyPr/>
          <a:lstStyle/>
          <a:p>
            <a:r>
              <a:rPr lang="en-US"/>
              <a:t>Statements are terminated with a </a:t>
            </a:r>
            <a:br>
              <a:rPr lang="en-US"/>
            </a:br>
            <a:r>
              <a:rPr lang="en-US"/>
              <a:t>semicolon (</a:t>
            </a:r>
            <a:r>
              <a:rPr lang="en-US">
                <a:latin typeface="Lucida Console" pitchFamily="49" charset="0"/>
              </a:rPr>
              <a:t>;</a:t>
            </a:r>
            <a:r>
              <a:rPr lang="en-US"/>
              <a:t>)</a:t>
            </a:r>
          </a:p>
          <a:p>
            <a:r>
              <a:rPr lang="en-US"/>
              <a:t>Just like C, C++ and Java</a:t>
            </a:r>
          </a:p>
          <a:p>
            <a:r>
              <a:rPr lang="en-US"/>
              <a:t>Block statements { ... } don’t need a semicolon</a:t>
            </a:r>
          </a:p>
        </p:txBody>
      </p:sp>
    </p:spTree>
  </p:cSld>
  <p:clrMapOvr>
    <a:masterClrMapping/>
  </p:clrMapOvr>
  <p:transition spd="med">
    <p:strips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8" name="Rectangle 1028"/>
          <p:cNvSpPr>
            <a:spLocks noGrp="1" noChangeArrowheads="1"/>
          </p:cNvSpPr>
          <p:nvPr>
            <p:ph type="title"/>
          </p:nvPr>
        </p:nvSpPr>
        <p:spPr/>
        <p:txBody>
          <a:bodyPr/>
          <a:lstStyle/>
          <a:p>
            <a:r>
              <a:rPr lang="en-US"/>
              <a:t>Statements</a:t>
            </a:r>
            <a:br>
              <a:rPr lang="en-US"/>
            </a:br>
            <a:r>
              <a:rPr lang="en-US" sz="3200"/>
              <a:t>Syntax</a:t>
            </a:r>
          </a:p>
        </p:txBody>
      </p:sp>
      <p:sp>
        <p:nvSpPr>
          <p:cNvPr id="1153029" name="Rectangle 1029"/>
          <p:cNvSpPr>
            <a:spLocks noGrp="1" noChangeArrowheads="1"/>
          </p:cNvSpPr>
          <p:nvPr>
            <p:ph type="body" idx="1"/>
          </p:nvPr>
        </p:nvSpPr>
        <p:spPr/>
        <p:txBody>
          <a:bodyPr/>
          <a:lstStyle/>
          <a:p>
            <a:r>
              <a:rPr lang="en-US"/>
              <a:t>Comments</a:t>
            </a:r>
          </a:p>
          <a:p>
            <a:pPr lvl="1"/>
            <a:r>
              <a:rPr lang="en-US">
                <a:latin typeface="Lucida Console" pitchFamily="49" charset="0"/>
              </a:rPr>
              <a:t>// Comment a single line, C++ style</a:t>
            </a:r>
          </a:p>
          <a:p>
            <a:pPr lvl="1"/>
            <a:r>
              <a:rPr lang="en-US">
                <a:latin typeface="Lucida Console" pitchFamily="49" charset="0"/>
              </a:rPr>
              <a:t>/* Comment multiple </a:t>
            </a:r>
            <a:br>
              <a:rPr lang="en-US">
                <a:latin typeface="Lucida Console" pitchFamily="49" charset="0"/>
              </a:rPr>
            </a:br>
            <a:r>
              <a:rPr lang="en-US">
                <a:latin typeface="Lucida Console" pitchFamily="49" charset="0"/>
              </a:rPr>
              <a:t>                    lines,</a:t>
            </a:r>
            <a:br>
              <a:rPr lang="en-US">
                <a:latin typeface="Lucida Console" pitchFamily="49" charset="0"/>
              </a:rPr>
            </a:br>
            <a:r>
              <a:rPr lang="en-US">
                <a:latin typeface="Lucida Console" pitchFamily="49" charset="0"/>
              </a:rPr>
              <a:t>      C style</a:t>
            </a:r>
            <a:br>
              <a:rPr lang="en-US">
                <a:latin typeface="Lucida Console" pitchFamily="49" charset="0"/>
              </a:rPr>
            </a:br>
            <a:r>
              <a:rPr lang="en-US">
                <a:latin typeface="Lucida Console" pitchFamily="49" charset="0"/>
              </a:rPr>
              <a:t>*/</a:t>
            </a:r>
          </a:p>
          <a:p>
            <a:endParaRPr lang="en-US">
              <a:latin typeface="Lucida Console" pitchFamily="49" charset="0"/>
            </a:endParaRPr>
          </a:p>
        </p:txBody>
      </p:sp>
    </p:spTree>
  </p:cSld>
  <p:clrMapOvr>
    <a:masterClrMapping/>
  </p:clrMapOvr>
  <p:transition spd="med">
    <p:strips dir="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302" name="Rectangle 6"/>
          <p:cNvSpPr>
            <a:spLocks noGrp="1" noChangeArrowheads="1"/>
          </p:cNvSpPr>
          <p:nvPr>
            <p:ph type="title"/>
          </p:nvPr>
        </p:nvSpPr>
        <p:spPr>
          <a:xfrm>
            <a:off x="457200" y="828674"/>
            <a:ext cx="8229600" cy="588963"/>
          </a:xfrm>
        </p:spPr>
        <p:txBody>
          <a:bodyPr/>
          <a:lstStyle/>
          <a:p>
            <a:r>
              <a:rPr lang="en-US" b="1" dirty="0" smtClean="0"/>
              <a:t>Statements </a:t>
            </a:r>
            <a:r>
              <a:rPr lang="en-US" sz="3200" b="1" dirty="0" smtClean="0"/>
              <a:t>Statement </a:t>
            </a:r>
            <a:r>
              <a:rPr lang="en-US" sz="3200" b="1" dirty="0"/>
              <a:t>Lists &amp; Block Statements</a:t>
            </a:r>
          </a:p>
        </p:txBody>
      </p:sp>
      <p:sp>
        <p:nvSpPr>
          <p:cNvPr id="1079303" name="Rectangle 7"/>
          <p:cNvSpPr>
            <a:spLocks noGrp="1" noChangeArrowheads="1"/>
          </p:cNvSpPr>
          <p:nvPr>
            <p:ph type="body" idx="1"/>
          </p:nvPr>
        </p:nvSpPr>
        <p:spPr/>
        <p:txBody>
          <a:bodyPr/>
          <a:lstStyle/>
          <a:p>
            <a:r>
              <a:rPr lang="en-US" dirty="0"/>
              <a:t>Statement list: one or more statements in sequence</a:t>
            </a:r>
          </a:p>
          <a:p>
            <a:r>
              <a:rPr lang="en-US" dirty="0"/>
              <a:t>Block statement: a statement list delimited by braces </a:t>
            </a:r>
            <a:r>
              <a:rPr lang="en-US" dirty="0">
                <a:latin typeface="Lucida Console" pitchFamily="49" charset="0"/>
              </a:rPr>
              <a:t>{ ... }</a:t>
            </a:r>
          </a:p>
        </p:txBody>
      </p:sp>
      <p:sp>
        <p:nvSpPr>
          <p:cNvPr id="1079300" name="Text Box 4"/>
          <p:cNvSpPr txBox="1">
            <a:spLocks noChangeArrowheads="1"/>
          </p:cNvSpPr>
          <p:nvPr/>
        </p:nvSpPr>
        <p:spPr bwMode="auto">
          <a:xfrm>
            <a:off x="3962400" y="3490913"/>
            <a:ext cx="4876800" cy="2757487"/>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90000"/>
              </a:lnSpc>
            </a:pPr>
            <a:r>
              <a:rPr lang="en-US"/>
              <a:t>static void Main() { </a:t>
            </a:r>
          </a:p>
          <a:p>
            <a:pPr>
              <a:lnSpc>
                <a:spcPct val="90000"/>
              </a:lnSpc>
            </a:pPr>
            <a:r>
              <a:rPr lang="en-US"/>
              <a:t>  F();</a:t>
            </a:r>
          </a:p>
          <a:p>
            <a:pPr>
              <a:lnSpc>
                <a:spcPct val="90000"/>
              </a:lnSpc>
            </a:pPr>
            <a:r>
              <a:rPr lang="en-US"/>
              <a:t>  G();</a:t>
            </a:r>
          </a:p>
          <a:p>
            <a:pPr>
              <a:lnSpc>
                <a:spcPct val="90000"/>
              </a:lnSpc>
            </a:pPr>
            <a:r>
              <a:rPr lang="en-US"/>
              <a:t>  {        // Start block</a:t>
            </a:r>
          </a:p>
          <a:p>
            <a:pPr>
              <a:lnSpc>
                <a:spcPct val="90000"/>
              </a:lnSpc>
            </a:pPr>
            <a:r>
              <a:rPr lang="en-US"/>
              <a:t>    H();</a:t>
            </a:r>
          </a:p>
          <a:p>
            <a:pPr>
              <a:lnSpc>
                <a:spcPct val="90000"/>
              </a:lnSpc>
            </a:pPr>
            <a:r>
              <a:rPr lang="en-US"/>
              <a:t>    ;      // Empty statement</a:t>
            </a:r>
          </a:p>
          <a:p>
            <a:pPr>
              <a:lnSpc>
                <a:spcPct val="90000"/>
              </a:lnSpc>
            </a:pPr>
            <a:r>
              <a:rPr lang="en-US"/>
              <a:t>    I();</a:t>
            </a:r>
          </a:p>
          <a:p>
            <a:pPr>
              <a:lnSpc>
                <a:spcPct val="90000"/>
              </a:lnSpc>
            </a:pPr>
            <a:r>
              <a:rPr lang="en-US"/>
              <a:t>  }        // End block</a:t>
            </a:r>
          </a:p>
          <a:p>
            <a:pPr>
              <a:lnSpc>
                <a:spcPct val="90000"/>
              </a:lnSpc>
            </a:pPr>
            <a:r>
              <a:rPr lang="en-US"/>
              <a:t>}</a:t>
            </a:r>
          </a:p>
        </p:txBody>
      </p:sp>
    </p:spTree>
  </p:cSld>
  <p:clrMapOvr>
    <a:masterClrMapping/>
  </p:clrMapOvr>
  <p:transition spd="med">
    <p:strips dir="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50" name="Rectangle 6"/>
          <p:cNvSpPr>
            <a:spLocks noGrp="1" noChangeArrowheads="1"/>
          </p:cNvSpPr>
          <p:nvPr>
            <p:ph type="title"/>
          </p:nvPr>
        </p:nvSpPr>
        <p:spPr/>
        <p:txBody>
          <a:bodyPr/>
          <a:lstStyle/>
          <a:p>
            <a:r>
              <a:rPr lang="en-US" dirty="0"/>
              <a:t>Statements</a:t>
            </a:r>
            <a:br>
              <a:rPr lang="en-US" dirty="0"/>
            </a:br>
            <a:r>
              <a:rPr lang="en-US" sz="3200" dirty="0"/>
              <a:t>Variables and Constants</a:t>
            </a:r>
          </a:p>
        </p:txBody>
      </p:sp>
      <p:sp>
        <p:nvSpPr>
          <p:cNvPr id="1081348" name="Text Box 4"/>
          <p:cNvSpPr txBox="1">
            <a:spLocks noChangeArrowheads="1"/>
          </p:cNvSpPr>
          <p:nvPr/>
        </p:nvSpPr>
        <p:spPr bwMode="auto">
          <a:xfrm>
            <a:off x="1066800" y="2457450"/>
            <a:ext cx="7086600" cy="33337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static void Main() {</a:t>
            </a:r>
          </a:p>
          <a:p>
            <a:r>
              <a:rPr lang="en-US"/>
              <a:t>  const float pi = 3.14f;</a:t>
            </a:r>
          </a:p>
          <a:p>
            <a:r>
              <a:rPr lang="en-US"/>
              <a:t>  const int r = 123;</a:t>
            </a:r>
          </a:p>
          <a:p>
            <a:r>
              <a:rPr lang="en-US"/>
              <a:t>  Console.WriteLine(pi * r * r);</a:t>
            </a:r>
          </a:p>
          <a:p>
            <a:endParaRPr lang="en-US"/>
          </a:p>
          <a:p>
            <a:r>
              <a:rPr lang="en-US"/>
              <a:t>  int a;</a:t>
            </a:r>
          </a:p>
          <a:p>
            <a:r>
              <a:rPr lang="en-US"/>
              <a:t>  int b = 2, c = 3;</a:t>
            </a:r>
          </a:p>
          <a:p>
            <a:r>
              <a:rPr lang="en-US"/>
              <a:t>  a = 1;</a:t>
            </a:r>
          </a:p>
          <a:p>
            <a:r>
              <a:rPr lang="en-US"/>
              <a:t>  Console.WriteLine(a + b + c);</a:t>
            </a:r>
          </a:p>
          <a:p>
            <a:r>
              <a:rPr lang="en-US"/>
              <a:t>}</a:t>
            </a:r>
          </a:p>
        </p:txBody>
      </p:sp>
    </p:spTree>
  </p:cSld>
  <p:clrMapOvr>
    <a:masterClrMapping/>
  </p:clrMapOvr>
  <p:transition spd="med">
    <p:strips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3" name="Rectangle 5"/>
          <p:cNvSpPr>
            <a:spLocks noGrp="1" noChangeArrowheads="1"/>
          </p:cNvSpPr>
          <p:nvPr>
            <p:ph type="title"/>
          </p:nvPr>
        </p:nvSpPr>
        <p:spPr/>
        <p:txBody>
          <a:bodyPr/>
          <a:lstStyle/>
          <a:p>
            <a:r>
              <a:rPr lang="en-US"/>
              <a:t>Statements</a:t>
            </a:r>
            <a:br>
              <a:rPr lang="en-US"/>
            </a:br>
            <a:r>
              <a:rPr lang="en-US" sz="3200"/>
              <a:t>Variables and Constants</a:t>
            </a:r>
          </a:p>
        </p:txBody>
      </p:sp>
      <p:sp>
        <p:nvSpPr>
          <p:cNvPr id="1154054" name="Rectangle 6"/>
          <p:cNvSpPr>
            <a:spLocks noGrp="1" noChangeArrowheads="1"/>
          </p:cNvSpPr>
          <p:nvPr>
            <p:ph type="body" idx="1"/>
          </p:nvPr>
        </p:nvSpPr>
        <p:spPr/>
        <p:txBody>
          <a:bodyPr/>
          <a:lstStyle/>
          <a:p>
            <a:r>
              <a:rPr lang="en-US"/>
              <a:t>The scope of a variable or constant runs</a:t>
            </a:r>
            <a:br>
              <a:rPr lang="en-US"/>
            </a:br>
            <a:r>
              <a:rPr lang="en-US"/>
              <a:t>from the point of declaration to the end of </a:t>
            </a:r>
            <a:br>
              <a:rPr lang="en-US"/>
            </a:br>
            <a:r>
              <a:rPr lang="en-US"/>
              <a:t>the enclosing block</a:t>
            </a:r>
          </a:p>
        </p:txBody>
      </p:sp>
    </p:spTree>
  </p:cSld>
  <p:clrMapOvr>
    <a:masterClrMapping/>
  </p:clrMapOvr>
  <p:transition spd="med">
    <p:strips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p:txBody>
          <a:bodyPr/>
          <a:lstStyle/>
          <a:p>
            <a:r>
              <a:rPr lang="en-US"/>
              <a:t>Statements</a:t>
            </a:r>
            <a:br>
              <a:rPr lang="en-US"/>
            </a:br>
            <a:r>
              <a:rPr lang="en-US" sz="3200"/>
              <a:t>Variables and Constants</a:t>
            </a:r>
          </a:p>
        </p:txBody>
      </p:sp>
      <p:sp>
        <p:nvSpPr>
          <p:cNvPr id="1278979" name="Rectangle 3"/>
          <p:cNvSpPr>
            <a:spLocks noGrp="1" noChangeArrowheads="1"/>
          </p:cNvSpPr>
          <p:nvPr>
            <p:ph type="body" idx="1"/>
          </p:nvPr>
        </p:nvSpPr>
        <p:spPr/>
        <p:txBody>
          <a:bodyPr/>
          <a:lstStyle/>
          <a:p>
            <a:r>
              <a:rPr lang="en-US"/>
              <a:t>Within the scope of a variable or constant it is an error to declare another variable or constant with the same name</a:t>
            </a:r>
          </a:p>
          <a:p>
            <a:endParaRPr lang="en-US"/>
          </a:p>
        </p:txBody>
      </p:sp>
      <p:sp>
        <p:nvSpPr>
          <p:cNvPr id="1278980" name="Text Box 4"/>
          <p:cNvSpPr txBox="1">
            <a:spLocks noChangeArrowheads="1"/>
          </p:cNvSpPr>
          <p:nvPr/>
        </p:nvSpPr>
        <p:spPr bwMode="auto">
          <a:xfrm>
            <a:off x="990600" y="3886200"/>
            <a:ext cx="7086600" cy="21145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a:t>
            </a:r>
          </a:p>
          <a:p>
            <a:r>
              <a:rPr lang="en-US"/>
              <a:t>  int x;</a:t>
            </a:r>
          </a:p>
          <a:p>
            <a:r>
              <a:rPr lang="en-US"/>
              <a:t>  {</a:t>
            </a:r>
          </a:p>
          <a:p>
            <a:r>
              <a:rPr lang="en-US"/>
              <a:t>    int x;	// Error: can’t hide variable x</a:t>
            </a:r>
          </a:p>
          <a:p>
            <a:r>
              <a:rPr lang="en-US"/>
              <a:t>  }</a:t>
            </a:r>
          </a:p>
          <a:p>
            <a:r>
              <a:rPr lang="en-US"/>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11" name="Rectangle 1031"/>
          <p:cNvSpPr>
            <a:spLocks noGrp="1" noChangeArrowheads="1"/>
          </p:cNvSpPr>
          <p:nvPr>
            <p:ph type="title"/>
          </p:nvPr>
        </p:nvSpPr>
        <p:spPr/>
        <p:txBody>
          <a:bodyPr/>
          <a:lstStyle/>
          <a:p>
            <a:r>
              <a:rPr lang="en-US"/>
              <a:t>Statements</a:t>
            </a:r>
            <a:br>
              <a:rPr lang="en-US"/>
            </a:br>
            <a:r>
              <a:rPr lang="en-US" sz="3200"/>
              <a:t>Variables</a:t>
            </a:r>
          </a:p>
        </p:txBody>
      </p:sp>
      <p:sp>
        <p:nvSpPr>
          <p:cNvPr id="1173512" name="Rectangle 1032"/>
          <p:cNvSpPr>
            <a:spLocks noGrp="1" noChangeArrowheads="1"/>
          </p:cNvSpPr>
          <p:nvPr>
            <p:ph type="body" idx="1"/>
          </p:nvPr>
        </p:nvSpPr>
        <p:spPr/>
        <p:txBody>
          <a:bodyPr/>
          <a:lstStyle/>
          <a:p>
            <a:r>
              <a:rPr lang="en-US"/>
              <a:t>Variables must be assigned a value before they can be used</a:t>
            </a:r>
          </a:p>
          <a:p>
            <a:pPr lvl="1"/>
            <a:r>
              <a:rPr lang="en-US"/>
              <a:t>Explicitly or automatically</a:t>
            </a:r>
          </a:p>
          <a:p>
            <a:pPr lvl="1"/>
            <a:r>
              <a:rPr lang="en-US"/>
              <a:t>Called definite assignment</a:t>
            </a:r>
          </a:p>
          <a:p>
            <a:r>
              <a:rPr lang="en-US"/>
              <a:t>Automatic assignment occurs for static fields, class instance fields and array elements</a:t>
            </a:r>
          </a:p>
        </p:txBody>
      </p:sp>
      <p:sp>
        <p:nvSpPr>
          <p:cNvPr id="1173508" name="Text Box 1028"/>
          <p:cNvSpPr txBox="1">
            <a:spLocks noChangeArrowheads="1"/>
          </p:cNvSpPr>
          <p:nvPr/>
        </p:nvSpPr>
        <p:spPr bwMode="auto">
          <a:xfrm>
            <a:off x="2514600" y="4953000"/>
            <a:ext cx="6248400" cy="138430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90000"/>
              </a:lnSpc>
            </a:pPr>
            <a:r>
              <a:rPr lang="en-US"/>
              <a:t>void Foo() {</a:t>
            </a:r>
          </a:p>
          <a:p>
            <a:pPr>
              <a:lnSpc>
                <a:spcPct val="90000"/>
              </a:lnSpc>
            </a:pPr>
            <a:r>
              <a:rPr lang="en-US"/>
              <a:t>  string s;</a:t>
            </a:r>
          </a:p>
          <a:p>
            <a:pPr>
              <a:lnSpc>
                <a:spcPct val="90000"/>
              </a:lnSpc>
            </a:pPr>
            <a:r>
              <a:rPr lang="en-US"/>
              <a:t>  Console.WriteLine(s);      // Error</a:t>
            </a:r>
          </a:p>
          <a:p>
            <a:pPr>
              <a:lnSpc>
                <a:spcPct val="90000"/>
              </a:lnSpc>
            </a:pPr>
            <a:r>
              <a:rPr lang="en-US"/>
              <a:t>}</a:t>
            </a:r>
          </a:p>
        </p:txBody>
      </p:sp>
    </p:spTree>
  </p:cSld>
  <p:clrMapOvr>
    <a:masterClrMapping/>
  </p:clrMapOvr>
  <p:transition spd="med">
    <p:strips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8" name="Rectangle 8"/>
          <p:cNvSpPr>
            <a:spLocks noGrp="1" noChangeArrowheads="1"/>
          </p:cNvSpPr>
          <p:nvPr>
            <p:ph type="title"/>
          </p:nvPr>
        </p:nvSpPr>
        <p:spPr/>
        <p:txBody>
          <a:bodyPr/>
          <a:lstStyle/>
          <a:p>
            <a:r>
              <a:rPr lang="en-US"/>
              <a:t>Statements</a:t>
            </a:r>
            <a:br>
              <a:rPr lang="en-US"/>
            </a:br>
            <a:r>
              <a:rPr lang="en-US" sz="3200"/>
              <a:t>Labeled Statements &amp; </a:t>
            </a:r>
            <a:r>
              <a:rPr lang="en-US" sz="3200">
                <a:latin typeface="Lucida Console" pitchFamily="49" charset="0"/>
              </a:rPr>
              <a:t>goto</a:t>
            </a:r>
          </a:p>
        </p:txBody>
      </p:sp>
      <p:sp>
        <p:nvSpPr>
          <p:cNvPr id="1080329" name="Rectangle 9"/>
          <p:cNvSpPr>
            <a:spLocks noGrp="1" noChangeArrowheads="1"/>
          </p:cNvSpPr>
          <p:nvPr>
            <p:ph type="body" idx="1"/>
          </p:nvPr>
        </p:nvSpPr>
        <p:spPr/>
        <p:txBody>
          <a:bodyPr/>
          <a:lstStyle/>
          <a:p>
            <a:r>
              <a:rPr lang="en-US">
                <a:latin typeface="Lucida Console" pitchFamily="49" charset="0"/>
              </a:rPr>
              <a:t>goto</a:t>
            </a:r>
            <a:r>
              <a:rPr lang="en-US"/>
              <a:t> can be used to transfer control within or out of a block, but not into a nested block</a:t>
            </a:r>
          </a:p>
        </p:txBody>
      </p:sp>
      <p:sp>
        <p:nvSpPr>
          <p:cNvPr id="1080324" name="Text Box 4"/>
          <p:cNvSpPr txBox="1">
            <a:spLocks noChangeArrowheads="1"/>
          </p:cNvSpPr>
          <p:nvPr/>
        </p:nvSpPr>
        <p:spPr bwMode="auto">
          <a:xfrm>
            <a:off x="304800" y="2990850"/>
            <a:ext cx="8610600" cy="33337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static void Find(int value, int[,] values, </a:t>
            </a:r>
          </a:p>
          <a:p>
            <a:r>
              <a:rPr lang="en-US"/>
              <a:t>                 out int row, out int col) {</a:t>
            </a:r>
          </a:p>
          <a:p>
            <a:r>
              <a:rPr lang="en-US"/>
              <a:t>   int i, j;</a:t>
            </a:r>
          </a:p>
          <a:p>
            <a:r>
              <a:rPr lang="en-US"/>
              <a:t>   for (i = 0; i &lt; values.GetLength(0); i++)</a:t>
            </a:r>
          </a:p>
          <a:p>
            <a:r>
              <a:rPr lang="en-US"/>
              <a:t>      for (j = 0; j &lt; values.GetLength(1); j++)</a:t>
            </a:r>
          </a:p>
          <a:p>
            <a:r>
              <a:rPr lang="en-US"/>
              <a:t>         if (values[i, j] == value) goto found;</a:t>
            </a:r>
          </a:p>
          <a:p>
            <a:r>
              <a:rPr lang="en-US"/>
              <a:t>   throw new InvalidOperationException(“Not found");</a:t>
            </a:r>
          </a:p>
          <a:p>
            <a:r>
              <a:rPr lang="en-US"/>
              <a:t>found:</a:t>
            </a:r>
          </a:p>
          <a:p>
            <a:r>
              <a:rPr lang="en-US"/>
              <a:t>   row = i; col = j;</a:t>
            </a:r>
          </a:p>
          <a:p>
            <a:r>
              <a:rPr lang="en-US"/>
              <a:t>}</a:t>
            </a:r>
          </a:p>
        </p:txBody>
      </p:sp>
    </p:spTree>
  </p:cSld>
  <p:clrMapOvr>
    <a:masterClrMapping/>
  </p:clrMapOvr>
  <p:transition spd="med">
    <p:strips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5" name="Rectangle 7"/>
          <p:cNvSpPr>
            <a:spLocks noGrp="1" noChangeArrowheads="1"/>
          </p:cNvSpPr>
          <p:nvPr>
            <p:ph type="title"/>
          </p:nvPr>
        </p:nvSpPr>
        <p:spPr>
          <a:xfrm>
            <a:off x="457200" y="785812"/>
            <a:ext cx="8229600" cy="631825"/>
          </a:xfrm>
        </p:spPr>
        <p:txBody>
          <a:bodyPr/>
          <a:lstStyle/>
          <a:p>
            <a:r>
              <a:rPr lang="en-US" sz="3200" b="1" dirty="0" smtClean="0"/>
              <a:t>Expression </a:t>
            </a:r>
            <a:r>
              <a:rPr lang="en-US" sz="3200" b="1" dirty="0"/>
              <a:t>Statements</a:t>
            </a:r>
          </a:p>
        </p:txBody>
      </p:sp>
      <p:sp>
        <p:nvSpPr>
          <p:cNvPr id="1082376" name="Rectangle 8"/>
          <p:cNvSpPr>
            <a:spLocks noGrp="1" noChangeArrowheads="1"/>
          </p:cNvSpPr>
          <p:nvPr>
            <p:ph type="body" idx="1"/>
          </p:nvPr>
        </p:nvSpPr>
        <p:spPr/>
        <p:txBody>
          <a:bodyPr/>
          <a:lstStyle/>
          <a:p>
            <a:r>
              <a:rPr lang="en-US"/>
              <a:t>Statements must do work</a:t>
            </a:r>
          </a:p>
          <a:p>
            <a:pPr lvl="1"/>
            <a:r>
              <a:rPr lang="en-US"/>
              <a:t>Assignment, method call, </a:t>
            </a:r>
            <a:r>
              <a:rPr lang="en-US">
                <a:latin typeface="Lucida Console" pitchFamily="49" charset="0"/>
              </a:rPr>
              <a:t>++</a:t>
            </a:r>
            <a:r>
              <a:rPr lang="en-US"/>
              <a:t>, </a:t>
            </a:r>
            <a:r>
              <a:rPr lang="en-US">
                <a:latin typeface="Lucida Console" pitchFamily="49" charset="0"/>
              </a:rPr>
              <a:t>--</a:t>
            </a:r>
            <a:r>
              <a:rPr lang="en-US"/>
              <a:t>, </a:t>
            </a:r>
            <a:r>
              <a:rPr lang="en-US">
                <a:latin typeface="Lucida Console" pitchFamily="49" charset="0"/>
              </a:rPr>
              <a:t>new</a:t>
            </a:r>
          </a:p>
        </p:txBody>
      </p:sp>
      <p:sp>
        <p:nvSpPr>
          <p:cNvPr id="1082372" name="Text Box 4"/>
          <p:cNvSpPr txBox="1">
            <a:spLocks noChangeArrowheads="1"/>
          </p:cNvSpPr>
          <p:nvPr/>
        </p:nvSpPr>
        <p:spPr bwMode="auto">
          <a:xfrm>
            <a:off x="990600" y="3295650"/>
            <a:ext cx="7086600" cy="2724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dirty="0"/>
              <a:t>static void Main() {</a:t>
            </a:r>
          </a:p>
          <a:p>
            <a:r>
              <a:rPr lang="en-US" dirty="0"/>
              <a:t>  </a:t>
            </a:r>
            <a:r>
              <a:rPr lang="en-US" dirty="0" err="1"/>
              <a:t>int</a:t>
            </a:r>
            <a:r>
              <a:rPr lang="en-US" dirty="0"/>
              <a:t> a, b = 2, c = 3;</a:t>
            </a:r>
          </a:p>
          <a:p>
            <a:r>
              <a:rPr lang="en-US" dirty="0"/>
              <a:t>  a = b + c;</a:t>
            </a:r>
          </a:p>
          <a:p>
            <a:r>
              <a:rPr lang="en-US" dirty="0"/>
              <a:t>  a++;</a:t>
            </a:r>
          </a:p>
          <a:p>
            <a:r>
              <a:rPr lang="en-US" dirty="0"/>
              <a:t>  </a:t>
            </a:r>
            <a:r>
              <a:rPr lang="en-US" dirty="0" err="1"/>
              <a:t>MyClass.Foo</a:t>
            </a:r>
            <a:r>
              <a:rPr lang="en-US" dirty="0"/>
              <a:t>(</a:t>
            </a:r>
            <a:r>
              <a:rPr lang="en-US" dirty="0" err="1"/>
              <a:t>a,b,c</a:t>
            </a:r>
            <a:r>
              <a:rPr lang="en-US" dirty="0"/>
              <a:t>);</a:t>
            </a:r>
          </a:p>
          <a:p>
            <a:r>
              <a:rPr lang="en-US" dirty="0"/>
              <a:t>  </a:t>
            </a:r>
            <a:r>
              <a:rPr lang="en-US" dirty="0" err="1"/>
              <a:t>Console.WriteLine</a:t>
            </a:r>
            <a:r>
              <a:rPr lang="en-US" dirty="0"/>
              <a:t>(a + b + c);</a:t>
            </a:r>
          </a:p>
          <a:p>
            <a:r>
              <a:rPr lang="en-US" dirty="0"/>
              <a:t>  a == 2;		  		 // ERROR!</a:t>
            </a:r>
          </a:p>
          <a:p>
            <a:r>
              <a:rPr lang="en-US" dirty="0"/>
              <a:t>}</a:t>
            </a:r>
          </a:p>
        </p:txBody>
      </p:sp>
    </p:spTree>
  </p:cSld>
  <p:clrMapOvr>
    <a:masterClrMapping/>
  </p:clrMapOvr>
  <p:transition spd="med">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6246"/>
            <a:ext cx="8229600" cy="541392"/>
          </a:xfrm>
        </p:spPr>
        <p:txBody>
          <a:bodyPr/>
          <a:lstStyle/>
          <a:p>
            <a:r>
              <a:rPr lang="en-US" b="1" dirty="0" smtClean="0"/>
              <a:t>CTS</a:t>
            </a:r>
            <a:endParaRPr lang="en-US" b="1" dirty="0"/>
          </a:p>
        </p:txBody>
      </p:sp>
      <p:sp>
        <p:nvSpPr>
          <p:cNvPr id="3" name="Content Placeholder 2"/>
          <p:cNvSpPr>
            <a:spLocks noGrp="1"/>
          </p:cNvSpPr>
          <p:nvPr>
            <p:ph idx="1"/>
          </p:nvPr>
        </p:nvSpPr>
        <p:spPr/>
        <p:txBody>
          <a:bodyPr/>
          <a:lstStyle/>
          <a:p>
            <a:r>
              <a:rPr lang="en-US" sz="2000" dirty="0"/>
              <a:t>Support </a:t>
            </a:r>
            <a:r>
              <a:rPr lang="en-US" sz="2000" dirty="0" smtClean="0"/>
              <a:t>Object </a:t>
            </a:r>
            <a:r>
              <a:rPr lang="en-US" sz="2000" dirty="0"/>
              <a:t>oriented model for implementation of different programming languages </a:t>
            </a:r>
            <a:endParaRPr lang="en-US" sz="2000" dirty="0" smtClean="0"/>
          </a:p>
          <a:p>
            <a:r>
              <a:rPr lang="en-US" sz="2000" dirty="0" smtClean="0"/>
              <a:t>Support primitive data types </a:t>
            </a:r>
          </a:p>
          <a:p>
            <a:endParaRPr lang="en-US" sz="2000" dirty="0"/>
          </a:p>
        </p:txBody>
      </p:sp>
      <p:sp>
        <p:nvSpPr>
          <p:cNvPr id="4" name="Date Placeholder 3"/>
          <p:cNvSpPr>
            <a:spLocks noGrp="1"/>
          </p:cNvSpPr>
          <p:nvPr>
            <p:ph type="dt" sz="half" idx="10"/>
          </p:nvPr>
        </p:nvSpPr>
        <p:spPr/>
        <p:txBody>
          <a:bodyPr/>
          <a:lstStyle/>
          <a:p>
            <a:pPr>
              <a:defRPr/>
            </a:pPr>
            <a:fld id="{AAB61FC0-FE02-434C-A1DE-944C395B8D9D}"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11</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28913"/>
            <a:ext cx="8988196" cy="4121204"/>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3616560" y="2937960"/>
              <a:ext cx="1036080" cy="178920"/>
            </p14:xfrm>
          </p:contentPart>
        </mc:Choice>
        <mc:Fallback xmlns="">
          <p:pic>
            <p:nvPicPr>
              <p:cNvPr id="9" name="Ink 8"/>
              <p:cNvPicPr/>
              <p:nvPr/>
            </p:nvPicPr>
            <p:blipFill>
              <a:blip r:embed="rId4"/>
              <a:stretch>
                <a:fillRect/>
              </a:stretch>
            </p:blipFill>
            <p:spPr>
              <a:xfrm>
                <a:off x="3600720" y="2874240"/>
                <a:ext cx="10677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1687680" y="3562920"/>
              <a:ext cx="1348920" cy="45000"/>
            </p14:xfrm>
          </p:contentPart>
        </mc:Choice>
        <mc:Fallback xmlns="">
          <p:pic>
            <p:nvPicPr>
              <p:cNvPr id="10" name="Ink 9"/>
              <p:cNvPicPr/>
              <p:nvPr/>
            </p:nvPicPr>
            <p:blipFill>
              <a:blip r:embed="rId6"/>
              <a:stretch>
                <a:fillRect/>
              </a:stretch>
            </p:blipFill>
            <p:spPr>
              <a:xfrm>
                <a:off x="1671840" y="3499560"/>
                <a:ext cx="13806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1643040" y="3947040"/>
              <a:ext cx="1786320" cy="107280"/>
            </p14:xfrm>
          </p:contentPart>
        </mc:Choice>
        <mc:Fallback xmlns="">
          <p:pic>
            <p:nvPicPr>
              <p:cNvPr id="11" name="Ink 10"/>
              <p:cNvPicPr/>
              <p:nvPr/>
            </p:nvPicPr>
            <p:blipFill>
              <a:blip r:embed="rId8"/>
              <a:stretch>
                <a:fillRect/>
              </a:stretch>
            </p:blipFill>
            <p:spPr>
              <a:xfrm>
                <a:off x="1627200" y="3883320"/>
                <a:ext cx="18180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1625040" y="3839760"/>
              <a:ext cx="1411560" cy="71640"/>
            </p14:xfrm>
          </p:contentPart>
        </mc:Choice>
        <mc:Fallback xmlns="">
          <p:pic>
            <p:nvPicPr>
              <p:cNvPr id="12" name="Ink 11"/>
              <p:cNvPicPr/>
              <p:nvPr/>
            </p:nvPicPr>
            <p:blipFill>
              <a:blip r:embed="rId10"/>
              <a:stretch>
                <a:fillRect/>
              </a:stretch>
            </p:blipFill>
            <p:spPr>
              <a:xfrm>
                <a:off x="1609200" y="3776400"/>
                <a:ext cx="14432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p14:cNvContentPartPr/>
              <p14:nvPr/>
            </p14:nvContentPartPr>
            <p14:xfrm>
              <a:off x="1767960" y="3973680"/>
              <a:ext cx="1545480" cy="63000"/>
            </p14:xfrm>
          </p:contentPart>
        </mc:Choice>
        <mc:Fallback xmlns="">
          <p:pic>
            <p:nvPicPr>
              <p:cNvPr id="13" name="Ink 12"/>
              <p:cNvPicPr/>
              <p:nvPr/>
            </p:nvPicPr>
            <p:blipFill>
              <a:blip r:embed="rId12"/>
              <a:stretch>
                <a:fillRect/>
              </a:stretch>
            </p:blipFill>
            <p:spPr>
              <a:xfrm>
                <a:off x="1752120" y="3910320"/>
                <a:ext cx="15771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p14:cNvContentPartPr/>
              <p14:nvPr/>
            </p14:nvContentPartPr>
            <p14:xfrm>
              <a:off x="1759320" y="3884400"/>
              <a:ext cx="1661040" cy="116280"/>
            </p14:xfrm>
          </p:contentPart>
        </mc:Choice>
        <mc:Fallback xmlns="">
          <p:pic>
            <p:nvPicPr>
              <p:cNvPr id="14" name="Ink 13"/>
              <p:cNvPicPr/>
              <p:nvPr/>
            </p:nvPicPr>
            <p:blipFill>
              <a:blip r:embed="rId14"/>
              <a:stretch>
                <a:fillRect/>
              </a:stretch>
            </p:blipFill>
            <p:spPr>
              <a:xfrm>
                <a:off x="1743120" y="3821040"/>
                <a:ext cx="16930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p14:cNvContentPartPr/>
              <p14:nvPr/>
            </p14:nvContentPartPr>
            <p14:xfrm>
              <a:off x="1750320" y="3875400"/>
              <a:ext cx="1616400" cy="63000"/>
            </p14:xfrm>
          </p:contentPart>
        </mc:Choice>
        <mc:Fallback xmlns="">
          <p:pic>
            <p:nvPicPr>
              <p:cNvPr id="15" name="Ink 14"/>
              <p:cNvPicPr/>
              <p:nvPr/>
            </p:nvPicPr>
            <p:blipFill>
              <a:blip r:embed="rId16"/>
              <a:stretch>
                <a:fillRect/>
              </a:stretch>
            </p:blipFill>
            <p:spPr>
              <a:xfrm>
                <a:off x="1734480" y="3812040"/>
                <a:ext cx="1648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p14:cNvContentPartPr/>
              <p14:nvPr/>
            </p14:nvContentPartPr>
            <p14:xfrm>
              <a:off x="1625040" y="4277160"/>
              <a:ext cx="1116720" cy="9360"/>
            </p14:xfrm>
          </p:contentPart>
        </mc:Choice>
        <mc:Fallback xmlns="">
          <p:pic>
            <p:nvPicPr>
              <p:cNvPr id="16" name="Ink 15"/>
              <p:cNvPicPr/>
              <p:nvPr/>
            </p:nvPicPr>
            <p:blipFill>
              <a:blip r:embed="rId18"/>
              <a:stretch>
                <a:fillRect/>
              </a:stretch>
            </p:blipFill>
            <p:spPr>
              <a:xfrm>
                <a:off x="1609200" y="4213800"/>
                <a:ext cx="1148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p14:cNvContentPartPr/>
              <p14:nvPr/>
            </p14:nvContentPartPr>
            <p14:xfrm>
              <a:off x="1535760" y="4357800"/>
              <a:ext cx="1224000" cy="45000"/>
            </p14:xfrm>
          </p:contentPart>
        </mc:Choice>
        <mc:Fallback xmlns="">
          <p:pic>
            <p:nvPicPr>
              <p:cNvPr id="17" name="Ink 16"/>
              <p:cNvPicPr/>
              <p:nvPr/>
            </p:nvPicPr>
            <p:blipFill>
              <a:blip r:embed="rId20"/>
              <a:stretch>
                <a:fillRect/>
              </a:stretch>
            </p:blipFill>
            <p:spPr>
              <a:xfrm>
                <a:off x="1519920" y="4294080"/>
                <a:ext cx="1255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p14:cNvContentPartPr/>
              <p14:nvPr/>
            </p14:nvContentPartPr>
            <p14:xfrm>
              <a:off x="1643040" y="4268520"/>
              <a:ext cx="982800" cy="98280"/>
            </p14:xfrm>
          </p:contentPart>
        </mc:Choice>
        <mc:Fallback xmlns="">
          <p:pic>
            <p:nvPicPr>
              <p:cNvPr id="18" name="Ink 17"/>
              <p:cNvPicPr/>
              <p:nvPr/>
            </p:nvPicPr>
            <p:blipFill>
              <a:blip r:embed="rId22"/>
              <a:stretch>
                <a:fillRect/>
              </a:stretch>
            </p:blipFill>
            <p:spPr>
              <a:xfrm>
                <a:off x="1627200" y="4204800"/>
                <a:ext cx="1014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p14:cNvContentPartPr/>
              <p14:nvPr/>
            </p14:nvContentPartPr>
            <p14:xfrm>
              <a:off x="1544760" y="4295160"/>
              <a:ext cx="1197000" cy="116640"/>
            </p14:xfrm>
          </p:contentPart>
        </mc:Choice>
        <mc:Fallback xmlns="">
          <p:pic>
            <p:nvPicPr>
              <p:cNvPr id="19" name="Ink 18"/>
              <p:cNvPicPr/>
              <p:nvPr/>
            </p:nvPicPr>
            <p:blipFill>
              <a:blip r:embed="rId24"/>
              <a:stretch>
                <a:fillRect/>
              </a:stretch>
            </p:blipFill>
            <p:spPr>
              <a:xfrm>
                <a:off x="1528920" y="4231800"/>
                <a:ext cx="12286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p14:cNvContentPartPr/>
              <p14:nvPr/>
            </p14:nvContentPartPr>
            <p14:xfrm>
              <a:off x="5724000" y="3464640"/>
              <a:ext cx="1179000" cy="36000"/>
            </p14:xfrm>
          </p:contentPart>
        </mc:Choice>
        <mc:Fallback xmlns="">
          <p:pic>
            <p:nvPicPr>
              <p:cNvPr id="20" name="Ink 19"/>
              <p:cNvPicPr/>
              <p:nvPr/>
            </p:nvPicPr>
            <p:blipFill>
              <a:blip r:embed="rId26"/>
              <a:stretch>
                <a:fillRect/>
              </a:stretch>
            </p:blipFill>
            <p:spPr>
              <a:xfrm>
                <a:off x="5708160" y="3401280"/>
                <a:ext cx="12106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p14:cNvContentPartPr/>
              <p14:nvPr/>
            </p14:nvContentPartPr>
            <p14:xfrm>
              <a:off x="5688360" y="3429000"/>
              <a:ext cx="1241280" cy="107640"/>
            </p14:xfrm>
          </p:contentPart>
        </mc:Choice>
        <mc:Fallback xmlns="">
          <p:pic>
            <p:nvPicPr>
              <p:cNvPr id="21" name="Ink 20"/>
              <p:cNvPicPr/>
              <p:nvPr/>
            </p:nvPicPr>
            <p:blipFill>
              <a:blip r:embed="rId28"/>
              <a:stretch>
                <a:fillRect/>
              </a:stretch>
            </p:blipFill>
            <p:spPr>
              <a:xfrm>
                <a:off x="5672160" y="3365640"/>
                <a:ext cx="12736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p14:cNvContentPartPr/>
              <p14:nvPr/>
            </p14:nvContentPartPr>
            <p14:xfrm>
              <a:off x="4732560" y="3687840"/>
              <a:ext cx="360" cy="360"/>
            </p14:xfrm>
          </p:contentPart>
        </mc:Choice>
        <mc:Fallback xmlns="">
          <p:pic>
            <p:nvPicPr>
              <p:cNvPr id="22" name="Ink 21"/>
              <p:cNvPicPr/>
              <p:nvPr/>
            </p:nvPicPr>
            <p:blipFill>
              <a:blip r:embed="rId30"/>
              <a:stretch>
                <a:fillRect/>
              </a:stretch>
            </p:blipFill>
            <p:spPr>
              <a:xfrm>
                <a:off x="4716720" y="3624480"/>
                <a:ext cx="32400" cy="127440"/>
              </a:xfrm>
              <a:prstGeom prst="rect">
                <a:avLst/>
              </a:prstGeom>
            </p:spPr>
          </p:pic>
        </mc:Fallback>
      </mc:AlternateContent>
    </p:spTree>
    <p:extLst>
      <p:ext uri="{BB962C8B-B14F-4D97-AF65-F5344CB8AC3E}">
        <p14:creationId xmlns:p14="http://schemas.microsoft.com/office/powerpoint/2010/main" val="30762543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400" name="Rectangle 1032"/>
          <p:cNvSpPr>
            <a:spLocks noGrp="1" noChangeArrowheads="1"/>
          </p:cNvSpPr>
          <p:nvPr>
            <p:ph type="title"/>
          </p:nvPr>
        </p:nvSpPr>
        <p:spPr/>
        <p:txBody>
          <a:bodyPr/>
          <a:lstStyle/>
          <a:p>
            <a:r>
              <a:rPr lang="en-US"/>
              <a:t>Statements</a:t>
            </a:r>
            <a:br>
              <a:rPr lang="en-US"/>
            </a:br>
            <a:r>
              <a:rPr lang="en-US" sz="3200">
                <a:latin typeface="Lucida Console" pitchFamily="49" charset="0"/>
              </a:rPr>
              <a:t>if</a:t>
            </a:r>
            <a:r>
              <a:rPr lang="en-US" sz="3200"/>
              <a:t> Statement</a:t>
            </a:r>
          </a:p>
        </p:txBody>
      </p:sp>
      <p:sp>
        <p:nvSpPr>
          <p:cNvPr id="1083401" name="Rectangle 1033"/>
          <p:cNvSpPr>
            <a:spLocks noGrp="1" noChangeArrowheads="1"/>
          </p:cNvSpPr>
          <p:nvPr>
            <p:ph type="body" idx="1"/>
          </p:nvPr>
        </p:nvSpPr>
        <p:spPr/>
        <p:txBody>
          <a:bodyPr/>
          <a:lstStyle/>
          <a:p>
            <a:r>
              <a:rPr lang="en-US"/>
              <a:t>Requires </a:t>
            </a:r>
            <a:r>
              <a:rPr lang="en-US">
                <a:latin typeface="Lucida Console" pitchFamily="49" charset="0"/>
              </a:rPr>
              <a:t>bool</a:t>
            </a:r>
            <a:r>
              <a:rPr lang="en-US"/>
              <a:t> expression</a:t>
            </a:r>
          </a:p>
        </p:txBody>
      </p:sp>
      <p:sp>
        <p:nvSpPr>
          <p:cNvPr id="1083396" name="Text Box 1028"/>
          <p:cNvSpPr txBox="1">
            <a:spLocks noChangeArrowheads="1"/>
          </p:cNvSpPr>
          <p:nvPr/>
        </p:nvSpPr>
        <p:spPr bwMode="auto">
          <a:xfrm>
            <a:off x="1905000" y="2914650"/>
            <a:ext cx="5334000" cy="2724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int Test(int a, int b) {</a:t>
            </a:r>
          </a:p>
          <a:p>
            <a:r>
              <a:rPr lang="en-US"/>
              <a:t>  if (a &gt; b)</a:t>
            </a:r>
          </a:p>
          <a:p>
            <a:r>
              <a:rPr lang="en-US"/>
              <a:t>    return 1;</a:t>
            </a:r>
          </a:p>
          <a:p>
            <a:r>
              <a:rPr lang="en-US"/>
              <a:t>  else if (a &lt; b)</a:t>
            </a:r>
          </a:p>
          <a:p>
            <a:r>
              <a:rPr lang="en-US"/>
              <a:t>    return -1;</a:t>
            </a:r>
          </a:p>
          <a:p>
            <a:r>
              <a:rPr lang="en-US"/>
              <a:t>  else</a:t>
            </a:r>
          </a:p>
          <a:p>
            <a:r>
              <a:rPr lang="en-US"/>
              <a:t>    return 0;</a:t>
            </a:r>
          </a:p>
          <a:p>
            <a:r>
              <a:rPr lang="en-US"/>
              <a:t>}</a:t>
            </a:r>
          </a:p>
        </p:txBody>
      </p:sp>
    </p:spTree>
  </p:cSld>
  <p:clrMapOvr>
    <a:masterClrMapping/>
  </p:clrMapOvr>
  <p:transition spd="med">
    <p:strips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102" name="Rectangle 6"/>
          <p:cNvSpPr>
            <a:spLocks noGrp="1" noChangeArrowheads="1"/>
          </p:cNvSpPr>
          <p:nvPr>
            <p:ph type="title"/>
          </p:nvPr>
        </p:nvSpPr>
        <p:spPr/>
        <p:txBody>
          <a:bodyPr/>
          <a:lstStyle/>
          <a:p>
            <a:r>
              <a:rPr lang="en-US"/>
              <a:t>Statements</a:t>
            </a:r>
            <a:br>
              <a:rPr lang="en-US"/>
            </a:br>
            <a:r>
              <a:rPr lang="en-US" sz="3200">
                <a:latin typeface="Lucida Console" pitchFamily="49" charset="0"/>
              </a:rPr>
              <a:t>switch</a:t>
            </a:r>
            <a:r>
              <a:rPr lang="en-US" sz="3200"/>
              <a:t> Statement</a:t>
            </a:r>
          </a:p>
        </p:txBody>
      </p:sp>
      <p:sp>
        <p:nvSpPr>
          <p:cNvPr id="1156103" name="Rectangle 7"/>
          <p:cNvSpPr>
            <a:spLocks noGrp="1" noChangeArrowheads="1"/>
          </p:cNvSpPr>
          <p:nvPr>
            <p:ph type="body" idx="1"/>
          </p:nvPr>
        </p:nvSpPr>
        <p:spPr/>
        <p:txBody>
          <a:bodyPr/>
          <a:lstStyle/>
          <a:p>
            <a:r>
              <a:rPr lang="en-US"/>
              <a:t>Can branch on any predefined type </a:t>
            </a:r>
            <a:br>
              <a:rPr lang="en-US"/>
            </a:br>
            <a:r>
              <a:rPr lang="en-US"/>
              <a:t>(including </a:t>
            </a:r>
            <a:r>
              <a:rPr lang="en-US">
                <a:latin typeface="Lucida Console" pitchFamily="49" charset="0"/>
              </a:rPr>
              <a:t>string</a:t>
            </a:r>
            <a:r>
              <a:rPr lang="en-US"/>
              <a:t>) or </a:t>
            </a:r>
            <a:r>
              <a:rPr lang="en-US">
                <a:latin typeface="Lucida Console" pitchFamily="49" charset="0"/>
              </a:rPr>
              <a:t>enum</a:t>
            </a:r>
          </a:p>
          <a:p>
            <a:pPr lvl="1"/>
            <a:r>
              <a:rPr lang="en-US"/>
              <a:t>User-defined types can provide implicit conversion </a:t>
            </a:r>
            <a:br>
              <a:rPr lang="en-US"/>
            </a:br>
            <a:r>
              <a:rPr lang="en-US"/>
              <a:t>to these types</a:t>
            </a:r>
          </a:p>
          <a:p>
            <a:r>
              <a:rPr lang="en-US"/>
              <a:t>Must explicitly state how to end case</a:t>
            </a:r>
          </a:p>
          <a:p>
            <a:pPr lvl="1"/>
            <a:r>
              <a:rPr lang="en-US"/>
              <a:t>With </a:t>
            </a:r>
            <a:r>
              <a:rPr lang="en-US">
                <a:latin typeface="Lucida Console" pitchFamily="49" charset="0"/>
              </a:rPr>
              <a:t>break</a:t>
            </a:r>
            <a:r>
              <a:rPr lang="en-US"/>
              <a:t>, </a:t>
            </a:r>
            <a:r>
              <a:rPr lang="en-US">
                <a:latin typeface="Lucida Console" pitchFamily="49" charset="0"/>
              </a:rPr>
              <a:t>goto case</a:t>
            </a:r>
            <a:r>
              <a:rPr lang="en-US"/>
              <a:t>, </a:t>
            </a:r>
            <a:r>
              <a:rPr lang="en-US">
                <a:latin typeface="Lucida Console" pitchFamily="49" charset="0"/>
              </a:rPr>
              <a:t>goto label</a:t>
            </a:r>
            <a:r>
              <a:rPr lang="en-US"/>
              <a:t>, </a:t>
            </a:r>
            <a:r>
              <a:rPr lang="en-US">
                <a:latin typeface="Lucida Console" pitchFamily="49" charset="0"/>
              </a:rPr>
              <a:t>return</a:t>
            </a:r>
            <a:r>
              <a:rPr lang="en-US"/>
              <a:t>, </a:t>
            </a:r>
            <a:r>
              <a:rPr lang="en-US">
                <a:latin typeface="Lucida Console" pitchFamily="49" charset="0"/>
              </a:rPr>
              <a:t>throw</a:t>
            </a:r>
            <a:r>
              <a:rPr lang="en-US"/>
              <a:t> or </a:t>
            </a:r>
            <a:r>
              <a:rPr lang="en-US">
                <a:latin typeface="Lucida Console" pitchFamily="49" charset="0"/>
              </a:rPr>
              <a:t>continue</a:t>
            </a:r>
          </a:p>
          <a:p>
            <a:pPr lvl="1"/>
            <a:r>
              <a:rPr lang="en-US"/>
              <a:t>Eliminates fall-through bugs</a:t>
            </a:r>
          </a:p>
          <a:p>
            <a:pPr lvl="1"/>
            <a:r>
              <a:rPr lang="en-US"/>
              <a:t>Not needed if no code supplied after the label</a:t>
            </a:r>
          </a:p>
        </p:txBody>
      </p:sp>
    </p:spTree>
  </p:cSld>
  <p:clrMapOvr>
    <a:masterClrMapping/>
  </p:clrMapOvr>
  <p:transition spd="med">
    <p:strips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21" name="Rectangle 5"/>
          <p:cNvSpPr>
            <a:spLocks noGrp="1" noChangeArrowheads="1"/>
          </p:cNvSpPr>
          <p:nvPr>
            <p:ph type="title"/>
          </p:nvPr>
        </p:nvSpPr>
        <p:spPr/>
        <p:txBody>
          <a:bodyPr/>
          <a:lstStyle/>
          <a:p>
            <a:r>
              <a:rPr lang="en-US"/>
              <a:t>Statements</a:t>
            </a:r>
            <a:br>
              <a:rPr lang="en-US"/>
            </a:br>
            <a:r>
              <a:rPr lang="en-US" sz="3200">
                <a:latin typeface="Lucida Console" pitchFamily="49" charset="0"/>
              </a:rPr>
              <a:t>switch</a:t>
            </a:r>
            <a:r>
              <a:rPr lang="en-US" sz="3200"/>
              <a:t> Statement</a:t>
            </a:r>
          </a:p>
        </p:txBody>
      </p:sp>
      <p:sp>
        <p:nvSpPr>
          <p:cNvPr id="1084420" name="Text Box 4"/>
          <p:cNvSpPr txBox="1">
            <a:spLocks noChangeArrowheads="1"/>
          </p:cNvSpPr>
          <p:nvPr/>
        </p:nvSpPr>
        <p:spPr bwMode="auto">
          <a:xfrm>
            <a:off x="1752600" y="1828800"/>
            <a:ext cx="5638800" cy="48577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int Test(string label) {</a:t>
            </a:r>
          </a:p>
          <a:p>
            <a:r>
              <a:rPr lang="en-US"/>
              <a:t>  int result;</a:t>
            </a:r>
          </a:p>
          <a:p>
            <a:r>
              <a:rPr lang="en-US"/>
              <a:t>  switch(label) {</a:t>
            </a:r>
          </a:p>
          <a:p>
            <a:r>
              <a:rPr lang="en-US"/>
              <a:t>    case null:</a:t>
            </a:r>
          </a:p>
          <a:p>
            <a:r>
              <a:rPr lang="en-US"/>
              <a:t>      goto case “runner-up”;</a:t>
            </a:r>
          </a:p>
          <a:p>
            <a:r>
              <a:rPr lang="en-US"/>
              <a:t>    case “fastest”:</a:t>
            </a:r>
          </a:p>
          <a:p>
            <a:r>
              <a:rPr lang="en-US"/>
              <a:t>    case “winner”:</a:t>
            </a:r>
          </a:p>
          <a:p>
            <a:r>
              <a:rPr lang="en-US"/>
              <a:t>      result = 1; break;</a:t>
            </a:r>
          </a:p>
          <a:p>
            <a:r>
              <a:rPr lang="en-US"/>
              <a:t>    case “runner-up”:</a:t>
            </a:r>
          </a:p>
          <a:p>
            <a:r>
              <a:rPr lang="en-US"/>
              <a:t>      result = 2; break;</a:t>
            </a:r>
          </a:p>
          <a:p>
            <a:r>
              <a:rPr lang="en-US"/>
              <a:t>    default:</a:t>
            </a:r>
          </a:p>
          <a:p>
            <a:r>
              <a:rPr lang="en-US"/>
              <a:t>      result = 0;</a:t>
            </a:r>
          </a:p>
          <a:p>
            <a:r>
              <a:rPr lang="en-US"/>
              <a:t>  }</a:t>
            </a:r>
          </a:p>
          <a:p>
            <a:r>
              <a:rPr lang="en-US"/>
              <a:t>  return result;</a:t>
            </a:r>
          </a:p>
          <a:p>
            <a:r>
              <a:rPr lang="en-US"/>
              <a:t>}</a:t>
            </a:r>
          </a:p>
        </p:txBody>
      </p:sp>
    </p:spTree>
  </p:cSld>
  <p:clrMapOvr>
    <a:masterClrMapping/>
  </p:clrMapOvr>
  <p:transition spd="med">
    <p:strips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0" name="Rectangle 1034"/>
          <p:cNvSpPr>
            <a:spLocks noGrp="1" noChangeArrowheads="1"/>
          </p:cNvSpPr>
          <p:nvPr>
            <p:ph type="title"/>
          </p:nvPr>
        </p:nvSpPr>
        <p:spPr/>
        <p:txBody>
          <a:bodyPr/>
          <a:lstStyle/>
          <a:p>
            <a:r>
              <a:rPr lang="en-US"/>
              <a:t>Statements</a:t>
            </a:r>
            <a:br>
              <a:rPr lang="en-US"/>
            </a:br>
            <a:r>
              <a:rPr lang="en-US" sz="3200">
                <a:latin typeface="Lucida Console" pitchFamily="49" charset="0"/>
              </a:rPr>
              <a:t>while</a:t>
            </a:r>
            <a:r>
              <a:rPr lang="en-US" sz="3200"/>
              <a:t> Statement</a:t>
            </a:r>
          </a:p>
        </p:txBody>
      </p:sp>
      <p:sp>
        <p:nvSpPr>
          <p:cNvPr id="1085451" name="Rectangle 1035"/>
          <p:cNvSpPr>
            <a:spLocks noGrp="1" noChangeArrowheads="1"/>
          </p:cNvSpPr>
          <p:nvPr>
            <p:ph type="body" idx="1"/>
          </p:nvPr>
        </p:nvSpPr>
        <p:spPr/>
        <p:txBody>
          <a:bodyPr/>
          <a:lstStyle/>
          <a:p>
            <a:r>
              <a:rPr lang="en-US"/>
              <a:t>Requires bool expression</a:t>
            </a:r>
          </a:p>
        </p:txBody>
      </p:sp>
      <p:sp>
        <p:nvSpPr>
          <p:cNvPr id="1085444" name="Text Box 1028"/>
          <p:cNvSpPr txBox="1">
            <a:spLocks noChangeArrowheads="1"/>
          </p:cNvSpPr>
          <p:nvPr/>
        </p:nvSpPr>
        <p:spPr bwMode="auto">
          <a:xfrm>
            <a:off x="457200" y="2638425"/>
            <a:ext cx="3276600" cy="21145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int i = 0;</a:t>
            </a:r>
          </a:p>
          <a:p>
            <a:r>
              <a:rPr lang="en-US"/>
              <a:t>while (i &lt; 5) {</a:t>
            </a:r>
          </a:p>
          <a:p>
            <a:r>
              <a:rPr lang="en-US"/>
              <a:t>   ...</a:t>
            </a:r>
          </a:p>
          <a:p>
            <a:r>
              <a:rPr lang="en-US"/>
              <a:t>   i++;</a:t>
            </a:r>
          </a:p>
          <a:p>
            <a:r>
              <a:rPr lang="en-US"/>
              <a:t>}</a:t>
            </a:r>
          </a:p>
          <a:p>
            <a:endParaRPr lang="en-US"/>
          </a:p>
        </p:txBody>
      </p:sp>
      <p:sp>
        <p:nvSpPr>
          <p:cNvPr id="1085445" name="Text Box 1029"/>
          <p:cNvSpPr txBox="1">
            <a:spLocks noChangeArrowheads="1"/>
          </p:cNvSpPr>
          <p:nvPr/>
        </p:nvSpPr>
        <p:spPr bwMode="auto">
          <a:xfrm>
            <a:off x="2895600" y="3705225"/>
            <a:ext cx="3276600" cy="21145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int i = 0;</a:t>
            </a:r>
          </a:p>
          <a:p>
            <a:r>
              <a:rPr lang="en-US"/>
              <a:t>do {</a:t>
            </a:r>
          </a:p>
          <a:p>
            <a:r>
              <a:rPr lang="en-US"/>
              <a:t>   ...</a:t>
            </a:r>
          </a:p>
          <a:p>
            <a:r>
              <a:rPr lang="en-US"/>
              <a:t>   i++;</a:t>
            </a:r>
          </a:p>
          <a:p>
            <a:r>
              <a:rPr lang="en-US"/>
              <a:t>}</a:t>
            </a:r>
          </a:p>
          <a:p>
            <a:r>
              <a:rPr lang="en-US"/>
              <a:t>while (i &lt; 5);</a:t>
            </a:r>
          </a:p>
        </p:txBody>
      </p:sp>
      <p:sp>
        <p:nvSpPr>
          <p:cNvPr id="1085446" name="Text Box 1030"/>
          <p:cNvSpPr txBox="1">
            <a:spLocks noChangeArrowheads="1"/>
          </p:cNvSpPr>
          <p:nvPr/>
        </p:nvSpPr>
        <p:spPr bwMode="auto">
          <a:xfrm>
            <a:off x="5562600" y="5214938"/>
            <a:ext cx="2971800" cy="1200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while (true) {</a:t>
            </a:r>
          </a:p>
          <a:p>
            <a:r>
              <a:rPr lang="en-US"/>
              <a:t>   ...</a:t>
            </a:r>
          </a:p>
          <a:p>
            <a:r>
              <a:rPr lang="en-US"/>
              <a:t>}</a:t>
            </a:r>
          </a:p>
        </p:txBody>
      </p:sp>
    </p:spTree>
  </p:cSld>
  <p:clrMapOvr>
    <a:masterClrMapping/>
  </p:clrMapOvr>
  <p:transition spd="med">
    <p:strips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71" name="Rectangle 7"/>
          <p:cNvSpPr>
            <a:spLocks noGrp="1" noChangeArrowheads="1"/>
          </p:cNvSpPr>
          <p:nvPr>
            <p:ph type="title"/>
          </p:nvPr>
        </p:nvSpPr>
        <p:spPr/>
        <p:txBody>
          <a:bodyPr/>
          <a:lstStyle/>
          <a:p>
            <a:r>
              <a:rPr lang="en-US"/>
              <a:t>Statements</a:t>
            </a:r>
            <a:br>
              <a:rPr lang="en-US"/>
            </a:br>
            <a:r>
              <a:rPr lang="en-US" sz="3200">
                <a:latin typeface="Lucida Console" pitchFamily="49" charset="0"/>
              </a:rPr>
              <a:t>for</a:t>
            </a:r>
            <a:r>
              <a:rPr lang="en-US" sz="3200"/>
              <a:t> Statement</a:t>
            </a:r>
          </a:p>
        </p:txBody>
      </p:sp>
      <p:sp>
        <p:nvSpPr>
          <p:cNvPr id="1086468" name="Text Box 4"/>
          <p:cNvSpPr txBox="1">
            <a:spLocks noChangeArrowheads="1"/>
          </p:cNvSpPr>
          <p:nvPr/>
        </p:nvSpPr>
        <p:spPr bwMode="auto">
          <a:xfrm>
            <a:off x="457200" y="2438400"/>
            <a:ext cx="5638800" cy="1200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for (int i=0; i &lt; 5; i++) {</a:t>
            </a:r>
          </a:p>
          <a:p>
            <a:r>
              <a:rPr lang="en-US"/>
              <a:t>   ...</a:t>
            </a:r>
          </a:p>
          <a:p>
            <a:r>
              <a:rPr lang="en-US"/>
              <a:t>}</a:t>
            </a:r>
          </a:p>
        </p:txBody>
      </p:sp>
      <p:sp>
        <p:nvSpPr>
          <p:cNvPr id="1086470" name="Text Box 6"/>
          <p:cNvSpPr txBox="1">
            <a:spLocks noChangeArrowheads="1"/>
          </p:cNvSpPr>
          <p:nvPr/>
        </p:nvSpPr>
        <p:spPr bwMode="auto">
          <a:xfrm>
            <a:off x="4648200" y="3419475"/>
            <a:ext cx="2514600" cy="1200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for (;;) {</a:t>
            </a:r>
          </a:p>
          <a:p>
            <a:r>
              <a:rPr lang="en-US"/>
              <a:t>   ...</a:t>
            </a:r>
          </a:p>
          <a:p>
            <a:r>
              <a:rPr lang="en-US"/>
              <a:t>}</a:t>
            </a:r>
          </a:p>
        </p:txBody>
      </p:sp>
    </p:spTree>
  </p:cSld>
  <p:clrMapOvr>
    <a:masterClrMapping/>
  </p:clrMapOvr>
  <p:transition spd="med">
    <p:strips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21" name="Rectangle 9"/>
          <p:cNvSpPr>
            <a:spLocks noGrp="1" noChangeArrowheads="1"/>
          </p:cNvSpPr>
          <p:nvPr>
            <p:ph type="title"/>
          </p:nvPr>
        </p:nvSpPr>
        <p:spPr/>
        <p:txBody>
          <a:bodyPr/>
          <a:lstStyle/>
          <a:p>
            <a:r>
              <a:rPr lang="en-US"/>
              <a:t>Statements </a:t>
            </a:r>
            <a:br>
              <a:rPr lang="en-US"/>
            </a:br>
            <a:r>
              <a:rPr lang="en-US" sz="3200">
                <a:latin typeface="Lucida Console" pitchFamily="49" charset="0"/>
              </a:rPr>
              <a:t>foreach</a:t>
            </a:r>
            <a:r>
              <a:rPr lang="en-US" sz="3200"/>
              <a:t> Statement</a:t>
            </a:r>
          </a:p>
        </p:txBody>
      </p:sp>
      <p:sp>
        <p:nvSpPr>
          <p:cNvPr id="1037322" name="Rectangle 10"/>
          <p:cNvSpPr>
            <a:spLocks noGrp="1" noChangeArrowheads="1"/>
          </p:cNvSpPr>
          <p:nvPr>
            <p:ph type="body" idx="1"/>
          </p:nvPr>
        </p:nvSpPr>
        <p:spPr/>
        <p:txBody>
          <a:bodyPr/>
          <a:lstStyle/>
          <a:p>
            <a:r>
              <a:rPr lang="en-US"/>
              <a:t>Iteration of arrays</a:t>
            </a:r>
            <a:br>
              <a:rPr lang="en-US"/>
            </a:br>
            <a:r>
              <a:rPr lang="en-US"/>
              <a:t/>
            </a:r>
            <a:br>
              <a:rPr lang="en-US"/>
            </a:br>
            <a:r>
              <a:rPr lang="en-US"/>
              <a:t/>
            </a:r>
            <a:br>
              <a:rPr lang="en-US"/>
            </a:br>
            <a:endParaRPr lang="en-US"/>
          </a:p>
          <a:p>
            <a:endParaRPr lang="en-US"/>
          </a:p>
        </p:txBody>
      </p:sp>
      <p:sp>
        <p:nvSpPr>
          <p:cNvPr id="1037317" name="Text Box 5"/>
          <p:cNvSpPr txBox="1">
            <a:spLocks noChangeArrowheads="1"/>
          </p:cNvSpPr>
          <p:nvPr/>
        </p:nvSpPr>
        <p:spPr bwMode="auto">
          <a:xfrm>
            <a:off x="457200" y="3429000"/>
            <a:ext cx="8191500" cy="15049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public static void Main(string[] args) {</a:t>
            </a:r>
          </a:p>
          <a:p>
            <a:r>
              <a:rPr lang="en-US"/>
              <a:t>   foreach (string s in args) </a:t>
            </a:r>
          </a:p>
          <a:p>
            <a:r>
              <a:rPr lang="en-US"/>
              <a:t>      Console.WriteLine(s);</a:t>
            </a:r>
          </a:p>
          <a:p>
            <a:r>
              <a:rPr lang="en-US"/>
              <a:t>}</a:t>
            </a:r>
          </a:p>
        </p:txBody>
      </p:sp>
    </p:spTree>
  </p:cSld>
  <p:clrMapOvr>
    <a:masterClrMapping/>
  </p:clrMapOvr>
  <p:transition>
    <p:strips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1" name="Rectangle 5"/>
          <p:cNvSpPr>
            <a:spLocks noGrp="1" noChangeArrowheads="1"/>
          </p:cNvSpPr>
          <p:nvPr>
            <p:ph type="title"/>
          </p:nvPr>
        </p:nvSpPr>
        <p:spPr/>
        <p:txBody>
          <a:bodyPr/>
          <a:lstStyle/>
          <a:p>
            <a:r>
              <a:rPr lang="en-US"/>
              <a:t>Statements </a:t>
            </a:r>
            <a:br>
              <a:rPr lang="en-US"/>
            </a:br>
            <a:r>
              <a:rPr lang="en-US" sz="3200">
                <a:latin typeface="Lucida Console" pitchFamily="49" charset="0"/>
              </a:rPr>
              <a:t>foreach</a:t>
            </a:r>
            <a:r>
              <a:rPr lang="en-US" sz="3200"/>
              <a:t> Statement</a:t>
            </a:r>
          </a:p>
        </p:txBody>
      </p:sp>
      <p:sp>
        <p:nvSpPr>
          <p:cNvPr id="1227782" name="Rectangle 6"/>
          <p:cNvSpPr>
            <a:spLocks noGrp="1" noChangeArrowheads="1"/>
          </p:cNvSpPr>
          <p:nvPr>
            <p:ph type="body" idx="1"/>
          </p:nvPr>
        </p:nvSpPr>
        <p:spPr/>
        <p:txBody>
          <a:bodyPr/>
          <a:lstStyle/>
          <a:p>
            <a:r>
              <a:rPr lang="en-US"/>
              <a:t>Iteration of user-defined collections</a:t>
            </a:r>
          </a:p>
          <a:p>
            <a:r>
              <a:rPr lang="en-US"/>
              <a:t>Created by implementing </a:t>
            </a:r>
            <a:r>
              <a:rPr lang="en-US">
                <a:latin typeface="Lucida Console" pitchFamily="49" charset="0"/>
              </a:rPr>
              <a:t>IEnumerable</a:t>
            </a:r>
            <a:endParaRPr lang="en-US"/>
          </a:p>
          <a:p>
            <a:endParaRPr lang="en-US"/>
          </a:p>
        </p:txBody>
      </p:sp>
      <p:sp>
        <p:nvSpPr>
          <p:cNvPr id="1227780" name="Text Box 4"/>
          <p:cNvSpPr txBox="1">
            <a:spLocks noChangeArrowheads="1"/>
          </p:cNvSpPr>
          <p:nvPr/>
        </p:nvSpPr>
        <p:spPr bwMode="auto">
          <a:xfrm>
            <a:off x="457200" y="3352800"/>
            <a:ext cx="8267700" cy="18097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foreach (Customer c in customers.OrderBy("name")) {</a:t>
            </a:r>
          </a:p>
          <a:p>
            <a:r>
              <a:rPr lang="en-US"/>
              <a:t>   if (c.Orders.Count != 0) {</a:t>
            </a:r>
          </a:p>
          <a:p>
            <a:r>
              <a:rPr lang="en-US"/>
              <a:t>      ...</a:t>
            </a:r>
          </a:p>
          <a:p>
            <a:r>
              <a:rPr lang="en-US"/>
              <a:t>   }</a:t>
            </a:r>
          </a:p>
          <a:p>
            <a:r>
              <a:rPr lang="en-US"/>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8" name="Rectangle 6"/>
          <p:cNvSpPr>
            <a:spLocks noGrp="1" noChangeArrowheads="1"/>
          </p:cNvSpPr>
          <p:nvPr>
            <p:ph type="title"/>
          </p:nvPr>
        </p:nvSpPr>
        <p:spPr/>
        <p:txBody>
          <a:bodyPr/>
          <a:lstStyle/>
          <a:p>
            <a:r>
              <a:rPr lang="en-US"/>
              <a:t>Statements</a:t>
            </a:r>
            <a:br>
              <a:rPr lang="en-US"/>
            </a:br>
            <a:r>
              <a:rPr lang="en-US" sz="3200"/>
              <a:t>Jump Statements</a:t>
            </a:r>
          </a:p>
        </p:txBody>
      </p:sp>
      <p:sp>
        <p:nvSpPr>
          <p:cNvPr id="1088519" name="Rectangle 7"/>
          <p:cNvSpPr>
            <a:spLocks noGrp="1" noChangeArrowheads="1"/>
          </p:cNvSpPr>
          <p:nvPr>
            <p:ph type="body" idx="1"/>
          </p:nvPr>
        </p:nvSpPr>
        <p:spPr/>
        <p:txBody>
          <a:bodyPr/>
          <a:lstStyle/>
          <a:p>
            <a:pPr>
              <a:lnSpc>
                <a:spcPct val="90000"/>
              </a:lnSpc>
            </a:pPr>
            <a:r>
              <a:rPr lang="en-US">
                <a:latin typeface="Lucida Console" pitchFamily="49" charset="0"/>
              </a:rPr>
              <a:t>break</a:t>
            </a:r>
          </a:p>
          <a:p>
            <a:pPr lvl="1">
              <a:lnSpc>
                <a:spcPct val="90000"/>
              </a:lnSpc>
            </a:pPr>
            <a:r>
              <a:rPr lang="en-US"/>
              <a:t>Exit inner-most loop</a:t>
            </a:r>
          </a:p>
          <a:p>
            <a:pPr>
              <a:lnSpc>
                <a:spcPct val="90000"/>
              </a:lnSpc>
            </a:pPr>
            <a:r>
              <a:rPr lang="en-US">
                <a:latin typeface="Lucida Console" pitchFamily="49" charset="0"/>
              </a:rPr>
              <a:t>continue</a:t>
            </a:r>
          </a:p>
          <a:p>
            <a:pPr lvl="1">
              <a:lnSpc>
                <a:spcPct val="90000"/>
              </a:lnSpc>
            </a:pPr>
            <a:r>
              <a:rPr lang="en-US"/>
              <a:t>End iteration of inner-most loop</a:t>
            </a:r>
          </a:p>
          <a:p>
            <a:pPr>
              <a:lnSpc>
                <a:spcPct val="90000"/>
              </a:lnSpc>
            </a:pPr>
            <a:r>
              <a:rPr lang="en-US">
                <a:latin typeface="Lucida Console" pitchFamily="49" charset="0"/>
              </a:rPr>
              <a:t>goto &lt;label&gt;</a:t>
            </a:r>
          </a:p>
          <a:p>
            <a:pPr lvl="1">
              <a:lnSpc>
                <a:spcPct val="90000"/>
              </a:lnSpc>
            </a:pPr>
            <a:r>
              <a:rPr lang="en-US"/>
              <a:t>Transfer execution to label statement</a:t>
            </a:r>
          </a:p>
          <a:p>
            <a:pPr>
              <a:lnSpc>
                <a:spcPct val="90000"/>
              </a:lnSpc>
            </a:pPr>
            <a:r>
              <a:rPr lang="en-US">
                <a:latin typeface="Lucida Console" pitchFamily="49" charset="0"/>
              </a:rPr>
              <a:t>return [&lt;expression&gt;]</a:t>
            </a:r>
          </a:p>
          <a:p>
            <a:pPr lvl="1">
              <a:lnSpc>
                <a:spcPct val="90000"/>
              </a:lnSpc>
            </a:pPr>
            <a:r>
              <a:rPr lang="en-US"/>
              <a:t>Exit a method</a:t>
            </a:r>
          </a:p>
          <a:p>
            <a:pPr>
              <a:lnSpc>
                <a:spcPct val="90000"/>
              </a:lnSpc>
            </a:pPr>
            <a:r>
              <a:rPr lang="en-US">
                <a:latin typeface="Lucida Console" pitchFamily="49" charset="0"/>
              </a:rPr>
              <a:t>throw</a:t>
            </a:r>
          </a:p>
          <a:p>
            <a:pPr lvl="1">
              <a:lnSpc>
                <a:spcPct val="90000"/>
              </a:lnSpc>
            </a:pPr>
            <a:r>
              <a:rPr lang="en-US"/>
              <a:t>See exception handling</a:t>
            </a:r>
          </a:p>
        </p:txBody>
      </p:sp>
    </p:spTree>
  </p:cSld>
  <p:clrMapOvr>
    <a:masterClrMapping/>
  </p:clrMapOvr>
  <p:transition spd="med">
    <p:strips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2" name="Rectangle 6"/>
          <p:cNvSpPr>
            <a:spLocks noGrp="1" noChangeArrowheads="1"/>
          </p:cNvSpPr>
          <p:nvPr>
            <p:ph type="title"/>
          </p:nvPr>
        </p:nvSpPr>
        <p:spPr/>
        <p:txBody>
          <a:bodyPr/>
          <a:lstStyle/>
          <a:p>
            <a:r>
              <a:rPr lang="en-US"/>
              <a:t>Statements</a:t>
            </a:r>
            <a:br>
              <a:rPr lang="en-US"/>
            </a:br>
            <a:r>
              <a:rPr lang="en-US" sz="3200"/>
              <a:t>Exception Handling</a:t>
            </a:r>
          </a:p>
        </p:txBody>
      </p:sp>
      <p:sp>
        <p:nvSpPr>
          <p:cNvPr id="1033223" name="Rectangle 7"/>
          <p:cNvSpPr>
            <a:spLocks noGrp="1" noChangeArrowheads="1"/>
          </p:cNvSpPr>
          <p:nvPr>
            <p:ph type="body" idx="1"/>
          </p:nvPr>
        </p:nvSpPr>
        <p:spPr/>
        <p:txBody>
          <a:bodyPr/>
          <a:lstStyle/>
          <a:p>
            <a:r>
              <a:rPr lang="en-US"/>
              <a:t>Exceptions are the C# mechanism for handling unexpected error conditions</a:t>
            </a:r>
          </a:p>
          <a:p>
            <a:r>
              <a:rPr lang="en-US"/>
              <a:t>Superior to returning status values</a:t>
            </a:r>
          </a:p>
          <a:p>
            <a:pPr lvl="1"/>
            <a:r>
              <a:rPr lang="en-US"/>
              <a:t>Can’t be ignored</a:t>
            </a:r>
          </a:p>
          <a:p>
            <a:pPr lvl="1"/>
            <a:r>
              <a:rPr lang="en-US"/>
              <a:t>Don’t have to handled at the point they occur</a:t>
            </a:r>
          </a:p>
          <a:p>
            <a:pPr lvl="1"/>
            <a:r>
              <a:rPr lang="en-US"/>
              <a:t>Can be used even where values are not returned (e.g. accessing a property)</a:t>
            </a:r>
          </a:p>
          <a:p>
            <a:pPr lvl="1"/>
            <a:r>
              <a:rPr lang="en-US"/>
              <a:t>Standard exceptions are provided</a:t>
            </a:r>
          </a:p>
        </p:txBody>
      </p:sp>
    </p:spTree>
  </p:cSld>
  <p:clrMapOvr>
    <a:masterClrMapping/>
  </p:clrMapOvr>
  <p:transition spd="med">
    <p:strips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6" name="Rectangle 6"/>
          <p:cNvSpPr>
            <a:spLocks noGrp="1" noChangeArrowheads="1"/>
          </p:cNvSpPr>
          <p:nvPr>
            <p:ph type="title"/>
          </p:nvPr>
        </p:nvSpPr>
        <p:spPr/>
        <p:txBody>
          <a:bodyPr/>
          <a:lstStyle/>
          <a:p>
            <a:r>
              <a:rPr lang="en-US"/>
              <a:t>Statements</a:t>
            </a:r>
            <a:br>
              <a:rPr lang="en-US"/>
            </a:br>
            <a:r>
              <a:rPr lang="en-US" sz="3200"/>
              <a:t>Exception Handling</a:t>
            </a:r>
          </a:p>
        </p:txBody>
      </p:sp>
      <p:sp>
        <p:nvSpPr>
          <p:cNvPr id="1167367" name="Rectangle 7"/>
          <p:cNvSpPr>
            <a:spLocks noGrp="1" noChangeArrowheads="1"/>
          </p:cNvSpPr>
          <p:nvPr>
            <p:ph type="body" idx="1"/>
          </p:nvPr>
        </p:nvSpPr>
        <p:spPr/>
        <p:txBody>
          <a:bodyPr/>
          <a:lstStyle/>
          <a:p>
            <a:pPr>
              <a:lnSpc>
                <a:spcPct val="90000"/>
              </a:lnSpc>
            </a:pPr>
            <a:r>
              <a:rPr lang="en-US">
                <a:latin typeface="Lucida Console" pitchFamily="49" charset="0"/>
              </a:rPr>
              <a:t>try...catch...finally</a:t>
            </a:r>
            <a:r>
              <a:rPr lang="en-US"/>
              <a:t> statement</a:t>
            </a:r>
          </a:p>
          <a:p>
            <a:pPr>
              <a:lnSpc>
                <a:spcPct val="90000"/>
              </a:lnSpc>
            </a:pPr>
            <a:r>
              <a:rPr lang="en-US">
                <a:latin typeface="Lucida Console" pitchFamily="49" charset="0"/>
              </a:rPr>
              <a:t>try</a:t>
            </a:r>
            <a:r>
              <a:rPr lang="en-US"/>
              <a:t> block contains code that could throw an exception</a:t>
            </a:r>
          </a:p>
          <a:p>
            <a:pPr>
              <a:lnSpc>
                <a:spcPct val="90000"/>
              </a:lnSpc>
            </a:pPr>
            <a:r>
              <a:rPr lang="en-US">
                <a:latin typeface="Lucida Console" pitchFamily="49" charset="0"/>
              </a:rPr>
              <a:t>catch</a:t>
            </a:r>
            <a:r>
              <a:rPr lang="en-US"/>
              <a:t> block handles exceptions</a:t>
            </a:r>
          </a:p>
          <a:p>
            <a:pPr lvl="1">
              <a:lnSpc>
                <a:spcPct val="90000"/>
              </a:lnSpc>
            </a:pPr>
            <a:r>
              <a:rPr lang="en-US"/>
              <a:t>Can have multiple catch blocks to handle different kinds of exceptions</a:t>
            </a:r>
          </a:p>
          <a:p>
            <a:pPr>
              <a:lnSpc>
                <a:spcPct val="90000"/>
              </a:lnSpc>
            </a:pPr>
            <a:r>
              <a:rPr lang="en-US">
                <a:latin typeface="Lucida Console" pitchFamily="49" charset="0"/>
              </a:rPr>
              <a:t>finally</a:t>
            </a:r>
            <a:r>
              <a:rPr lang="en-US"/>
              <a:t> block contains code that will always be executed</a:t>
            </a:r>
          </a:p>
          <a:p>
            <a:pPr lvl="1">
              <a:lnSpc>
                <a:spcPct val="90000"/>
              </a:lnSpc>
            </a:pPr>
            <a:r>
              <a:rPr lang="en-US"/>
              <a:t>Cannot use jump statements (e.g. </a:t>
            </a:r>
            <a:r>
              <a:rPr lang="en-US">
                <a:latin typeface="Lucida Console" pitchFamily="49" charset="0"/>
              </a:rPr>
              <a:t>goto</a:t>
            </a:r>
            <a:r>
              <a:rPr lang="en-US"/>
              <a:t>) </a:t>
            </a:r>
            <a:br>
              <a:rPr lang="en-US"/>
            </a:br>
            <a:r>
              <a:rPr lang="en-US"/>
              <a:t>to exit a finally block</a:t>
            </a:r>
          </a:p>
        </p:txBody>
      </p:sp>
    </p:spTree>
  </p:cSld>
  <p:clrMapOvr>
    <a:masterClrMapping/>
  </p:clrMapOvr>
  <p:transition spd="med">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2974"/>
            <a:ext cx="8229600" cy="474663"/>
          </a:xfrm>
        </p:spPr>
        <p:txBody>
          <a:bodyPr/>
          <a:lstStyle/>
          <a:p>
            <a:r>
              <a:rPr lang="en-US" b="1" dirty="0"/>
              <a:t>Common Language Specification</a:t>
            </a:r>
            <a:endParaRPr lang="en-US" dirty="0"/>
          </a:p>
        </p:txBody>
      </p:sp>
      <p:sp>
        <p:nvSpPr>
          <p:cNvPr id="3" name="Content Placeholder 2"/>
          <p:cNvSpPr>
            <a:spLocks noGrp="1"/>
          </p:cNvSpPr>
          <p:nvPr>
            <p:ph idx="1"/>
          </p:nvPr>
        </p:nvSpPr>
        <p:spPr/>
        <p:txBody>
          <a:bodyPr/>
          <a:lstStyle/>
          <a:p>
            <a:pPr marL="682625" lvl="1" indent="-225425">
              <a:spcAft>
                <a:spcPct val="20000"/>
              </a:spcAft>
              <a:buNone/>
            </a:pPr>
            <a:r>
              <a:rPr lang="en-US" sz="2100" b="1" dirty="0"/>
              <a:t>CLS performs the following functions:</a:t>
            </a:r>
          </a:p>
          <a:p>
            <a:pPr marL="682625" lvl="1" indent="-225425" algn="just">
              <a:spcAft>
                <a:spcPct val="20000"/>
              </a:spcAft>
            </a:pPr>
            <a:r>
              <a:rPr lang="en-US" sz="2000" dirty="0"/>
              <a:t>Establishes a framework that helps enable cross-language integration, type safety, and high performance code execution</a:t>
            </a:r>
          </a:p>
          <a:p>
            <a:pPr marL="682625" lvl="1" indent="-225425" algn="just">
              <a:spcAft>
                <a:spcPct val="20000"/>
              </a:spcAft>
            </a:pPr>
            <a:r>
              <a:rPr lang="en-US" sz="2000" dirty="0"/>
              <a:t>Provides an object-oriented model that supports the complete implementation of many programming languages</a:t>
            </a:r>
          </a:p>
          <a:p>
            <a:pPr marL="682625" lvl="1" indent="-225425" algn="just">
              <a:spcAft>
                <a:spcPct val="20000"/>
              </a:spcAft>
            </a:pPr>
            <a:r>
              <a:rPr lang="en-US" sz="2000" dirty="0"/>
              <a:t>Defines rules that languages must follow, which helps ensure that objects written in different languages can interact with each other</a:t>
            </a:r>
          </a:p>
          <a:p>
            <a:endParaRPr lang="en-US" dirty="0"/>
          </a:p>
        </p:txBody>
      </p:sp>
      <p:sp>
        <p:nvSpPr>
          <p:cNvPr id="4" name="Date Placeholder 3"/>
          <p:cNvSpPr>
            <a:spLocks noGrp="1"/>
          </p:cNvSpPr>
          <p:nvPr>
            <p:ph type="dt" sz="half" idx="10"/>
          </p:nvPr>
        </p:nvSpPr>
        <p:spPr/>
        <p:txBody>
          <a:bodyPr/>
          <a:lstStyle/>
          <a:p>
            <a:pPr>
              <a:defRPr/>
            </a:pPr>
            <a:fld id="{E39CE6CC-653C-47FE-9E23-8D5DAF605617}"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12</a:t>
            </a:fld>
            <a:endParaRPr lang="en-US"/>
          </a:p>
        </p:txBody>
      </p:sp>
    </p:spTree>
    <p:extLst>
      <p:ext uri="{BB962C8B-B14F-4D97-AF65-F5344CB8AC3E}">
        <p14:creationId xmlns:p14="http://schemas.microsoft.com/office/powerpoint/2010/main" val="9116333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90" name="Rectangle 1030"/>
          <p:cNvSpPr>
            <a:spLocks noGrp="1" noChangeArrowheads="1"/>
          </p:cNvSpPr>
          <p:nvPr>
            <p:ph type="title"/>
          </p:nvPr>
        </p:nvSpPr>
        <p:spPr/>
        <p:txBody>
          <a:bodyPr/>
          <a:lstStyle/>
          <a:p>
            <a:r>
              <a:rPr lang="en-US"/>
              <a:t>Statements</a:t>
            </a:r>
            <a:br>
              <a:rPr lang="en-US"/>
            </a:br>
            <a:r>
              <a:rPr lang="en-US" sz="3200"/>
              <a:t>Exception Handling</a:t>
            </a:r>
          </a:p>
        </p:txBody>
      </p:sp>
      <p:sp>
        <p:nvSpPr>
          <p:cNvPr id="1168391" name="Rectangle 1031"/>
          <p:cNvSpPr>
            <a:spLocks noGrp="1" noChangeArrowheads="1"/>
          </p:cNvSpPr>
          <p:nvPr>
            <p:ph type="body" idx="1"/>
          </p:nvPr>
        </p:nvSpPr>
        <p:spPr/>
        <p:txBody>
          <a:bodyPr/>
          <a:lstStyle/>
          <a:p>
            <a:r>
              <a:rPr lang="en-US">
                <a:latin typeface="Lucida Console" pitchFamily="49" charset="0"/>
              </a:rPr>
              <a:t>throw</a:t>
            </a:r>
            <a:r>
              <a:rPr lang="en-US"/>
              <a:t> statement raises an exception</a:t>
            </a:r>
          </a:p>
          <a:p>
            <a:r>
              <a:rPr lang="en-US"/>
              <a:t>An exception is represented as an instance of </a:t>
            </a:r>
            <a:r>
              <a:rPr lang="en-US">
                <a:latin typeface="Lucida Console" pitchFamily="49" charset="0"/>
              </a:rPr>
              <a:t>System.Exception</a:t>
            </a:r>
            <a:r>
              <a:rPr lang="en-US"/>
              <a:t> or derived class</a:t>
            </a:r>
          </a:p>
          <a:p>
            <a:pPr lvl="1"/>
            <a:r>
              <a:rPr lang="en-US"/>
              <a:t>Contains information about the exception</a:t>
            </a:r>
          </a:p>
          <a:p>
            <a:pPr lvl="1"/>
            <a:r>
              <a:rPr lang="en-US"/>
              <a:t>Properties</a:t>
            </a:r>
          </a:p>
          <a:p>
            <a:pPr lvl="2"/>
            <a:r>
              <a:rPr lang="en-US" b="1">
                <a:latin typeface="Lucida Console" pitchFamily="49" charset="0"/>
              </a:rPr>
              <a:t>Message</a:t>
            </a:r>
          </a:p>
          <a:p>
            <a:pPr lvl="2"/>
            <a:r>
              <a:rPr lang="en-US" b="1">
                <a:latin typeface="Lucida Console" pitchFamily="49" charset="0"/>
              </a:rPr>
              <a:t>StackTrace</a:t>
            </a:r>
          </a:p>
          <a:p>
            <a:pPr lvl="2"/>
            <a:r>
              <a:rPr lang="en-US" b="1">
                <a:latin typeface="Lucida Console" pitchFamily="49" charset="0"/>
              </a:rPr>
              <a:t>InnerException</a:t>
            </a:r>
          </a:p>
          <a:p>
            <a:r>
              <a:rPr lang="en-US"/>
              <a:t>You can rethrow an exception, or catch </a:t>
            </a:r>
            <a:br>
              <a:rPr lang="en-US"/>
            </a:br>
            <a:r>
              <a:rPr lang="en-US"/>
              <a:t>one exception and throw another</a:t>
            </a:r>
          </a:p>
        </p:txBody>
      </p:sp>
    </p:spTree>
  </p:cSld>
  <p:clrMapOvr>
    <a:masterClrMapping/>
  </p:clrMapOvr>
  <p:transition spd="med">
    <p:strips dir="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6" name="Rectangle 6"/>
          <p:cNvSpPr>
            <a:spLocks noGrp="1" noChangeArrowheads="1"/>
          </p:cNvSpPr>
          <p:nvPr>
            <p:ph type="title"/>
          </p:nvPr>
        </p:nvSpPr>
        <p:spPr/>
        <p:txBody>
          <a:bodyPr/>
          <a:lstStyle/>
          <a:p>
            <a:r>
              <a:rPr lang="en-US"/>
              <a:t>Statements</a:t>
            </a:r>
            <a:br>
              <a:rPr lang="en-US"/>
            </a:br>
            <a:r>
              <a:rPr lang="en-US" sz="3200"/>
              <a:t>Exception Handling</a:t>
            </a:r>
          </a:p>
        </p:txBody>
      </p:sp>
      <p:sp>
        <p:nvSpPr>
          <p:cNvPr id="1157124" name="Text Box 4"/>
          <p:cNvSpPr txBox="1">
            <a:spLocks noChangeArrowheads="1"/>
          </p:cNvSpPr>
          <p:nvPr/>
        </p:nvSpPr>
        <p:spPr bwMode="auto">
          <a:xfrm>
            <a:off x="838200" y="2000250"/>
            <a:ext cx="7467600" cy="4248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try {</a:t>
            </a:r>
          </a:p>
          <a:p>
            <a:r>
              <a:rPr lang="en-US"/>
              <a:t>  Console.WriteLine("try");</a:t>
            </a:r>
          </a:p>
          <a:p>
            <a:r>
              <a:rPr lang="en-US"/>
              <a:t>  throw new Exception(“message”);</a:t>
            </a:r>
          </a:p>
          <a:p>
            <a:r>
              <a:rPr lang="en-US"/>
              <a:t>}</a:t>
            </a:r>
          </a:p>
          <a:p>
            <a:r>
              <a:rPr lang="en-US"/>
              <a:t>catch (ArgumentNullException e) {</a:t>
            </a:r>
          </a:p>
          <a:p>
            <a:r>
              <a:rPr lang="en-US"/>
              <a:t>  Console.WriteLine(“caught null argument");</a:t>
            </a:r>
          </a:p>
          <a:p>
            <a:r>
              <a:rPr lang="en-US"/>
              <a:t>}</a:t>
            </a:r>
          </a:p>
          <a:p>
            <a:r>
              <a:rPr lang="en-US"/>
              <a:t>catch {</a:t>
            </a:r>
          </a:p>
          <a:p>
            <a:r>
              <a:rPr lang="en-US"/>
              <a:t>  Console.WriteLine("catch");</a:t>
            </a:r>
          </a:p>
          <a:p>
            <a:r>
              <a:rPr lang="en-US"/>
              <a:t>}</a:t>
            </a:r>
          </a:p>
          <a:p>
            <a:r>
              <a:rPr lang="en-US"/>
              <a:t>finally {</a:t>
            </a:r>
          </a:p>
          <a:p>
            <a:r>
              <a:rPr lang="en-US"/>
              <a:t>  Console.WriteLine("finally");</a:t>
            </a:r>
          </a:p>
          <a:p>
            <a:r>
              <a:rPr lang="en-US"/>
              <a:t>}</a:t>
            </a:r>
          </a:p>
        </p:txBody>
      </p:sp>
    </p:spTree>
  </p:cSld>
  <p:clrMapOvr>
    <a:masterClrMapping/>
  </p:clrMapOvr>
  <p:transition spd="med">
    <p:strips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type="title"/>
          </p:nvPr>
        </p:nvSpPr>
        <p:spPr/>
        <p:txBody>
          <a:bodyPr/>
          <a:lstStyle/>
          <a:p>
            <a:r>
              <a:rPr lang="en-US"/>
              <a:t>Statements</a:t>
            </a:r>
            <a:br>
              <a:rPr lang="en-US"/>
            </a:br>
            <a:r>
              <a:rPr lang="en-US" sz="3200"/>
              <a:t>Synchronization</a:t>
            </a:r>
          </a:p>
        </p:txBody>
      </p:sp>
      <p:sp>
        <p:nvSpPr>
          <p:cNvPr id="1034247" name="Rectangle 7"/>
          <p:cNvSpPr>
            <a:spLocks noGrp="1" noChangeArrowheads="1"/>
          </p:cNvSpPr>
          <p:nvPr>
            <p:ph type="body" idx="1"/>
          </p:nvPr>
        </p:nvSpPr>
        <p:spPr/>
        <p:txBody>
          <a:bodyPr/>
          <a:lstStyle/>
          <a:p>
            <a:r>
              <a:rPr lang="en-US"/>
              <a:t>Multi-threaded applications have to protect against concurrent access to data</a:t>
            </a:r>
          </a:p>
          <a:p>
            <a:pPr lvl="1"/>
            <a:r>
              <a:rPr lang="en-US"/>
              <a:t>Must prevent data corruption</a:t>
            </a:r>
          </a:p>
          <a:p>
            <a:r>
              <a:rPr lang="en-US"/>
              <a:t>The </a:t>
            </a:r>
            <a:r>
              <a:rPr lang="en-US">
                <a:latin typeface="Lucida Console" pitchFamily="49" charset="0"/>
              </a:rPr>
              <a:t>lock</a:t>
            </a:r>
            <a:r>
              <a:rPr lang="en-US"/>
              <a:t> statement uses an instance to provide mutual exclusion</a:t>
            </a:r>
          </a:p>
          <a:p>
            <a:pPr lvl="1"/>
            <a:r>
              <a:rPr lang="en-US"/>
              <a:t>Only one </a:t>
            </a:r>
            <a:r>
              <a:rPr lang="en-US">
                <a:latin typeface="Lucida Console" pitchFamily="49" charset="0"/>
              </a:rPr>
              <a:t>lock</a:t>
            </a:r>
            <a:r>
              <a:rPr lang="en-US"/>
              <a:t> statement can have access to the same instance</a:t>
            </a:r>
          </a:p>
          <a:p>
            <a:pPr lvl="1"/>
            <a:r>
              <a:rPr lang="en-US"/>
              <a:t>Actually uses the .NET Framework </a:t>
            </a:r>
            <a:r>
              <a:rPr lang="en-US">
                <a:latin typeface="Lucida Console" pitchFamily="49" charset="0"/>
              </a:rPr>
              <a:t>System.Threading.Monitor</a:t>
            </a:r>
            <a:r>
              <a:rPr lang="en-US"/>
              <a:t> class to </a:t>
            </a:r>
            <a:br>
              <a:rPr lang="en-US"/>
            </a:br>
            <a:r>
              <a:rPr lang="en-US"/>
              <a:t>provide mutual exclusion</a:t>
            </a:r>
          </a:p>
        </p:txBody>
      </p:sp>
    </p:spTree>
  </p:cSld>
  <p:clrMapOvr>
    <a:masterClrMapping/>
  </p:clrMapOvr>
  <p:transition spd="med">
    <p:strips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4" name="Rectangle 6"/>
          <p:cNvSpPr>
            <a:spLocks noGrp="1" noChangeArrowheads="1"/>
          </p:cNvSpPr>
          <p:nvPr>
            <p:ph type="title"/>
          </p:nvPr>
        </p:nvSpPr>
        <p:spPr/>
        <p:txBody>
          <a:bodyPr/>
          <a:lstStyle/>
          <a:p>
            <a:r>
              <a:rPr lang="en-US"/>
              <a:t>Statements</a:t>
            </a:r>
            <a:br>
              <a:rPr lang="en-US"/>
            </a:br>
            <a:r>
              <a:rPr lang="en-US" sz="3200"/>
              <a:t>Synchronization</a:t>
            </a:r>
          </a:p>
        </p:txBody>
      </p:sp>
      <p:sp>
        <p:nvSpPr>
          <p:cNvPr id="1169412" name="Text Box 4"/>
          <p:cNvSpPr txBox="1">
            <a:spLocks noChangeArrowheads="1"/>
          </p:cNvSpPr>
          <p:nvPr/>
        </p:nvSpPr>
        <p:spPr bwMode="auto">
          <a:xfrm>
            <a:off x="838200" y="2057400"/>
            <a:ext cx="7467600" cy="42481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public class CheckingAccount {</a:t>
            </a:r>
          </a:p>
          <a:p>
            <a:r>
              <a:rPr lang="en-US"/>
              <a:t>  decimal balance;</a:t>
            </a:r>
          </a:p>
          <a:p>
            <a:r>
              <a:rPr lang="en-US"/>
              <a:t>  public void Deposit(decimal amount) {</a:t>
            </a:r>
          </a:p>
          <a:p>
            <a:r>
              <a:rPr lang="en-US"/>
              <a:t>    lock (this) {</a:t>
            </a:r>
          </a:p>
          <a:p>
            <a:r>
              <a:rPr lang="en-US"/>
              <a:t>      balance += amount;</a:t>
            </a:r>
          </a:p>
          <a:p>
            <a:r>
              <a:rPr lang="en-US"/>
              <a:t>    }</a:t>
            </a:r>
          </a:p>
          <a:p>
            <a:r>
              <a:rPr lang="en-US"/>
              <a:t>  }</a:t>
            </a:r>
          </a:p>
          <a:p>
            <a:r>
              <a:rPr lang="en-US"/>
              <a:t>  public void Withdraw(decimal amount) {</a:t>
            </a:r>
          </a:p>
          <a:p>
            <a:r>
              <a:rPr lang="en-US"/>
              <a:t>    lock (this) {</a:t>
            </a:r>
          </a:p>
          <a:p>
            <a:r>
              <a:rPr lang="en-US"/>
              <a:t>      balance -= amount;</a:t>
            </a:r>
          </a:p>
          <a:p>
            <a:r>
              <a:rPr lang="en-US"/>
              <a:t>    }</a:t>
            </a:r>
          </a:p>
          <a:p>
            <a:r>
              <a:rPr lang="en-US"/>
              <a:t>  }</a:t>
            </a:r>
          </a:p>
          <a:p>
            <a:r>
              <a:rPr lang="en-US"/>
              <a:t>}</a:t>
            </a:r>
          </a:p>
        </p:txBody>
      </p:sp>
    </p:spTree>
  </p:cSld>
  <p:clrMapOvr>
    <a:masterClrMapping/>
  </p:clrMapOvr>
  <p:transition spd="med">
    <p:strips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4" name="Rectangle 4"/>
          <p:cNvSpPr>
            <a:spLocks noGrp="1" noChangeArrowheads="1"/>
          </p:cNvSpPr>
          <p:nvPr>
            <p:ph type="title"/>
          </p:nvPr>
        </p:nvSpPr>
        <p:spPr/>
        <p:txBody>
          <a:bodyPr/>
          <a:lstStyle/>
          <a:p>
            <a:r>
              <a:rPr lang="en-US"/>
              <a:t>Statements</a:t>
            </a:r>
            <a:br>
              <a:rPr lang="en-US"/>
            </a:br>
            <a:r>
              <a:rPr lang="en-US" sz="3200">
                <a:latin typeface="Lucida Console" pitchFamily="49" charset="0"/>
              </a:rPr>
              <a:t>using</a:t>
            </a:r>
            <a:r>
              <a:rPr lang="en-US" sz="3200"/>
              <a:t> Statement</a:t>
            </a:r>
          </a:p>
        </p:txBody>
      </p:sp>
      <p:sp>
        <p:nvSpPr>
          <p:cNvPr id="1075205" name="Rectangle 5"/>
          <p:cNvSpPr>
            <a:spLocks noGrp="1" noChangeArrowheads="1"/>
          </p:cNvSpPr>
          <p:nvPr>
            <p:ph type="body" idx="1"/>
          </p:nvPr>
        </p:nvSpPr>
        <p:spPr/>
        <p:txBody>
          <a:bodyPr/>
          <a:lstStyle/>
          <a:p>
            <a:r>
              <a:rPr lang="en-US"/>
              <a:t>C# uses automatic memory management (garbage collection)</a:t>
            </a:r>
          </a:p>
          <a:p>
            <a:pPr lvl="1"/>
            <a:r>
              <a:rPr lang="en-US"/>
              <a:t>Eliminates most memory management problems</a:t>
            </a:r>
          </a:p>
          <a:p>
            <a:r>
              <a:rPr lang="en-US"/>
              <a:t>However, it results in non-deterministic finalization</a:t>
            </a:r>
          </a:p>
          <a:p>
            <a:pPr lvl="1"/>
            <a:r>
              <a:rPr lang="en-US"/>
              <a:t>No guarantee as to when and if object destructors </a:t>
            </a:r>
            <a:br>
              <a:rPr lang="en-US"/>
            </a:br>
            <a:r>
              <a:rPr lang="en-US"/>
              <a:t>are called</a:t>
            </a:r>
          </a:p>
        </p:txBody>
      </p:sp>
    </p:spTree>
  </p:cSld>
  <p:clrMapOvr>
    <a:masterClrMapping/>
  </p:clrMapOvr>
  <p:transition spd="med">
    <p:strips dir="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6" name="Rectangle 1028"/>
          <p:cNvSpPr>
            <a:spLocks noGrp="1" noChangeArrowheads="1"/>
          </p:cNvSpPr>
          <p:nvPr>
            <p:ph type="title"/>
          </p:nvPr>
        </p:nvSpPr>
        <p:spPr/>
        <p:txBody>
          <a:bodyPr/>
          <a:lstStyle/>
          <a:p>
            <a:r>
              <a:rPr lang="en-US"/>
              <a:t>Statements</a:t>
            </a:r>
            <a:br>
              <a:rPr lang="en-US"/>
            </a:br>
            <a:r>
              <a:rPr lang="en-US" sz="3200">
                <a:latin typeface="Lucida Console" pitchFamily="49" charset="0"/>
              </a:rPr>
              <a:t>using</a:t>
            </a:r>
            <a:r>
              <a:rPr lang="en-US" sz="3200"/>
              <a:t> Statement</a:t>
            </a:r>
          </a:p>
        </p:txBody>
      </p:sp>
      <p:sp>
        <p:nvSpPr>
          <p:cNvPr id="1170437" name="Rectangle 1029"/>
          <p:cNvSpPr>
            <a:spLocks noGrp="1" noChangeArrowheads="1"/>
          </p:cNvSpPr>
          <p:nvPr>
            <p:ph type="body" idx="1"/>
          </p:nvPr>
        </p:nvSpPr>
        <p:spPr/>
        <p:txBody>
          <a:bodyPr/>
          <a:lstStyle/>
          <a:p>
            <a:r>
              <a:rPr lang="en-US"/>
              <a:t>Objects that need to be cleaned up after use should implement the </a:t>
            </a:r>
            <a:r>
              <a:rPr lang="en-US">
                <a:latin typeface="Lucida Console" pitchFamily="49" charset="0"/>
              </a:rPr>
              <a:t>System.IDisposable</a:t>
            </a:r>
            <a:r>
              <a:rPr lang="en-US"/>
              <a:t> interface</a:t>
            </a:r>
          </a:p>
          <a:p>
            <a:pPr lvl="1"/>
            <a:r>
              <a:rPr lang="en-US"/>
              <a:t>One method: </a:t>
            </a:r>
            <a:r>
              <a:rPr lang="en-US">
                <a:latin typeface="Lucida Console" pitchFamily="49" charset="0"/>
              </a:rPr>
              <a:t>Dispose()</a:t>
            </a:r>
          </a:p>
          <a:p>
            <a:r>
              <a:rPr lang="en-US"/>
              <a:t>The </a:t>
            </a:r>
            <a:r>
              <a:rPr lang="en-US">
                <a:latin typeface="Lucida Console" pitchFamily="49" charset="0"/>
              </a:rPr>
              <a:t>using</a:t>
            </a:r>
            <a:r>
              <a:rPr lang="en-US"/>
              <a:t> statement allows you to create an instance, use it, and then ensure that </a:t>
            </a:r>
            <a:r>
              <a:rPr lang="en-US">
                <a:latin typeface="Lucida Console" pitchFamily="49" charset="0"/>
              </a:rPr>
              <a:t>Dispose</a:t>
            </a:r>
            <a:r>
              <a:rPr lang="en-US"/>
              <a:t> is called when done </a:t>
            </a:r>
          </a:p>
          <a:p>
            <a:pPr lvl="1"/>
            <a:r>
              <a:rPr lang="en-US">
                <a:latin typeface="Lucida Console" pitchFamily="49" charset="0"/>
              </a:rPr>
              <a:t>Dispose</a:t>
            </a:r>
            <a:r>
              <a:rPr lang="en-US"/>
              <a:t> is guaranteed to be called, as if it were in a </a:t>
            </a:r>
            <a:r>
              <a:rPr lang="en-US">
                <a:latin typeface="Lucida Console" pitchFamily="49" charset="0"/>
              </a:rPr>
              <a:t>finally</a:t>
            </a:r>
            <a:r>
              <a:rPr lang="en-US"/>
              <a:t> block</a:t>
            </a:r>
          </a:p>
        </p:txBody>
      </p:sp>
    </p:spTree>
  </p:cSld>
  <p:clrMapOvr>
    <a:masterClrMapping/>
  </p:clrMapOvr>
  <p:transition spd="med">
    <p:strips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62" name="Rectangle 6"/>
          <p:cNvSpPr>
            <a:spLocks noGrp="1" noChangeArrowheads="1"/>
          </p:cNvSpPr>
          <p:nvPr>
            <p:ph type="title"/>
          </p:nvPr>
        </p:nvSpPr>
        <p:spPr/>
        <p:txBody>
          <a:bodyPr/>
          <a:lstStyle/>
          <a:p>
            <a:r>
              <a:rPr lang="en-US"/>
              <a:t>Statements</a:t>
            </a:r>
            <a:br>
              <a:rPr lang="en-US"/>
            </a:br>
            <a:r>
              <a:rPr lang="en-US" sz="3200">
                <a:latin typeface="Lucida Console" pitchFamily="49" charset="0"/>
              </a:rPr>
              <a:t>using</a:t>
            </a:r>
            <a:r>
              <a:rPr lang="en-US" sz="3200"/>
              <a:t> Statement</a:t>
            </a:r>
          </a:p>
        </p:txBody>
      </p:sp>
      <p:sp>
        <p:nvSpPr>
          <p:cNvPr id="1171460" name="Text Box 4"/>
          <p:cNvSpPr txBox="1">
            <a:spLocks noChangeArrowheads="1"/>
          </p:cNvSpPr>
          <p:nvPr/>
        </p:nvSpPr>
        <p:spPr bwMode="auto">
          <a:xfrm>
            <a:off x="457200" y="2179638"/>
            <a:ext cx="7467600" cy="36385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public class MyResource : IDisposable {</a:t>
            </a:r>
          </a:p>
          <a:p>
            <a:r>
              <a:rPr lang="en-US"/>
              <a:t>  public void MyResource() {</a:t>
            </a:r>
          </a:p>
          <a:p>
            <a:r>
              <a:rPr lang="en-US"/>
              <a:t>    // Acquire valuble resource</a:t>
            </a:r>
          </a:p>
          <a:p>
            <a:r>
              <a:rPr lang="en-US"/>
              <a:t>  }</a:t>
            </a:r>
          </a:p>
          <a:p>
            <a:r>
              <a:rPr lang="en-US"/>
              <a:t>  public void Dispose() {</a:t>
            </a:r>
          </a:p>
          <a:p>
            <a:r>
              <a:rPr lang="en-US"/>
              <a:t>    // Release valuble resource</a:t>
            </a:r>
          </a:p>
          <a:p>
            <a:r>
              <a:rPr lang="en-US"/>
              <a:t>  }</a:t>
            </a:r>
          </a:p>
          <a:p>
            <a:r>
              <a:rPr lang="en-US"/>
              <a:t>  public void DoSomething() {</a:t>
            </a:r>
          </a:p>
          <a:p>
            <a:r>
              <a:rPr lang="en-US"/>
              <a:t>     ...</a:t>
            </a:r>
          </a:p>
          <a:p>
            <a:r>
              <a:rPr lang="en-US"/>
              <a:t>  }</a:t>
            </a:r>
          </a:p>
          <a:p>
            <a:r>
              <a:rPr lang="en-US"/>
              <a:t>}</a:t>
            </a:r>
          </a:p>
        </p:txBody>
      </p:sp>
      <p:sp>
        <p:nvSpPr>
          <p:cNvPr id="1171461" name="Text Box 5"/>
          <p:cNvSpPr txBox="1">
            <a:spLocks noChangeArrowheads="1"/>
          </p:cNvSpPr>
          <p:nvPr/>
        </p:nvSpPr>
        <p:spPr bwMode="auto">
          <a:xfrm>
            <a:off x="1828800" y="5181600"/>
            <a:ext cx="6934200" cy="1062038"/>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using (MyResource r = new MyResource()) {</a:t>
            </a:r>
          </a:p>
          <a:p>
            <a:pPr>
              <a:lnSpc>
                <a:spcPct val="85000"/>
              </a:lnSpc>
            </a:pPr>
            <a:r>
              <a:rPr lang="en-US"/>
              <a:t>  r.DoSomething();</a:t>
            </a:r>
          </a:p>
          <a:p>
            <a:pPr>
              <a:lnSpc>
                <a:spcPct val="85000"/>
              </a:lnSpc>
            </a:pPr>
            <a:r>
              <a:rPr lang="en-US"/>
              <a:t>}			// r.Dispose() is called</a:t>
            </a:r>
          </a:p>
        </p:txBody>
      </p:sp>
    </p:spTree>
  </p:cSld>
  <p:clrMapOvr>
    <a:masterClrMapping/>
  </p:clrMapOvr>
  <p:transition spd="med">
    <p:strips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1028"/>
          <p:cNvSpPr>
            <a:spLocks noGrp="1" noChangeArrowheads="1"/>
          </p:cNvSpPr>
          <p:nvPr>
            <p:ph type="title"/>
          </p:nvPr>
        </p:nvSpPr>
        <p:spPr/>
        <p:txBody>
          <a:bodyPr/>
          <a:lstStyle/>
          <a:p>
            <a:r>
              <a:rPr lang="en-US"/>
              <a:t>Statements</a:t>
            </a:r>
            <a:br>
              <a:rPr lang="en-US"/>
            </a:br>
            <a:r>
              <a:rPr lang="en-US" sz="3200">
                <a:latin typeface="Lucida Console" pitchFamily="49" charset="0"/>
              </a:rPr>
              <a:t>checked</a:t>
            </a:r>
            <a:r>
              <a:rPr lang="en-US" sz="3200"/>
              <a:t> and </a:t>
            </a:r>
            <a:r>
              <a:rPr lang="en-US" sz="3200">
                <a:latin typeface="Lucida Console" pitchFamily="49" charset="0"/>
              </a:rPr>
              <a:t>unchecked</a:t>
            </a:r>
            <a:r>
              <a:rPr lang="en-US" sz="3200"/>
              <a:t> Statements</a:t>
            </a:r>
          </a:p>
        </p:txBody>
      </p:sp>
      <p:sp>
        <p:nvSpPr>
          <p:cNvPr id="1189893" name="Rectangle 1029"/>
          <p:cNvSpPr>
            <a:spLocks noGrp="1" noChangeArrowheads="1"/>
          </p:cNvSpPr>
          <p:nvPr>
            <p:ph type="body" idx="1"/>
          </p:nvPr>
        </p:nvSpPr>
        <p:spPr/>
        <p:txBody>
          <a:bodyPr/>
          <a:lstStyle/>
          <a:p>
            <a:pPr>
              <a:lnSpc>
                <a:spcPct val="90000"/>
              </a:lnSpc>
            </a:pPr>
            <a:r>
              <a:rPr lang="en-US"/>
              <a:t>The </a:t>
            </a:r>
            <a:r>
              <a:rPr lang="en-US">
                <a:latin typeface="Lucida Console" pitchFamily="49" charset="0"/>
              </a:rPr>
              <a:t>checked</a:t>
            </a:r>
            <a:r>
              <a:rPr lang="en-US"/>
              <a:t> and </a:t>
            </a:r>
            <a:r>
              <a:rPr lang="en-US">
                <a:latin typeface="Lucida Console" pitchFamily="49" charset="0"/>
              </a:rPr>
              <a:t>unchecked</a:t>
            </a:r>
            <a:r>
              <a:rPr lang="en-US"/>
              <a:t> statements allow you to control overflow checking for integral-type arithmetic operations and conversions</a:t>
            </a:r>
          </a:p>
          <a:p>
            <a:pPr>
              <a:lnSpc>
                <a:spcPct val="90000"/>
              </a:lnSpc>
            </a:pPr>
            <a:r>
              <a:rPr lang="en-US">
                <a:latin typeface="Lucida Console" pitchFamily="49" charset="0"/>
              </a:rPr>
              <a:t>checked</a:t>
            </a:r>
            <a:r>
              <a:rPr lang="en-US"/>
              <a:t> forces checking</a:t>
            </a:r>
          </a:p>
          <a:p>
            <a:pPr>
              <a:lnSpc>
                <a:spcPct val="90000"/>
              </a:lnSpc>
            </a:pPr>
            <a:r>
              <a:rPr lang="en-US">
                <a:latin typeface="Lucida Console" pitchFamily="49" charset="0"/>
              </a:rPr>
              <a:t>unchecked</a:t>
            </a:r>
            <a:r>
              <a:rPr lang="en-US"/>
              <a:t> forces no checking</a:t>
            </a:r>
          </a:p>
          <a:p>
            <a:pPr>
              <a:lnSpc>
                <a:spcPct val="90000"/>
              </a:lnSpc>
            </a:pPr>
            <a:r>
              <a:rPr lang="en-US"/>
              <a:t>Can use both as block statements or</a:t>
            </a:r>
            <a:br>
              <a:rPr lang="en-US"/>
            </a:br>
            <a:r>
              <a:rPr lang="en-US"/>
              <a:t>as an expression</a:t>
            </a:r>
          </a:p>
          <a:p>
            <a:pPr>
              <a:lnSpc>
                <a:spcPct val="90000"/>
              </a:lnSpc>
            </a:pPr>
            <a:r>
              <a:rPr lang="en-US"/>
              <a:t>Default is </a:t>
            </a:r>
            <a:r>
              <a:rPr lang="en-US">
                <a:latin typeface="Lucida Console" pitchFamily="49" charset="0"/>
              </a:rPr>
              <a:t>unchecked</a:t>
            </a:r>
          </a:p>
          <a:p>
            <a:pPr>
              <a:lnSpc>
                <a:spcPct val="90000"/>
              </a:lnSpc>
            </a:pPr>
            <a:r>
              <a:rPr lang="en-US"/>
              <a:t>Use the </a:t>
            </a:r>
            <a:r>
              <a:rPr lang="en-US">
                <a:latin typeface="Lucida Console" pitchFamily="49" charset="0"/>
              </a:rPr>
              <a:t>/checked</a:t>
            </a:r>
            <a:r>
              <a:rPr lang="en-US"/>
              <a:t> compiler option to make </a:t>
            </a:r>
            <a:r>
              <a:rPr lang="en-US">
                <a:latin typeface="Lucida Console" pitchFamily="49" charset="0"/>
              </a:rPr>
              <a:t>checked</a:t>
            </a:r>
            <a:r>
              <a:rPr lang="en-US"/>
              <a:t> the default</a:t>
            </a:r>
          </a:p>
        </p:txBody>
      </p:sp>
    </p:spTree>
  </p:cSld>
  <p:clrMapOvr>
    <a:masterClrMapping/>
  </p:clrMapOvr>
  <p:transition spd="med">
    <p:strips dir="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3" name="Rectangle 5"/>
          <p:cNvSpPr>
            <a:spLocks noGrp="1" noChangeArrowheads="1"/>
          </p:cNvSpPr>
          <p:nvPr>
            <p:ph type="title"/>
          </p:nvPr>
        </p:nvSpPr>
        <p:spPr/>
        <p:txBody>
          <a:bodyPr/>
          <a:lstStyle/>
          <a:p>
            <a:r>
              <a:rPr lang="en-US"/>
              <a:t>Statements</a:t>
            </a:r>
            <a:br>
              <a:rPr lang="en-US"/>
            </a:br>
            <a:r>
              <a:rPr lang="en-US" sz="3200"/>
              <a:t>Basic Input/Output Statements</a:t>
            </a:r>
          </a:p>
        </p:txBody>
      </p:sp>
      <p:sp>
        <p:nvSpPr>
          <p:cNvPr id="1159174" name="Rectangle 6"/>
          <p:cNvSpPr>
            <a:spLocks noGrp="1" noChangeArrowheads="1"/>
          </p:cNvSpPr>
          <p:nvPr>
            <p:ph type="body" idx="1"/>
          </p:nvPr>
        </p:nvSpPr>
        <p:spPr/>
        <p:txBody>
          <a:bodyPr/>
          <a:lstStyle/>
          <a:p>
            <a:r>
              <a:rPr lang="en-US"/>
              <a:t>Console applications</a:t>
            </a:r>
          </a:p>
          <a:p>
            <a:pPr lvl="1"/>
            <a:r>
              <a:rPr lang="en-US">
                <a:latin typeface="Lucida Console" pitchFamily="49" charset="0"/>
              </a:rPr>
              <a:t>System.Console.WriteLine();</a:t>
            </a:r>
          </a:p>
          <a:p>
            <a:pPr lvl="1"/>
            <a:r>
              <a:rPr lang="en-US">
                <a:latin typeface="Lucida Console" pitchFamily="49" charset="0"/>
              </a:rPr>
              <a:t>System.Console.ReadLine();</a:t>
            </a:r>
          </a:p>
          <a:p>
            <a:r>
              <a:rPr lang="en-US"/>
              <a:t>Windows applications</a:t>
            </a:r>
          </a:p>
          <a:p>
            <a:pPr lvl="1"/>
            <a:r>
              <a:rPr lang="en-US">
                <a:latin typeface="Lucida Console" pitchFamily="49" charset="0"/>
              </a:rPr>
              <a:t>System.WinForms.MessageBox.Show();</a:t>
            </a:r>
          </a:p>
        </p:txBody>
      </p:sp>
      <p:sp>
        <p:nvSpPr>
          <p:cNvPr id="1159172" name="Text Box 4"/>
          <p:cNvSpPr txBox="1">
            <a:spLocks noChangeArrowheads="1"/>
          </p:cNvSpPr>
          <p:nvPr/>
        </p:nvSpPr>
        <p:spPr bwMode="auto">
          <a:xfrm>
            <a:off x="685800" y="4635500"/>
            <a:ext cx="7772400" cy="15049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string v1 = “some value”;</a:t>
            </a:r>
          </a:p>
          <a:p>
            <a:r>
              <a:rPr lang="en-US"/>
              <a:t>MyObject v2 = new MyObject();</a:t>
            </a:r>
          </a:p>
          <a:p>
            <a:r>
              <a:rPr lang="en-US"/>
              <a:t>Console.WriteLine(“First is {0}, second is {1}”,</a:t>
            </a:r>
          </a:p>
          <a:p>
            <a:r>
              <a:rPr lang="en-US"/>
              <a:t>			v1, v2); </a:t>
            </a:r>
          </a:p>
        </p:txBody>
      </p:sp>
    </p:spTree>
  </p:cSld>
  <p:clrMapOvr>
    <a:masterClrMapping/>
  </p:clrMapOvr>
  <p:transition spd="med">
    <p:strips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6" name="Rectangle 4"/>
          <p:cNvSpPr>
            <a:spLocks noGrp="1" noChangeArrowheads="1"/>
          </p:cNvSpPr>
          <p:nvPr>
            <p:ph type="title"/>
          </p:nvPr>
        </p:nvSpPr>
        <p:spPr/>
        <p:txBody>
          <a:bodyPr/>
          <a:lstStyle/>
          <a:p>
            <a:r>
              <a:rPr lang="en-US"/>
              <a:t>Agenda</a:t>
            </a:r>
          </a:p>
        </p:txBody>
      </p:sp>
      <p:sp>
        <p:nvSpPr>
          <p:cNvPr id="1165317" name="Rectangle 5"/>
          <p:cNvSpPr>
            <a:spLocks noGrp="1" noChangeArrowheads="1"/>
          </p:cNvSpPr>
          <p:nvPr>
            <p:ph type="body" idx="1"/>
          </p:nvPr>
        </p:nvSpPr>
        <p:spPr/>
        <p:txBody>
          <a:bodyPr/>
          <a:lstStyle/>
          <a:p>
            <a:r>
              <a:rPr lang="en-US"/>
              <a:t>Hello World</a:t>
            </a:r>
          </a:p>
          <a:p>
            <a:r>
              <a:rPr lang="en-US"/>
              <a:t>Design Goals of C#</a:t>
            </a:r>
          </a:p>
          <a:p>
            <a:r>
              <a:rPr lang="en-US"/>
              <a:t>Types</a:t>
            </a:r>
          </a:p>
          <a:p>
            <a:r>
              <a:rPr lang="en-US"/>
              <a:t>Program Structure</a:t>
            </a:r>
          </a:p>
          <a:p>
            <a:r>
              <a:rPr lang="en-US"/>
              <a:t>Statements</a:t>
            </a:r>
          </a:p>
          <a:p>
            <a:pPr>
              <a:buClr>
                <a:schemeClr val="folHlink"/>
              </a:buClr>
            </a:pPr>
            <a:r>
              <a:rPr lang="en-US" b="1">
                <a:solidFill>
                  <a:schemeClr val="folHlink"/>
                </a:solidFill>
              </a:rPr>
              <a:t>Operators</a:t>
            </a:r>
          </a:p>
          <a:p>
            <a:r>
              <a:rPr lang="en-US"/>
              <a:t>Using Visual Studio.NET</a:t>
            </a:r>
          </a:p>
          <a:p>
            <a:r>
              <a:rPr lang="en-US"/>
              <a:t>Using the .NET Framework SDK </a:t>
            </a:r>
          </a:p>
        </p:txBody>
      </p:sp>
    </p:spTree>
  </p:cSld>
  <p:clrMapOvr>
    <a:masterClrMapping/>
  </p:clrMapOvr>
  <p:transition spd="med">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0560"/>
            <a:ext cx="8229600" cy="747078"/>
          </a:xfrm>
        </p:spPr>
        <p:txBody>
          <a:bodyPr/>
          <a:lstStyle/>
          <a:p>
            <a:r>
              <a:rPr lang="en-US" b="1" dirty="0" smtClean="0"/>
              <a:t>Other components of framework </a:t>
            </a:r>
            <a:endParaRPr lang="en-US" b="1" dirty="0"/>
          </a:p>
        </p:txBody>
      </p:sp>
      <p:sp>
        <p:nvSpPr>
          <p:cNvPr id="3" name="Content Placeholder 2"/>
          <p:cNvSpPr>
            <a:spLocks noGrp="1"/>
          </p:cNvSpPr>
          <p:nvPr>
            <p:ph idx="1"/>
          </p:nvPr>
        </p:nvSpPr>
        <p:spPr/>
        <p:txBody>
          <a:bodyPr/>
          <a:lstStyle/>
          <a:p>
            <a:r>
              <a:rPr lang="en-US" dirty="0" smtClean="0"/>
              <a:t>Metadata and Assemblies</a:t>
            </a:r>
          </a:p>
          <a:p>
            <a:r>
              <a:rPr lang="en-US" dirty="0" smtClean="0"/>
              <a:t>.NET framework class library</a:t>
            </a:r>
          </a:p>
          <a:p>
            <a:r>
              <a:rPr lang="en-US" dirty="0" smtClean="0"/>
              <a:t>Windows forms </a:t>
            </a:r>
          </a:p>
          <a:p>
            <a:r>
              <a:rPr lang="en-US" dirty="0" smtClean="0"/>
              <a:t>ASP .NET and ASP .NET AJAX</a:t>
            </a:r>
          </a:p>
          <a:p>
            <a:r>
              <a:rPr lang="en-US" dirty="0" smtClean="0"/>
              <a:t>ADO .NET- disconnected architecture, cached data in dataset, scalability and transfer of data in XML format</a:t>
            </a:r>
          </a:p>
          <a:p>
            <a:r>
              <a:rPr lang="en-US" dirty="0" smtClean="0"/>
              <a:t>Window Workflow Foundation </a:t>
            </a:r>
          </a:p>
          <a:p>
            <a:r>
              <a:rPr lang="en-US" dirty="0" smtClean="0"/>
              <a:t>Window Presentation Foundation</a:t>
            </a:r>
          </a:p>
          <a:p>
            <a:r>
              <a:rPr lang="en-US" dirty="0" smtClean="0"/>
              <a:t> Window Communication Foundation</a:t>
            </a:r>
          </a:p>
          <a:p>
            <a:r>
              <a:rPr lang="en-US" dirty="0" smtClean="0"/>
              <a:t>Windows </a:t>
            </a:r>
            <a:r>
              <a:rPr lang="en-US" dirty="0" err="1" smtClean="0"/>
              <a:t>CardSpace</a:t>
            </a:r>
            <a:endParaRPr lang="en-US" dirty="0" smtClean="0"/>
          </a:p>
          <a:p>
            <a:r>
              <a:rPr lang="en-US" dirty="0" smtClean="0"/>
              <a:t>LINQ</a:t>
            </a:r>
          </a:p>
          <a:p>
            <a:pPr>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C1BFA508-ED13-4E55-91DA-A40C575D8A3B}" type="datetime1">
              <a:rPr lang="en-US" smtClean="0"/>
              <a:pPr>
                <a:defRPr/>
              </a:pPr>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13</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12520" y="3321720"/>
              <a:ext cx="866520" cy="27360"/>
            </p14:xfrm>
          </p:contentPart>
        </mc:Choice>
        <mc:Fallback xmlns="">
          <p:pic>
            <p:nvPicPr>
              <p:cNvPr id="6" name="Ink 5"/>
              <p:cNvPicPr/>
              <p:nvPr/>
            </p:nvPicPr>
            <p:blipFill>
              <a:blip r:embed="rId3"/>
              <a:stretch>
                <a:fillRect/>
              </a:stretch>
            </p:blipFill>
            <p:spPr>
              <a:xfrm>
                <a:off x="796680" y="3258360"/>
                <a:ext cx="898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044800" y="3295080"/>
              <a:ext cx="2027520" cy="27000"/>
            </p14:xfrm>
          </p:contentPart>
        </mc:Choice>
        <mc:Fallback xmlns="">
          <p:pic>
            <p:nvPicPr>
              <p:cNvPr id="7" name="Ink 6"/>
              <p:cNvPicPr/>
              <p:nvPr/>
            </p:nvPicPr>
            <p:blipFill>
              <a:blip r:embed="rId5"/>
              <a:stretch>
                <a:fillRect/>
              </a:stretch>
            </p:blipFill>
            <p:spPr>
              <a:xfrm>
                <a:off x="2028960" y="3231720"/>
                <a:ext cx="2059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7545600" y="3330720"/>
              <a:ext cx="723600" cy="36000"/>
            </p14:xfrm>
          </p:contentPart>
        </mc:Choice>
        <mc:Fallback xmlns="">
          <p:pic>
            <p:nvPicPr>
              <p:cNvPr id="8" name="Ink 7"/>
              <p:cNvPicPr/>
              <p:nvPr/>
            </p:nvPicPr>
            <p:blipFill>
              <a:blip r:embed="rId7"/>
              <a:stretch>
                <a:fillRect/>
              </a:stretch>
            </p:blipFill>
            <p:spPr>
              <a:xfrm>
                <a:off x="7529760" y="3267360"/>
                <a:ext cx="7552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7402680" y="3348720"/>
              <a:ext cx="1232640" cy="36000"/>
            </p14:xfrm>
          </p:contentPart>
        </mc:Choice>
        <mc:Fallback xmlns="">
          <p:pic>
            <p:nvPicPr>
              <p:cNvPr id="9" name="Ink 8"/>
              <p:cNvPicPr/>
              <p:nvPr/>
            </p:nvPicPr>
            <p:blipFill>
              <a:blip r:embed="rId9"/>
              <a:stretch>
                <a:fillRect/>
              </a:stretch>
            </p:blipFill>
            <p:spPr>
              <a:xfrm>
                <a:off x="7386840" y="3285000"/>
                <a:ext cx="12643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009160" y="3357720"/>
              <a:ext cx="2589840" cy="205560"/>
            </p14:xfrm>
          </p:contentPart>
        </mc:Choice>
        <mc:Fallback xmlns="">
          <p:pic>
            <p:nvPicPr>
              <p:cNvPr id="10" name="Ink 9"/>
              <p:cNvPicPr/>
              <p:nvPr/>
            </p:nvPicPr>
            <p:blipFill>
              <a:blip r:embed="rId11"/>
              <a:stretch>
                <a:fillRect/>
              </a:stretch>
            </p:blipFill>
            <p:spPr>
              <a:xfrm>
                <a:off x="1993320" y="3294000"/>
                <a:ext cx="26218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4205880" y="3375360"/>
              <a:ext cx="4170600" cy="54000"/>
            </p14:xfrm>
          </p:contentPart>
        </mc:Choice>
        <mc:Fallback xmlns="">
          <p:pic>
            <p:nvPicPr>
              <p:cNvPr id="11" name="Ink 10"/>
              <p:cNvPicPr/>
              <p:nvPr/>
            </p:nvPicPr>
            <p:blipFill>
              <a:blip r:embed="rId13"/>
              <a:stretch>
                <a:fillRect/>
              </a:stretch>
            </p:blipFill>
            <p:spPr>
              <a:xfrm>
                <a:off x="4190040" y="3312000"/>
                <a:ext cx="4202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1000080" y="3598560"/>
              <a:ext cx="3045600" cy="134280"/>
            </p14:xfrm>
          </p:contentPart>
        </mc:Choice>
        <mc:Fallback xmlns="">
          <p:pic>
            <p:nvPicPr>
              <p:cNvPr id="12" name="Ink 11"/>
              <p:cNvPicPr/>
              <p:nvPr/>
            </p:nvPicPr>
            <p:blipFill>
              <a:blip r:embed="rId15"/>
              <a:stretch>
                <a:fillRect/>
              </a:stretch>
            </p:blipFill>
            <p:spPr>
              <a:xfrm>
                <a:off x="984240" y="3535200"/>
                <a:ext cx="30772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p14:cNvContentPartPr/>
              <p14:nvPr/>
            </p14:nvContentPartPr>
            <p14:xfrm>
              <a:off x="1812600" y="4000320"/>
              <a:ext cx="2161440" cy="45360"/>
            </p14:xfrm>
          </p:contentPart>
        </mc:Choice>
        <mc:Fallback xmlns="">
          <p:pic>
            <p:nvPicPr>
              <p:cNvPr id="13" name="Ink 12"/>
              <p:cNvPicPr/>
              <p:nvPr/>
            </p:nvPicPr>
            <p:blipFill>
              <a:blip r:embed="rId17"/>
              <a:stretch>
                <a:fillRect/>
              </a:stretch>
            </p:blipFill>
            <p:spPr>
              <a:xfrm>
                <a:off x="1796760" y="3936960"/>
                <a:ext cx="2193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p14:cNvContentPartPr/>
              <p14:nvPr/>
            </p14:nvContentPartPr>
            <p14:xfrm>
              <a:off x="2116440" y="4116600"/>
              <a:ext cx="360" cy="360"/>
            </p14:xfrm>
          </p:contentPart>
        </mc:Choice>
        <mc:Fallback xmlns="">
          <p:pic>
            <p:nvPicPr>
              <p:cNvPr id="14" name="Ink 13"/>
              <p:cNvPicPr/>
              <p:nvPr/>
            </p:nvPicPr>
            <p:blipFill>
              <a:blip r:embed="rId19"/>
              <a:stretch>
                <a:fillRect/>
              </a:stretch>
            </p:blipFill>
            <p:spPr>
              <a:xfrm>
                <a:off x="2100600" y="4053240"/>
                <a:ext cx="32040" cy="127080"/>
              </a:xfrm>
              <a:prstGeom prst="rect">
                <a:avLst/>
              </a:prstGeom>
            </p:spPr>
          </p:pic>
        </mc:Fallback>
      </mc:AlternateContent>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8" name="Rectangle 4"/>
          <p:cNvSpPr>
            <a:spLocks noGrp="1" noChangeArrowheads="1"/>
          </p:cNvSpPr>
          <p:nvPr>
            <p:ph type="title"/>
          </p:nvPr>
        </p:nvSpPr>
        <p:spPr/>
        <p:txBody>
          <a:bodyPr/>
          <a:lstStyle/>
          <a:p>
            <a:r>
              <a:rPr lang="en-US"/>
              <a:t>Operators</a:t>
            </a:r>
            <a:br>
              <a:rPr lang="en-US"/>
            </a:br>
            <a:r>
              <a:rPr lang="en-US" sz="3200"/>
              <a:t>Overview</a:t>
            </a:r>
          </a:p>
        </p:txBody>
      </p:sp>
      <p:sp>
        <p:nvSpPr>
          <p:cNvPr id="1178629" name="Rectangle 5"/>
          <p:cNvSpPr>
            <a:spLocks noGrp="1" noChangeArrowheads="1"/>
          </p:cNvSpPr>
          <p:nvPr>
            <p:ph type="body" idx="1"/>
          </p:nvPr>
        </p:nvSpPr>
        <p:spPr/>
        <p:txBody>
          <a:bodyPr/>
          <a:lstStyle/>
          <a:p>
            <a:r>
              <a:rPr lang="en-US"/>
              <a:t>C# provides a fixed set of operators, whose meaning is defined for the predefined types</a:t>
            </a:r>
          </a:p>
          <a:p>
            <a:r>
              <a:rPr lang="en-US"/>
              <a:t>Some operators can be overloaded (e.g. </a:t>
            </a:r>
            <a:r>
              <a:rPr lang="en-US">
                <a:latin typeface="Lucida Console" pitchFamily="49" charset="0"/>
              </a:rPr>
              <a:t>+</a:t>
            </a:r>
            <a:r>
              <a:rPr lang="en-US"/>
              <a:t>)</a:t>
            </a:r>
          </a:p>
          <a:p>
            <a:r>
              <a:rPr lang="en-US"/>
              <a:t>The following table summarizes the C# operators by category</a:t>
            </a:r>
          </a:p>
          <a:p>
            <a:pPr lvl="1"/>
            <a:r>
              <a:rPr lang="en-US"/>
              <a:t>Categories are in order of decreasing precedence</a:t>
            </a:r>
          </a:p>
          <a:p>
            <a:pPr lvl="1"/>
            <a:r>
              <a:rPr lang="en-US"/>
              <a:t>Operators in each category have the same precedence</a:t>
            </a:r>
          </a:p>
        </p:txBody>
      </p:sp>
    </p:spTree>
  </p:cSld>
  <p:clrMapOvr>
    <a:masterClrMapping/>
  </p:clrMapOvr>
  <p:transition spd="med">
    <p:strips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90" name="Rectangle 46"/>
          <p:cNvSpPr>
            <a:spLocks noGrp="1" noChangeArrowheads="1"/>
          </p:cNvSpPr>
          <p:nvPr>
            <p:ph type="title"/>
          </p:nvPr>
        </p:nvSpPr>
        <p:spPr/>
        <p:txBody>
          <a:bodyPr/>
          <a:lstStyle/>
          <a:p>
            <a:r>
              <a:rPr lang="en-US"/>
              <a:t>Operators</a:t>
            </a:r>
            <a:br>
              <a:rPr lang="en-US"/>
            </a:br>
            <a:r>
              <a:rPr lang="en-US" sz="3200"/>
              <a:t>Precedence</a:t>
            </a:r>
          </a:p>
        </p:txBody>
      </p:sp>
      <p:graphicFrame>
        <p:nvGraphicFramePr>
          <p:cNvPr id="953391" name="Group 47"/>
          <p:cNvGraphicFramePr>
            <a:graphicFrameLocks noGrp="1"/>
          </p:cNvGraphicFramePr>
          <p:nvPr>
            <p:ph type="body" idx="4294967295"/>
          </p:nvPr>
        </p:nvGraphicFramePr>
        <p:xfrm>
          <a:off x="609600" y="2255838"/>
          <a:ext cx="7924800" cy="3687762"/>
        </p:xfrm>
        <a:graphic>
          <a:graphicData uri="http://schemas.openxmlformats.org/drawingml/2006/table">
            <a:tbl>
              <a:tblPr/>
              <a:tblGrid>
                <a:gridCol w="2614613"/>
                <a:gridCol w="5310187"/>
              </a:tblGrid>
              <a:tr h="46672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Category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Operators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9087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Primary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Grouping: (x)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Member access: x.y</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Method call: f(x)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Indexing: a[x]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Post-increment: 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Post-decrement: 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Constructor call: new</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Type retrieval: typeof</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Arithmetic check on: checked</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Arithmetic check off: unchecked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603" name="Rectangle 51"/>
          <p:cNvSpPr>
            <a:spLocks noGrp="1" noChangeArrowheads="1"/>
          </p:cNvSpPr>
          <p:nvPr>
            <p:ph type="title"/>
          </p:nvPr>
        </p:nvSpPr>
        <p:spPr/>
        <p:txBody>
          <a:bodyPr/>
          <a:lstStyle/>
          <a:p>
            <a:r>
              <a:rPr lang="en-US"/>
              <a:t>Operators</a:t>
            </a:r>
            <a:br>
              <a:rPr lang="en-US"/>
            </a:br>
            <a:r>
              <a:rPr lang="en-US" sz="3200"/>
              <a:t>Precedence</a:t>
            </a:r>
          </a:p>
        </p:txBody>
      </p:sp>
      <p:graphicFrame>
        <p:nvGraphicFramePr>
          <p:cNvPr id="1175604" name="Group 52"/>
          <p:cNvGraphicFramePr>
            <a:graphicFrameLocks noGrp="1"/>
          </p:cNvGraphicFramePr>
          <p:nvPr>
            <p:ph type="body" idx="4294967295"/>
          </p:nvPr>
        </p:nvGraphicFramePr>
        <p:xfrm>
          <a:off x="609600" y="2133600"/>
          <a:ext cx="7924800" cy="4038600"/>
        </p:xfrm>
        <a:graphic>
          <a:graphicData uri="http://schemas.openxmlformats.org/drawingml/2006/table">
            <a:tbl>
              <a:tblPr/>
              <a:tblGrid>
                <a:gridCol w="2614613"/>
                <a:gridCol w="5310187"/>
              </a:tblGrid>
              <a:tr h="512763">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Category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Operators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30822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Unary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Positive value of: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Negative value of: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Not: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Bitwise complement: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Pre-increment: ++x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Post-decrement: --x</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Type cast: (T)x</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17613">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Multiplicative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Multiply: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Divide: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Division remainder: %</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639" name="Rectangle 63"/>
          <p:cNvSpPr>
            <a:spLocks noGrp="1" noChangeArrowheads="1"/>
          </p:cNvSpPr>
          <p:nvPr>
            <p:ph type="title"/>
          </p:nvPr>
        </p:nvSpPr>
        <p:spPr/>
        <p:txBody>
          <a:bodyPr/>
          <a:lstStyle/>
          <a:p>
            <a:r>
              <a:rPr lang="en-US"/>
              <a:t>Operators</a:t>
            </a:r>
            <a:br>
              <a:rPr lang="en-US"/>
            </a:br>
            <a:r>
              <a:rPr lang="en-US" sz="3200"/>
              <a:t>Precedence</a:t>
            </a:r>
          </a:p>
        </p:txBody>
      </p:sp>
      <p:graphicFrame>
        <p:nvGraphicFramePr>
          <p:cNvPr id="1176638" name="Group 62"/>
          <p:cNvGraphicFramePr>
            <a:graphicFrameLocks noGrp="1"/>
          </p:cNvGraphicFramePr>
          <p:nvPr>
            <p:ph type="body" idx="4294967295"/>
          </p:nvPr>
        </p:nvGraphicFramePr>
        <p:xfrm>
          <a:off x="609600" y="2057400"/>
          <a:ext cx="7924800" cy="4114800"/>
        </p:xfrm>
        <a:graphic>
          <a:graphicData uri="http://schemas.openxmlformats.org/drawingml/2006/table">
            <a:tbl>
              <a:tblPr/>
              <a:tblGrid>
                <a:gridCol w="2614613"/>
                <a:gridCol w="5310187"/>
              </a:tblGrid>
              <a:tr h="51752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Category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Operators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36600">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Additive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Add: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Subtract: -</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22313">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Shift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Shift bits left: &lt;&lt;</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Shift bits right: &gt;&gt;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138363">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Relational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Less than: &lt;</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Greater than: &gt;</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Less than or equal to: &lt;=</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Greater than or equal to: &gt;=</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Type equality/compatibility: is</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Type conversion: as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96" name="Rectangle 48"/>
          <p:cNvSpPr>
            <a:spLocks noGrp="1" noChangeArrowheads="1"/>
          </p:cNvSpPr>
          <p:nvPr>
            <p:ph type="title"/>
          </p:nvPr>
        </p:nvSpPr>
        <p:spPr/>
        <p:txBody>
          <a:bodyPr/>
          <a:lstStyle/>
          <a:p>
            <a:r>
              <a:rPr lang="en-US"/>
              <a:t>Operators</a:t>
            </a:r>
            <a:br>
              <a:rPr lang="en-US"/>
            </a:br>
            <a:r>
              <a:rPr lang="en-US" sz="3200"/>
              <a:t>Precedence</a:t>
            </a:r>
          </a:p>
        </p:txBody>
      </p:sp>
      <p:graphicFrame>
        <p:nvGraphicFramePr>
          <p:cNvPr id="1179699" name="Group 51"/>
          <p:cNvGraphicFramePr>
            <a:graphicFrameLocks noGrp="1"/>
          </p:cNvGraphicFramePr>
          <p:nvPr>
            <p:ph type="body" idx="4294967295"/>
          </p:nvPr>
        </p:nvGraphicFramePr>
        <p:xfrm>
          <a:off x="609600" y="2057400"/>
          <a:ext cx="8001000" cy="4116388"/>
        </p:xfrm>
        <a:graphic>
          <a:graphicData uri="http://schemas.openxmlformats.org/drawingml/2006/table">
            <a:tbl>
              <a:tblPr/>
              <a:tblGrid>
                <a:gridCol w="2640013"/>
                <a:gridCol w="5360987"/>
              </a:tblGrid>
              <a:tr h="468313">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Category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Operators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28650">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Equality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Equals: ==</a:t>
                      </a:r>
                    </a:p>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Not equals: !=</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2138">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Bitwise AND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&amp;</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372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Bitwise XOR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0550">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Bitwise OR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11188">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Logical AND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&amp;&amp;</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2138">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Logical OR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76" name="Rectangle 76"/>
          <p:cNvSpPr>
            <a:spLocks noGrp="1" noChangeArrowheads="1"/>
          </p:cNvSpPr>
          <p:nvPr>
            <p:ph type="title"/>
          </p:nvPr>
        </p:nvSpPr>
        <p:spPr/>
        <p:txBody>
          <a:bodyPr/>
          <a:lstStyle/>
          <a:p>
            <a:r>
              <a:rPr lang="en-US"/>
              <a:t>Operators</a:t>
            </a:r>
            <a:br>
              <a:rPr lang="en-US"/>
            </a:br>
            <a:r>
              <a:rPr lang="en-US" sz="3200"/>
              <a:t>Precedence</a:t>
            </a:r>
          </a:p>
        </p:txBody>
      </p:sp>
      <p:graphicFrame>
        <p:nvGraphicFramePr>
          <p:cNvPr id="1177675" name="Group 75"/>
          <p:cNvGraphicFramePr>
            <a:graphicFrameLocks noGrp="1"/>
          </p:cNvGraphicFramePr>
          <p:nvPr>
            <p:ph type="body" idx="4294967295"/>
          </p:nvPr>
        </p:nvGraphicFramePr>
        <p:xfrm>
          <a:off x="609600" y="3043238"/>
          <a:ext cx="7924800" cy="1833562"/>
        </p:xfrm>
        <a:graphic>
          <a:graphicData uri="http://schemas.openxmlformats.org/drawingml/2006/table">
            <a:tbl>
              <a:tblPr/>
              <a:tblGrid>
                <a:gridCol w="2614613"/>
                <a:gridCol w="5310187"/>
              </a:tblGrid>
              <a:tr h="48577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Category</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Operators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33425">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Ternary conditional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14363">
                <a:tc>
                  <a:txBody>
                    <a:bodyPr/>
                    <a:lstStyle/>
                    <a:p>
                      <a:pPr marL="0" marR="0" lvl="0" indent="0" algn="ctr"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Assignment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5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 *=, /=, %=, +=, -=, &lt;&lt;=, &gt;&gt;=, </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chemeClr val="tx1"/>
                          </a:solidFill>
                          <a:effectLst/>
                          <a:latin typeface="Arial" charset="0"/>
                        </a:rPr>
                        <a:t>&amp;=, ^=, |=</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6" name="Rectangle 4"/>
          <p:cNvSpPr>
            <a:spLocks noGrp="1" noChangeArrowheads="1"/>
          </p:cNvSpPr>
          <p:nvPr>
            <p:ph type="title"/>
          </p:nvPr>
        </p:nvSpPr>
        <p:spPr/>
        <p:txBody>
          <a:bodyPr/>
          <a:lstStyle/>
          <a:p>
            <a:r>
              <a:rPr lang="en-US"/>
              <a:t>Operators</a:t>
            </a:r>
            <a:br>
              <a:rPr lang="en-US"/>
            </a:br>
            <a:r>
              <a:rPr lang="en-US" sz="3200"/>
              <a:t>Associativity</a:t>
            </a:r>
          </a:p>
        </p:txBody>
      </p:sp>
      <p:sp>
        <p:nvSpPr>
          <p:cNvPr id="1180677" name="Rectangle 5"/>
          <p:cNvSpPr>
            <a:spLocks noGrp="1" noChangeArrowheads="1"/>
          </p:cNvSpPr>
          <p:nvPr>
            <p:ph type="body" idx="1"/>
          </p:nvPr>
        </p:nvSpPr>
        <p:spPr/>
        <p:txBody>
          <a:bodyPr/>
          <a:lstStyle/>
          <a:p>
            <a:r>
              <a:rPr lang="en-US"/>
              <a:t>Assignment and ternary conditional operators are right-associative</a:t>
            </a:r>
          </a:p>
          <a:p>
            <a:pPr lvl="1"/>
            <a:r>
              <a:rPr lang="en-US"/>
              <a:t>Operations performed right to left</a:t>
            </a:r>
          </a:p>
          <a:p>
            <a:pPr lvl="1"/>
            <a:r>
              <a:rPr lang="en-US">
                <a:latin typeface="Lucida Console" pitchFamily="49" charset="0"/>
              </a:rPr>
              <a:t>x = y = z</a:t>
            </a:r>
            <a:r>
              <a:rPr lang="en-US"/>
              <a:t>  evaluates as  </a:t>
            </a:r>
            <a:r>
              <a:rPr lang="en-US">
                <a:latin typeface="Lucida Console" pitchFamily="49" charset="0"/>
              </a:rPr>
              <a:t>x = (y = z)</a:t>
            </a:r>
          </a:p>
          <a:p>
            <a:r>
              <a:rPr lang="en-US"/>
              <a:t>All other binary operators are left-associative</a:t>
            </a:r>
          </a:p>
          <a:p>
            <a:pPr lvl="1"/>
            <a:r>
              <a:rPr lang="en-US"/>
              <a:t>Operations performed left to right</a:t>
            </a:r>
          </a:p>
          <a:p>
            <a:pPr lvl="1"/>
            <a:r>
              <a:rPr lang="en-US">
                <a:latin typeface="Lucida Console" pitchFamily="49" charset="0"/>
              </a:rPr>
              <a:t>x + y + z</a:t>
            </a:r>
            <a:r>
              <a:rPr lang="en-US"/>
              <a:t>  evaluates as  </a:t>
            </a:r>
            <a:r>
              <a:rPr lang="en-US">
                <a:latin typeface="Lucida Console" pitchFamily="49" charset="0"/>
              </a:rPr>
              <a:t>(x + y) + z</a:t>
            </a:r>
          </a:p>
          <a:p>
            <a:r>
              <a:rPr lang="en-US"/>
              <a:t>Use parentheses to control order</a:t>
            </a:r>
          </a:p>
        </p:txBody>
      </p:sp>
    </p:spTree>
  </p:cSld>
  <p:clrMapOvr>
    <a:masterClrMapping/>
  </p:clrMapOvr>
  <p:transition spd="med">
    <p:strips dir="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type="title"/>
          </p:nvPr>
        </p:nvSpPr>
        <p:spPr/>
        <p:txBody>
          <a:bodyPr/>
          <a:lstStyle/>
          <a:p>
            <a:r>
              <a:rPr lang="en-US"/>
              <a:t>Agenda</a:t>
            </a:r>
          </a:p>
        </p:txBody>
      </p:sp>
      <p:sp>
        <p:nvSpPr>
          <p:cNvPr id="1181701" name="Rectangle 5"/>
          <p:cNvSpPr>
            <a:spLocks noGrp="1" noChangeArrowheads="1"/>
          </p:cNvSpPr>
          <p:nvPr>
            <p:ph type="body" idx="1"/>
          </p:nvPr>
        </p:nvSpPr>
        <p:spPr/>
        <p:txBody>
          <a:bodyPr/>
          <a:lstStyle/>
          <a:p>
            <a:r>
              <a:rPr lang="en-US"/>
              <a:t>Hello World</a:t>
            </a:r>
          </a:p>
          <a:p>
            <a:r>
              <a:rPr lang="en-US"/>
              <a:t>Design Goals of C#</a:t>
            </a:r>
          </a:p>
          <a:p>
            <a:r>
              <a:rPr lang="en-US"/>
              <a:t>Types</a:t>
            </a:r>
          </a:p>
          <a:p>
            <a:r>
              <a:rPr lang="en-US"/>
              <a:t>Program Structure</a:t>
            </a:r>
          </a:p>
          <a:p>
            <a:r>
              <a:rPr lang="en-US"/>
              <a:t>Statements</a:t>
            </a:r>
          </a:p>
          <a:p>
            <a:r>
              <a:rPr lang="en-US"/>
              <a:t>Operators</a:t>
            </a:r>
          </a:p>
          <a:p>
            <a:pPr>
              <a:buClr>
                <a:schemeClr val="folHlink"/>
              </a:buClr>
            </a:pPr>
            <a:r>
              <a:rPr lang="en-US" b="1">
                <a:solidFill>
                  <a:schemeClr val="folHlink"/>
                </a:solidFill>
              </a:rPr>
              <a:t>Using Visual Studio.NET</a:t>
            </a:r>
          </a:p>
          <a:p>
            <a:r>
              <a:rPr lang="en-US"/>
              <a:t>Using the .NET Framework SDK </a:t>
            </a:r>
          </a:p>
        </p:txBody>
      </p:sp>
    </p:spTree>
  </p:cSld>
  <p:clrMapOvr>
    <a:masterClrMapping/>
  </p:clrMapOvr>
  <p:transition spd="med">
    <p:strips dir="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6" name="Rectangle 4"/>
          <p:cNvSpPr>
            <a:spLocks noGrp="1" noChangeArrowheads="1"/>
          </p:cNvSpPr>
          <p:nvPr>
            <p:ph type="title"/>
          </p:nvPr>
        </p:nvSpPr>
        <p:spPr/>
        <p:txBody>
          <a:bodyPr/>
          <a:lstStyle/>
          <a:p>
            <a:r>
              <a:rPr lang="en-US"/>
              <a:t>Using Visual Studio.NET</a:t>
            </a:r>
          </a:p>
        </p:txBody>
      </p:sp>
      <p:sp>
        <p:nvSpPr>
          <p:cNvPr id="1185797" name="Rectangle 5"/>
          <p:cNvSpPr>
            <a:spLocks noGrp="1" noChangeArrowheads="1"/>
          </p:cNvSpPr>
          <p:nvPr>
            <p:ph type="body" idx="1"/>
          </p:nvPr>
        </p:nvSpPr>
        <p:spPr/>
        <p:txBody>
          <a:bodyPr/>
          <a:lstStyle/>
          <a:p>
            <a:r>
              <a:rPr lang="en-US"/>
              <a:t>Types of projects</a:t>
            </a:r>
          </a:p>
          <a:p>
            <a:pPr lvl="1"/>
            <a:r>
              <a:rPr lang="en-US"/>
              <a:t>Console Application</a:t>
            </a:r>
          </a:p>
          <a:p>
            <a:pPr lvl="1"/>
            <a:r>
              <a:rPr lang="en-US"/>
              <a:t>Windows Application</a:t>
            </a:r>
          </a:p>
          <a:p>
            <a:pPr lvl="1"/>
            <a:r>
              <a:rPr lang="en-US"/>
              <a:t>Web Application</a:t>
            </a:r>
          </a:p>
          <a:p>
            <a:pPr lvl="1"/>
            <a:r>
              <a:rPr lang="en-US"/>
              <a:t>Web Service</a:t>
            </a:r>
          </a:p>
          <a:p>
            <a:pPr lvl="1"/>
            <a:r>
              <a:rPr lang="en-US"/>
              <a:t>Windows Service</a:t>
            </a:r>
          </a:p>
          <a:p>
            <a:pPr lvl="1"/>
            <a:r>
              <a:rPr lang="en-US"/>
              <a:t>Class Library</a:t>
            </a:r>
          </a:p>
          <a:p>
            <a:pPr lvl="1"/>
            <a:r>
              <a:rPr lang="en-US"/>
              <a:t>...</a:t>
            </a:r>
          </a:p>
        </p:txBody>
      </p:sp>
    </p:spTree>
  </p:cSld>
  <p:clrMapOvr>
    <a:masterClrMapping/>
  </p:clrMapOvr>
  <p:transition spd="med">
    <p:strips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4" name="Rectangle 1028"/>
          <p:cNvSpPr>
            <a:spLocks noGrp="1" noChangeArrowheads="1"/>
          </p:cNvSpPr>
          <p:nvPr>
            <p:ph type="title"/>
          </p:nvPr>
        </p:nvSpPr>
        <p:spPr/>
        <p:txBody>
          <a:bodyPr/>
          <a:lstStyle/>
          <a:p>
            <a:r>
              <a:rPr lang="en-US"/>
              <a:t>Using Visual Studio.NET</a:t>
            </a:r>
          </a:p>
        </p:txBody>
      </p:sp>
      <p:sp>
        <p:nvSpPr>
          <p:cNvPr id="1187845" name="Rectangle 1029"/>
          <p:cNvSpPr>
            <a:spLocks noGrp="1" noChangeArrowheads="1"/>
          </p:cNvSpPr>
          <p:nvPr>
            <p:ph type="body" idx="1"/>
          </p:nvPr>
        </p:nvSpPr>
        <p:spPr/>
        <p:txBody>
          <a:bodyPr/>
          <a:lstStyle/>
          <a:p>
            <a:r>
              <a:rPr lang="en-US"/>
              <a:t>Windows</a:t>
            </a:r>
          </a:p>
          <a:p>
            <a:pPr lvl="1"/>
            <a:r>
              <a:rPr lang="en-US"/>
              <a:t>Solution Explorer</a:t>
            </a:r>
          </a:p>
          <a:p>
            <a:pPr lvl="1"/>
            <a:r>
              <a:rPr lang="en-US"/>
              <a:t>Class View</a:t>
            </a:r>
          </a:p>
          <a:p>
            <a:pPr lvl="1"/>
            <a:r>
              <a:rPr lang="en-US"/>
              <a:t>Properties</a:t>
            </a:r>
          </a:p>
          <a:p>
            <a:pPr lvl="1"/>
            <a:r>
              <a:rPr lang="en-US"/>
              <a:t>Output</a:t>
            </a:r>
          </a:p>
          <a:p>
            <a:pPr lvl="1"/>
            <a:r>
              <a:rPr lang="en-US"/>
              <a:t>Task List</a:t>
            </a:r>
          </a:p>
          <a:p>
            <a:pPr lvl="1"/>
            <a:r>
              <a:rPr lang="en-US"/>
              <a:t>Object Browser</a:t>
            </a:r>
          </a:p>
          <a:p>
            <a:pPr lvl="1"/>
            <a:r>
              <a:rPr lang="en-US"/>
              <a:t>Server Explorer</a:t>
            </a:r>
          </a:p>
          <a:p>
            <a:pPr lvl="1"/>
            <a:r>
              <a:rPr lang="en-US"/>
              <a:t>Toolbox</a:t>
            </a:r>
          </a:p>
        </p:txBody>
      </p:sp>
    </p:spTree>
  </p:cSld>
  <p:clrMapOvr>
    <a:masterClrMapping/>
  </p:clrMapOvr>
  <p:transition spd="med">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8"/>
          <p:cNvSpPr>
            <a:spLocks noGrp="1" noChangeArrowheads="1"/>
          </p:cNvSpPr>
          <p:nvPr>
            <p:ph type="title"/>
          </p:nvPr>
        </p:nvSpPr>
        <p:spPr>
          <a:xfrm>
            <a:off x="71438" y="467360"/>
            <a:ext cx="8001000" cy="585153"/>
          </a:xfrm>
        </p:spPr>
        <p:txBody>
          <a:bodyPr/>
          <a:lstStyle/>
          <a:p>
            <a:pPr eaLnBrk="1" hangingPunct="1"/>
            <a:r>
              <a:rPr lang="en-US" dirty="0" smtClean="0"/>
              <a:t>Execution in CLR</a:t>
            </a:r>
          </a:p>
        </p:txBody>
      </p:sp>
      <p:sp>
        <p:nvSpPr>
          <p:cNvPr id="11266" name="Slide Number Placeholder 4"/>
          <p:cNvSpPr>
            <a:spLocks noGrp="1"/>
          </p:cNvSpPr>
          <p:nvPr>
            <p:ph type="sldNum" sz="quarter" idx="10"/>
          </p:nvPr>
        </p:nvSpPr>
        <p:spPr/>
        <p:txBody>
          <a:bodyPr/>
          <a:lstStyle/>
          <a:p>
            <a:pPr>
              <a:defRPr/>
            </a:pPr>
            <a:fld id="{78F33F70-97E0-4F7E-B231-389AE46846AD}" type="slidenum">
              <a:rPr lang="en-US" smtClean="0"/>
              <a:pPr>
                <a:defRPr/>
              </a:pPr>
              <a:t>14</a:t>
            </a:fld>
            <a:endParaRPr lang="en-US" smtClean="0"/>
          </a:p>
        </p:txBody>
      </p:sp>
      <p:sp>
        <p:nvSpPr>
          <p:cNvPr id="115732" name="AutoShape 20"/>
          <p:cNvSpPr>
            <a:spLocks noChangeArrowheads="1"/>
          </p:cNvSpPr>
          <p:nvPr/>
        </p:nvSpPr>
        <p:spPr bwMode="auto">
          <a:xfrm>
            <a:off x="1900238" y="3540125"/>
            <a:ext cx="5637212" cy="1382713"/>
          </a:xfrm>
          <a:prstGeom prst="cube">
            <a:avLst>
              <a:gd name="adj" fmla="val 0"/>
            </a:avLst>
          </a:prstGeom>
          <a:noFill/>
          <a:ln w="12700">
            <a:solidFill>
              <a:srgbClr val="666699"/>
            </a:solidFill>
            <a:miter lim="800000"/>
            <a:headEnd/>
            <a:tailEnd/>
          </a:ln>
          <a:effectLst/>
        </p:spPr>
        <p:txBody>
          <a:bodyPr wrap="none" anchor="ctr"/>
          <a:lstStyle/>
          <a:p>
            <a:pPr>
              <a:defRPr/>
            </a:pPr>
            <a:r>
              <a:rPr lang="en-GB">
                <a:effectLst>
                  <a:outerShdw blurRad="38100" dist="38100" dir="2700000" algn="tl">
                    <a:srgbClr val="C0C0C0"/>
                  </a:outerShdw>
                </a:effectLst>
              </a:rPr>
              <a:t>Common Language Runtime</a:t>
            </a:r>
          </a:p>
          <a:p>
            <a:pPr>
              <a:defRPr/>
            </a:pPr>
            <a:endParaRPr lang="en-GB">
              <a:effectLst>
                <a:outerShdw blurRad="38100" dist="38100" dir="2700000" algn="tl">
                  <a:srgbClr val="C0C0C0"/>
                </a:outerShdw>
              </a:effectLst>
            </a:endParaRPr>
          </a:p>
        </p:txBody>
      </p:sp>
      <p:sp>
        <p:nvSpPr>
          <p:cNvPr id="115721" name="AutoShape 9"/>
          <p:cNvSpPr>
            <a:spLocks noChangeArrowheads="1"/>
          </p:cNvSpPr>
          <p:nvPr/>
        </p:nvSpPr>
        <p:spPr bwMode="auto">
          <a:xfrm>
            <a:off x="2522538"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VB</a:t>
            </a:r>
          </a:p>
        </p:txBody>
      </p:sp>
      <p:sp>
        <p:nvSpPr>
          <p:cNvPr id="115722" name="Text Box 10"/>
          <p:cNvSpPr txBox="1">
            <a:spLocks noChangeArrowheads="1"/>
          </p:cNvSpPr>
          <p:nvPr/>
        </p:nvSpPr>
        <p:spPr bwMode="auto">
          <a:xfrm>
            <a:off x="138113" y="1166813"/>
            <a:ext cx="1222375" cy="701675"/>
          </a:xfrm>
          <a:prstGeom prst="rect">
            <a:avLst/>
          </a:prstGeom>
          <a:noFill/>
          <a:ln w="9525">
            <a:noFill/>
            <a:miter lim="800000"/>
            <a:headEnd/>
            <a:tailEnd/>
          </a:ln>
          <a:effectLst/>
        </p:spPr>
        <p:txBody>
          <a:bodyPr>
            <a:spAutoFit/>
          </a:bodyPr>
          <a:lstStyle/>
          <a:p>
            <a:pPr algn="l">
              <a:defRPr/>
            </a:pPr>
            <a:r>
              <a:rPr lang="en-GB" sz="2000">
                <a:effectLst>
                  <a:outerShdw blurRad="38100" dist="38100" dir="2700000" algn="tl">
                    <a:srgbClr val="C0C0C0"/>
                  </a:outerShdw>
                </a:effectLst>
              </a:rPr>
              <a:t>Source code</a:t>
            </a:r>
          </a:p>
        </p:txBody>
      </p:sp>
      <p:sp>
        <p:nvSpPr>
          <p:cNvPr id="115723" name="AutoShape 11"/>
          <p:cNvSpPr>
            <a:spLocks noChangeArrowheads="1"/>
          </p:cNvSpPr>
          <p:nvPr/>
        </p:nvSpPr>
        <p:spPr bwMode="auto">
          <a:xfrm>
            <a:off x="2339975" y="1920875"/>
            <a:ext cx="1266825" cy="347663"/>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24" name="AutoShape 12"/>
          <p:cNvSpPr>
            <a:spLocks noChangeArrowheads="1"/>
          </p:cNvSpPr>
          <p:nvPr/>
        </p:nvSpPr>
        <p:spPr bwMode="auto">
          <a:xfrm>
            <a:off x="5688013"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15725" name="AutoShape 13"/>
          <p:cNvSpPr>
            <a:spLocks noChangeArrowheads="1"/>
          </p:cNvSpPr>
          <p:nvPr/>
        </p:nvSpPr>
        <p:spPr bwMode="auto">
          <a:xfrm>
            <a:off x="4105275"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15730" name="AutoShape 18"/>
          <p:cNvSpPr>
            <a:spLocks noChangeArrowheads="1"/>
          </p:cNvSpPr>
          <p:nvPr/>
        </p:nvSpPr>
        <p:spPr bwMode="auto">
          <a:xfrm>
            <a:off x="2454275" y="2584450"/>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33" name="Line 21"/>
          <p:cNvSpPr>
            <a:spLocks noChangeShapeType="1"/>
          </p:cNvSpPr>
          <p:nvPr/>
        </p:nvSpPr>
        <p:spPr bwMode="auto">
          <a:xfrm>
            <a:off x="3027363" y="3070225"/>
            <a:ext cx="0" cy="46355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4" name="Line 22"/>
          <p:cNvSpPr>
            <a:spLocks noChangeShapeType="1"/>
          </p:cNvSpPr>
          <p:nvPr/>
        </p:nvSpPr>
        <p:spPr bwMode="auto">
          <a:xfrm>
            <a:off x="6192838" y="3089275"/>
            <a:ext cx="0" cy="44450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5" name="Line 23"/>
          <p:cNvSpPr>
            <a:spLocks noChangeShapeType="1"/>
          </p:cNvSpPr>
          <p:nvPr/>
        </p:nvSpPr>
        <p:spPr bwMode="auto">
          <a:xfrm>
            <a:off x="4600575" y="3079750"/>
            <a:ext cx="9525" cy="454025"/>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6" name="AutoShape 24"/>
          <p:cNvSpPr>
            <a:spLocks noChangeArrowheads="1"/>
          </p:cNvSpPr>
          <p:nvPr/>
        </p:nvSpPr>
        <p:spPr bwMode="auto">
          <a:xfrm>
            <a:off x="3051175" y="4202113"/>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JIT Compiler</a:t>
            </a:r>
          </a:p>
        </p:txBody>
      </p:sp>
      <p:sp>
        <p:nvSpPr>
          <p:cNvPr id="115738" name="Text Box 26"/>
          <p:cNvSpPr txBox="1">
            <a:spLocks noChangeArrowheads="1"/>
          </p:cNvSpPr>
          <p:nvPr/>
        </p:nvSpPr>
        <p:spPr bwMode="auto">
          <a:xfrm>
            <a:off x="133350" y="2433638"/>
            <a:ext cx="1284288" cy="701675"/>
          </a:xfrm>
          <a:prstGeom prst="rect">
            <a:avLst/>
          </a:prstGeom>
          <a:noFill/>
          <a:ln w="9525">
            <a:noFill/>
            <a:miter lim="800000"/>
            <a:headEnd/>
            <a:tailEnd/>
          </a:ln>
          <a:effectLst/>
        </p:spPr>
        <p:txBody>
          <a:bodyPr wrap="none">
            <a:spAutoFit/>
          </a:bodyPr>
          <a:lstStyle/>
          <a:p>
            <a:pPr algn="l">
              <a:defRPr/>
            </a:pPr>
            <a:r>
              <a:rPr lang="en-GB" sz="2000">
                <a:effectLst>
                  <a:outerShdw blurRad="38100" dist="38100" dir="2700000" algn="tl">
                    <a:srgbClr val="C0C0C0"/>
                  </a:outerShdw>
                </a:effectLst>
              </a:rPr>
              <a:t>Managed</a:t>
            </a:r>
          </a:p>
          <a:p>
            <a:pPr algn="l">
              <a:defRPr/>
            </a:pPr>
            <a:r>
              <a:rPr lang="en-GB" sz="2000">
                <a:effectLst>
                  <a:outerShdw blurRad="38100" dist="38100" dir="2700000" algn="tl">
                    <a:srgbClr val="C0C0C0"/>
                  </a:outerShdw>
                </a:effectLst>
              </a:rPr>
              <a:t>code</a:t>
            </a:r>
          </a:p>
        </p:txBody>
      </p:sp>
      <p:sp>
        <p:nvSpPr>
          <p:cNvPr id="115739" name="Line 27"/>
          <p:cNvSpPr>
            <a:spLocks noChangeShapeType="1"/>
          </p:cNvSpPr>
          <p:nvPr/>
        </p:nvSpPr>
        <p:spPr bwMode="auto">
          <a:xfrm>
            <a:off x="3044825" y="2297113"/>
            <a:ext cx="3175" cy="29051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5" name="Line 33"/>
          <p:cNvSpPr>
            <a:spLocks noChangeShapeType="1"/>
          </p:cNvSpPr>
          <p:nvPr/>
        </p:nvSpPr>
        <p:spPr bwMode="auto">
          <a:xfrm flipH="1">
            <a:off x="4643438" y="4757738"/>
            <a:ext cx="0" cy="452437"/>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8" name="Line 36"/>
          <p:cNvSpPr>
            <a:spLocks noChangeShapeType="1"/>
          </p:cNvSpPr>
          <p:nvPr/>
        </p:nvSpPr>
        <p:spPr bwMode="auto">
          <a:xfrm>
            <a:off x="1360488" y="1484313"/>
            <a:ext cx="1036637"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9" name="Line 37"/>
          <p:cNvSpPr>
            <a:spLocks noChangeShapeType="1"/>
          </p:cNvSpPr>
          <p:nvPr/>
        </p:nvSpPr>
        <p:spPr bwMode="auto">
          <a:xfrm flipV="1">
            <a:off x="1489075" y="2779713"/>
            <a:ext cx="833438"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0" name="AutoShape 38"/>
          <p:cNvSpPr>
            <a:spLocks noChangeArrowheads="1"/>
          </p:cNvSpPr>
          <p:nvPr/>
        </p:nvSpPr>
        <p:spPr bwMode="auto">
          <a:xfrm>
            <a:off x="3260725" y="5226050"/>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rPr>
              <a:t>Native Code</a:t>
            </a:r>
            <a:endParaRPr lang="en-US">
              <a:effectLst>
                <a:outerShdw blurRad="38100" dist="38100" dir="2700000" algn="tl">
                  <a:srgbClr val="C0C0C0"/>
                </a:outerShdw>
              </a:effectLst>
            </a:endParaRPr>
          </a:p>
        </p:txBody>
      </p:sp>
      <p:sp>
        <p:nvSpPr>
          <p:cNvPr id="115754" name="Line 42"/>
          <p:cNvSpPr>
            <a:spLocks noChangeShapeType="1"/>
          </p:cNvSpPr>
          <p:nvPr/>
        </p:nvSpPr>
        <p:spPr bwMode="auto">
          <a:xfrm>
            <a:off x="6199188" y="2287588"/>
            <a:ext cx="3175" cy="30956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5" name="Line 43"/>
          <p:cNvSpPr>
            <a:spLocks noChangeShapeType="1"/>
          </p:cNvSpPr>
          <p:nvPr/>
        </p:nvSpPr>
        <p:spPr bwMode="auto">
          <a:xfrm>
            <a:off x="4643438" y="2292350"/>
            <a:ext cx="3175" cy="309563"/>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6" name="AutoShape 44"/>
          <p:cNvSpPr>
            <a:spLocks noChangeArrowheads="1"/>
          </p:cNvSpPr>
          <p:nvPr/>
        </p:nvSpPr>
        <p:spPr bwMode="auto">
          <a:xfrm>
            <a:off x="4010025"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57" name="AutoShape 45"/>
          <p:cNvSpPr>
            <a:spLocks noChangeArrowheads="1"/>
          </p:cNvSpPr>
          <p:nvPr/>
        </p:nvSpPr>
        <p:spPr bwMode="auto">
          <a:xfrm>
            <a:off x="5619750"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58" name="AutoShape 46"/>
          <p:cNvSpPr>
            <a:spLocks noChangeArrowheads="1"/>
          </p:cNvSpPr>
          <p:nvPr/>
        </p:nvSpPr>
        <p:spPr bwMode="auto">
          <a:xfrm>
            <a:off x="395287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59" name="AutoShape 47"/>
          <p:cNvSpPr>
            <a:spLocks noChangeArrowheads="1"/>
          </p:cNvSpPr>
          <p:nvPr/>
        </p:nvSpPr>
        <p:spPr bwMode="auto">
          <a:xfrm>
            <a:off x="557212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61" name="AutoShape 49"/>
          <p:cNvSpPr>
            <a:spLocks noChangeArrowheads="1"/>
          </p:cNvSpPr>
          <p:nvPr/>
        </p:nvSpPr>
        <p:spPr bwMode="auto">
          <a:xfrm>
            <a:off x="784225" y="6062663"/>
            <a:ext cx="7834313"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rPr>
              <a:t> Operating System Services</a:t>
            </a: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5722"/>
                                        </p:tgtEl>
                                        <p:attrNameLst>
                                          <p:attrName>style.visibility</p:attrName>
                                        </p:attrNameLst>
                                      </p:cBhvr>
                                      <p:to>
                                        <p:strVal val="visible"/>
                                      </p:to>
                                    </p:set>
                                    <p:animEffect transition="in" filter="blinds(horizontal)">
                                      <p:cBhvr>
                                        <p:cTn id="7" dur="500"/>
                                        <p:tgtEl>
                                          <p:spTgt spid="11572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5748"/>
                                        </p:tgtEl>
                                        <p:attrNameLst>
                                          <p:attrName>style.visibility</p:attrName>
                                        </p:attrNameLst>
                                      </p:cBhvr>
                                      <p:to>
                                        <p:strVal val="visible"/>
                                      </p:to>
                                    </p:set>
                                    <p:animEffect transition="in" filter="blinds(horizontal)">
                                      <p:cBhvr>
                                        <p:cTn id="11" dur="500"/>
                                        <p:tgtEl>
                                          <p:spTgt spid="11574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5739"/>
                                        </p:tgtEl>
                                        <p:attrNameLst>
                                          <p:attrName>style.visibility</p:attrName>
                                        </p:attrNameLst>
                                      </p:cBhvr>
                                      <p:to>
                                        <p:strVal val="visible"/>
                                      </p:to>
                                    </p:set>
                                    <p:animEffect transition="in" filter="blinds(horizontal)">
                                      <p:cBhvr>
                                        <p:cTn id="16" dur="500"/>
                                        <p:tgtEl>
                                          <p:spTgt spid="115739"/>
                                        </p:tgtEl>
                                      </p:cBhvr>
                                    </p:animEffect>
                                  </p:childTnLst>
                                </p:cTn>
                              </p:par>
                              <p:par>
                                <p:cTn id="17" presetID="3" presetClass="entr" presetSubtype="10" fill="hold" nodeType="withEffect">
                                  <p:stCondLst>
                                    <p:cond delay="0"/>
                                  </p:stCondLst>
                                  <p:childTnLst>
                                    <p:set>
                                      <p:cBhvr>
                                        <p:cTn id="18" dur="1" fill="hold">
                                          <p:stCondLst>
                                            <p:cond delay="0"/>
                                          </p:stCondLst>
                                        </p:cTn>
                                        <p:tgtEl>
                                          <p:spTgt spid="115755"/>
                                        </p:tgtEl>
                                        <p:attrNameLst>
                                          <p:attrName>style.visibility</p:attrName>
                                        </p:attrNameLst>
                                      </p:cBhvr>
                                      <p:to>
                                        <p:strVal val="visible"/>
                                      </p:to>
                                    </p:set>
                                    <p:animEffect transition="in" filter="blinds(horizontal)">
                                      <p:cBhvr>
                                        <p:cTn id="19" dur="500"/>
                                        <p:tgtEl>
                                          <p:spTgt spid="115755"/>
                                        </p:tgtEl>
                                      </p:cBhvr>
                                    </p:animEffect>
                                  </p:childTnLst>
                                </p:cTn>
                              </p:par>
                              <p:par>
                                <p:cTn id="20" presetID="3" presetClass="entr" presetSubtype="10" fill="hold" nodeType="withEffect">
                                  <p:stCondLst>
                                    <p:cond delay="0"/>
                                  </p:stCondLst>
                                  <p:childTnLst>
                                    <p:set>
                                      <p:cBhvr>
                                        <p:cTn id="21" dur="1" fill="hold">
                                          <p:stCondLst>
                                            <p:cond delay="0"/>
                                          </p:stCondLst>
                                        </p:cTn>
                                        <p:tgtEl>
                                          <p:spTgt spid="115754"/>
                                        </p:tgtEl>
                                        <p:attrNameLst>
                                          <p:attrName>style.visibility</p:attrName>
                                        </p:attrNameLst>
                                      </p:cBhvr>
                                      <p:to>
                                        <p:strVal val="visible"/>
                                      </p:to>
                                    </p:set>
                                    <p:animEffect transition="in" filter="blinds(horizontal)">
                                      <p:cBhvr>
                                        <p:cTn id="22" dur="500"/>
                                        <p:tgtEl>
                                          <p:spTgt spid="115754"/>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15738"/>
                                        </p:tgtEl>
                                        <p:attrNameLst>
                                          <p:attrName>style.visibility</p:attrName>
                                        </p:attrNameLst>
                                      </p:cBhvr>
                                      <p:to>
                                        <p:strVal val="visible"/>
                                      </p:to>
                                    </p:set>
                                    <p:animEffect transition="in" filter="blinds(horizontal)">
                                      <p:cBhvr>
                                        <p:cTn id="26" dur="500"/>
                                        <p:tgtEl>
                                          <p:spTgt spid="115738"/>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15749"/>
                                        </p:tgtEl>
                                        <p:attrNameLst>
                                          <p:attrName>style.visibility</p:attrName>
                                        </p:attrNameLst>
                                      </p:cBhvr>
                                      <p:to>
                                        <p:strVal val="visible"/>
                                      </p:to>
                                    </p:set>
                                    <p:animEffect transition="in" filter="blinds(horizontal)">
                                      <p:cBhvr>
                                        <p:cTn id="30" dur="500"/>
                                        <p:tgtEl>
                                          <p:spTgt spid="11574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5733"/>
                                        </p:tgtEl>
                                        <p:attrNameLst>
                                          <p:attrName>style.visibility</p:attrName>
                                        </p:attrNameLst>
                                      </p:cBhvr>
                                      <p:to>
                                        <p:strVal val="visible"/>
                                      </p:to>
                                    </p:set>
                                    <p:animEffect transition="in" filter="blinds(horizontal)">
                                      <p:cBhvr>
                                        <p:cTn id="35" dur="500"/>
                                        <p:tgtEl>
                                          <p:spTgt spid="115733"/>
                                        </p:tgtEl>
                                      </p:cBhvr>
                                    </p:animEffect>
                                  </p:childTnLst>
                                </p:cTn>
                              </p:par>
                              <p:par>
                                <p:cTn id="36" presetID="3" presetClass="entr" presetSubtype="10" fill="hold" nodeType="withEffect">
                                  <p:stCondLst>
                                    <p:cond delay="0"/>
                                  </p:stCondLst>
                                  <p:childTnLst>
                                    <p:set>
                                      <p:cBhvr>
                                        <p:cTn id="37" dur="1" fill="hold">
                                          <p:stCondLst>
                                            <p:cond delay="0"/>
                                          </p:stCondLst>
                                        </p:cTn>
                                        <p:tgtEl>
                                          <p:spTgt spid="115735"/>
                                        </p:tgtEl>
                                        <p:attrNameLst>
                                          <p:attrName>style.visibility</p:attrName>
                                        </p:attrNameLst>
                                      </p:cBhvr>
                                      <p:to>
                                        <p:strVal val="visible"/>
                                      </p:to>
                                    </p:set>
                                    <p:animEffect transition="in" filter="blinds(horizontal)">
                                      <p:cBhvr>
                                        <p:cTn id="38" dur="500"/>
                                        <p:tgtEl>
                                          <p:spTgt spid="115735"/>
                                        </p:tgtEl>
                                      </p:cBhvr>
                                    </p:animEffect>
                                  </p:childTnLst>
                                </p:cTn>
                              </p:par>
                              <p:par>
                                <p:cTn id="39" presetID="3" presetClass="entr" presetSubtype="10" fill="hold" nodeType="withEffect">
                                  <p:stCondLst>
                                    <p:cond delay="0"/>
                                  </p:stCondLst>
                                  <p:childTnLst>
                                    <p:set>
                                      <p:cBhvr>
                                        <p:cTn id="40" dur="1" fill="hold">
                                          <p:stCondLst>
                                            <p:cond delay="0"/>
                                          </p:stCondLst>
                                        </p:cTn>
                                        <p:tgtEl>
                                          <p:spTgt spid="115734"/>
                                        </p:tgtEl>
                                        <p:attrNameLst>
                                          <p:attrName>style.visibility</p:attrName>
                                        </p:attrNameLst>
                                      </p:cBhvr>
                                      <p:to>
                                        <p:strVal val="visible"/>
                                      </p:to>
                                    </p:set>
                                    <p:animEffect transition="in" filter="blinds(horizontal)">
                                      <p:cBhvr>
                                        <p:cTn id="41" dur="500"/>
                                        <p:tgtEl>
                                          <p:spTgt spid="1157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5745"/>
                                        </p:tgtEl>
                                        <p:attrNameLst>
                                          <p:attrName>style.visibility</p:attrName>
                                        </p:attrNameLst>
                                      </p:cBhvr>
                                      <p:to>
                                        <p:strVal val="visible"/>
                                      </p:to>
                                    </p:set>
                                    <p:animEffect transition="in" filter="blinds(horizontal)">
                                      <p:cBhvr>
                                        <p:cTn id="46" dur="500"/>
                                        <p:tgtEl>
                                          <p:spTgt spid="11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2" grpId="0"/>
      <p:bldP spid="115738"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8" name="Rectangle 2052"/>
          <p:cNvSpPr>
            <a:spLocks noGrp="1" noChangeArrowheads="1"/>
          </p:cNvSpPr>
          <p:nvPr>
            <p:ph type="title"/>
          </p:nvPr>
        </p:nvSpPr>
        <p:spPr/>
        <p:txBody>
          <a:bodyPr/>
          <a:lstStyle/>
          <a:p>
            <a:r>
              <a:rPr lang="en-US"/>
              <a:t>Using Visual Studio.NET</a:t>
            </a:r>
          </a:p>
        </p:txBody>
      </p:sp>
      <p:sp>
        <p:nvSpPr>
          <p:cNvPr id="1188869" name="Rectangle 2053"/>
          <p:cNvSpPr>
            <a:spLocks noGrp="1" noChangeArrowheads="1"/>
          </p:cNvSpPr>
          <p:nvPr>
            <p:ph type="body" idx="1"/>
          </p:nvPr>
        </p:nvSpPr>
        <p:spPr/>
        <p:txBody>
          <a:bodyPr/>
          <a:lstStyle/>
          <a:p>
            <a:r>
              <a:rPr lang="en-US"/>
              <a:t>Building</a:t>
            </a:r>
          </a:p>
          <a:p>
            <a:r>
              <a:rPr lang="en-US"/>
              <a:t>Debugging</a:t>
            </a:r>
          </a:p>
          <a:p>
            <a:pPr lvl="1"/>
            <a:r>
              <a:rPr lang="en-US"/>
              <a:t>Break points</a:t>
            </a:r>
          </a:p>
          <a:p>
            <a:r>
              <a:rPr lang="en-US"/>
              <a:t>References</a:t>
            </a:r>
          </a:p>
          <a:p>
            <a:r>
              <a:rPr lang="en-US"/>
              <a:t>Saving</a:t>
            </a:r>
          </a:p>
        </p:txBody>
      </p:sp>
    </p:spTree>
  </p:cSld>
  <p:clrMapOvr>
    <a:masterClrMapping/>
  </p:clrMapOvr>
  <p:transition spd="med">
    <p:strips dir="r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4" name="Rectangle 4"/>
          <p:cNvSpPr>
            <a:spLocks noGrp="1" noChangeArrowheads="1"/>
          </p:cNvSpPr>
          <p:nvPr>
            <p:ph type="title"/>
          </p:nvPr>
        </p:nvSpPr>
        <p:spPr/>
        <p:txBody>
          <a:bodyPr/>
          <a:lstStyle/>
          <a:p>
            <a:r>
              <a:rPr lang="en-US"/>
              <a:t>Agenda</a:t>
            </a:r>
          </a:p>
        </p:txBody>
      </p:sp>
      <p:sp>
        <p:nvSpPr>
          <p:cNvPr id="1182725" name="Rectangle 5"/>
          <p:cNvSpPr>
            <a:spLocks noGrp="1" noChangeArrowheads="1"/>
          </p:cNvSpPr>
          <p:nvPr>
            <p:ph type="body" idx="1"/>
          </p:nvPr>
        </p:nvSpPr>
        <p:spPr/>
        <p:txBody>
          <a:bodyPr/>
          <a:lstStyle/>
          <a:p>
            <a:r>
              <a:rPr lang="en-US"/>
              <a:t>Hello World</a:t>
            </a:r>
          </a:p>
          <a:p>
            <a:r>
              <a:rPr lang="en-US"/>
              <a:t>Design Goals of C#</a:t>
            </a:r>
          </a:p>
          <a:p>
            <a:r>
              <a:rPr lang="en-US"/>
              <a:t>Types</a:t>
            </a:r>
          </a:p>
          <a:p>
            <a:r>
              <a:rPr lang="en-US"/>
              <a:t>Program Structure</a:t>
            </a:r>
          </a:p>
          <a:p>
            <a:r>
              <a:rPr lang="en-US"/>
              <a:t>Statements</a:t>
            </a:r>
          </a:p>
          <a:p>
            <a:r>
              <a:rPr lang="en-US"/>
              <a:t>Operators</a:t>
            </a:r>
          </a:p>
          <a:p>
            <a:r>
              <a:rPr lang="en-US"/>
              <a:t>Using Visual Studio.NET</a:t>
            </a:r>
          </a:p>
          <a:p>
            <a:pPr>
              <a:buClr>
                <a:schemeClr val="folHlink"/>
              </a:buClr>
            </a:pPr>
            <a:r>
              <a:rPr lang="en-US" b="1">
                <a:solidFill>
                  <a:schemeClr val="folHlink"/>
                </a:solidFill>
              </a:rPr>
              <a:t>Using the .NET Framework SDK</a:t>
            </a:r>
            <a:r>
              <a:rPr lang="en-US"/>
              <a:t> </a:t>
            </a:r>
          </a:p>
        </p:txBody>
      </p:sp>
    </p:spTree>
  </p:cSld>
  <p:clrMapOvr>
    <a:masterClrMapping/>
  </p:clrMapOvr>
  <p:transition spd="med">
    <p:strips dir="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22" name="Rectangle 6"/>
          <p:cNvSpPr>
            <a:spLocks noGrp="1" noChangeArrowheads="1"/>
          </p:cNvSpPr>
          <p:nvPr>
            <p:ph type="title"/>
          </p:nvPr>
        </p:nvSpPr>
        <p:spPr/>
        <p:txBody>
          <a:bodyPr/>
          <a:lstStyle/>
          <a:p>
            <a:r>
              <a:rPr lang="en-US"/>
              <a:t>Using .NET Framework SDK</a:t>
            </a:r>
          </a:p>
        </p:txBody>
      </p:sp>
      <p:sp>
        <p:nvSpPr>
          <p:cNvPr id="1186823" name="Rectangle 7"/>
          <p:cNvSpPr>
            <a:spLocks noGrp="1" noChangeArrowheads="1"/>
          </p:cNvSpPr>
          <p:nvPr>
            <p:ph type="body" idx="1"/>
          </p:nvPr>
        </p:nvSpPr>
        <p:spPr/>
        <p:txBody>
          <a:bodyPr/>
          <a:lstStyle/>
          <a:p>
            <a:r>
              <a:rPr lang="en-US"/>
              <a:t>Compiling from command line</a:t>
            </a:r>
          </a:p>
          <a:p>
            <a:pPr lvl="1"/>
            <a:endParaRPr lang="en-US"/>
          </a:p>
        </p:txBody>
      </p:sp>
      <p:sp>
        <p:nvSpPr>
          <p:cNvPr id="1186820" name="Text Box 4"/>
          <p:cNvSpPr txBox="1">
            <a:spLocks noChangeArrowheads="1"/>
          </p:cNvSpPr>
          <p:nvPr/>
        </p:nvSpPr>
        <p:spPr bwMode="auto">
          <a:xfrm>
            <a:off x="914400" y="3048000"/>
            <a:ext cx="7391400" cy="5905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csc /r:System.WinForms.dll class1.cs file1.cs</a:t>
            </a:r>
          </a:p>
        </p:txBody>
      </p:sp>
    </p:spTree>
  </p:cSld>
  <p:clrMapOvr>
    <a:masterClrMapping/>
  </p:clrMapOvr>
  <p:transition spd="med">
    <p:strips dir="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Grp="1" noChangeArrowheads="1"/>
          </p:cNvSpPr>
          <p:nvPr>
            <p:ph type="title"/>
          </p:nvPr>
        </p:nvSpPr>
        <p:spPr/>
        <p:txBody>
          <a:bodyPr/>
          <a:lstStyle/>
          <a:p>
            <a:r>
              <a:rPr lang="en-US"/>
              <a:t>More Resources</a:t>
            </a:r>
          </a:p>
        </p:txBody>
      </p:sp>
      <p:sp>
        <p:nvSpPr>
          <p:cNvPr id="1292291" name="Rectangle 3"/>
          <p:cNvSpPr>
            <a:spLocks noGrp="1" noChangeArrowheads="1"/>
          </p:cNvSpPr>
          <p:nvPr>
            <p:ph type="body" idx="1"/>
          </p:nvPr>
        </p:nvSpPr>
        <p:spPr/>
        <p:txBody>
          <a:bodyPr/>
          <a:lstStyle/>
          <a:p>
            <a:r>
              <a:rPr lang="en-US" sz="1800" b="1">
                <a:latin typeface="Lucida Console" pitchFamily="49" charset="0"/>
              </a:rPr>
              <a:t>http://msdn.microsoft.com</a:t>
            </a:r>
          </a:p>
          <a:p>
            <a:r>
              <a:rPr lang="en-US" sz="1800" b="1">
                <a:latin typeface="Lucida Console" pitchFamily="49" charset="0"/>
              </a:rPr>
              <a:t>http://windows.oreilly.com/news/hejlsberg_0800.html</a:t>
            </a:r>
          </a:p>
          <a:p>
            <a:r>
              <a:rPr lang="en-US" sz="1800" b="1">
                <a:latin typeface="Lucida Console" pitchFamily="49" charset="0"/>
              </a:rPr>
              <a:t>http://www.csharphelp.com/</a:t>
            </a:r>
          </a:p>
          <a:p>
            <a:r>
              <a:rPr lang="en-US" sz="1800" b="1">
                <a:latin typeface="Lucida Console" pitchFamily="49" charset="0"/>
              </a:rPr>
              <a:t>http://www.csharp-station.com/</a:t>
            </a:r>
          </a:p>
          <a:p>
            <a:r>
              <a:rPr lang="en-US" sz="1800" b="1">
                <a:latin typeface="Lucida Console" pitchFamily="49" charset="0"/>
              </a:rPr>
              <a:t>http://www.csharpindex.com/</a:t>
            </a:r>
          </a:p>
          <a:p>
            <a:r>
              <a:rPr lang="en-US" sz="1800" b="1">
                <a:latin typeface="Lucida Console" pitchFamily="49" charset="0"/>
              </a:rPr>
              <a:t>http://msdn.microsoft.com/msdnmag/issues/0900/csharp/csharp.asp</a:t>
            </a:r>
          </a:p>
          <a:p>
            <a:r>
              <a:rPr lang="en-US" sz="1800" b="1">
                <a:latin typeface="Lucida Console" pitchFamily="49" charset="0"/>
              </a:rPr>
              <a:t>http://www.hitmill.com/programming/dotNET/csharp.html</a:t>
            </a:r>
          </a:p>
          <a:p>
            <a:r>
              <a:rPr lang="en-US" sz="1800" b="1">
                <a:latin typeface="Lucida Console" pitchFamily="49" charset="0"/>
              </a:rPr>
              <a:t>http://www.c-sharpcorner.com/</a:t>
            </a:r>
          </a:p>
          <a:p>
            <a:r>
              <a:rPr lang="en-US" sz="1800" b="1">
                <a:latin typeface="Lucida Console" pitchFamily="49" charset="0"/>
              </a:rPr>
              <a:t>http://msdn.microsoft.com/library/default.asp?URL=/library/dotnet/csspec/vclrfcsharpspec_Start.htm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840"/>
            <a:ext cx="8229600" cy="665798"/>
          </a:xfrm>
        </p:spPr>
        <p:txBody>
          <a:bodyPr/>
          <a:lstStyle/>
          <a:p>
            <a:r>
              <a:rPr lang="en-US" b="1" dirty="0" smtClean="0"/>
              <a:t>Windows Workflow Foundation  (WWF)</a:t>
            </a:r>
            <a:endParaRPr lang="en-US" b="1" dirty="0"/>
          </a:p>
        </p:txBody>
      </p:sp>
      <p:sp>
        <p:nvSpPr>
          <p:cNvPr id="3" name="Content Placeholder 2"/>
          <p:cNvSpPr>
            <a:spLocks noGrp="1"/>
          </p:cNvSpPr>
          <p:nvPr>
            <p:ph idx="1"/>
          </p:nvPr>
        </p:nvSpPr>
        <p:spPr>
          <a:xfrm>
            <a:off x="457200" y="1185864"/>
            <a:ext cx="8229600" cy="4940300"/>
          </a:xfrm>
        </p:spPr>
        <p:txBody>
          <a:bodyPr/>
          <a:lstStyle/>
          <a:p>
            <a:r>
              <a:rPr lang="en-US" dirty="0" smtClean="0"/>
              <a:t>Activities </a:t>
            </a:r>
          </a:p>
          <a:p>
            <a:r>
              <a:rPr lang="en-US" dirty="0" smtClean="0"/>
              <a:t>Workflow designer </a:t>
            </a:r>
          </a:p>
          <a:p>
            <a:r>
              <a:rPr lang="en-US" dirty="0" smtClean="0"/>
              <a:t>Workflow Runtime</a:t>
            </a:r>
          </a:p>
          <a:p>
            <a:r>
              <a:rPr lang="en-US" dirty="0" smtClean="0"/>
              <a:t>Rules Engine</a:t>
            </a:r>
            <a:endParaRPr lang="en-US" dirty="0"/>
          </a:p>
        </p:txBody>
      </p:sp>
      <p:sp>
        <p:nvSpPr>
          <p:cNvPr id="4" name="Date Placeholder 3"/>
          <p:cNvSpPr>
            <a:spLocks noGrp="1"/>
          </p:cNvSpPr>
          <p:nvPr>
            <p:ph type="dt" sz="half" idx="10"/>
          </p:nvPr>
        </p:nvSpPr>
        <p:spPr/>
        <p:txBody>
          <a:bodyPr/>
          <a:lstStyle/>
          <a:p>
            <a:pPr>
              <a:defRPr/>
            </a:pPr>
            <a:fld id="{0F9B4373-AC97-4505-ADA5-C5DE93749B11}" type="datetime1">
              <a:rPr lang="en-US" smtClean="0"/>
              <a:pPr>
                <a:defRPr/>
              </a:pPr>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15</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7" y="2700338"/>
            <a:ext cx="9144000" cy="415766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3929040" y="3705840"/>
              <a:ext cx="1732680" cy="18360"/>
            </p14:xfrm>
          </p:contentPart>
        </mc:Choice>
        <mc:Fallback xmlns="">
          <p:pic>
            <p:nvPicPr>
              <p:cNvPr id="7" name="Ink 6"/>
              <p:cNvPicPr/>
              <p:nvPr/>
            </p:nvPicPr>
            <p:blipFill>
              <a:blip r:embed="rId4"/>
              <a:stretch>
                <a:fillRect/>
              </a:stretch>
            </p:blipFill>
            <p:spPr>
              <a:xfrm>
                <a:off x="3913200" y="3642480"/>
                <a:ext cx="17643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920040" y="4456080"/>
              <a:ext cx="2090160" cy="36000"/>
            </p14:xfrm>
          </p:contentPart>
        </mc:Choice>
        <mc:Fallback xmlns="">
          <p:pic>
            <p:nvPicPr>
              <p:cNvPr id="8" name="Ink 7"/>
              <p:cNvPicPr/>
              <p:nvPr/>
            </p:nvPicPr>
            <p:blipFill>
              <a:blip r:embed="rId6"/>
              <a:stretch>
                <a:fillRect/>
              </a:stretch>
            </p:blipFill>
            <p:spPr>
              <a:xfrm>
                <a:off x="3904200" y="4392360"/>
                <a:ext cx="2121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3947040" y="5366880"/>
              <a:ext cx="1911240" cy="18000"/>
            </p14:xfrm>
          </p:contentPart>
        </mc:Choice>
        <mc:Fallback xmlns="">
          <p:pic>
            <p:nvPicPr>
              <p:cNvPr id="9" name="Ink 8"/>
              <p:cNvPicPr/>
              <p:nvPr/>
            </p:nvPicPr>
            <p:blipFill>
              <a:blip r:embed="rId8"/>
              <a:stretch>
                <a:fillRect/>
              </a:stretch>
            </p:blipFill>
            <p:spPr>
              <a:xfrm>
                <a:off x="3931200" y="5303160"/>
                <a:ext cx="1942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p14:cNvContentPartPr/>
              <p14:nvPr/>
            </p14:nvContentPartPr>
            <p14:xfrm>
              <a:off x="758880" y="1348560"/>
              <a:ext cx="920160" cy="134280"/>
            </p14:xfrm>
          </p:contentPart>
        </mc:Choice>
        <mc:Fallback xmlns="">
          <p:pic>
            <p:nvPicPr>
              <p:cNvPr id="10" name="Ink 9"/>
              <p:cNvPicPr/>
              <p:nvPr/>
            </p:nvPicPr>
            <p:blipFill>
              <a:blip r:embed="rId10"/>
              <a:stretch>
                <a:fillRect/>
              </a:stretch>
            </p:blipFill>
            <p:spPr>
              <a:xfrm>
                <a:off x="743040" y="1284840"/>
                <a:ext cx="9518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p14:cNvContentPartPr/>
              <p14:nvPr/>
            </p14:nvContentPartPr>
            <p14:xfrm>
              <a:off x="839520" y="1321560"/>
              <a:ext cx="964800" cy="27360"/>
            </p14:xfrm>
          </p:contentPart>
        </mc:Choice>
        <mc:Fallback xmlns="">
          <p:pic>
            <p:nvPicPr>
              <p:cNvPr id="11" name="Ink 10"/>
              <p:cNvPicPr/>
              <p:nvPr/>
            </p:nvPicPr>
            <p:blipFill>
              <a:blip r:embed="rId12"/>
              <a:stretch>
                <a:fillRect/>
              </a:stretch>
            </p:blipFill>
            <p:spPr>
              <a:xfrm>
                <a:off x="823680" y="1258200"/>
                <a:ext cx="996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p14:cNvContentPartPr/>
              <p14:nvPr/>
            </p14:nvContentPartPr>
            <p14:xfrm>
              <a:off x="812520" y="1776960"/>
              <a:ext cx="1902600" cy="360"/>
            </p14:xfrm>
          </p:contentPart>
        </mc:Choice>
        <mc:Fallback xmlns="">
          <p:pic>
            <p:nvPicPr>
              <p:cNvPr id="12" name="Ink 11"/>
              <p:cNvPicPr/>
              <p:nvPr/>
            </p:nvPicPr>
            <p:blipFill>
              <a:blip r:embed="rId14"/>
              <a:stretch>
                <a:fillRect/>
              </a:stretch>
            </p:blipFill>
            <p:spPr>
              <a:xfrm>
                <a:off x="796680" y="1713600"/>
                <a:ext cx="1934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803520" y="2134080"/>
              <a:ext cx="1875600" cy="27360"/>
            </p14:xfrm>
          </p:contentPart>
        </mc:Choice>
        <mc:Fallback xmlns="">
          <p:pic>
            <p:nvPicPr>
              <p:cNvPr id="13" name="Ink 12"/>
              <p:cNvPicPr/>
              <p:nvPr/>
            </p:nvPicPr>
            <p:blipFill>
              <a:blip r:embed="rId16"/>
              <a:stretch>
                <a:fillRect/>
              </a:stretch>
            </p:blipFill>
            <p:spPr>
              <a:xfrm>
                <a:off x="787680" y="2070720"/>
                <a:ext cx="1907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p14:cNvContentPartPr/>
              <p14:nvPr/>
            </p14:nvContentPartPr>
            <p14:xfrm>
              <a:off x="821520" y="2536200"/>
              <a:ext cx="1214640" cy="27000"/>
            </p14:xfrm>
          </p:contentPart>
        </mc:Choice>
        <mc:Fallback xmlns="">
          <p:pic>
            <p:nvPicPr>
              <p:cNvPr id="14" name="Ink 13"/>
              <p:cNvPicPr/>
              <p:nvPr/>
            </p:nvPicPr>
            <p:blipFill>
              <a:blip r:embed="rId18"/>
              <a:stretch>
                <a:fillRect/>
              </a:stretch>
            </p:blipFill>
            <p:spPr>
              <a:xfrm>
                <a:off x="805680" y="2472480"/>
                <a:ext cx="12466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p14:cNvContentPartPr/>
              <p14:nvPr/>
            </p14:nvContentPartPr>
            <p14:xfrm>
              <a:off x="1830600" y="3759480"/>
              <a:ext cx="982440" cy="98640"/>
            </p14:xfrm>
          </p:contentPart>
        </mc:Choice>
        <mc:Fallback xmlns="">
          <p:pic>
            <p:nvPicPr>
              <p:cNvPr id="15" name="Ink 14"/>
              <p:cNvPicPr/>
              <p:nvPr/>
            </p:nvPicPr>
            <p:blipFill>
              <a:blip r:embed="rId20"/>
              <a:stretch>
                <a:fillRect/>
              </a:stretch>
            </p:blipFill>
            <p:spPr>
              <a:xfrm>
                <a:off x="1814760" y="3695760"/>
                <a:ext cx="1014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p14:cNvContentPartPr/>
              <p14:nvPr/>
            </p14:nvContentPartPr>
            <p14:xfrm>
              <a:off x="1759320" y="3973680"/>
              <a:ext cx="3170160" cy="72000"/>
            </p14:xfrm>
          </p:contentPart>
        </mc:Choice>
        <mc:Fallback xmlns="">
          <p:pic>
            <p:nvPicPr>
              <p:cNvPr id="16" name="Ink 15"/>
              <p:cNvPicPr/>
              <p:nvPr/>
            </p:nvPicPr>
            <p:blipFill>
              <a:blip r:embed="rId22"/>
              <a:stretch>
                <a:fillRect/>
              </a:stretch>
            </p:blipFill>
            <p:spPr>
              <a:xfrm>
                <a:off x="1743120" y="3910320"/>
                <a:ext cx="32022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p14:cNvContentPartPr/>
              <p14:nvPr/>
            </p14:nvContentPartPr>
            <p14:xfrm>
              <a:off x="1696680" y="4098600"/>
              <a:ext cx="2589840" cy="134280"/>
            </p14:xfrm>
          </p:contentPart>
        </mc:Choice>
        <mc:Fallback xmlns="">
          <p:pic>
            <p:nvPicPr>
              <p:cNvPr id="17" name="Ink 16"/>
              <p:cNvPicPr/>
              <p:nvPr/>
            </p:nvPicPr>
            <p:blipFill>
              <a:blip r:embed="rId24"/>
              <a:stretch>
                <a:fillRect/>
              </a:stretch>
            </p:blipFill>
            <p:spPr>
              <a:xfrm>
                <a:off x="1680840" y="4035240"/>
                <a:ext cx="2621520" cy="26136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040"/>
            <a:ext cx="8229600" cy="716598"/>
          </a:xfrm>
        </p:spPr>
        <p:txBody>
          <a:bodyPr/>
          <a:lstStyle/>
          <a:p>
            <a:r>
              <a:rPr lang="en-US" b="1" dirty="0" smtClean="0"/>
              <a:t>Windows Presentation Foundation  (WPF)</a:t>
            </a:r>
            <a:endParaRPr lang="en-US"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8778" y="1392238"/>
            <a:ext cx="6326443" cy="4733925"/>
          </a:xfrm>
        </p:spPr>
      </p:pic>
      <p:sp>
        <p:nvSpPr>
          <p:cNvPr id="4" name="Date Placeholder 3"/>
          <p:cNvSpPr>
            <a:spLocks noGrp="1"/>
          </p:cNvSpPr>
          <p:nvPr>
            <p:ph type="dt" sz="half" idx="10"/>
          </p:nvPr>
        </p:nvSpPr>
        <p:spPr/>
        <p:txBody>
          <a:bodyPr/>
          <a:lstStyle/>
          <a:p>
            <a:pPr>
              <a:defRPr/>
            </a:pPr>
            <a:fld id="{6754F39A-0085-4855-BAAC-37E4824C1334}" type="datetime1">
              <a:rPr lang="en-US" smtClean="0"/>
              <a:pPr>
                <a:defRPr/>
              </a:pPr>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1200"/>
            <a:ext cx="8229600" cy="706438"/>
          </a:xfrm>
        </p:spPr>
        <p:txBody>
          <a:bodyPr/>
          <a:lstStyle/>
          <a:p>
            <a:r>
              <a:rPr lang="en-US" b="1" dirty="0" smtClean="0"/>
              <a:t>Windows Communication Foundation (WCF)</a:t>
            </a:r>
            <a:endParaRPr lang="en-US"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1600200"/>
            <a:ext cx="7886699" cy="4525963"/>
          </a:xfrm>
        </p:spPr>
      </p:pic>
      <p:sp>
        <p:nvSpPr>
          <p:cNvPr id="4" name="Date Placeholder 3"/>
          <p:cNvSpPr>
            <a:spLocks noGrp="1"/>
          </p:cNvSpPr>
          <p:nvPr>
            <p:ph type="dt" sz="half" idx="10"/>
          </p:nvPr>
        </p:nvSpPr>
        <p:spPr/>
        <p:txBody>
          <a:bodyPr/>
          <a:lstStyle/>
          <a:p>
            <a:pPr>
              <a:defRPr/>
            </a:pPr>
            <a:fld id="{7154494E-5C02-48F1-AAA0-CEC01F07EDC9}" type="datetime1">
              <a:rPr lang="en-US" smtClean="0"/>
              <a:pPr>
                <a:defRPr/>
              </a:pPr>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388"/>
            <a:ext cx="8229600" cy="603250"/>
          </a:xfrm>
        </p:spPr>
        <p:txBody>
          <a:bodyPr/>
          <a:lstStyle/>
          <a:p>
            <a:r>
              <a:rPr lang="en-US" b="1" dirty="0"/>
              <a:t>Exploring the features of Net Framework</a:t>
            </a:r>
          </a:p>
        </p:txBody>
      </p:sp>
      <p:sp>
        <p:nvSpPr>
          <p:cNvPr id="3" name="Content Placeholder 2"/>
          <p:cNvSpPr>
            <a:spLocks noGrp="1"/>
          </p:cNvSpPr>
          <p:nvPr>
            <p:ph idx="1"/>
          </p:nvPr>
        </p:nvSpPr>
        <p:spPr/>
        <p:txBody>
          <a:bodyPr/>
          <a:lstStyle/>
          <a:p>
            <a:r>
              <a:rPr lang="en-US" dirty="0" smtClean="0"/>
              <a:t>Improvement in the application compatibility and deployment </a:t>
            </a:r>
          </a:p>
          <a:p>
            <a:r>
              <a:rPr lang="en-US" dirty="0" smtClean="0"/>
              <a:t>Dynamic language runtime</a:t>
            </a:r>
          </a:p>
          <a:p>
            <a:r>
              <a:rPr lang="en-US" dirty="0" smtClean="0"/>
              <a:t>Managed extensibility framework </a:t>
            </a:r>
          </a:p>
          <a:p>
            <a:r>
              <a:rPr lang="en-US" dirty="0" smtClean="0"/>
              <a:t>Parallel computing</a:t>
            </a:r>
          </a:p>
          <a:p>
            <a:r>
              <a:rPr lang="en-US" dirty="0" smtClean="0"/>
              <a:t>Improved security model </a:t>
            </a:r>
          </a:p>
          <a:p>
            <a:r>
              <a:rPr lang="en-US" dirty="0" smtClean="0"/>
              <a:t>Networking improvement</a:t>
            </a:r>
          </a:p>
          <a:p>
            <a:r>
              <a:rPr lang="en-US" dirty="0" smtClean="0"/>
              <a:t>Improvement in WPF</a:t>
            </a:r>
          </a:p>
          <a:p>
            <a:r>
              <a:rPr lang="en-US" dirty="0" smtClean="0"/>
              <a:t>Improved entity framework </a:t>
            </a:r>
          </a:p>
          <a:p>
            <a:r>
              <a:rPr lang="en-US" dirty="0" smtClean="0"/>
              <a:t>Integration of WCF and WF</a:t>
            </a:r>
          </a:p>
          <a:p>
            <a:r>
              <a:rPr lang="en-US" dirty="0" smtClean="0"/>
              <a:t>Improved code ASP </a:t>
            </a:r>
            <a:r>
              <a:rPr lang="en-US" dirty="0" err="1" smtClean="0"/>
              <a:t>.Net</a:t>
            </a:r>
            <a:r>
              <a:rPr lang="en-US" dirty="0" smtClean="0"/>
              <a:t> services </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D766DEA4-3B4B-42D3-B01D-E9773F8AD94A}"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18</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6750720" y="1714320"/>
              <a:ext cx="1715040" cy="4099320"/>
            </p14:xfrm>
          </p:contentPart>
        </mc:Choice>
        <mc:Fallback xmlns="">
          <p:pic>
            <p:nvPicPr>
              <p:cNvPr id="6" name="Ink 5"/>
              <p:cNvPicPr/>
              <p:nvPr/>
            </p:nvPicPr>
            <p:blipFill>
              <a:blip r:embed="rId3"/>
              <a:stretch>
                <a:fillRect/>
              </a:stretch>
            </p:blipFill>
            <p:spPr>
              <a:xfrm>
                <a:off x="6734880" y="1650960"/>
                <a:ext cx="1746720" cy="422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277600" y="2866320"/>
              <a:ext cx="812880" cy="1393560"/>
            </p14:xfrm>
          </p:contentPart>
        </mc:Choice>
        <mc:Fallback xmlns="">
          <p:pic>
            <p:nvPicPr>
              <p:cNvPr id="7" name="Ink 6"/>
              <p:cNvPicPr/>
              <p:nvPr/>
            </p:nvPicPr>
            <p:blipFill>
              <a:blip r:embed="rId5"/>
              <a:stretch>
                <a:fillRect/>
              </a:stretch>
            </p:blipFill>
            <p:spPr>
              <a:xfrm>
                <a:off x="5261400" y="2802960"/>
                <a:ext cx="844920" cy="152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6563160" y="4143240"/>
              <a:ext cx="360" cy="360"/>
            </p14:xfrm>
          </p:contentPart>
        </mc:Choice>
        <mc:Fallback xmlns="">
          <p:pic>
            <p:nvPicPr>
              <p:cNvPr id="8" name="Ink 7"/>
              <p:cNvPicPr/>
              <p:nvPr/>
            </p:nvPicPr>
            <p:blipFill>
              <a:blip r:embed="rId7"/>
              <a:stretch>
                <a:fillRect/>
              </a:stretch>
            </p:blipFill>
            <p:spPr>
              <a:xfrm>
                <a:off x="6547320" y="4079880"/>
                <a:ext cx="32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6831360" y="3634560"/>
              <a:ext cx="491400" cy="687600"/>
            </p14:xfrm>
          </p:contentPart>
        </mc:Choice>
        <mc:Fallback xmlns="">
          <p:pic>
            <p:nvPicPr>
              <p:cNvPr id="9" name="Ink 8"/>
              <p:cNvPicPr/>
              <p:nvPr/>
            </p:nvPicPr>
            <p:blipFill>
              <a:blip r:embed="rId9"/>
              <a:stretch>
                <a:fillRect/>
              </a:stretch>
            </p:blipFill>
            <p:spPr>
              <a:xfrm>
                <a:off x="6815160" y="3570840"/>
                <a:ext cx="523440" cy="815040"/>
              </a:xfrm>
              <a:prstGeom prst="rect">
                <a:avLst/>
              </a:prstGeom>
            </p:spPr>
          </p:pic>
        </mc:Fallback>
      </mc:AlternateContent>
    </p:spTree>
    <p:extLst>
      <p:ext uri="{BB962C8B-B14F-4D97-AF65-F5344CB8AC3E}">
        <p14:creationId xmlns:p14="http://schemas.microsoft.com/office/powerpoint/2010/main" val="1123912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00013" y="114300"/>
            <a:ext cx="8001000" cy="923925"/>
          </a:xfrm>
        </p:spPr>
        <p:txBody>
          <a:bodyPr/>
          <a:lstStyle/>
          <a:p>
            <a:pPr eaLnBrk="1" hangingPunct="1"/>
            <a:r>
              <a:rPr lang="en-US" dirty="0" smtClean="0"/>
              <a:t/>
            </a:r>
            <a:br>
              <a:rPr lang="en-US" dirty="0" smtClean="0"/>
            </a:br>
            <a:r>
              <a:rPr lang="en-US" b="1" dirty="0"/>
              <a:t>Introduction to </a:t>
            </a:r>
            <a:r>
              <a:rPr lang="en-US" b="1" dirty="0" smtClean="0"/>
              <a:t>C# (C Sharp)</a:t>
            </a:r>
          </a:p>
        </p:txBody>
      </p:sp>
      <p:sp>
        <p:nvSpPr>
          <p:cNvPr id="16387" name="Rectangle 3"/>
          <p:cNvSpPr>
            <a:spLocks noGrp="1" noChangeArrowheads="1"/>
          </p:cNvSpPr>
          <p:nvPr>
            <p:ph idx="1"/>
          </p:nvPr>
        </p:nvSpPr>
        <p:spPr>
          <a:xfrm>
            <a:off x="222250" y="1314450"/>
            <a:ext cx="8440738" cy="4800600"/>
          </a:xfrm>
        </p:spPr>
        <p:txBody>
          <a:bodyPr/>
          <a:lstStyle/>
          <a:p>
            <a:pPr eaLnBrk="1" hangingPunct="1">
              <a:spcAft>
                <a:spcPct val="20000"/>
              </a:spcAft>
              <a:buClr>
                <a:srgbClr val="666699"/>
              </a:buClr>
            </a:pPr>
            <a:r>
              <a:rPr lang="en-US" sz="2400" dirty="0" smtClean="0"/>
              <a:t>Microsoft C# (pronounced C Sharp) developed by Microsoft Corporation, USA</a:t>
            </a:r>
          </a:p>
          <a:p>
            <a:pPr eaLnBrk="1" hangingPunct="1">
              <a:spcAft>
                <a:spcPct val="20000"/>
              </a:spcAft>
              <a:buClr>
                <a:srgbClr val="666699"/>
              </a:buClr>
            </a:pPr>
            <a:r>
              <a:rPr lang="en-US" sz="2400" dirty="0" smtClean="0"/>
              <a:t>New programming language that runs on the .NET Framework</a:t>
            </a:r>
          </a:p>
          <a:p>
            <a:pPr eaLnBrk="1" hangingPunct="1">
              <a:spcAft>
                <a:spcPct val="20000"/>
              </a:spcAft>
              <a:buClr>
                <a:srgbClr val="666699"/>
              </a:buClr>
            </a:pPr>
            <a:r>
              <a:rPr lang="en-US" sz="2400" dirty="0" smtClean="0"/>
              <a:t>C# is simple, modern, type safe, and object oriented</a:t>
            </a:r>
          </a:p>
          <a:p>
            <a:pPr eaLnBrk="1" hangingPunct="1">
              <a:spcAft>
                <a:spcPct val="20000"/>
              </a:spcAft>
              <a:buClr>
                <a:srgbClr val="666699"/>
              </a:buClr>
            </a:pPr>
            <a:r>
              <a:rPr lang="en-US" sz="2400" dirty="0" smtClean="0"/>
              <a:t>C# code is compiled as managed code</a:t>
            </a:r>
          </a:p>
          <a:p>
            <a:pPr eaLnBrk="1" hangingPunct="1">
              <a:spcAft>
                <a:spcPct val="20000"/>
              </a:spcAft>
              <a:buClr>
                <a:srgbClr val="666699"/>
              </a:buClr>
            </a:pPr>
            <a:r>
              <a:rPr lang="en-US" sz="2400" dirty="0" smtClean="0"/>
              <a:t>Combines the best features of Visual Basic, C++ and Java</a:t>
            </a:r>
          </a:p>
        </p:txBody>
      </p:sp>
      <p:sp>
        <p:nvSpPr>
          <p:cNvPr id="2" name="Slide Number Placeholder 3"/>
          <p:cNvSpPr>
            <a:spLocks noGrp="1"/>
          </p:cNvSpPr>
          <p:nvPr>
            <p:ph type="sldNum" sz="quarter" idx="12"/>
          </p:nvPr>
        </p:nvSpPr>
        <p:spPr/>
        <p:txBody>
          <a:bodyPr/>
          <a:lstStyle/>
          <a:p>
            <a:pPr>
              <a:defRPr/>
            </a:pPr>
            <a:fld id="{6FE597AC-FFA3-4059-AF8E-67F232B9954C}" type="slidenum">
              <a:rPr lang="en-US"/>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7225"/>
            <a:ext cx="9144000" cy="971549"/>
          </a:xfrm>
        </p:spPr>
        <p:txBody>
          <a:bodyPr/>
          <a:lstStyle/>
          <a:p>
            <a:r>
              <a:rPr lang="en-US" sz="3600" dirty="0">
                <a:latin typeface="Times New Roman" panose="02020603050405020304" pitchFamily="18" charset="0"/>
                <a:cs typeface="Times New Roman" panose="02020603050405020304" pitchFamily="18" charset="0"/>
              </a:rPr>
              <a:t>Advanced Programming  -22MCA303</a:t>
            </a:r>
            <a:endParaRPr lang="en-US" sz="3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17135304"/>
              </p:ext>
            </p:extLst>
          </p:nvPr>
        </p:nvGraphicFramePr>
        <p:xfrm>
          <a:off x="1524000" y="1900237"/>
          <a:ext cx="6096000" cy="701040"/>
        </p:xfrm>
        <a:graphic>
          <a:graphicData uri="http://schemas.openxmlformats.org/drawingml/2006/table">
            <a:tbl>
              <a:tblPr firstRow="1" bandRow="1">
                <a:tableStyleId>{5C22544A-7EE6-4342-B048-85BDC9FD1C3A}</a:tableStyleId>
              </a:tblPr>
              <a:tblGrid>
                <a:gridCol w="3048000"/>
                <a:gridCol w="3048000"/>
              </a:tblGrid>
              <a:tr h="385763">
                <a:tc>
                  <a:txBody>
                    <a:bodyPr/>
                    <a:lstStyle/>
                    <a:p>
                      <a:r>
                        <a:rPr lang="en-US" sz="2000" b="1" dirty="0" smtClean="0"/>
                        <a:t>Module 1</a:t>
                      </a:r>
                      <a:endParaRPr lang="en-US" sz="2000" b="1" dirty="0"/>
                    </a:p>
                  </a:txBody>
                  <a:tcPr/>
                </a:tc>
                <a:tc>
                  <a:txBody>
                    <a:bodyPr/>
                    <a:lstStyle/>
                    <a:p>
                      <a:r>
                        <a:rPr lang="en-US" sz="2000" b="1" i="0" kern="1200" dirty="0" smtClean="0">
                          <a:solidFill>
                            <a:schemeClr val="lt1"/>
                          </a:solidFill>
                          <a:effectLst/>
                          <a:latin typeface="+mn-lt"/>
                          <a:ea typeface="+mn-ea"/>
                          <a:cs typeface="+mn-cs"/>
                        </a:rPr>
                        <a:t>Getting started with .NET Framework 4.0 and C#</a:t>
                      </a:r>
                      <a:endParaRPr lang="en-US" sz="2000" b="1" dirty="0"/>
                    </a:p>
                  </a:txBody>
                  <a:tcPr/>
                </a:tc>
              </a:tr>
            </a:tbl>
          </a:graphicData>
        </a:graphic>
      </p:graphicFrame>
    </p:spTree>
    <p:extLst>
      <p:ext uri="{BB962C8B-B14F-4D97-AF65-F5344CB8AC3E}">
        <p14:creationId xmlns:p14="http://schemas.microsoft.com/office/powerpoint/2010/main" val="3988615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a:xfrm>
            <a:off x="85725" y="185738"/>
            <a:ext cx="8001000" cy="863600"/>
          </a:xfrm>
        </p:spPr>
        <p:txBody>
          <a:bodyPr/>
          <a:lstStyle/>
          <a:p>
            <a:pPr eaLnBrk="1" hangingPunct="1"/>
            <a:r>
              <a:rPr lang="en-US" dirty="0" smtClean="0"/>
              <a:t/>
            </a:r>
            <a:br>
              <a:rPr lang="en-US" dirty="0" smtClean="0"/>
            </a:br>
            <a:r>
              <a:rPr lang="en-US" b="1" dirty="0" smtClean="0"/>
              <a:t>C# Features</a:t>
            </a:r>
          </a:p>
        </p:txBody>
      </p:sp>
      <p:sp>
        <p:nvSpPr>
          <p:cNvPr id="17411" name="Rectangle 7"/>
          <p:cNvSpPr>
            <a:spLocks noGrp="1" noChangeArrowheads="1"/>
          </p:cNvSpPr>
          <p:nvPr>
            <p:ph idx="1"/>
          </p:nvPr>
        </p:nvSpPr>
        <p:spPr>
          <a:xfrm>
            <a:off x="592138" y="1300163"/>
            <a:ext cx="8158162" cy="5110162"/>
          </a:xfrm>
        </p:spPr>
        <p:txBody>
          <a:bodyPr/>
          <a:lstStyle/>
          <a:p>
            <a:pPr>
              <a:spcAft>
                <a:spcPct val="20000"/>
              </a:spcAft>
              <a:buClr>
                <a:srgbClr val="666699"/>
              </a:buClr>
            </a:pPr>
            <a:r>
              <a:rPr lang="en-US" dirty="0" smtClean="0"/>
              <a:t>Type-Simple </a:t>
            </a:r>
            <a:endParaRPr lang="en-US" dirty="0"/>
          </a:p>
          <a:p>
            <a:pPr>
              <a:spcAft>
                <a:spcPct val="20000"/>
              </a:spcAft>
              <a:buClr>
                <a:srgbClr val="666699"/>
              </a:buClr>
            </a:pPr>
            <a:r>
              <a:rPr lang="en-US" dirty="0"/>
              <a:t>Modern</a:t>
            </a:r>
          </a:p>
          <a:p>
            <a:pPr>
              <a:spcAft>
                <a:spcPct val="20000"/>
              </a:spcAft>
              <a:buClr>
                <a:srgbClr val="666699"/>
              </a:buClr>
            </a:pPr>
            <a:r>
              <a:rPr lang="en-US" dirty="0"/>
              <a:t>Object-Oriented</a:t>
            </a:r>
          </a:p>
          <a:p>
            <a:pPr>
              <a:spcAft>
                <a:spcPct val="20000"/>
              </a:spcAft>
              <a:buClr>
                <a:srgbClr val="666699"/>
              </a:buClr>
            </a:pPr>
            <a:r>
              <a:rPr lang="en-US" dirty="0" err="1" smtClean="0"/>
              <a:t>Versionable</a:t>
            </a:r>
            <a:endParaRPr lang="en-US" dirty="0"/>
          </a:p>
          <a:p>
            <a:pPr>
              <a:spcAft>
                <a:spcPct val="20000"/>
              </a:spcAft>
              <a:buClr>
                <a:srgbClr val="666699"/>
              </a:buClr>
            </a:pPr>
            <a:r>
              <a:rPr lang="en-US" dirty="0"/>
              <a:t>Compatible</a:t>
            </a:r>
          </a:p>
          <a:p>
            <a:pPr>
              <a:spcAft>
                <a:spcPct val="20000"/>
              </a:spcAft>
              <a:buClr>
                <a:srgbClr val="666699"/>
              </a:buClr>
            </a:pPr>
            <a:r>
              <a:rPr lang="en-US" dirty="0" smtClean="0"/>
              <a:t>Secure</a:t>
            </a:r>
          </a:p>
          <a:p>
            <a:pPr>
              <a:spcAft>
                <a:spcPct val="20000"/>
              </a:spcAft>
              <a:buClr>
                <a:srgbClr val="666699"/>
              </a:buClr>
            </a:pPr>
            <a:endParaRPr lang="en-US" dirty="0"/>
          </a:p>
          <a:p>
            <a:pPr eaLnBrk="1" hangingPunct="1"/>
            <a:endParaRPr lang="en-US" sz="2800" dirty="0" smtClean="0"/>
          </a:p>
        </p:txBody>
      </p:sp>
      <p:sp>
        <p:nvSpPr>
          <p:cNvPr id="2" name="Slide Number Placeholder 3"/>
          <p:cNvSpPr>
            <a:spLocks noGrp="1"/>
          </p:cNvSpPr>
          <p:nvPr>
            <p:ph type="sldNum" sz="quarter" idx="12"/>
          </p:nvPr>
        </p:nvSpPr>
        <p:spPr/>
        <p:txBody>
          <a:bodyPr/>
          <a:lstStyle/>
          <a:p>
            <a:pPr>
              <a:defRPr/>
            </a:pPr>
            <a:fld id="{DECCDDFC-8AA3-47E0-BB76-F19F082C6327}" type="slidenum">
              <a:rPr lang="en-US"/>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lstStyle/>
          <a:p>
            <a:r>
              <a:rPr lang="en-US" b="1" dirty="0"/>
              <a:t>Sample Hello world program </a:t>
            </a:r>
          </a:p>
        </p:txBody>
      </p:sp>
      <p:pic>
        <p:nvPicPr>
          <p:cNvPr id="13" name="Content Placeholder 12"/>
          <p:cNvPicPr>
            <a:picLocks noGrp="1" noChangeAspect="1"/>
          </p:cNvPicPr>
          <p:nvPr>
            <p:ph idx="1"/>
          </p:nvPr>
        </p:nvPicPr>
        <p:blipFill>
          <a:blip r:embed="rId2"/>
          <a:stretch>
            <a:fillRect/>
          </a:stretch>
        </p:blipFill>
        <p:spPr>
          <a:xfrm>
            <a:off x="642787" y="2616441"/>
            <a:ext cx="7858425" cy="2493480"/>
          </a:xfrm>
          <a:prstGeom prst="rect">
            <a:avLst/>
          </a:prstGeom>
        </p:spPr>
      </p:pic>
      <p:sp>
        <p:nvSpPr>
          <p:cNvPr id="4" name="Date Placeholder 3"/>
          <p:cNvSpPr>
            <a:spLocks noGrp="1"/>
          </p:cNvSpPr>
          <p:nvPr>
            <p:ph type="dt" sz="half" idx="10"/>
          </p:nvPr>
        </p:nvSpPr>
        <p:spPr/>
        <p:txBody>
          <a:bodyPr/>
          <a:lstStyle/>
          <a:p>
            <a:pPr>
              <a:defRPr/>
            </a:pPr>
            <a:fld id="{1098CD46-977E-4A77-A103-1C8158AE3191}"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21</a:t>
            </a:fld>
            <a:endParaRPr lang="en-US"/>
          </a:p>
        </p:txBody>
      </p:sp>
    </p:spTree>
    <p:extLst>
      <p:ext uri="{BB962C8B-B14F-4D97-AF65-F5344CB8AC3E}">
        <p14:creationId xmlns:p14="http://schemas.microsoft.com/office/powerpoint/2010/main" val="2727118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617538"/>
          </a:xfrm>
        </p:spPr>
        <p:txBody>
          <a:bodyPr/>
          <a:lstStyle/>
          <a:p>
            <a:r>
              <a:rPr lang="en-US" b="1" dirty="0" smtClean="0"/>
              <a:t>Basics of C#</a:t>
            </a:r>
            <a:endParaRPr lang="en-US" b="1" dirty="0"/>
          </a:p>
        </p:txBody>
      </p:sp>
      <p:sp>
        <p:nvSpPr>
          <p:cNvPr id="3" name="Content Placeholder 2"/>
          <p:cNvSpPr>
            <a:spLocks noGrp="1"/>
          </p:cNvSpPr>
          <p:nvPr>
            <p:ph idx="1"/>
          </p:nvPr>
        </p:nvSpPr>
        <p:spPr/>
        <p:txBody>
          <a:bodyPr/>
          <a:lstStyle/>
          <a:p>
            <a:r>
              <a:rPr lang="en-US" dirty="0" smtClean="0"/>
              <a:t>Identifier </a:t>
            </a:r>
          </a:p>
          <a:p>
            <a:r>
              <a:rPr lang="en-US" dirty="0" smtClean="0"/>
              <a:t>Keywords</a:t>
            </a:r>
          </a:p>
          <a:p>
            <a:r>
              <a:rPr lang="en-US" dirty="0" smtClean="0"/>
              <a:t>Operators</a:t>
            </a:r>
          </a:p>
          <a:p>
            <a:r>
              <a:rPr lang="en-US" dirty="0" smtClean="0"/>
              <a:t>Variables </a:t>
            </a:r>
          </a:p>
          <a:p>
            <a:r>
              <a:rPr lang="en-US" dirty="0" smtClean="0"/>
              <a:t>Literal</a:t>
            </a:r>
          </a:p>
          <a:p>
            <a:r>
              <a:rPr lang="en-US" dirty="0" smtClean="0"/>
              <a:t>Constant </a:t>
            </a:r>
          </a:p>
          <a:p>
            <a:r>
              <a:rPr lang="en-US" dirty="0" smtClean="0"/>
              <a:t>Expressions </a:t>
            </a:r>
          </a:p>
          <a:p>
            <a:r>
              <a:rPr lang="en-US" dirty="0" smtClean="0"/>
              <a:t>Declaring statement </a:t>
            </a:r>
          </a:p>
          <a:p>
            <a:r>
              <a:rPr lang="en-US" dirty="0" smtClean="0"/>
              <a:t>Executable statement </a:t>
            </a:r>
          </a:p>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77FAB997-D416-429C-8874-90D4614F4FF7}"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22</a:t>
            </a:fld>
            <a:endParaRPr lang="en-US"/>
          </a:p>
        </p:txBody>
      </p:sp>
    </p:spTree>
    <p:extLst>
      <p:ext uri="{BB962C8B-B14F-4D97-AF65-F5344CB8AC3E}">
        <p14:creationId xmlns:p14="http://schemas.microsoft.com/office/powerpoint/2010/main" val="3719424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662"/>
            <a:ext cx="8229600" cy="458789"/>
          </a:xfrm>
        </p:spPr>
        <p:txBody>
          <a:bodyPr/>
          <a:lstStyle/>
          <a:p>
            <a:r>
              <a:rPr lang="en-US" b="1" dirty="0" smtClean="0"/>
              <a:t>Creating console application </a:t>
            </a:r>
            <a:endParaRPr lang="en-US" b="1" dirty="0"/>
          </a:p>
        </p:txBody>
      </p:sp>
      <p:sp>
        <p:nvSpPr>
          <p:cNvPr id="3" name="Content Placeholder 2"/>
          <p:cNvSpPr>
            <a:spLocks noGrp="1"/>
          </p:cNvSpPr>
          <p:nvPr>
            <p:ph idx="1"/>
          </p:nvPr>
        </p:nvSpPr>
        <p:spPr>
          <a:xfrm>
            <a:off x="457200" y="1417638"/>
            <a:ext cx="8229600" cy="4708526"/>
          </a:xfrm>
        </p:spPr>
        <p:txBody>
          <a:bodyPr/>
          <a:lstStyle/>
          <a:p>
            <a:r>
              <a:rPr lang="en-US" sz="2400" dirty="0" smtClean="0"/>
              <a:t>Understanding System namespace</a:t>
            </a:r>
          </a:p>
          <a:p>
            <a:r>
              <a:rPr lang="en-US" sz="2400" dirty="0" smtClean="0"/>
              <a:t>Data types</a:t>
            </a:r>
          </a:p>
          <a:p>
            <a:r>
              <a:rPr lang="en-US" sz="1700" dirty="0" smtClean="0"/>
              <a:t>Boolean</a:t>
            </a:r>
          </a:p>
          <a:p>
            <a:pPr lvl="1">
              <a:buFont typeface="Wingdings" panose="05000000000000000000" pitchFamily="2" charset="2"/>
              <a:buChar char="ü"/>
            </a:pPr>
            <a:r>
              <a:rPr lang="en-US" sz="1700" dirty="0" smtClean="0"/>
              <a:t>Byte </a:t>
            </a:r>
          </a:p>
          <a:p>
            <a:pPr lvl="1">
              <a:buFont typeface="Wingdings" panose="05000000000000000000" pitchFamily="2" charset="2"/>
              <a:buChar char="ü"/>
            </a:pPr>
            <a:r>
              <a:rPr lang="en-US" sz="1700" dirty="0" smtClean="0"/>
              <a:t>Char</a:t>
            </a:r>
          </a:p>
          <a:p>
            <a:pPr lvl="1">
              <a:buFont typeface="Wingdings" panose="05000000000000000000" pitchFamily="2" charset="2"/>
              <a:buChar char="ü"/>
            </a:pPr>
            <a:r>
              <a:rPr lang="en-US" sz="1700" dirty="0" smtClean="0"/>
              <a:t>Date</a:t>
            </a:r>
          </a:p>
          <a:p>
            <a:pPr lvl="1">
              <a:buFont typeface="Wingdings" panose="05000000000000000000" pitchFamily="2" charset="2"/>
              <a:buChar char="ü"/>
            </a:pPr>
            <a:r>
              <a:rPr lang="en-US" sz="1700" dirty="0" smtClean="0"/>
              <a:t>Decimal</a:t>
            </a:r>
          </a:p>
          <a:p>
            <a:pPr lvl="1">
              <a:buFont typeface="Wingdings" panose="05000000000000000000" pitchFamily="2" charset="2"/>
              <a:buChar char="ü"/>
            </a:pPr>
            <a:r>
              <a:rPr lang="en-US" sz="1700" dirty="0" smtClean="0"/>
              <a:t>Double</a:t>
            </a:r>
          </a:p>
          <a:p>
            <a:pPr lvl="1">
              <a:buFont typeface="Wingdings" panose="05000000000000000000" pitchFamily="2" charset="2"/>
              <a:buChar char="ü"/>
            </a:pPr>
            <a:r>
              <a:rPr lang="en-US" sz="1700" dirty="0" smtClean="0"/>
              <a:t>Integer</a:t>
            </a:r>
          </a:p>
          <a:p>
            <a:pPr lvl="1">
              <a:buFont typeface="Wingdings" panose="05000000000000000000" pitchFamily="2" charset="2"/>
              <a:buChar char="ü"/>
            </a:pPr>
            <a:r>
              <a:rPr lang="en-US" sz="1700" dirty="0" smtClean="0"/>
              <a:t>Long</a:t>
            </a:r>
          </a:p>
          <a:p>
            <a:pPr lvl="1">
              <a:buFont typeface="Wingdings" panose="05000000000000000000" pitchFamily="2" charset="2"/>
              <a:buChar char="ü"/>
            </a:pPr>
            <a:r>
              <a:rPr lang="en-US" sz="1700" dirty="0" smtClean="0"/>
              <a:t>Object</a:t>
            </a:r>
            <a:endParaRPr lang="en-US" sz="1700" dirty="0"/>
          </a:p>
          <a:p>
            <a:r>
              <a:rPr lang="en-US" sz="2400" dirty="0"/>
              <a:t>Declaring variable and constant </a:t>
            </a:r>
          </a:p>
          <a:p>
            <a:pPr marL="342900" lvl="1" indent="0">
              <a:buNone/>
            </a:pPr>
            <a:endParaRPr lang="en-US" sz="1700" dirty="0" smtClean="0"/>
          </a:p>
          <a:p>
            <a:pPr lvl="1">
              <a:buFont typeface="Wingdings" panose="05000000000000000000" pitchFamily="2" charset="2"/>
              <a:buChar char="ü"/>
            </a:pPr>
            <a:endParaRPr lang="en-US" sz="1700" dirty="0" smtClean="0"/>
          </a:p>
          <a:p>
            <a:pPr marL="0" indent="0">
              <a:buNone/>
            </a:pPr>
            <a:r>
              <a:rPr lang="en-US" dirty="0" smtClean="0"/>
              <a:t>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pPr>
              <a:defRPr/>
            </a:pPr>
            <a:fld id="{F0DD3EA0-7CDC-4B96-B098-148EB0CD22AC}"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23</a:t>
            </a:fld>
            <a:endParaRPr lang="en-US"/>
          </a:p>
        </p:txBody>
      </p:sp>
    </p:spTree>
    <p:extLst>
      <p:ext uri="{BB962C8B-B14F-4D97-AF65-F5344CB8AC3E}">
        <p14:creationId xmlns:p14="http://schemas.microsoft.com/office/powerpoint/2010/main" val="595884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388"/>
            <a:ext cx="8229600" cy="603250"/>
          </a:xfrm>
        </p:spPr>
        <p:txBody>
          <a:bodyPr/>
          <a:lstStyle/>
          <a:p>
            <a:r>
              <a:rPr lang="en-US" b="1" dirty="0"/>
              <a:t>Most commonly used namespace </a:t>
            </a:r>
          </a:p>
        </p:txBody>
      </p:sp>
      <p:sp>
        <p:nvSpPr>
          <p:cNvPr id="3" name="Content Placeholder 2"/>
          <p:cNvSpPr>
            <a:spLocks noGrp="1"/>
          </p:cNvSpPr>
          <p:nvPr>
            <p:ph idx="1"/>
          </p:nvPr>
        </p:nvSpPr>
        <p:spPr>
          <a:xfrm>
            <a:off x="457200" y="1417638"/>
            <a:ext cx="8229600" cy="4708525"/>
          </a:xfrm>
        </p:spPr>
        <p:txBody>
          <a:bodyPr/>
          <a:lstStyle/>
          <a:p>
            <a:r>
              <a:rPr lang="en-US" dirty="0"/>
              <a:t>using System;</a:t>
            </a:r>
          </a:p>
          <a:p>
            <a:r>
              <a:rPr lang="en-US" dirty="0"/>
              <a:t>using </a:t>
            </a:r>
            <a:r>
              <a:rPr lang="en-US" dirty="0" err="1"/>
              <a:t>System.Collections.Generic</a:t>
            </a:r>
            <a:r>
              <a:rPr lang="en-US" dirty="0" smtClean="0"/>
              <a:t>;</a:t>
            </a:r>
            <a:endParaRPr lang="en-US" dirty="0"/>
          </a:p>
          <a:p>
            <a:r>
              <a:rPr lang="en-US" dirty="0"/>
              <a:t>using </a:t>
            </a:r>
            <a:r>
              <a:rPr lang="en-US" dirty="0" err="1"/>
              <a:t>System.Data</a:t>
            </a:r>
            <a:r>
              <a:rPr lang="en-US" dirty="0"/>
              <a:t>;</a:t>
            </a:r>
          </a:p>
          <a:p>
            <a:r>
              <a:rPr lang="en-US" dirty="0"/>
              <a:t>using </a:t>
            </a:r>
            <a:r>
              <a:rPr lang="en-US" dirty="0" err="1"/>
              <a:t>System.Drawing</a:t>
            </a:r>
            <a:r>
              <a:rPr lang="en-US" dirty="0"/>
              <a:t>;</a:t>
            </a:r>
          </a:p>
          <a:p>
            <a:r>
              <a:rPr lang="en-US" dirty="0"/>
              <a:t>using </a:t>
            </a:r>
            <a:r>
              <a:rPr lang="en-US" dirty="0" err="1"/>
              <a:t>System.Linq</a:t>
            </a:r>
            <a:r>
              <a:rPr lang="en-US" dirty="0"/>
              <a:t>;</a:t>
            </a:r>
          </a:p>
          <a:p>
            <a:r>
              <a:rPr lang="en-US" dirty="0"/>
              <a:t>using </a:t>
            </a:r>
            <a:r>
              <a:rPr lang="en-US" dirty="0" err="1"/>
              <a:t>System.Text</a:t>
            </a:r>
            <a:r>
              <a:rPr lang="en-US" dirty="0"/>
              <a:t>;</a:t>
            </a:r>
          </a:p>
          <a:p>
            <a:r>
              <a:rPr lang="en-US" dirty="0"/>
              <a:t>using </a:t>
            </a:r>
            <a:r>
              <a:rPr lang="en-US" dirty="0" err="1"/>
              <a:t>System.Windows.Forms</a:t>
            </a:r>
            <a:r>
              <a:rPr lang="en-US" dirty="0"/>
              <a:t>;</a:t>
            </a:r>
          </a:p>
          <a:p>
            <a:r>
              <a:rPr lang="en-US" dirty="0"/>
              <a:t>using </a:t>
            </a:r>
            <a:r>
              <a:rPr lang="en-US" dirty="0" err="1"/>
              <a:t>System.Data.SqlClient</a:t>
            </a:r>
            <a:r>
              <a:rPr lang="en-US" dirty="0"/>
              <a:t>;</a:t>
            </a:r>
          </a:p>
          <a:p>
            <a:endParaRPr lang="en-US" dirty="0"/>
          </a:p>
        </p:txBody>
      </p:sp>
      <p:sp>
        <p:nvSpPr>
          <p:cNvPr id="4" name="Date Placeholder 3"/>
          <p:cNvSpPr>
            <a:spLocks noGrp="1"/>
          </p:cNvSpPr>
          <p:nvPr>
            <p:ph type="dt" sz="half" idx="10"/>
          </p:nvPr>
        </p:nvSpPr>
        <p:spPr/>
        <p:txBody>
          <a:bodyPr/>
          <a:lstStyle/>
          <a:p>
            <a:pPr>
              <a:defRPr/>
            </a:pPr>
            <a:fld id="{CEAA312C-0CB5-4796-A8D4-DB1D3D3BEFB8}"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24</a:t>
            </a:fld>
            <a:endParaRPr lang="en-US"/>
          </a:p>
        </p:txBody>
      </p:sp>
    </p:spTree>
    <p:extLst>
      <p:ext uri="{BB962C8B-B14F-4D97-AF65-F5344CB8AC3E}">
        <p14:creationId xmlns:p14="http://schemas.microsoft.com/office/powerpoint/2010/main" val="3462307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500063"/>
            <a:ext cx="8386762" cy="6221413"/>
          </a:xfrm>
        </p:spPr>
      </p:pic>
      <p:sp>
        <p:nvSpPr>
          <p:cNvPr id="4" name="Date Placeholder 3"/>
          <p:cNvSpPr>
            <a:spLocks noGrp="1"/>
          </p:cNvSpPr>
          <p:nvPr>
            <p:ph type="dt" sz="half" idx="10"/>
          </p:nvPr>
        </p:nvSpPr>
        <p:spPr/>
        <p:txBody>
          <a:bodyPr/>
          <a:lstStyle/>
          <a:p>
            <a:pPr>
              <a:defRPr/>
            </a:pPr>
            <a:fld id="{3D499C83-DF15-4D22-8EC5-34ABDFA1FD7B}"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25</a:t>
            </a:fld>
            <a:endParaRPr lang="en-US"/>
          </a:p>
        </p:txBody>
      </p:sp>
    </p:spTree>
    <p:extLst>
      <p:ext uri="{BB962C8B-B14F-4D97-AF65-F5344CB8AC3E}">
        <p14:creationId xmlns:p14="http://schemas.microsoft.com/office/powerpoint/2010/main" val="3348094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471488"/>
            <a:ext cx="8686800" cy="6129337"/>
          </a:xfrm>
        </p:spPr>
      </p:pic>
      <p:sp>
        <p:nvSpPr>
          <p:cNvPr id="4" name="Date Placeholder 3"/>
          <p:cNvSpPr>
            <a:spLocks noGrp="1"/>
          </p:cNvSpPr>
          <p:nvPr>
            <p:ph type="dt" sz="half" idx="10"/>
          </p:nvPr>
        </p:nvSpPr>
        <p:spPr/>
        <p:txBody>
          <a:bodyPr/>
          <a:lstStyle/>
          <a:p>
            <a:pPr>
              <a:defRPr/>
            </a:pPr>
            <a:fld id="{4BC751AB-6C90-4222-9346-AE04A62F1DCC}"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26</a:t>
            </a:fld>
            <a:endParaRPr lang="en-US"/>
          </a:p>
        </p:txBody>
      </p:sp>
    </p:spTree>
    <p:extLst>
      <p:ext uri="{BB962C8B-B14F-4D97-AF65-F5344CB8AC3E}">
        <p14:creationId xmlns:p14="http://schemas.microsoft.com/office/powerpoint/2010/main" val="1610556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70" name="Rectangle 14"/>
          <p:cNvSpPr>
            <a:spLocks noGrp="1" noChangeArrowheads="1"/>
          </p:cNvSpPr>
          <p:nvPr>
            <p:ph type="ctrTitle"/>
          </p:nvPr>
        </p:nvSpPr>
        <p:spPr/>
        <p:txBody>
          <a:bodyPr/>
          <a:lstStyle/>
          <a:p>
            <a:r>
              <a:rPr lang="en-US"/>
              <a:t>Introduction to C</a:t>
            </a:r>
            <a:r>
              <a:rPr lang="en-US" baseline="40000"/>
              <a:t>#</a:t>
            </a:r>
            <a:endParaRPr lang="en-US"/>
          </a:p>
        </p:txBody>
      </p:sp>
      <p:sp>
        <p:nvSpPr>
          <p:cNvPr id="2" name="Subtitle 1"/>
          <p:cNvSpPr>
            <a:spLocks noGrp="1"/>
          </p:cNvSpPr>
          <p:nvPr>
            <p:ph type="subTitle" idx="1"/>
          </p:nvPr>
        </p:nvSpPr>
        <p:spPr/>
        <p:txBody>
          <a:bodyPr/>
          <a:lstStyle/>
          <a:p>
            <a:endParaRPr lang="en-US"/>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70" name="Rectangle 1030"/>
          <p:cNvSpPr>
            <a:spLocks noGrp="1" noChangeArrowheads="1"/>
          </p:cNvSpPr>
          <p:nvPr>
            <p:ph type="title"/>
          </p:nvPr>
        </p:nvSpPr>
        <p:spPr/>
        <p:txBody>
          <a:bodyPr/>
          <a:lstStyle/>
          <a:p>
            <a:r>
              <a:rPr lang="en-GB" dirty="0" smtClean="0"/>
              <a:t/>
            </a:r>
            <a:br>
              <a:rPr lang="en-GB" dirty="0" smtClean="0"/>
            </a:br>
            <a:r>
              <a:rPr lang="en-GB" dirty="0" smtClean="0"/>
              <a:t>Prerequisites</a:t>
            </a:r>
            <a:endParaRPr lang="en-GB" dirty="0"/>
          </a:p>
        </p:txBody>
      </p:sp>
      <p:sp>
        <p:nvSpPr>
          <p:cNvPr id="548871" name="Rectangle 1031"/>
          <p:cNvSpPr>
            <a:spLocks noGrp="1" noChangeArrowheads="1"/>
          </p:cNvSpPr>
          <p:nvPr>
            <p:ph type="body" idx="1"/>
          </p:nvPr>
        </p:nvSpPr>
        <p:spPr/>
        <p:txBody>
          <a:bodyPr/>
          <a:lstStyle/>
          <a:p>
            <a:r>
              <a:rPr lang="en-GB" dirty="0"/>
              <a:t>This module assumes that you understand the fundamentals of</a:t>
            </a:r>
          </a:p>
          <a:p>
            <a:pPr lvl="1"/>
            <a:r>
              <a:rPr lang="en-GB" dirty="0"/>
              <a:t>Programming</a:t>
            </a:r>
          </a:p>
          <a:p>
            <a:pPr lvl="2"/>
            <a:r>
              <a:rPr lang="en-GB" dirty="0"/>
              <a:t>Variables, statements, functions, loops, etc.</a:t>
            </a:r>
          </a:p>
          <a:p>
            <a:pPr lvl="1"/>
            <a:r>
              <a:rPr lang="en-GB" dirty="0"/>
              <a:t>Object-oriented programming </a:t>
            </a:r>
          </a:p>
          <a:p>
            <a:pPr lvl="2"/>
            <a:r>
              <a:rPr lang="en-GB" dirty="0"/>
              <a:t>Classes, inheritance, polymorphism, </a:t>
            </a:r>
            <a:br>
              <a:rPr lang="en-GB" dirty="0"/>
            </a:br>
            <a:r>
              <a:rPr lang="en-GB" dirty="0"/>
              <a:t>members, etc.</a:t>
            </a:r>
          </a:p>
          <a:p>
            <a:pPr lvl="2"/>
            <a:r>
              <a:rPr lang="en-GB" dirty="0"/>
              <a:t>C++ or Java</a:t>
            </a:r>
          </a:p>
        </p:txBody>
      </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4" name="Rectangle 6"/>
          <p:cNvSpPr>
            <a:spLocks noGrp="1" noChangeArrowheads="1"/>
          </p:cNvSpPr>
          <p:nvPr>
            <p:ph type="title"/>
          </p:nvPr>
        </p:nvSpPr>
        <p:spPr/>
        <p:txBody>
          <a:bodyPr/>
          <a:lstStyle/>
          <a:p>
            <a:r>
              <a:rPr lang="en-US"/>
              <a:t>Learning Objectives</a:t>
            </a:r>
          </a:p>
        </p:txBody>
      </p:sp>
      <p:sp>
        <p:nvSpPr>
          <p:cNvPr id="544775" name="Rectangle 7"/>
          <p:cNvSpPr>
            <a:spLocks noGrp="1" noChangeArrowheads="1"/>
          </p:cNvSpPr>
          <p:nvPr>
            <p:ph type="body" idx="1"/>
          </p:nvPr>
        </p:nvSpPr>
        <p:spPr/>
        <p:txBody>
          <a:bodyPr/>
          <a:lstStyle/>
          <a:p>
            <a:r>
              <a:rPr lang="en-US"/>
              <a:t>C# design goals</a:t>
            </a:r>
          </a:p>
          <a:p>
            <a:r>
              <a:rPr lang="en-US"/>
              <a:t>Fundamentals of the C# language</a:t>
            </a:r>
          </a:p>
          <a:p>
            <a:pPr lvl="1"/>
            <a:r>
              <a:rPr lang="en-US"/>
              <a:t>Types, program structure, statements, operators</a:t>
            </a:r>
          </a:p>
          <a:p>
            <a:r>
              <a:rPr lang="en-US"/>
              <a:t>Be able to begin writing and debugging C# programs</a:t>
            </a:r>
          </a:p>
          <a:p>
            <a:pPr lvl="1"/>
            <a:r>
              <a:rPr lang="en-US"/>
              <a:t>Using the .NET Framework SDK</a:t>
            </a:r>
          </a:p>
          <a:p>
            <a:pPr lvl="1"/>
            <a:r>
              <a:rPr lang="en-US"/>
              <a:t>Using Visual Studio.NET</a:t>
            </a:r>
          </a:p>
          <a:p>
            <a:r>
              <a:rPr lang="en-US"/>
              <a:t>Be able to write individual C# methods</a:t>
            </a:r>
          </a:p>
          <a:p>
            <a:pPr lvl="1"/>
            <a:endParaRPr lang="en-US"/>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457200" y="6356350"/>
            <a:ext cx="2133600" cy="365125"/>
          </a:xfrm>
        </p:spPr>
        <p:txBody>
          <a:bodyPr/>
          <a:lstStyle/>
          <a:p>
            <a:pPr algn="l">
              <a:defRPr/>
            </a:pPr>
            <a:fld id="{DC688F9B-9F26-45D7-A520-4C37587DC076}" type="slidenum">
              <a:rPr lang="en-US" smtClean="0"/>
              <a:pPr algn="l">
                <a:defRPr/>
              </a:pPr>
              <a:t>3</a:t>
            </a:fld>
            <a:endParaRPr lang="en-US" smtClean="0"/>
          </a:p>
        </p:txBody>
      </p:sp>
      <p:sp>
        <p:nvSpPr>
          <p:cNvPr id="218114" name="Rectangle 2"/>
          <p:cNvSpPr>
            <a:spLocks noGrp="1" noChangeArrowheads="1"/>
          </p:cNvSpPr>
          <p:nvPr>
            <p:ph type="title"/>
          </p:nvPr>
        </p:nvSpPr>
        <p:spPr>
          <a:xfrm>
            <a:off x="0" y="398463"/>
            <a:ext cx="7119938" cy="701675"/>
          </a:xfrm>
        </p:spPr>
        <p:txBody>
          <a:bodyPr/>
          <a:lstStyle/>
          <a:p>
            <a:pPr eaLnBrk="1" hangingPunct="1"/>
            <a:r>
              <a:rPr lang="en-US" dirty="0" smtClean="0"/>
              <a:t/>
            </a:r>
            <a:br>
              <a:rPr lang="en-US" dirty="0" smtClean="0"/>
            </a:br>
            <a:r>
              <a:rPr lang="en-US" dirty="0" smtClean="0"/>
              <a:t> </a:t>
            </a:r>
            <a:r>
              <a:rPr lang="en-US" b="1" dirty="0" smtClean="0"/>
              <a:t>What is .NET  ?</a:t>
            </a:r>
          </a:p>
        </p:txBody>
      </p:sp>
      <p:sp>
        <p:nvSpPr>
          <p:cNvPr id="218115" name="Rectangle 3"/>
          <p:cNvSpPr>
            <a:spLocks noGrp="1" noChangeArrowheads="1"/>
          </p:cNvSpPr>
          <p:nvPr>
            <p:ph type="body" idx="1"/>
          </p:nvPr>
        </p:nvSpPr>
        <p:spPr>
          <a:xfrm>
            <a:off x="220663" y="1376363"/>
            <a:ext cx="8545512" cy="4972050"/>
          </a:xfrm>
        </p:spPr>
        <p:txBody>
          <a:bodyPr/>
          <a:lstStyle/>
          <a:p>
            <a:pPr eaLnBrk="1" hangingPunct="1">
              <a:lnSpc>
                <a:spcPct val="110000"/>
              </a:lnSpc>
              <a:buFont typeface="Wingdings" pitchFamily="2" charset="2"/>
              <a:buNone/>
            </a:pPr>
            <a:r>
              <a:rPr lang="en-US" sz="2600" b="1" dirty="0" smtClean="0">
                <a:solidFill>
                  <a:schemeClr val="folHlink"/>
                </a:solidFill>
                <a:latin typeface="Courier New" pitchFamily="49" charset="0"/>
                <a:cs typeface="Courier New" pitchFamily="49" charset="0"/>
              </a:rPr>
              <a:t>Microsoft.NET is a Framework</a:t>
            </a:r>
          </a:p>
          <a:p>
            <a:pPr lvl="1" algn="just" eaLnBrk="1" hangingPunct="1"/>
            <a:r>
              <a:rPr lang="en-US" sz="2400" dirty="0" smtClean="0"/>
              <a:t>Microsoft  .NET is a Framework which provides a common platform to Execute or, Run the applications developed in various programming languages.</a:t>
            </a:r>
          </a:p>
          <a:p>
            <a:pPr lvl="1" algn="just" eaLnBrk="1" hangingPunct="1"/>
            <a:endParaRPr lang="en-US" sz="2400" dirty="0" smtClean="0"/>
          </a:p>
          <a:p>
            <a:pPr lvl="1" eaLnBrk="1" hangingPunct="1"/>
            <a:r>
              <a:rPr lang="en-US" sz="2400" dirty="0" smtClean="0"/>
              <a:t>The main intention was to bridge the gap in </a:t>
            </a:r>
            <a:r>
              <a:rPr lang="en-US" sz="2400" b="1" dirty="0" smtClean="0">
                <a:solidFill>
                  <a:schemeClr val="folHlink"/>
                </a:solidFill>
                <a:latin typeface="Courier New" pitchFamily="49" charset="0"/>
                <a:cs typeface="Courier New" pitchFamily="49" charset="0"/>
              </a:rPr>
              <a:t>interoperability</a:t>
            </a:r>
            <a:r>
              <a:rPr lang="en-US" sz="2400" dirty="0" smtClean="0"/>
              <a:t> between services of various programming languages.</a:t>
            </a:r>
          </a:p>
          <a:p>
            <a:pPr lvl="1" eaLnBrk="1" hangingPunct="1"/>
            <a:endParaRPr lang="en-US" sz="2400" dirty="0" smtClean="0"/>
          </a:p>
          <a:p>
            <a:pPr eaLnBrk="1" hangingPunct="1">
              <a:lnSpc>
                <a:spcPct val="110000"/>
              </a:lnSpc>
            </a:pPr>
            <a:endParaRPr lang="en-US" sz="2600" dirty="0" smtClean="0"/>
          </a:p>
          <a:p>
            <a:pPr eaLnBrk="1" hangingPunct="1">
              <a:lnSpc>
                <a:spcPct val="110000"/>
              </a:lnSpc>
            </a:pPr>
            <a:endParaRPr lang="en-US" sz="2600" b="1" dirty="0" smtClean="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2" name="Rectangle 6"/>
          <p:cNvSpPr>
            <a:spLocks noGrp="1" noChangeArrowheads="1"/>
          </p:cNvSpPr>
          <p:nvPr>
            <p:ph type="title"/>
          </p:nvPr>
        </p:nvSpPr>
        <p:spPr/>
        <p:txBody>
          <a:bodyPr/>
          <a:lstStyle/>
          <a:p>
            <a:r>
              <a:rPr lang="en-US" dirty="0"/>
              <a:t>Hello World</a:t>
            </a:r>
          </a:p>
        </p:txBody>
      </p:sp>
      <p:sp>
        <p:nvSpPr>
          <p:cNvPr id="726019" name="Text Box 3"/>
          <p:cNvSpPr txBox="1">
            <a:spLocks noChangeArrowheads="1"/>
          </p:cNvSpPr>
          <p:nvPr/>
        </p:nvSpPr>
        <p:spPr bwMode="auto">
          <a:xfrm>
            <a:off x="685800" y="2455863"/>
            <a:ext cx="7848600" cy="24828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90000"/>
              </a:lnSpc>
            </a:pPr>
            <a:r>
              <a:rPr lang="en-US" dirty="0"/>
              <a:t>using System;</a:t>
            </a:r>
          </a:p>
          <a:p>
            <a:pPr>
              <a:lnSpc>
                <a:spcPct val="90000"/>
              </a:lnSpc>
            </a:pPr>
            <a:endParaRPr lang="en-US" dirty="0"/>
          </a:p>
          <a:p>
            <a:pPr>
              <a:lnSpc>
                <a:spcPct val="90000"/>
              </a:lnSpc>
            </a:pPr>
            <a:r>
              <a:rPr lang="en-US" dirty="0"/>
              <a:t>class Hello {</a:t>
            </a:r>
          </a:p>
          <a:p>
            <a:pPr>
              <a:lnSpc>
                <a:spcPct val="90000"/>
              </a:lnSpc>
            </a:pPr>
            <a:r>
              <a:rPr lang="en-US" dirty="0"/>
              <a:t>   static void Main( ) {</a:t>
            </a:r>
          </a:p>
          <a:p>
            <a:pPr>
              <a:lnSpc>
                <a:spcPct val="90000"/>
              </a:lnSpc>
            </a:pPr>
            <a:r>
              <a:rPr lang="en-US" dirty="0"/>
              <a:t>      </a:t>
            </a:r>
            <a:r>
              <a:rPr lang="en-US" dirty="0" err="1"/>
              <a:t>Console.WriteLine</a:t>
            </a:r>
            <a:r>
              <a:rPr lang="en-US" dirty="0"/>
              <a:t>("Hello world");</a:t>
            </a:r>
          </a:p>
          <a:p>
            <a:pPr>
              <a:lnSpc>
                <a:spcPct val="90000"/>
              </a:lnSpc>
            </a:pPr>
            <a:r>
              <a:rPr lang="en-US" dirty="0"/>
              <a:t>	</a:t>
            </a:r>
            <a:r>
              <a:rPr lang="en-US" dirty="0" err="1"/>
              <a:t>Console.ReadLine</a:t>
            </a:r>
            <a:r>
              <a:rPr lang="en-US" dirty="0"/>
              <a:t>();  // Hit enter to finish</a:t>
            </a:r>
          </a:p>
          <a:p>
            <a:pPr>
              <a:lnSpc>
                <a:spcPct val="90000"/>
              </a:lnSpc>
            </a:pPr>
            <a:r>
              <a:rPr lang="en-US" dirty="0"/>
              <a:t>   }</a:t>
            </a:r>
          </a:p>
          <a:p>
            <a:pPr>
              <a:lnSpc>
                <a:spcPct val="90000"/>
              </a:lnSpc>
            </a:pPr>
            <a:r>
              <a:rPr lang="en-US" dirty="0"/>
              <a:t>}</a:t>
            </a: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26" name="Rectangle 10"/>
          <p:cNvSpPr>
            <a:spLocks noGrp="1" noChangeArrowheads="1"/>
          </p:cNvSpPr>
          <p:nvPr>
            <p:ph type="title"/>
          </p:nvPr>
        </p:nvSpPr>
        <p:spPr/>
        <p:txBody>
          <a:bodyPr/>
          <a:lstStyle/>
          <a:p>
            <a:r>
              <a:rPr lang="en-US"/>
              <a:t>Agenda</a:t>
            </a:r>
          </a:p>
        </p:txBody>
      </p:sp>
      <p:sp>
        <p:nvSpPr>
          <p:cNvPr id="1161227" name="Rectangle 11"/>
          <p:cNvSpPr>
            <a:spLocks noGrp="1" noChangeArrowheads="1"/>
          </p:cNvSpPr>
          <p:nvPr>
            <p:ph type="body" idx="1"/>
          </p:nvPr>
        </p:nvSpPr>
        <p:spPr/>
        <p:txBody>
          <a:bodyPr/>
          <a:lstStyle/>
          <a:p>
            <a:r>
              <a:rPr lang="en-US"/>
              <a:t>Hello World</a:t>
            </a:r>
          </a:p>
          <a:p>
            <a:pPr>
              <a:buClr>
                <a:schemeClr val="folHlink"/>
              </a:buClr>
            </a:pPr>
            <a:r>
              <a:rPr lang="en-US" b="1">
                <a:solidFill>
                  <a:schemeClr val="folHlink"/>
                </a:solidFill>
              </a:rPr>
              <a:t>Design Goals of C#</a:t>
            </a:r>
          </a:p>
          <a:p>
            <a:r>
              <a:rPr lang="en-US"/>
              <a:t>Types</a:t>
            </a:r>
          </a:p>
          <a:p>
            <a:r>
              <a:rPr lang="en-US"/>
              <a:t>Program Structure</a:t>
            </a:r>
          </a:p>
          <a:p>
            <a:r>
              <a:rPr lang="en-US"/>
              <a:t>Statements</a:t>
            </a:r>
          </a:p>
          <a:p>
            <a:r>
              <a:rPr lang="en-US"/>
              <a:t>Operators</a:t>
            </a:r>
          </a:p>
          <a:p>
            <a:r>
              <a:rPr lang="en-US"/>
              <a:t>Using Visual Studio.NET</a:t>
            </a:r>
          </a:p>
          <a:p>
            <a:r>
              <a:rPr lang="en-US"/>
              <a:t>Using the .NET Framework SDK </a:t>
            </a:r>
          </a:p>
        </p:txBody>
      </p:sp>
    </p:spTree>
  </p:cSld>
  <p:clrMapOvr>
    <a:masterClrMapping/>
  </p:clrMapOvr>
  <p:transition spd="med">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42" name="Rectangle 14"/>
          <p:cNvSpPr>
            <a:spLocks noGrp="1" noChangeArrowheads="1"/>
          </p:cNvSpPr>
          <p:nvPr>
            <p:ph type="title"/>
          </p:nvPr>
        </p:nvSpPr>
        <p:spPr/>
        <p:txBody>
          <a:bodyPr/>
          <a:lstStyle/>
          <a:p>
            <a:r>
              <a:rPr lang="en-US"/>
              <a:t>Design Goals of C#</a:t>
            </a:r>
            <a:br>
              <a:rPr lang="en-US"/>
            </a:br>
            <a:r>
              <a:rPr lang="en-US" sz="3200"/>
              <a:t>The Big Ideas</a:t>
            </a:r>
          </a:p>
        </p:txBody>
      </p:sp>
      <p:sp>
        <p:nvSpPr>
          <p:cNvPr id="585743" name="Rectangle 15"/>
          <p:cNvSpPr>
            <a:spLocks noGrp="1" noChangeArrowheads="1"/>
          </p:cNvSpPr>
          <p:nvPr>
            <p:ph type="body" idx="1"/>
          </p:nvPr>
        </p:nvSpPr>
        <p:spPr/>
        <p:txBody>
          <a:bodyPr/>
          <a:lstStyle/>
          <a:p>
            <a:r>
              <a:rPr lang="en-US"/>
              <a:t>Component-orientation</a:t>
            </a:r>
          </a:p>
          <a:p>
            <a:r>
              <a:rPr lang="en-US"/>
              <a:t>Everything is an object</a:t>
            </a:r>
          </a:p>
          <a:p>
            <a:r>
              <a:rPr lang="en-US"/>
              <a:t>Robust and durable software</a:t>
            </a:r>
          </a:p>
          <a:p>
            <a:r>
              <a:rPr lang="en-US"/>
              <a:t>Preserving your investment</a:t>
            </a:r>
          </a:p>
        </p:txBody>
      </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8" name="Rectangle 12"/>
          <p:cNvSpPr>
            <a:spLocks noGrp="1" noChangeArrowheads="1"/>
          </p:cNvSpPr>
          <p:nvPr>
            <p:ph type="title"/>
          </p:nvPr>
        </p:nvSpPr>
        <p:spPr/>
        <p:txBody>
          <a:bodyPr/>
          <a:lstStyle/>
          <a:p>
            <a:r>
              <a:rPr lang="en-US"/>
              <a:t>Design Goals of C# </a:t>
            </a:r>
            <a:br>
              <a:rPr lang="en-US"/>
            </a:br>
            <a:r>
              <a:rPr lang="en-US" sz="3200"/>
              <a:t>Component-Orientation</a:t>
            </a:r>
          </a:p>
        </p:txBody>
      </p:sp>
      <p:sp>
        <p:nvSpPr>
          <p:cNvPr id="587789" name="Rectangle 13"/>
          <p:cNvSpPr>
            <a:spLocks noGrp="1" noChangeArrowheads="1"/>
          </p:cNvSpPr>
          <p:nvPr>
            <p:ph type="body" idx="1"/>
          </p:nvPr>
        </p:nvSpPr>
        <p:spPr/>
        <p:txBody>
          <a:bodyPr/>
          <a:lstStyle/>
          <a:p>
            <a:pPr>
              <a:lnSpc>
                <a:spcPct val="90000"/>
              </a:lnSpc>
            </a:pPr>
            <a:r>
              <a:rPr lang="en-US" dirty="0"/>
              <a:t>C# is the first “Component-Oriented” language in the C/C++ family</a:t>
            </a:r>
          </a:p>
          <a:p>
            <a:pPr>
              <a:lnSpc>
                <a:spcPct val="90000"/>
              </a:lnSpc>
            </a:pPr>
            <a:r>
              <a:rPr lang="en-US" dirty="0"/>
              <a:t>What is a component?</a:t>
            </a:r>
          </a:p>
          <a:p>
            <a:pPr lvl="1">
              <a:lnSpc>
                <a:spcPct val="90000"/>
              </a:lnSpc>
            </a:pPr>
            <a:r>
              <a:rPr lang="en-US" dirty="0"/>
              <a:t>An independent module of reuse and deployment</a:t>
            </a:r>
          </a:p>
          <a:p>
            <a:pPr lvl="1">
              <a:lnSpc>
                <a:spcPct val="90000"/>
              </a:lnSpc>
            </a:pPr>
            <a:r>
              <a:rPr lang="en-US" dirty="0"/>
              <a:t>Coarser-grained than objects </a:t>
            </a:r>
            <a:br>
              <a:rPr lang="en-US" dirty="0"/>
            </a:br>
            <a:r>
              <a:rPr lang="en-US" dirty="0"/>
              <a:t>(objects are language-level constructs)</a:t>
            </a:r>
          </a:p>
          <a:p>
            <a:pPr lvl="1">
              <a:lnSpc>
                <a:spcPct val="90000"/>
              </a:lnSpc>
            </a:pPr>
            <a:r>
              <a:rPr lang="en-US" dirty="0"/>
              <a:t>Includes multiple classes</a:t>
            </a:r>
          </a:p>
          <a:p>
            <a:pPr lvl="1">
              <a:lnSpc>
                <a:spcPct val="90000"/>
              </a:lnSpc>
            </a:pPr>
            <a:r>
              <a:rPr lang="en-US" dirty="0"/>
              <a:t>Often language-independent</a:t>
            </a:r>
          </a:p>
          <a:p>
            <a:pPr lvl="1">
              <a:lnSpc>
                <a:spcPct val="90000"/>
              </a:lnSpc>
            </a:pPr>
            <a:r>
              <a:rPr lang="en-US" dirty="0"/>
              <a:t>In general, component writer and user don’t know each other, don’t work for the same company, and don’t use the same language</a:t>
            </a:r>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24" name="Rectangle 2056"/>
          <p:cNvSpPr>
            <a:spLocks noGrp="1" noChangeArrowheads="1"/>
          </p:cNvSpPr>
          <p:nvPr>
            <p:ph type="title"/>
          </p:nvPr>
        </p:nvSpPr>
        <p:spPr/>
        <p:txBody>
          <a:bodyPr/>
          <a:lstStyle/>
          <a:p>
            <a:r>
              <a:rPr lang="en-US"/>
              <a:t>Design Goals of C# </a:t>
            </a:r>
            <a:br>
              <a:rPr lang="en-US"/>
            </a:br>
            <a:r>
              <a:rPr lang="en-US" sz="3200"/>
              <a:t>Component-Orientation</a:t>
            </a:r>
          </a:p>
        </p:txBody>
      </p:sp>
      <p:sp>
        <p:nvSpPr>
          <p:cNvPr id="879625" name="Rectangle 2057"/>
          <p:cNvSpPr>
            <a:spLocks noGrp="1" noChangeArrowheads="1"/>
          </p:cNvSpPr>
          <p:nvPr>
            <p:ph type="body" idx="1"/>
          </p:nvPr>
        </p:nvSpPr>
        <p:spPr/>
        <p:txBody>
          <a:bodyPr/>
          <a:lstStyle/>
          <a:p>
            <a:r>
              <a:rPr lang="en-US"/>
              <a:t>Component concepts are first class</a:t>
            </a:r>
          </a:p>
          <a:p>
            <a:pPr lvl="1"/>
            <a:r>
              <a:rPr lang="en-US"/>
              <a:t>Properties, methods, events</a:t>
            </a:r>
          </a:p>
          <a:p>
            <a:pPr lvl="1"/>
            <a:r>
              <a:rPr lang="en-US"/>
              <a:t>Design-time and run-time attributes</a:t>
            </a:r>
          </a:p>
          <a:p>
            <a:pPr lvl="1"/>
            <a:r>
              <a:rPr lang="en-US"/>
              <a:t>Integrated documentation using XML</a:t>
            </a:r>
          </a:p>
          <a:p>
            <a:r>
              <a:rPr lang="en-US"/>
              <a:t>Enables “one-stop programming”</a:t>
            </a:r>
          </a:p>
          <a:p>
            <a:pPr lvl="1"/>
            <a:r>
              <a:rPr lang="en-US"/>
              <a:t>No header files, IDL, etc.</a:t>
            </a:r>
          </a:p>
          <a:p>
            <a:pPr lvl="1"/>
            <a:r>
              <a:rPr lang="en-US"/>
              <a:t>Can be embedded in ASP pages</a:t>
            </a:r>
          </a:p>
          <a:p>
            <a:endParaRPr lang="en-US"/>
          </a:p>
        </p:txBody>
      </p:sp>
    </p:spTree>
  </p:cSld>
  <p:clrMapOvr>
    <a:masterClrMapping/>
  </p:clrMapOvr>
  <p:transition spd="med">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38" name="Rectangle 14"/>
          <p:cNvSpPr>
            <a:spLocks noGrp="1" noChangeArrowheads="1"/>
          </p:cNvSpPr>
          <p:nvPr>
            <p:ph type="title"/>
          </p:nvPr>
        </p:nvSpPr>
        <p:spPr/>
        <p:txBody>
          <a:bodyPr/>
          <a:lstStyle/>
          <a:p>
            <a:r>
              <a:rPr lang="en-US"/>
              <a:t>Design Goals of C# </a:t>
            </a:r>
            <a:br>
              <a:rPr lang="en-US"/>
            </a:br>
            <a:r>
              <a:rPr lang="en-US" sz="3200"/>
              <a:t>Everything is an Object</a:t>
            </a:r>
          </a:p>
        </p:txBody>
      </p:sp>
      <p:sp>
        <p:nvSpPr>
          <p:cNvPr id="589839" name="Rectangle 15"/>
          <p:cNvSpPr>
            <a:spLocks noGrp="1" noChangeArrowheads="1"/>
          </p:cNvSpPr>
          <p:nvPr>
            <p:ph type="body" idx="1"/>
          </p:nvPr>
        </p:nvSpPr>
        <p:spPr/>
        <p:txBody>
          <a:bodyPr/>
          <a:lstStyle/>
          <a:p>
            <a:r>
              <a:rPr lang="en-US"/>
              <a:t>Traditional views</a:t>
            </a:r>
          </a:p>
          <a:p>
            <a:pPr lvl="1"/>
            <a:r>
              <a:rPr lang="en-US"/>
              <a:t>C++, Java™:  Primitive types are “magic” and do not interoperate with objects</a:t>
            </a:r>
          </a:p>
          <a:p>
            <a:pPr lvl="1"/>
            <a:r>
              <a:rPr lang="en-US"/>
              <a:t>Smalltalk, Lisp:  Primitive types are objects, but at some performance cost</a:t>
            </a:r>
          </a:p>
          <a:p>
            <a:r>
              <a:rPr lang="en-US"/>
              <a:t>C# unifies with no performance cost</a:t>
            </a:r>
          </a:p>
          <a:p>
            <a:pPr lvl="1"/>
            <a:r>
              <a:rPr lang="en-US"/>
              <a:t>Deep simplicity throughout system</a:t>
            </a:r>
          </a:p>
          <a:p>
            <a:r>
              <a:rPr lang="en-US"/>
              <a:t>Improved extensibility and reusability</a:t>
            </a:r>
          </a:p>
          <a:p>
            <a:pPr lvl="1"/>
            <a:r>
              <a:rPr lang="en-US"/>
              <a:t>New primitive types:  Decimal, SQL…</a:t>
            </a:r>
          </a:p>
          <a:p>
            <a:pPr lvl="1"/>
            <a:r>
              <a:rPr lang="en-US"/>
              <a:t>Collections, etc., work for all types</a:t>
            </a:r>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82" name="Rectangle 1034"/>
          <p:cNvSpPr>
            <a:spLocks noGrp="1" noChangeArrowheads="1"/>
          </p:cNvSpPr>
          <p:nvPr>
            <p:ph type="title"/>
          </p:nvPr>
        </p:nvSpPr>
        <p:spPr/>
        <p:txBody>
          <a:bodyPr/>
          <a:lstStyle/>
          <a:p>
            <a:r>
              <a:rPr lang="en-US"/>
              <a:t>Design Goals of C# </a:t>
            </a:r>
            <a:br>
              <a:rPr lang="en-US"/>
            </a:br>
            <a:r>
              <a:rPr lang="en-US" sz="3200"/>
              <a:t>Robust and Durable Software</a:t>
            </a:r>
          </a:p>
        </p:txBody>
      </p:sp>
      <p:sp>
        <p:nvSpPr>
          <p:cNvPr id="591883" name="Rectangle 1035"/>
          <p:cNvSpPr>
            <a:spLocks noGrp="1" noChangeArrowheads="1"/>
          </p:cNvSpPr>
          <p:nvPr>
            <p:ph type="body" idx="1"/>
          </p:nvPr>
        </p:nvSpPr>
        <p:spPr/>
        <p:txBody>
          <a:bodyPr/>
          <a:lstStyle/>
          <a:p>
            <a:pPr>
              <a:lnSpc>
                <a:spcPct val="90000"/>
              </a:lnSpc>
            </a:pPr>
            <a:r>
              <a:rPr lang="en-US"/>
              <a:t>Garbage collection</a:t>
            </a:r>
          </a:p>
          <a:p>
            <a:pPr lvl="1">
              <a:lnSpc>
                <a:spcPct val="90000"/>
              </a:lnSpc>
            </a:pPr>
            <a:r>
              <a:rPr lang="en-US"/>
              <a:t>No memory leaks and stray pointers</a:t>
            </a:r>
          </a:p>
          <a:p>
            <a:pPr>
              <a:lnSpc>
                <a:spcPct val="90000"/>
              </a:lnSpc>
            </a:pPr>
            <a:r>
              <a:rPr lang="en-US"/>
              <a:t>Exceptions</a:t>
            </a:r>
          </a:p>
          <a:p>
            <a:pPr>
              <a:lnSpc>
                <a:spcPct val="90000"/>
              </a:lnSpc>
            </a:pPr>
            <a:r>
              <a:rPr lang="en-US"/>
              <a:t>Type-safety</a:t>
            </a:r>
          </a:p>
          <a:p>
            <a:pPr lvl="1">
              <a:lnSpc>
                <a:spcPct val="90000"/>
              </a:lnSpc>
            </a:pPr>
            <a:r>
              <a:rPr lang="en-US"/>
              <a:t>No uninitialized variables, no unsafe casts</a:t>
            </a:r>
          </a:p>
          <a:p>
            <a:pPr>
              <a:lnSpc>
                <a:spcPct val="90000"/>
              </a:lnSpc>
            </a:pPr>
            <a:r>
              <a:rPr lang="en-US"/>
              <a:t>Versioning</a:t>
            </a:r>
          </a:p>
          <a:p>
            <a:pPr>
              <a:lnSpc>
                <a:spcPct val="90000"/>
              </a:lnSpc>
            </a:pPr>
            <a:r>
              <a:rPr lang="en-US"/>
              <a:t>Avoid common errors</a:t>
            </a:r>
          </a:p>
          <a:p>
            <a:pPr lvl="1">
              <a:lnSpc>
                <a:spcPct val="90000"/>
              </a:lnSpc>
            </a:pPr>
            <a:r>
              <a:rPr lang="en-US"/>
              <a:t>E.g. if (x = y) ...</a:t>
            </a:r>
          </a:p>
          <a:p>
            <a:pPr>
              <a:lnSpc>
                <a:spcPct val="90000"/>
              </a:lnSpc>
            </a:pPr>
            <a:r>
              <a:rPr lang="en-US"/>
              <a:t>One-stop programming</a:t>
            </a:r>
          </a:p>
          <a:p>
            <a:pPr lvl="1">
              <a:lnSpc>
                <a:spcPct val="90000"/>
              </a:lnSpc>
            </a:pPr>
            <a:r>
              <a:rPr lang="en-US"/>
              <a:t>Fewer moving parts</a:t>
            </a:r>
          </a:p>
        </p:txBody>
      </p:sp>
    </p:spTree>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0" name="Rectangle 10"/>
          <p:cNvSpPr>
            <a:spLocks noGrp="1" noChangeArrowheads="1"/>
          </p:cNvSpPr>
          <p:nvPr>
            <p:ph type="title"/>
          </p:nvPr>
        </p:nvSpPr>
        <p:spPr/>
        <p:txBody>
          <a:bodyPr/>
          <a:lstStyle/>
          <a:p>
            <a:r>
              <a:rPr lang="en-US"/>
              <a:t>Design Goals of C# </a:t>
            </a:r>
            <a:br>
              <a:rPr lang="en-US"/>
            </a:br>
            <a:r>
              <a:rPr lang="en-US" sz="3200"/>
              <a:t>Preserving Your Investment</a:t>
            </a:r>
          </a:p>
        </p:txBody>
      </p:sp>
      <p:sp>
        <p:nvSpPr>
          <p:cNvPr id="593931" name="Rectangle 11"/>
          <p:cNvSpPr>
            <a:spLocks noGrp="1" noChangeArrowheads="1"/>
          </p:cNvSpPr>
          <p:nvPr>
            <p:ph type="body" idx="1"/>
          </p:nvPr>
        </p:nvSpPr>
        <p:spPr/>
        <p:txBody>
          <a:bodyPr/>
          <a:lstStyle/>
          <a:p>
            <a:pPr>
              <a:lnSpc>
                <a:spcPct val="90000"/>
              </a:lnSpc>
            </a:pPr>
            <a:r>
              <a:rPr lang="en-US"/>
              <a:t>C++ Heritage</a:t>
            </a:r>
          </a:p>
          <a:p>
            <a:pPr lvl="1">
              <a:lnSpc>
                <a:spcPct val="90000"/>
              </a:lnSpc>
            </a:pPr>
            <a:r>
              <a:rPr lang="en-US"/>
              <a:t>Namespaces, pointers (in unsafe code), </a:t>
            </a:r>
            <a:br>
              <a:rPr lang="en-US"/>
            </a:br>
            <a:r>
              <a:rPr lang="en-US"/>
              <a:t>unsigned types, etc.</a:t>
            </a:r>
          </a:p>
          <a:p>
            <a:pPr lvl="1">
              <a:lnSpc>
                <a:spcPct val="90000"/>
              </a:lnSpc>
            </a:pPr>
            <a:r>
              <a:rPr lang="en-US"/>
              <a:t>Some changes, but no unnecessary sacrifices</a:t>
            </a:r>
          </a:p>
          <a:p>
            <a:pPr>
              <a:lnSpc>
                <a:spcPct val="90000"/>
              </a:lnSpc>
            </a:pPr>
            <a:r>
              <a:rPr lang="en-US"/>
              <a:t>Interoperability</a:t>
            </a:r>
          </a:p>
          <a:p>
            <a:pPr lvl="1">
              <a:lnSpc>
                <a:spcPct val="90000"/>
              </a:lnSpc>
            </a:pPr>
            <a:r>
              <a:rPr lang="en-US"/>
              <a:t>What software is increasingly about</a:t>
            </a:r>
          </a:p>
          <a:p>
            <a:pPr lvl="1">
              <a:lnSpc>
                <a:spcPct val="90000"/>
              </a:lnSpc>
            </a:pPr>
            <a:r>
              <a:rPr lang="en-US"/>
              <a:t>C# talks to XML, SOAP, COM, DLLs, and any </a:t>
            </a:r>
            <a:br>
              <a:rPr lang="en-US"/>
            </a:br>
            <a:r>
              <a:rPr lang="en-US"/>
              <a:t>.NET Framework language</a:t>
            </a:r>
          </a:p>
          <a:p>
            <a:pPr>
              <a:lnSpc>
                <a:spcPct val="90000"/>
              </a:lnSpc>
            </a:pPr>
            <a:r>
              <a:rPr lang="en-US"/>
              <a:t>Increased productivity</a:t>
            </a:r>
          </a:p>
          <a:p>
            <a:pPr lvl="1">
              <a:lnSpc>
                <a:spcPct val="90000"/>
              </a:lnSpc>
            </a:pPr>
            <a:r>
              <a:rPr lang="en-US"/>
              <a:t>Short learning curve</a:t>
            </a:r>
          </a:p>
          <a:p>
            <a:pPr lvl="1">
              <a:lnSpc>
                <a:spcPct val="90000"/>
              </a:lnSpc>
            </a:pPr>
            <a:r>
              <a:rPr lang="en-US"/>
              <a:t>Millions of lines of C# code in .NET</a:t>
            </a: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6" name="Rectangle 1030"/>
          <p:cNvSpPr>
            <a:spLocks noGrp="1" noChangeArrowheads="1"/>
          </p:cNvSpPr>
          <p:nvPr>
            <p:ph type="title"/>
          </p:nvPr>
        </p:nvSpPr>
        <p:spPr/>
        <p:txBody>
          <a:bodyPr/>
          <a:lstStyle/>
          <a:p>
            <a:r>
              <a:rPr lang="en-US"/>
              <a:t>Agenda</a:t>
            </a:r>
          </a:p>
        </p:txBody>
      </p:sp>
      <p:sp>
        <p:nvSpPr>
          <p:cNvPr id="1208327" name="Rectangle 1031"/>
          <p:cNvSpPr>
            <a:spLocks noGrp="1" noChangeArrowheads="1"/>
          </p:cNvSpPr>
          <p:nvPr>
            <p:ph type="body" idx="1"/>
          </p:nvPr>
        </p:nvSpPr>
        <p:spPr/>
        <p:txBody>
          <a:bodyPr/>
          <a:lstStyle/>
          <a:p>
            <a:r>
              <a:rPr lang="en-US"/>
              <a:t>Hello World</a:t>
            </a:r>
          </a:p>
          <a:p>
            <a:r>
              <a:rPr lang="en-US"/>
              <a:t>Design Goals of C#</a:t>
            </a:r>
          </a:p>
          <a:p>
            <a:pPr>
              <a:buClr>
                <a:schemeClr val="folHlink"/>
              </a:buClr>
            </a:pPr>
            <a:r>
              <a:rPr lang="en-US" b="1">
                <a:solidFill>
                  <a:schemeClr val="folHlink"/>
                </a:solidFill>
              </a:rPr>
              <a:t>Types</a:t>
            </a:r>
          </a:p>
          <a:p>
            <a:r>
              <a:rPr lang="en-US"/>
              <a:t>Program Structure</a:t>
            </a:r>
          </a:p>
          <a:p>
            <a:r>
              <a:rPr lang="en-US"/>
              <a:t>Statements</a:t>
            </a:r>
          </a:p>
          <a:p>
            <a:r>
              <a:rPr lang="en-US"/>
              <a:t>Operators</a:t>
            </a:r>
          </a:p>
          <a:p>
            <a:r>
              <a:rPr lang="en-US"/>
              <a:t>Using Visual Studio.NET</a:t>
            </a:r>
          </a:p>
          <a:p>
            <a:r>
              <a:rPr lang="en-US"/>
              <a:t>Using the .NET Framework SDK </a:t>
            </a:r>
          </a:p>
        </p:txBody>
      </p:sp>
    </p:spTree>
  </p:cSld>
  <p:clrMapOvr>
    <a:masterClrMapping/>
  </p:clrMapOvr>
  <p:transition spd="med">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50" name="Rectangle 1030"/>
          <p:cNvSpPr>
            <a:spLocks noGrp="1" noChangeArrowheads="1"/>
          </p:cNvSpPr>
          <p:nvPr>
            <p:ph type="title"/>
          </p:nvPr>
        </p:nvSpPr>
        <p:spPr/>
        <p:txBody>
          <a:bodyPr/>
          <a:lstStyle/>
          <a:p>
            <a:r>
              <a:rPr lang="en-US"/>
              <a:t>Types</a:t>
            </a:r>
            <a:br>
              <a:rPr lang="en-US"/>
            </a:br>
            <a:r>
              <a:rPr lang="en-US" sz="3200"/>
              <a:t>Overview</a:t>
            </a:r>
          </a:p>
        </p:txBody>
      </p:sp>
      <p:sp>
        <p:nvSpPr>
          <p:cNvPr id="1209351" name="Rectangle 1031"/>
          <p:cNvSpPr>
            <a:spLocks noGrp="1" noChangeArrowheads="1"/>
          </p:cNvSpPr>
          <p:nvPr>
            <p:ph type="body" idx="1"/>
          </p:nvPr>
        </p:nvSpPr>
        <p:spPr/>
        <p:txBody>
          <a:bodyPr/>
          <a:lstStyle/>
          <a:p>
            <a:r>
              <a:rPr lang="en-US"/>
              <a:t>A C# program is a collection of types</a:t>
            </a:r>
          </a:p>
          <a:p>
            <a:pPr lvl="1"/>
            <a:r>
              <a:rPr lang="en-US"/>
              <a:t>Classes, structs, enums, interfaces, delegates</a:t>
            </a:r>
          </a:p>
          <a:p>
            <a:r>
              <a:rPr lang="en-US"/>
              <a:t>C# provides a set of predefined types</a:t>
            </a:r>
          </a:p>
          <a:p>
            <a:pPr lvl="1"/>
            <a:r>
              <a:rPr lang="en-US"/>
              <a:t>E.g. </a:t>
            </a:r>
            <a:r>
              <a:rPr lang="en-US">
                <a:latin typeface="Lucida Console" pitchFamily="49" charset="0"/>
              </a:rPr>
              <a:t>int</a:t>
            </a:r>
            <a:r>
              <a:rPr lang="en-US"/>
              <a:t>, </a:t>
            </a:r>
            <a:r>
              <a:rPr lang="en-US">
                <a:latin typeface="Lucida Console" pitchFamily="49" charset="0"/>
              </a:rPr>
              <a:t>byte</a:t>
            </a:r>
            <a:r>
              <a:rPr lang="en-US"/>
              <a:t>, </a:t>
            </a:r>
            <a:r>
              <a:rPr lang="en-US">
                <a:latin typeface="Lucida Console" pitchFamily="49" charset="0"/>
              </a:rPr>
              <a:t>char</a:t>
            </a:r>
            <a:r>
              <a:rPr lang="en-US"/>
              <a:t>, </a:t>
            </a:r>
            <a:r>
              <a:rPr lang="en-US">
                <a:latin typeface="Lucida Console" pitchFamily="49" charset="0"/>
              </a:rPr>
              <a:t>string</a:t>
            </a:r>
            <a:r>
              <a:rPr lang="en-US"/>
              <a:t>, </a:t>
            </a:r>
            <a:r>
              <a:rPr lang="en-US">
                <a:latin typeface="Lucida Console" pitchFamily="49" charset="0"/>
              </a:rPr>
              <a:t>object</a:t>
            </a:r>
            <a:r>
              <a:rPr lang="en-US"/>
              <a:t>, …</a:t>
            </a:r>
            <a:endParaRPr lang="en-US">
              <a:latin typeface="Lucida Console" pitchFamily="49" charset="0"/>
            </a:endParaRPr>
          </a:p>
          <a:p>
            <a:r>
              <a:rPr lang="en-US"/>
              <a:t>You can create your own types</a:t>
            </a:r>
          </a:p>
          <a:p>
            <a:r>
              <a:rPr lang="en-US"/>
              <a:t>All data and code is defined within </a:t>
            </a:r>
            <a:br>
              <a:rPr lang="en-US"/>
            </a:br>
            <a:r>
              <a:rPr lang="en-US"/>
              <a:t>a type</a:t>
            </a:r>
          </a:p>
          <a:p>
            <a:pPr lvl="1"/>
            <a:r>
              <a:rPr lang="en-US"/>
              <a:t>No global variables, no global functions</a:t>
            </a:r>
          </a:p>
        </p:txBody>
      </p:sp>
    </p:spTree>
  </p:cSld>
  <p:clrMapOvr>
    <a:masterClrMapping/>
  </p:clrMapOvr>
  <p:transition spd="med">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617538"/>
          </a:xfrm>
        </p:spPr>
        <p:txBody>
          <a:bodyPr/>
          <a:lstStyle/>
          <a:p>
            <a:r>
              <a:rPr lang="en-US" b="1" dirty="0" smtClean="0"/>
              <a:t>Introduction </a:t>
            </a:r>
            <a:endParaRPr lang="en-US" b="1" dirty="0"/>
          </a:p>
        </p:txBody>
      </p:sp>
      <p:sp>
        <p:nvSpPr>
          <p:cNvPr id="3" name="Content Placeholder 2"/>
          <p:cNvSpPr>
            <a:spLocks noGrp="1"/>
          </p:cNvSpPr>
          <p:nvPr>
            <p:ph idx="1"/>
          </p:nvPr>
        </p:nvSpPr>
        <p:spPr/>
        <p:txBody>
          <a:bodyPr/>
          <a:lstStyle/>
          <a:p>
            <a:r>
              <a:rPr lang="en-US" dirty="0" err="1" smtClean="0"/>
              <a:t>.Net</a:t>
            </a:r>
            <a:r>
              <a:rPr lang="en-US" dirty="0" smtClean="0"/>
              <a:t> framework is an essential component of window operating system</a:t>
            </a:r>
          </a:p>
          <a:p>
            <a:r>
              <a:rPr lang="en-US" dirty="0" smtClean="0"/>
              <a:t>Programming languages C#, J#, VB and Visual C++</a:t>
            </a:r>
          </a:p>
          <a:p>
            <a:r>
              <a:rPr lang="en-US" dirty="0" smtClean="0"/>
              <a:t>3 important components CRL, CLS, CTS</a:t>
            </a:r>
          </a:p>
          <a:p>
            <a:r>
              <a:rPr lang="en-US" dirty="0" err="1" smtClean="0"/>
              <a:t>.Net</a:t>
            </a:r>
            <a:r>
              <a:rPr lang="en-US" dirty="0" smtClean="0"/>
              <a:t> framework is a bridge between applications which are created using C#, Visual Basic</a:t>
            </a:r>
          </a:p>
          <a:p>
            <a:r>
              <a:rPr lang="en-US" b="1" dirty="0" smtClean="0"/>
              <a:t>Evolution </a:t>
            </a:r>
          </a:p>
          <a:p>
            <a:pPr lvl="2">
              <a:buFont typeface="Courier New" panose="02070309020205020404" pitchFamily="49" charset="0"/>
              <a:buChar char="o"/>
            </a:pPr>
            <a:r>
              <a:rPr lang="en-US" dirty="0"/>
              <a:t>	</a:t>
            </a:r>
            <a:r>
              <a:rPr lang="en-US" sz="1800" dirty="0" smtClean="0"/>
              <a:t>Mid 90s java was popular to develop the application </a:t>
            </a:r>
          </a:p>
          <a:p>
            <a:pPr lvl="2">
              <a:buFont typeface="Courier New" panose="02070309020205020404" pitchFamily="49" charset="0"/>
              <a:buChar char="o"/>
            </a:pPr>
            <a:r>
              <a:rPr lang="en-US" sz="1800" dirty="0"/>
              <a:t>	</a:t>
            </a:r>
            <a:r>
              <a:rPr lang="en-US" sz="1800" dirty="0" smtClean="0"/>
              <a:t>2002 J2EE introduced </a:t>
            </a:r>
          </a:p>
          <a:p>
            <a:pPr lvl="2">
              <a:buFont typeface="Courier New" panose="02070309020205020404" pitchFamily="49" charset="0"/>
              <a:buChar char="o"/>
            </a:pPr>
            <a:r>
              <a:rPr lang="en-US" sz="1800" dirty="0"/>
              <a:t>	</a:t>
            </a:r>
            <a:r>
              <a:rPr lang="en-US" sz="1800" dirty="0" smtClean="0"/>
              <a:t>February 10 2002 </a:t>
            </a:r>
            <a:r>
              <a:rPr lang="en-US" sz="1800" dirty="0" err="1" smtClean="0"/>
              <a:t>.Net</a:t>
            </a:r>
            <a:r>
              <a:rPr lang="en-US" sz="1800" dirty="0" smtClean="0"/>
              <a:t> framework 1.0 released along with visual 	studio IDE </a:t>
            </a:r>
          </a:p>
          <a:p>
            <a:pPr lvl="2">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Advanced Programming  -22MCA303</a:t>
            </a:r>
          </a:p>
          <a:p>
            <a:pPr lvl="2">
              <a:buFont typeface="Courier New" panose="02070309020205020404" pitchFamily="49" charset="0"/>
              <a:buChar char="o"/>
            </a:pPr>
            <a:r>
              <a:rPr lang="en-US" sz="1800" dirty="0" smtClean="0"/>
              <a:t>khande@358</a:t>
            </a:r>
            <a:endParaRPr lang="en-US" sz="1800" dirty="0" smtClean="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pPr>
              <a:defRPr/>
            </a:pPr>
            <a:fld id="{CD64B5A0-5101-49D2-A0BE-DF89AA7CE593}"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4</a:t>
            </a:fld>
            <a:endParaRPr lang="en-US"/>
          </a:p>
        </p:txBody>
      </p:sp>
    </p:spTree>
    <p:extLst>
      <p:ext uri="{BB962C8B-B14F-4D97-AF65-F5344CB8AC3E}">
        <p14:creationId xmlns:p14="http://schemas.microsoft.com/office/powerpoint/2010/main" val="3085978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Rectangle 1030"/>
          <p:cNvSpPr>
            <a:spLocks noGrp="1" noChangeArrowheads="1"/>
          </p:cNvSpPr>
          <p:nvPr>
            <p:ph type="title"/>
          </p:nvPr>
        </p:nvSpPr>
        <p:spPr/>
        <p:txBody>
          <a:bodyPr/>
          <a:lstStyle/>
          <a:p>
            <a:r>
              <a:rPr lang="en-US"/>
              <a:t>Types</a:t>
            </a:r>
            <a:br>
              <a:rPr lang="en-US"/>
            </a:br>
            <a:r>
              <a:rPr lang="en-US" sz="3200"/>
              <a:t>Overview</a:t>
            </a:r>
          </a:p>
        </p:txBody>
      </p:sp>
      <p:sp>
        <p:nvSpPr>
          <p:cNvPr id="1211399" name="Rectangle 1031"/>
          <p:cNvSpPr>
            <a:spLocks noGrp="1" noChangeArrowheads="1"/>
          </p:cNvSpPr>
          <p:nvPr>
            <p:ph type="body" idx="1"/>
          </p:nvPr>
        </p:nvSpPr>
        <p:spPr/>
        <p:txBody>
          <a:bodyPr/>
          <a:lstStyle/>
          <a:p>
            <a:r>
              <a:rPr lang="en-US"/>
              <a:t>Types contain:</a:t>
            </a:r>
          </a:p>
          <a:p>
            <a:pPr lvl="1"/>
            <a:r>
              <a:rPr lang="en-US"/>
              <a:t>Data members</a:t>
            </a:r>
          </a:p>
          <a:p>
            <a:pPr lvl="2"/>
            <a:r>
              <a:rPr lang="en-US"/>
              <a:t>Fields, constants, arrays</a:t>
            </a:r>
          </a:p>
          <a:p>
            <a:pPr lvl="2"/>
            <a:r>
              <a:rPr lang="en-US"/>
              <a:t>Events</a:t>
            </a:r>
          </a:p>
          <a:p>
            <a:pPr lvl="1"/>
            <a:r>
              <a:rPr lang="en-US"/>
              <a:t>Function members </a:t>
            </a:r>
          </a:p>
          <a:p>
            <a:pPr lvl="2"/>
            <a:r>
              <a:rPr lang="en-US"/>
              <a:t>Methods, operators, constructors, destructors</a:t>
            </a:r>
          </a:p>
          <a:p>
            <a:pPr lvl="2"/>
            <a:r>
              <a:rPr lang="en-US"/>
              <a:t>Properties, indexers</a:t>
            </a:r>
          </a:p>
          <a:p>
            <a:pPr lvl="1"/>
            <a:r>
              <a:rPr lang="en-US"/>
              <a:t>Other types</a:t>
            </a:r>
          </a:p>
          <a:p>
            <a:pPr lvl="2"/>
            <a:r>
              <a:rPr lang="en-US"/>
              <a:t>Classes, structs, enums, interfaces, delegates</a:t>
            </a:r>
          </a:p>
        </p:txBody>
      </p:sp>
    </p:spTree>
  </p:cSld>
  <p:clrMapOvr>
    <a:masterClrMapping/>
  </p:clrMapOvr>
  <p:transition spd="med">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10" name="Rectangle 6"/>
          <p:cNvSpPr>
            <a:spLocks noGrp="1" noChangeArrowheads="1"/>
          </p:cNvSpPr>
          <p:nvPr>
            <p:ph type="title"/>
          </p:nvPr>
        </p:nvSpPr>
        <p:spPr/>
        <p:txBody>
          <a:bodyPr/>
          <a:lstStyle/>
          <a:p>
            <a:r>
              <a:rPr lang="en-US"/>
              <a:t>Types</a:t>
            </a:r>
            <a:br>
              <a:rPr lang="en-US"/>
            </a:br>
            <a:r>
              <a:rPr lang="en-US" sz="3200"/>
              <a:t>Overview</a:t>
            </a:r>
          </a:p>
        </p:txBody>
      </p:sp>
      <p:sp>
        <p:nvSpPr>
          <p:cNvPr id="891911" name="Rectangle 7"/>
          <p:cNvSpPr>
            <a:spLocks noGrp="1" noChangeArrowheads="1"/>
          </p:cNvSpPr>
          <p:nvPr>
            <p:ph type="body" idx="1"/>
          </p:nvPr>
        </p:nvSpPr>
        <p:spPr/>
        <p:txBody>
          <a:bodyPr/>
          <a:lstStyle/>
          <a:p>
            <a:pPr>
              <a:lnSpc>
                <a:spcPct val="90000"/>
              </a:lnSpc>
            </a:pPr>
            <a:r>
              <a:rPr lang="en-US"/>
              <a:t>Types can be instantiated…</a:t>
            </a:r>
          </a:p>
          <a:p>
            <a:pPr lvl="1">
              <a:lnSpc>
                <a:spcPct val="90000"/>
              </a:lnSpc>
            </a:pPr>
            <a:r>
              <a:rPr lang="en-US"/>
              <a:t>…and then used: call methods, </a:t>
            </a:r>
            <a:br>
              <a:rPr lang="en-US"/>
            </a:br>
            <a:r>
              <a:rPr lang="en-US"/>
              <a:t>get and set properties, etc.</a:t>
            </a:r>
          </a:p>
          <a:p>
            <a:pPr>
              <a:lnSpc>
                <a:spcPct val="90000"/>
              </a:lnSpc>
            </a:pPr>
            <a:r>
              <a:rPr lang="en-US"/>
              <a:t>Can convert from one type to another</a:t>
            </a:r>
          </a:p>
          <a:p>
            <a:pPr lvl="1">
              <a:lnSpc>
                <a:spcPct val="90000"/>
              </a:lnSpc>
            </a:pPr>
            <a:r>
              <a:rPr lang="en-US"/>
              <a:t>Implicitly and explicitly</a:t>
            </a:r>
          </a:p>
          <a:p>
            <a:pPr>
              <a:lnSpc>
                <a:spcPct val="90000"/>
              </a:lnSpc>
            </a:pPr>
            <a:r>
              <a:rPr lang="en-US"/>
              <a:t>Types are organized</a:t>
            </a:r>
          </a:p>
          <a:p>
            <a:pPr lvl="1">
              <a:lnSpc>
                <a:spcPct val="90000"/>
              </a:lnSpc>
            </a:pPr>
            <a:r>
              <a:rPr lang="en-US"/>
              <a:t>Namespaces, files, assemblies</a:t>
            </a:r>
          </a:p>
          <a:p>
            <a:pPr>
              <a:lnSpc>
                <a:spcPct val="90000"/>
              </a:lnSpc>
            </a:pPr>
            <a:r>
              <a:rPr lang="en-US"/>
              <a:t>There are two categories of types:</a:t>
            </a:r>
            <a:br>
              <a:rPr lang="en-US"/>
            </a:br>
            <a:r>
              <a:rPr lang="en-US"/>
              <a:t>value and reference</a:t>
            </a:r>
          </a:p>
          <a:p>
            <a:pPr>
              <a:lnSpc>
                <a:spcPct val="90000"/>
              </a:lnSpc>
            </a:pPr>
            <a:r>
              <a:rPr lang="en-US"/>
              <a:t>Types are arranged in a hierarchy</a:t>
            </a:r>
          </a:p>
        </p:txBody>
      </p:sp>
    </p:spTree>
  </p:cSld>
  <p:clrMapOvr>
    <a:masterClrMapping/>
  </p:clrMapOvr>
  <p:transition spd="med">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706" name="Rectangle 18"/>
          <p:cNvSpPr>
            <a:spLocks noGrp="1" noChangeArrowheads="1"/>
          </p:cNvSpPr>
          <p:nvPr>
            <p:ph type="title"/>
          </p:nvPr>
        </p:nvSpPr>
        <p:spPr>
          <a:xfrm>
            <a:off x="457200" y="628650"/>
            <a:ext cx="8229600" cy="788988"/>
          </a:xfrm>
        </p:spPr>
        <p:txBody>
          <a:bodyPr/>
          <a:lstStyle/>
          <a:p>
            <a:r>
              <a:rPr lang="en-US" b="1" dirty="0"/>
              <a:t>Types </a:t>
            </a:r>
            <a:r>
              <a:rPr lang="en-US" b="1" dirty="0" smtClean="0"/>
              <a:t>Unified </a:t>
            </a:r>
            <a:r>
              <a:rPr lang="en-US" b="1" dirty="0"/>
              <a:t>Type System</a:t>
            </a:r>
          </a:p>
        </p:txBody>
      </p:sp>
      <p:sp>
        <p:nvSpPr>
          <p:cNvPr id="882707" name="Rectangle 19"/>
          <p:cNvSpPr>
            <a:spLocks noGrp="1" noChangeArrowheads="1"/>
          </p:cNvSpPr>
          <p:nvPr>
            <p:ph type="body" idx="1"/>
          </p:nvPr>
        </p:nvSpPr>
        <p:spPr/>
        <p:txBody>
          <a:bodyPr/>
          <a:lstStyle/>
          <a:p>
            <a:r>
              <a:rPr lang="en-US" dirty="0"/>
              <a:t>Value types</a:t>
            </a:r>
          </a:p>
          <a:p>
            <a:pPr lvl="1"/>
            <a:r>
              <a:rPr lang="en-US" dirty="0"/>
              <a:t>Directly contain data</a:t>
            </a:r>
          </a:p>
          <a:p>
            <a:pPr lvl="1"/>
            <a:r>
              <a:rPr lang="en-US" dirty="0"/>
              <a:t>Cannot be null</a:t>
            </a:r>
          </a:p>
          <a:p>
            <a:r>
              <a:rPr lang="en-US" dirty="0"/>
              <a:t>Reference types</a:t>
            </a:r>
          </a:p>
          <a:p>
            <a:pPr lvl="1"/>
            <a:r>
              <a:rPr lang="en-US" dirty="0"/>
              <a:t>Contain references to objects</a:t>
            </a:r>
          </a:p>
          <a:p>
            <a:pPr lvl="1"/>
            <a:r>
              <a:rPr lang="en-US" dirty="0"/>
              <a:t>May be null</a:t>
            </a:r>
          </a:p>
        </p:txBody>
      </p:sp>
      <p:sp>
        <p:nvSpPr>
          <p:cNvPr id="882693" name="Text Box 5"/>
          <p:cNvSpPr txBox="1">
            <a:spLocks noChangeArrowheads="1"/>
          </p:cNvSpPr>
          <p:nvPr/>
        </p:nvSpPr>
        <p:spPr bwMode="auto">
          <a:xfrm>
            <a:off x="381000" y="5186363"/>
            <a:ext cx="4187825" cy="895350"/>
          </a:xfrm>
          <a:prstGeom prst="rect">
            <a:avLst/>
          </a:prstGeom>
          <a:solidFill>
            <a:schemeClr val="accent1"/>
          </a:solidFill>
          <a:ln w="12700">
            <a:solidFill>
              <a:schemeClr val="tx1"/>
            </a:solidFill>
            <a:miter lim="800000"/>
            <a:headEnd/>
            <a:tailEnd/>
          </a:ln>
          <a:effectLst/>
        </p:spPr>
        <p:txBody>
          <a:bodyPr wrap="none" lIns="182880" tIns="137160" rIns="182880" bIns="137160">
            <a:spAutoFit/>
          </a:bodyPr>
          <a:lstStyle/>
          <a:p>
            <a:r>
              <a:rPr lang="en-US"/>
              <a:t>int i = 123;</a:t>
            </a:r>
          </a:p>
          <a:p>
            <a:r>
              <a:rPr lang="en-US"/>
              <a:t>string s = "Hello world";</a:t>
            </a:r>
          </a:p>
        </p:txBody>
      </p:sp>
      <p:grpSp>
        <p:nvGrpSpPr>
          <p:cNvPr id="2" name="Group 20"/>
          <p:cNvGrpSpPr>
            <a:grpSpLocks/>
          </p:cNvGrpSpPr>
          <p:nvPr/>
        </p:nvGrpSpPr>
        <p:grpSpPr bwMode="auto">
          <a:xfrm>
            <a:off x="5105400" y="5181600"/>
            <a:ext cx="3581400" cy="990600"/>
            <a:chOff x="3216" y="3264"/>
            <a:chExt cx="2256" cy="624"/>
          </a:xfrm>
        </p:grpSpPr>
        <p:sp>
          <p:nvSpPr>
            <p:cNvPr id="882694" name="Rectangle 6"/>
            <p:cNvSpPr>
              <a:spLocks noChangeArrowheads="1"/>
            </p:cNvSpPr>
            <p:nvPr/>
          </p:nvSpPr>
          <p:spPr bwMode="auto">
            <a:xfrm>
              <a:off x="3648" y="3264"/>
              <a:ext cx="528" cy="288"/>
            </a:xfrm>
            <a:prstGeom prst="rect">
              <a:avLst/>
            </a:prstGeom>
            <a:solidFill>
              <a:schemeClr val="bg2"/>
            </a:solidFill>
            <a:ln w="12700">
              <a:solidFill>
                <a:schemeClr val="tx1"/>
              </a:solidFill>
              <a:miter lim="800000"/>
              <a:headEnd/>
              <a:tailEnd/>
            </a:ln>
            <a:effectLst/>
          </p:spPr>
          <p:txBody>
            <a:bodyPr wrap="none" anchor="ctr"/>
            <a:lstStyle/>
            <a:p>
              <a:pPr algn="ctr"/>
              <a:r>
                <a:rPr lang="en-US">
                  <a:latin typeface="Arial" charset="0"/>
                </a:rPr>
                <a:t>123</a:t>
              </a:r>
            </a:p>
          </p:txBody>
        </p:sp>
        <p:sp>
          <p:nvSpPr>
            <p:cNvPr id="882695" name="Text Box 7"/>
            <p:cNvSpPr txBox="1">
              <a:spLocks noChangeArrowheads="1"/>
            </p:cNvSpPr>
            <p:nvPr/>
          </p:nvSpPr>
          <p:spPr bwMode="auto">
            <a:xfrm>
              <a:off x="3223" y="3264"/>
              <a:ext cx="370" cy="250"/>
            </a:xfrm>
            <a:prstGeom prst="rect">
              <a:avLst/>
            </a:prstGeom>
            <a:noFill/>
            <a:ln w="12700">
              <a:noFill/>
              <a:miter lim="800000"/>
              <a:headEnd/>
              <a:tailEnd/>
            </a:ln>
            <a:effectLst/>
          </p:spPr>
          <p:txBody>
            <a:bodyPr anchor="ctr">
              <a:spAutoFit/>
            </a:bodyPr>
            <a:lstStyle/>
            <a:p>
              <a:pPr algn="ctr"/>
              <a:r>
                <a:rPr lang="en-US">
                  <a:latin typeface="Arial" charset="0"/>
                </a:rPr>
                <a:t>i</a:t>
              </a:r>
            </a:p>
          </p:txBody>
        </p:sp>
        <p:sp>
          <p:nvSpPr>
            <p:cNvPr id="882696" name="Rectangle 8"/>
            <p:cNvSpPr>
              <a:spLocks noChangeArrowheads="1"/>
            </p:cNvSpPr>
            <p:nvPr/>
          </p:nvSpPr>
          <p:spPr bwMode="auto">
            <a:xfrm>
              <a:off x="3648" y="3600"/>
              <a:ext cx="528" cy="288"/>
            </a:xfrm>
            <a:prstGeom prst="rect">
              <a:avLst/>
            </a:prstGeom>
            <a:solidFill>
              <a:schemeClr val="bg2"/>
            </a:solidFill>
            <a:ln w="12700">
              <a:solidFill>
                <a:schemeClr val="tx1"/>
              </a:solidFill>
              <a:miter lim="800000"/>
              <a:headEnd/>
              <a:tailEnd/>
            </a:ln>
            <a:effectLst/>
          </p:spPr>
          <p:txBody>
            <a:bodyPr wrap="none" anchor="ctr"/>
            <a:lstStyle/>
            <a:p>
              <a:pPr algn="ctr"/>
              <a:endParaRPr lang="en-US"/>
            </a:p>
          </p:txBody>
        </p:sp>
        <p:sp>
          <p:nvSpPr>
            <p:cNvPr id="882697" name="Text Box 9"/>
            <p:cNvSpPr txBox="1">
              <a:spLocks noChangeArrowheads="1"/>
            </p:cNvSpPr>
            <p:nvPr/>
          </p:nvSpPr>
          <p:spPr bwMode="auto">
            <a:xfrm>
              <a:off x="3216" y="3600"/>
              <a:ext cx="370" cy="250"/>
            </a:xfrm>
            <a:prstGeom prst="rect">
              <a:avLst/>
            </a:prstGeom>
            <a:noFill/>
            <a:ln w="12700">
              <a:noFill/>
              <a:miter lim="800000"/>
              <a:headEnd/>
              <a:tailEnd/>
            </a:ln>
            <a:effectLst/>
          </p:spPr>
          <p:txBody>
            <a:bodyPr anchor="ctr">
              <a:spAutoFit/>
            </a:bodyPr>
            <a:lstStyle/>
            <a:p>
              <a:pPr algn="ctr"/>
              <a:r>
                <a:rPr lang="en-US">
                  <a:latin typeface="Arial" charset="0"/>
                </a:rPr>
                <a:t>s</a:t>
              </a:r>
            </a:p>
          </p:txBody>
        </p:sp>
        <p:sp>
          <p:nvSpPr>
            <p:cNvPr id="882698" name="Rectangle 10"/>
            <p:cNvSpPr>
              <a:spLocks noChangeArrowheads="1"/>
            </p:cNvSpPr>
            <p:nvPr/>
          </p:nvSpPr>
          <p:spPr bwMode="auto">
            <a:xfrm>
              <a:off x="4320" y="3600"/>
              <a:ext cx="1152" cy="288"/>
            </a:xfrm>
            <a:prstGeom prst="rect">
              <a:avLst/>
            </a:prstGeom>
            <a:solidFill>
              <a:schemeClr val="bg2"/>
            </a:solidFill>
            <a:ln w="12700">
              <a:solidFill>
                <a:schemeClr val="tx1"/>
              </a:solidFill>
              <a:miter lim="800000"/>
              <a:headEnd/>
              <a:tailEnd/>
            </a:ln>
            <a:effectLst/>
          </p:spPr>
          <p:txBody>
            <a:bodyPr wrap="none" anchor="ctr"/>
            <a:lstStyle/>
            <a:p>
              <a:pPr algn="ctr"/>
              <a:r>
                <a:rPr lang="en-US">
                  <a:latin typeface="Arial" charset="0"/>
                </a:rPr>
                <a:t>"Hello world"</a:t>
              </a:r>
            </a:p>
          </p:txBody>
        </p:sp>
        <p:sp>
          <p:nvSpPr>
            <p:cNvPr id="882699" name="Line 11"/>
            <p:cNvSpPr>
              <a:spLocks noChangeShapeType="1"/>
            </p:cNvSpPr>
            <p:nvPr/>
          </p:nvSpPr>
          <p:spPr bwMode="auto">
            <a:xfrm>
              <a:off x="3936" y="3744"/>
              <a:ext cx="432"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p:spPr>
          <p:txBody>
            <a:bodyPr wrap="none" anchor="ctr"/>
            <a:lstStyle/>
            <a:p>
              <a:endParaRPr lang="en-US"/>
            </a:p>
          </p:txBody>
        </p:sp>
      </p:grpSp>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6" name="Rectangle 6"/>
          <p:cNvSpPr>
            <a:spLocks noGrp="1" noChangeArrowheads="1"/>
          </p:cNvSpPr>
          <p:nvPr>
            <p:ph type="title"/>
          </p:nvPr>
        </p:nvSpPr>
        <p:spPr>
          <a:xfrm>
            <a:off x="457200" y="714374"/>
            <a:ext cx="8229600" cy="703263"/>
          </a:xfrm>
        </p:spPr>
        <p:txBody>
          <a:bodyPr/>
          <a:lstStyle/>
          <a:p>
            <a:r>
              <a:rPr lang="en-US" b="1" dirty="0"/>
              <a:t>Types </a:t>
            </a:r>
            <a:r>
              <a:rPr lang="en-US" b="1" dirty="0" smtClean="0"/>
              <a:t>Unified </a:t>
            </a:r>
            <a:r>
              <a:rPr lang="en-US" b="1" dirty="0"/>
              <a:t>Type System</a:t>
            </a:r>
          </a:p>
        </p:txBody>
      </p:sp>
      <p:sp>
        <p:nvSpPr>
          <p:cNvPr id="885767" name="Rectangle 7"/>
          <p:cNvSpPr>
            <a:spLocks noGrp="1" noChangeArrowheads="1"/>
          </p:cNvSpPr>
          <p:nvPr>
            <p:ph type="body" idx="1"/>
          </p:nvPr>
        </p:nvSpPr>
        <p:spPr>
          <a:xfrm>
            <a:off x="457200" y="1905000"/>
            <a:ext cx="8229600" cy="4648200"/>
          </a:xfrm>
        </p:spPr>
        <p:txBody>
          <a:bodyPr/>
          <a:lstStyle/>
          <a:p>
            <a:pPr>
              <a:lnSpc>
                <a:spcPct val="90000"/>
              </a:lnSpc>
            </a:pPr>
            <a:r>
              <a:rPr lang="en-US" dirty="0"/>
              <a:t>Value types</a:t>
            </a:r>
          </a:p>
          <a:p>
            <a:pPr lvl="1">
              <a:lnSpc>
                <a:spcPct val="90000"/>
              </a:lnSpc>
            </a:pPr>
            <a:r>
              <a:rPr lang="en-US" dirty="0"/>
              <a:t>Primitives	</a:t>
            </a:r>
            <a:r>
              <a:rPr lang="en-US" dirty="0" err="1">
                <a:latin typeface="Lucida Console" pitchFamily="49" charset="0"/>
              </a:rPr>
              <a:t>int</a:t>
            </a:r>
            <a:r>
              <a:rPr lang="en-US" dirty="0">
                <a:latin typeface="Lucida Console" pitchFamily="49" charset="0"/>
              </a:rPr>
              <a:t> </a:t>
            </a:r>
            <a:r>
              <a:rPr lang="en-US" dirty="0" err="1">
                <a:latin typeface="Lucida Console" pitchFamily="49" charset="0"/>
              </a:rPr>
              <a:t>i</a:t>
            </a:r>
            <a:r>
              <a:rPr lang="en-US" dirty="0">
                <a:latin typeface="Lucida Console" pitchFamily="49" charset="0"/>
              </a:rPr>
              <a:t>; float x;</a:t>
            </a:r>
          </a:p>
          <a:p>
            <a:pPr lvl="1">
              <a:lnSpc>
                <a:spcPct val="90000"/>
              </a:lnSpc>
            </a:pPr>
            <a:r>
              <a:rPr lang="en-US" dirty="0" err="1"/>
              <a:t>Enums</a:t>
            </a:r>
            <a:r>
              <a:rPr lang="en-US" dirty="0"/>
              <a:t>		</a:t>
            </a:r>
            <a:r>
              <a:rPr lang="en-US" dirty="0" err="1">
                <a:latin typeface="Lucida Console" pitchFamily="49" charset="0"/>
              </a:rPr>
              <a:t>enum</a:t>
            </a:r>
            <a:r>
              <a:rPr lang="en-US" dirty="0">
                <a:latin typeface="Lucida Console" pitchFamily="49" charset="0"/>
              </a:rPr>
              <a:t> State { Off, On }</a:t>
            </a:r>
          </a:p>
          <a:p>
            <a:pPr lvl="1">
              <a:lnSpc>
                <a:spcPct val="90000"/>
              </a:lnSpc>
            </a:pPr>
            <a:r>
              <a:rPr lang="en-US" dirty="0" err="1"/>
              <a:t>Structs</a:t>
            </a:r>
            <a:r>
              <a:rPr lang="en-US" dirty="0"/>
              <a:t>		</a:t>
            </a:r>
            <a:r>
              <a:rPr lang="en-US" dirty="0" err="1">
                <a:latin typeface="Lucida Console" pitchFamily="49" charset="0"/>
              </a:rPr>
              <a:t>struct</a:t>
            </a:r>
            <a:r>
              <a:rPr lang="en-US" dirty="0">
                <a:latin typeface="Lucida Console" pitchFamily="49" charset="0"/>
              </a:rPr>
              <a:t> Point {</a:t>
            </a:r>
            <a:r>
              <a:rPr lang="en-US" dirty="0" err="1">
                <a:latin typeface="Lucida Console" pitchFamily="49" charset="0"/>
              </a:rPr>
              <a:t>int</a:t>
            </a:r>
            <a:r>
              <a:rPr lang="en-US" dirty="0">
                <a:latin typeface="Lucida Console" pitchFamily="49" charset="0"/>
              </a:rPr>
              <a:t> </a:t>
            </a:r>
            <a:r>
              <a:rPr lang="en-US" dirty="0" err="1">
                <a:latin typeface="Lucida Console" pitchFamily="49" charset="0"/>
              </a:rPr>
              <a:t>x,y</a:t>
            </a:r>
            <a:r>
              <a:rPr lang="en-US" dirty="0">
                <a:latin typeface="Lucida Console" pitchFamily="49" charset="0"/>
              </a:rPr>
              <a:t>;}</a:t>
            </a:r>
          </a:p>
          <a:p>
            <a:pPr>
              <a:lnSpc>
                <a:spcPct val="90000"/>
              </a:lnSpc>
            </a:pPr>
            <a:r>
              <a:rPr lang="en-US" dirty="0"/>
              <a:t>Reference types</a:t>
            </a:r>
          </a:p>
          <a:p>
            <a:pPr lvl="1">
              <a:lnSpc>
                <a:spcPct val="90000"/>
              </a:lnSpc>
            </a:pPr>
            <a:r>
              <a:rPr lang="en-US" dirty="0"/>
              <a:t>Root		</a:t>
            </a:r>
            <a:r>
              <a:rPr lang="en-US" dirty="0">
                <a:latin typeface="Lucida Console" pitchFamily="49" charset="0"/>
              </a:rPr>
              <a:t>object</a:t>
            </a:r>
          </a:p>
          <a:p>
            <a:pPr lvl="1">
              <a:lnSpc>
                <a:spcPct val="90000"/>
              </a:lnSpc>
            </a:pPr>
            <a:r>
              <a:rPr lang="en-US" dirty="0"/>
              <a:t>String		</a:t>
            </a:r>
            <a:r>
              <a:rPr lang="en-US" dirty="0">
                <a:latin typeface="Lucida Console" pitchFamily="49" charset="0"/>
              </a:rPr>
              <a:t>string</a:t>
            </a:r>
          </a:p>
          <a:p>
            <a:pPr lvl="1">
              <a:lnSpc>
                <a:spcPct val="90000"/>
              </a:lnSpc>
            </a:pPr>
            <a:r>
              <a:rPr lang="en-US" dirty="0"/>
              <a:t>Classes	</a:t>
            </a:r>
            <a:r>
              <a:rPr lang="en-US" dirty="0">
                <a:latin typeface="Lucida Console" pitchFamily="49" charset="0"/>
              </a:rPr>
              <a:t>class Foo: Bar, </a:t>
            </a:r>
            <a:r>
              <a:rPr lang="en-US" dirty="0" err="1">
                <a:latin typeface="Lucida Console" pitchFamily="49" charset="0"/>
              </a:rPr>
              <a:t>IFoo</a:t>
            </a:r>
            <a:r>
              <a:rPr lang="en-US" dirty="0">
                <a:latin typeface="Lucida Console" pitchFamily="49" charset="0"/>
              </a:rPr>
              <a:t> {...}</a:t>
            </a:r>
          </a:p>
          <a:p>
            <a:pPr lvl="1">
              <a:lnSpc>
                <a:spcPct val="90000"/>
              </a:lnSpc>
            </a:pPr>
            <a:r>
              <a:rPr lang="en-US" dirty="0"/>
              <a:t>Interfaces	</a:t>
            </a:r>
            <a:r>
              <a:rPr lang="en-US" dirty="0">
                <a:latin typeface="Lucida Console" pitchFamily="49" charset="0"/>
              </a:rPr>
              <a:t>interface </a:t>
            </a:r>
            <a:r>
              <a:rPr lang="en-US" dirty="0" err="1">
                <a:latin typeface="Lucida Console" pitchFamily="49" charset="0"/>
              </a:rPr>
              <a:t>IFoo</a:t>
            </a:r>
            <a:r>
              <a:rPr lang="en-US" dirty="0">
                <a:latin typeface="Lucida Console" pitchFamily="49" charset="0"/>
              </a:rPr>
              <a:t>: </a:t>
            </a:r>
            <a:r>
              <a:rPr lang="en-US" dirty="0" err="1">
                <a:latin typeface="Lucida Console" pitchFamily="49" charset="0"/>
              </a:rPr>
              <a:t>IBar</a:t>
            </a:r>
            <a:r>
              <a:rPr lang="en-US" dirty="0">
                <a:latin typeface="Lucida Console" pitchFamily="49" charset="0"/>
              </a:rPr>
              <a:t> {...}</a:t>
            </a:r>
          </a:p>
          <a:p>
            <a:pPr lvl="1">
              <a:lnSpc>
                <a:spcPct val="90000"/>
              </a:lnSpc>
            </a:pPr>
            <a:r>
              <a:rPr lang="en-US" dirty="0"/>
              <a:t>Arrays		</a:t>
            </a:r>
            <a:r>
              <a:rPr lang="en-US" dirty="0">
                <a:latin typeface="Lucida Console" pitchFamily="49" charset="0"/>
              </a:rPr>
              <a:t>string[] a = new string[10];</a:t>
            </a:r>
          </a:p>
          <a:p>
            <a:pPr lvl="1">
              <a:lnSpc>
                <a:spcPct val="90000"/>
              </a:lnSpc>
            </a:pPr>
            <a:r>
              <a:rPr lang="en-US" dirty="0"/>
              <a:t>Delegates	</a:t>
            </a:r>
            <a:r>
              <a:rPr lang="en-US" dirty="0">
                <a:latin typeface="Lucida Console" pitchFamily="49" charset="0"/>
              </a:rPr>
              <a:t>delegate void Empty();</a:t>
            </a:r>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62" name="Rectangle 54"/>
          <p:cNvSpPr>
            <a:spLocks noGrp="1" noChangeArrowheads="1"/>
          </p:cNvSpPr>
          <p:nvPr>
            <p:ph type="title"/>
          </p:nvPr>
        </p:nvSpPr>
        <p:spPr>
          <a:xfrm>
            <a:off x="990600" y="885824"/>
            <a:ext cx="7772400" cy="714375"/>
          </a:xfrm>
        </p:spPr>
        <p:txBody>
          <a:bodyPr/>
          <a:lstStyle/>
          <a:p>
            <a:r>
              <a:rPr lang="en-US" b="1" dirty="0" smtClean="0"/>
              <a:t>Types Unified </a:t>
            </a:r>
            <a:r>
              <a:rPr lang="en-US" b="1" dirty="0"/>
              <a:t>Type System</a:t>
            </a:r>
          </a:p>
        </p:txBody>
      </p:sp>
      <p:graphicFrame>
        <p:nvGraphicFramePr>
          <p:cNvPr id="887931" name="Group 123"/>
          <p:cNvGraphicFramePr>
            <a:graphicFrameLocks noGrp="1"/>
          </p:cNvGraphicFramePr>
          <p:nvPr/>
        </p:nvGraphicFramePr>
        <p:xfrm>
          <a:off x="381000" y="2362200"/>
          <a:ext cx="8382000" cy="3810002"/>
        </p:xfrm>
        <a:graphic>
          <a:graphicData uri="http://schemas.openxmlformats.org/drawingml/2006/table">
            <a:tbl>
              <a:tblPr/>
              <a:tblGrid>
                <a:gridCol w="2590800"/>
                <a:gridCol w="2897188"/>
                <a:gridCol w="2894012"/>
              </a:tblGrid>
              <a:tr h="6159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Value  (Struct)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Reference (Class)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Variable holds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Actual value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Memory location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Allocated 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Stack, member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Heap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Nullability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Always has value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May be 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Default value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Aliasing (in a scope)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Assignment means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Copy 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Copy reference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30" name="Rectangle 6"/>
          <p:cNvSpPr>
            <a:spLocks noGrp="1" noChangeArrowheads="1"/>
          </p:cNvSpPr>
          <p:nvPr>
            <p:ph type="title"/>
          </p:nvPr>
        </p:nvSpPr>
        <p:spPr/>
        <p:txBody>
          <a:bodyPr/>
          <a:lstStyle/>
          <a:p>
            <a:r>
              <a:rPr lang="en-US" b="1" dirty="0"/>
              <a:t>Types </a:t>
            </a:r>
            <a:br>
              <a:rPr lang="en-US" b="1" dirty="0"/>
            </a:br>
            <a:r>
              <a:rPr lang="en-US" b="1" dirty="0"/>
              <a:t>Unified Type System</a:t>
            </a:r>
          </a:p>
        </p:txBody>
      </p:sp>
      <p:sp>
        <p:nvSpPr>
          <p:cNvPr id="948231" name="Rectangle 7"/>
          <p:cNvSpPr>
            <a:spLocks noGrp="1" noChangeArrowheads="1"/>
          </p:cNvSpPr>
          <p:nvPr>
            <p:ph type="body" idx="1"/>
          </p:nvPr>
        </p:nvSpPr>
        <p:spPr/>
        <p:txBody>
          <a:bodyPr/>
          <a:lstStyle/>
          <a:p>
            <a:r>
              <a:rPr lang="en-US" dirty="0"/>
              <a:t>Benefits of value types</a:t>
            </a:r>
          </a:p>
          <a:p>
            <a:pPr lvl="1"/>
            <a:r>
              <a:rPr lang="en-US" dirty="0"/>
              <a:t>No heap allocation, less GC pressure</a:t>
            </a:r>
          </a:p>
          <a:p>
            <a:pPr lvl="1"/>
            <a:r>
              <a:rPr lang="en-US" dirty="0"/>
              <a:t>More efficient use of memory</a:t>
            </a:r>
          </a:p>
          <a:p>
            <a:pPr lvl="1"/>
            <a:r>
              <a:rPr lang="en-US" dirty="0"/>
              <a:t>Less reference indirection</a:t>
            </a:r>
          </a:p>
          <a:p>
            <a:pPr lvl="1"/>
            <a:r>
              <a:rPr lang="en-US" dirty="0"/>
              <a:t>Unified type system</a:t>
            </a:r>
          </a:p>
          <a:p>
            <a:pPr lvl="2"/>
            <a:r>
              <a:rPr lang="en-US" dirty="0"/>
              <a:t>No primitive/object dichotomy</a:t>
            </a:r>
          </a:p>
        </p:txBody>
      </p:sp>
    </p:spTree>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70" name="Rectangle 6"/>
          <p:cNvSpPr>
            <a:spLocks noGrp="1" noChangeArrowheads="1"/>
          </p:cNvSpPr>
          <p:nvPr>
            <p:ph type="title"/>
          </p:nvPr>
        </p:nvSpPr>
        <p:spPr>
          <a:xfrm>
            <a:off x="457200" y="700087"/>
            <a:ext cx="8229600" cy="731837"/>
          </a:xfrm>
        </p:spPr>
        <p:txBody>
          <a:bodyPr/>
          <a:lstStyle/>
          <a:p>
            <a:r>
              <a:rPr lang="en-US" b="1" dirty="0" smtClean="0"/>
              <a:t>Types Conversions</a:t>
            </a:r>
            <a:endParaRPr lang="en-US" b="1" dirty="0"/>
          </a:p>
        </p:txBody>
      </p:sp>
      <p:sp>
        <p:nvSpPr>
          <p:cNvPr id="1060871" name="Rectangle 7"/>
          <p:cNvSpPr>
            <a:spLocks noGrp="1" noChangeArrowheads="1"/>
          </p:cNvSpPr>
          <p:nvPr>
            <p:ph type="body" idx="1"/>
          </p:nvPr>
        </p:nvSpPr>
        <p:spPr/>
        <p:txBody>
          <a:bodyPr/>
          <a:lstStyle/>
          <a:p>
            <a:pPr>
              <a:lnSpc>
                <a:spcPct val="90000"/>
              </a:lnSpc>
            </a:pPr>
            <a:r>
              <a:rPr lang="en-US" dirty="0"/>
              <a:t>Implicit conversions </a:t>
            </a:r>
          </a:p>
          <a:p>
            <a:pPr lvl="1">
              <a:lnSpc>
                <a:spcPct val="90000"/>
              </a:lnSpc>
            </a:pPr>
            <a:r>
              <a:rPr lang="en-US" dirty="0"/>
              <a:t>Occur automatically</a:t>
            </a:r>
          </a:p>
          <a:p>
            <a:pPr lvl="1">
              <a:lnSpc>
                <a:spcPct val="90000"/>
              </a:lnSpc>
            </a:pPr>
            <a:r>
              <a:rPr lang="en-US" dirty="0"/>
              <a:t>Guaranteed to succeed</a:t>
            </a:r>
          </a:p>
          <a:p>
            <a:pPr lvl="1">
              <a:lnSpc>
                <a:spcPct val="90000"/>
              </a:lnSpc>
            </a:pPr>
            <a:r>
              <a:rPr lang="en-US" dirty="0"/>
              <a:t>No information (precision) loss</a:t>
            </a:r>
          </a:p>
          <a:p>
            <a:pPr>
              <a:lnSpc>
                <a:spcPct val="90000"/>
              </a:lnSpc>
            </a:pPr>
            <a:r>
              <a:rPr lang="en-US" dirty="0"/>
              <a:t>Explicit conversions </a:t>
            </a:r>
          </a:p>
          <a:p>
            <a:pPr lvl="1">
              <a:lnSpc>
                <a:spcPct val="90000"/>
              </a:lnSpc>
            </a:pPr>
            <a:r>
              <a:rPr lang="en-US" dirty="0"/>
              <a:t>Require a cast</a:t>
            </a:r>
          </a:p>
          <a:p>
            <a:pPr lvl="1">
              <a:lnSpc>
                <a:spcPct val="90000"/>
              </a:lnSpc>
            </a:pPr>
            <a:r>
              <a:rPr lang="en-US" dirty="0"/>
              <a:t>May not succeed</a:t>
            </a:r>
          </a:p>
          <a:p>
            <a:pPr lvl="1">
              <a:lnSpc>
                <a:spcPct val="90000"/>
              </a:lnSpc>
            </a:pPr>
            <a:r>
              <a:rPr lang="en-US" dirty="0"/>
              <a:t>Information (precision) might be lost</a:t>
            </a:r>
          </a:p>
          <a:p>
            <a:pPr>
              <a:lnSpc>
                <a:spcPct val="90000"/>
              </a:lnSpc>
            </a:pPr>
            <a:r>
              <a:rPr lang="en-US" dirty="0"/>
              <a:t>Both implicit and explicit conversions can be user-defined</a:t>
            </a:r>
          </a:p>
        </p:txBody>
      </p:sp>
    </p:spTree>
  </p:cSld>
  <p:clrMapOvr>
    <a:masterClrMapping/>
  </p:clrMapOvr>
  <p:transition spd="med">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2" name="Rectangle 4"/>
          <p:cNvSpPr>
            <a:spLocks noGrp="1" noChangeArrowheads="1"/>
          </p:cNvSpPr>
          <p:nvPr>
            <p:ph type="title"/>
          </p:nvPr>
        </p:nvSpPr>
        <p:spPr>
          <a:xfrm>
            <a:off x="557213" y="857250"/>
            <a:ext cx="8205787" cy="742950"/>
          </a:xfrm>
        </p:spPr>
        <p:txBody>
          <a:bodyPr/>
          <a:lstStyle/>
          <a:p>
            <a:r>
              <a:rPr lang="en-US" b="1" dirty="0" smtClean="0"/>
              <a:t>Types Conversions</a:t>
            </a:r>
            <a:endParaRPr lang="en-US" b="1" dirty="0"/>
          </a:p>
        </p:txBody>
      </p:sp>
      <p:sp>
        <p:nvSpPr>
          <p:cNvPr id="1061891" name="Text Box 3"/>
          <p:cNvSpPr txBox="1">
            <a:spLocks noChangeArrowheads="1"/>
          </p:cNvSpPr>
          <p:nvPr/>
        </p:nvSpPr>
        <p:spPr bwMode="auto">
          <a:xfrm>
            <a:off x="1066800" y="2806700"/>
            <a:ext cx="7086600" cy="24193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int x = 123456;</a:t>
            </a:r>
          </a:p>
          <a:p>
            <a:r>
              <a:rPr lang="en-US"/>
              <a:t>long y = x;				// implicit</a:t>
            </a:r>
          </a:p>
          <a:p>
            <a:r>
              <a:rPr lang="en-US"/>
              <a:t>short z = (short)x;		// explicit</a:t>
            </a:r>
          </a:p>
          <a:p>
            <a:endParaRPr lang="en-US"/>
          </a:p>
          <a:p>
            <a:r>
              <a:rPr lang="en-US"/>
              <a:t>double d = 1.2345678901234;</a:t>
            </a:r>
          </a:p>
          <a:p>
            <a:r>
              <a:rPr lang="en-US"/>
              <a:t>float f = (float)d;		// explicit</a:t>
            </a:r>
          </a:p>
          <a:p>
            <a:r>
              <a:rPr lang="en-US"/>
              <a:t>long l = (long)d;			// explicit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87640" y="3295080"/>
              <a:ext cx="1206000" cy="160920"/>
            </p14:xfrm>
          </p:contentPart>
        </mc:Choice>
        <mc:Fallback xmlns="">
          <p:pic>
            <p:nvPicPr>
              <p:cNvPr id="2" name="Ink 1"/>
              <p:cNvPicPr/>
              <p:nvPr/>
            </p:nvPicPr>
            <p:blipFill>
              <a:blip r:embed="rId3"/>
              <a:stretch>
                <a:fillRect/>
              </a:stretch>
            </p:blipFill>
            <p:spPr>
              <a:xfrm>
                <a:off x="1171800" y="3231720"/>
                <a:ext cx="1237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678760" y="3286080"/>
              <a:ext cx="3313440" cy="107640"/>
            </p14:xfrm>
          </p:contentPart>
        </mc:Choice>
        <mc:Fallback xmlns="">
          <p:pic>
            <p:nvPicPr>
              <p:cNvPr id="3" name="Ink 2"/>
              <p:cNvPicPr/>
              <p:nvPr/>
            </p:nvPicPr>
            <p:blipFill>
              <a:blip r:embed="rId5"/>
              <a:stretch>
                <a:fillRect/>
              </a:stretch>
            </p:blipFill>
            <p:spPr>
              <a:xfrm>
                <a:off x="2662920" y="3222720"/>
                <a:ext cx="33451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2196720" y="3661200"/>
              <a:ext cx="437760" cy="36000"/>
            </p14:xfrm>
          </p:contentPart>
        </mc:Choice>
        <mc:Fallback xmlns="">
          <p:pic>
            <p:nvPicPr>
              <p:cNvPr id="4" name="Ink 3"/>
              <p:cNvPicPr/>
              <p:nvPr/>
            </p:nvPicPr>
            <p:blipFill>
              <a:blip r:embed="rId7"/>
              <a:stretch>
                <a:fillRect/>
              </a:stretch>
            </p:blipFill>
            <p:spPr>
              <a:xfrm>
                <a:off x="2180880" y="3597840"/>
                <a:ext cx="4694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2107440" y="3580920"/>
              <a:ext cx="607680" cy="360"/>
            </p14:xfrm>
          </p:contentPart>
        </mc:Choice>
        <mc:Fallback xmlns="">
          <p:pic>
            <p:nvPicPr>
              <p:cNvPr id="5" name="Ink 4"/>
              <p:cNvPicPr/>
              <p:nvPr/>
            </p:nvPicPr>
            <p:blipFill>
              <a:blip r:embed="rId9"/>
              <a:stretch>
                <a:fillRect/>
              </a:stretch>
            </p:blipFill>
            <p:spPr>
              <a:xfrm>
                <a:off x="2091600" y="3517200"/>
                <a:ext cx="6393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p14:cNvContentPartPr/>
              <p14:nvPr/>
            </p14:nvContentPartPr>
            <p14:xfrm>
              <a:off x="1384200" y="4456080"/>
              <a:ext cx="1571760" cy="80640"/>
            </p14:xfrm>
          </p:contentPart>
        </mc:Choice>
        <mc:Fallback xmlns="">
          <p:pic>
            <p:nvPicPr>
              <p:cNvPr id="6" name="Ink 5"/>
              <p:cNvPicPr/>
              <p:nvPr/>
            </p:nvPicPr>
            <p:blipFill>
              <a:blip r:embed="rId11"/>
              <a:stretch>
                <a:fillRect/>
              </a:stretch>
            </p:blipFill>
            <p:spPr>
              <a:xfrm>
                <a:off x="1368360" y="4392360"/>
                <a:ext cx="16034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p14:cNvContentPartPr/>
              <p14:nvPr/>
            </p14:nvContentPartPr>
            <p14:xfrm>
              <a:off x="1366200" y="4500720"/>
              <a:ext cx="1572120" cy="53640"/>
            </p14:xfrm>
          </p:contentPart>
        </mc:Choice>
        <mc:Fallback xmlns="">
          <p:pic>
            <p:nvPicPr>
              <p:cNvPr id="7" name="Ink 6"/>
              <p:cNvPicPr/>
              <p:nvPr/>
            </p:nvPicPr>
            <p:blipFill>
              <a:blip r:embed="rId13"/>
              <a:stretch>
                <a:fillRect/>
              </a:stretch>
            </p:blipFill>
            <p:spPr>
              <a:xfrm>
                <a:off x="1350360" y="4437000"/>
                <a:ext cx="16038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p14:cNvContentPartPr/>
              <p14:nvPr/>
            </p14:nvContentPartPr>
            <p14:xfrm>
              <a:off x="3348720" y="4518360"/>
              <a:ext cx="1527120" cy="18360"/>
            </p14:xfrm>
          </p:contentPart>
        </mc:Choice>
        <mc:Fallback xmlns="">
          <p:pic>
            <p:nvPicPr>
              <p:cNvPr id="8" name="Ink 7"/>
              <p:cNvPicPr/>
              <p:nvPr/>
            </p:nvPicPr>
            <p:blipFill>
              <a:blip r:embed="rId15"/>
              <a:stretch>
                <a:fillRect/>
              </a:stretch>
            </p:blipFill>
            <p:spPr>
              <a:xfrm>
                <a:off x="3332880" y="4455000"/>
                <a:ext cx="1558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p14:cNvContentPartPr/>
              <p14:nvPr/>
            </p14:nvContentPartPr>
            <p14:xfrm>
              <a:off x="2009160" y="4714920"/>
              <a:ext cx="687960" cy="45000"/>
            </p14:xfrm>
          </p:contentPart>
        </mc:Choice>
        <mc:Fallback xmlns="">
          <p:pic>
            <p:nvPicPr>
              <p:cNvPr id="9" name="Ink 8"/>
              <p:cNvPicPr/>
              <p:nvPr/>
            </p:nvPicPr>
            <p:blipFill>
              <a:blip r:embed="rId17"/>
              <a:stretch>
                <a:fillRect/>
              </a:stretch>
            </p:blipFill>
            <p:spPr>
              <a:xfrm>
                <a:off x="1993320" y="4651200"/>
                <a:ext cx="7196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p14:cNvContentPartPr/>
              <p14:nvPr/>
            </p14:nvContentPartPr>
            <p14:xfrm>
              <a:off x="4768560" y="4795200"/>
              <a:ext cx="1518120" cy="36000"/>
            </p14:xfrm>
          </p:contentPart>
        </mc:Choice>
        <mc:Fallback xmlns="">
          <p:pic>
            <p:nvPicPr>
              <p:cNvPr id="10" name="Ink 9"/>
              <p:cNvPicPr/>
              <p:nvPr/>
            </p:nvPicPr>
            <p:blipFill>
              <a:blip r:embed="rId19"/>
              <a:stretch>
                <a:fillRect/>
              </a:stretch>
            </p:blipFill>
            <p:spPr>
              <a:xfrm>
                <a:off x="4752720" y="4731840"/>
                <a:ext cx="1550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p14:cNvContentPartPr/>
              <p14:nvPr/>
            </p14:nvContentPartPr>
            <p14:xfrm>
              <a:off x="4848840" y="4732560"/>
              <a:ext cx="1098720" cy="54000"/>
            </p14:xfrm>
          </p:contentPart>
        </mc:Choice>
        <mc:Fallback xmlns="">
          <p:pic>
            <p:nvPicPr>
              <p:cNvPr id="11" name="Ink 10"/>
              <p:cNvPicPr/>
              <p:nvPr/>
            </p:nvPicPr>
            <p:blipFill>
              <a:blip r:embed="rId21"/>
              <a:stretch>
                <a:fillRect/>
              </a:stretch>
            </p:blipFill>
            <p:spPr>
              <a:xfrm>
                <a:off x="4833000" y="4669200"/>
                <a:ext cx="11304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p14:cNvContentPartPr/>
              <p14:nvPr/>
            </p14:nvContentPartPr>
            <p14:xfrm>
              <a:off x="2527200" y="4438080"/>
              <a:ext cx="151920" cy="360"/>
            </p14:xfrm>
          </p:contentPart>
        </mc:Choice>
        <mc:Fallback xmlns="">
          <p:pic>
            <p:nvPicPr>
              <p:cNvPr id="12" name="Ink 11"/>
              <p:cNvPicPr/>
              <p:nvPr/>
            </p:nvPicPr>
            <p:blipFill>
              <a:blip r:embed="rId23"/>
              <a:stretch>
                <a:fillRect/>
              </a:stretch>
            </p:blipFill>
            <p:spPr>
              <a:xfrm>
                <a:off x="2511360" y="4374720"/>
                <a:ext cx="183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p14:cNvContentPartPr/>
              <p14:nvPr/>
            </p14:nvContentPartPr>
            <p14:xfrm>
              <a:off x="2928960" y="3536280"/>
              <a:ext cx="1027080" cy="241200"/>
            </p14:xfrm>
          </p:contentPart>
        </mc:Choice>
        <mc:Fallback xmlns="">
          <p:pic>
            <p:nvPicPr>
              <p:cNvPr id="13" name="Ink 12"/>
              <p:cNvPicPr/>
              <p:nvPr/>
            </p:nvPicPr>
            <p:blipFill>
              <a:blip r:embed="rId25"/>
              <a:stretch>
                <a:fillRect/>
              </a:stretch>
            </p:blipFill>
            <p:spPr>
              <a:xfrm>
                <a:off x="2913120" y="3472560"/>
                <a:ext cx="10591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p14:cNvContentPartPr/>
              <p14:nvPr/>
            </p14:nvContentPartPr>
            <p14:xfrm>
              <a:off x="2902320" y="4366440"/>
              <a:ext cx="1446840" cy="134640"/>
            </p14:xfrm>
          </p:contentPart>
        </mc:Choice>
        <mc:Fallback xmlns="">
          <p:pic>
            <p:nvPicPr>
              <p:cNvPr id="14" name="Ink 13"/>
              <p:cNvPicPr/>
              <p:nvPr/>
            </p:nvPicPr>
            <p:blipFill>
              <a:blip r:embed="rId27"/>
              <a:stretch>
                <a:fillRect/>
              </a:stretch>
            </p:blipFill>
            <p:spPr>
              <a:xfrm>
                <a:off x="2886120" y="4303080"/>
                <a:ext cx="14788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p14:cNvContentPartPr/>
              <p14:nvPr/>
            </p14:nvContentPartPr>
            <p14:xfrm>
              <a:off x="2848680" y="4768560"/>
              <a:ext cx="920160" cy="134280"/>
            </p14:xfrm>
          </p:contentPart>
        </mc:Choice>
        <mc:Fallback xmlns="">
          <p:pic>
            <p:nvPicPr>
              <p:cNvPr id="15" name="Ink 14"/>
              <p:cNvPicPr/>
              <p:nvPr/>
            </p:nvPicPr>
            <p:blipFill>
              <a:blip r:embed="rId29"/>
              <a:stretch>
                <a:fillRect/>
              </a:stretch>
            </p:blipFill>
            <p:spPr>
              <a:xfrm>
                <a:off x="2832840" y="4704840"/>
                <a:ext cx="9518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p14:cNvContentPartPr/>
              <p14:nvPr/>
            </p14:nvContentPartPr>
            <p14:xfrm>
              <a:off x="1178640" y="3125520"/>
              <a:ext cx="464760" cy="98280"/>
            </p14:xfrm>
          </p:contentPart>
        </mc:Choice>
        <mc:Fallback xmlns="">
          <p:pic>
            <p:nvPicPr>
              <p:cNvPr id="16" name="Ink 15"/>
              <p:cNvPicPr/>
              <p:nvPr/>
            </p:nvPicPr>
            <p:blipFill>
              <a:blip r:embed="rId31"/>
              <a:stretch>
                <a:fillRect/>
              </a:stretch>
            </p:blipFill>
            <p:spPr>
              <a:xfrm>
                <a:off x="1162800" y="3061800"/>
                <a:ext cx="496440" cy="225720"/>
              </a:xfrm>
              <a:prstGeom prst="rect">
                <a:avLst/>
              </a:prstGeom>
            </p:spPr>
          </p:pic>
        </mc:Fallback>
      </mc:AlternateContent>
    </p:spTree>
  </p:cSld>
  <p:clrMapOvr>
    <a:masterClrMapping/>
  </p:clrMapOvr>
  <p:transition spd="med">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1" name="Rectangle 21"/>
          <p:cNvSpPr>
            <a:spLocks noGrp="1" noChangeArrowheads="1"/>
          </p:cNvSpPr>
          <p:nvPr>
            <p:ph type="title"/>
          </p:nvPr>
        </p:nvSpPr>
        <p:spPr>
          <a:xfrm>
            <a:off x="457200" y="728662"/>
            <a:ext cx="8229600" cy="688975"/>
          </a:xfrm>
        </p:spPr>
        <p:txBody>
          <a:bodyPr/>
          <a:lstStyle/>
          <a:p>
            <a:r>
              <a:rPr lang="en-US" b="1" dirty="0" smtClean="0"/>
              <a:t>Object</a:t>
            </a:r>
            <a:r>
              <a:rPr lang="en-US" dirty="0" smtClean="0"/>
              <a:t> </a:t>
            </a:r>
            <a:endParaRPr lang="en-US" sz="3200" dirty="0"/>
          </a:p>
        </p:txBody>
      </p:sp>
      <p:sp>
        <p:nvSpPr>
          <p:cNvPr id="901142" name="Rectangle 22"/>
          <p:cNvSpPr>
            <a:spLocks noGrp="1" noChangeArrowheads="1"/>
          </p:cNvSpPr>
          <p:nvPr>
            <p:ph type="body" idx="1"/>
          </p:nvPr>
        </p:nvSpPr>
        <p:spPr/>
        <p:txBody>
          <a:bodyPr/>
          <a:lstStyle/>
          <a:p>
            <a:r>
              <a:rPr lang="en-US" dirty="0"/>
              <a:t>Everything is an object</a:t>
            </a:r>
          </a:p>
          <a:p>
            <a:pPr lvl="1"/>
            <a:r>
              <a:rPr lang="en-US" dirty="0"/>
              <a:t>All types ultimately inherit from object</a:t>
            </a:r>
          </a:p>
          <a:p>
            <a:pPr lvl="1"/>
            <a:r>
              <a:rPr lang="en-US" dirty="0"/>
              <a:t>Any piece of data can be stored, transported, and manipulated with no extra work</a:t>
            </a:r>
          </a:p>
        </p:txBody>
      </p:sp>
      <p:graphicFrame>
        <p:nvGraphicFramePr>
          <p:cNvPr id="1298432" name="Object 1024"/>
          <p:cNvGraphicFramePr>
            <a:graphicFrameLocks noChangeAspect="1"/>
          </p:cNvGraphicFramePr>
          <p:nvPr/>
        </p:nvGraphicFramePr>
        <p:xfrm>
          <a:off x="441325" y="4200525"/>
          <a:ext cx="8259763" cy="1673225"/>
        </p:xfrm>
        <a:graphic>
          <a:graphicData uri="http://schemas.openxmlformats.org/presentationml/2006/ole">
            <mc:AlternateContent xmlns:mc="http://schemas.openxmlformats.org/markup-compatibility/2006">
              <mc:Choice xmlns:v="urn:schemas-microsoft-com:vml" Requires="v">
                <p:oleObj spid="_x0000_s1083" name="MS Org Chart" r:id="rId4" imgW="6000480" imgH="1212840" progId="">
                  <p:embed followColorScheme="full"/>
                </p:oleObj>
              </mc:Choice>
              <mc:Fallback>
                <p:oleObj name="MS Org Chart" r:id="rId4" imgW="6000480" imgH="1212840" progId="">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4200525"/>
                        <a:ext cx="8259763"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3402360" y="3705840"/>
              <a:ext cx="2161080" cy="1107720"/>
            </p14:xfrm>
          </p:contentPart>
        </mc:Choice>
        <mc:Fallback xmlns="">
          <p:pic>
            <p:nvPicPr>
              <p:cNvPr id="2" name="Ink 1"/>
              <p:cNvPicPr/>
              <p:nvPr/>
            </p:nvPicPr>
            <p:blipFill>
              <a:blip r:embed="rId7"/>
              <a:stretch>
                <a:fillRect/>
              </a:stretch>
            </p:blipFill>
            <p:spPr>
              <a:xfrm>
                <a:off x="3386160" y="3642480"/>
                <a:ext cx="2193120" cy="1234440"/>
              </a:xfrm>
              <a:prstGeom prst="rect">
                <a:avLst/>
              </a:prstGeom>
            </p:spPr>
          </p:pic>
        </mc:Fallback>
      </mc:AlternateContent>
    </p:spTree>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8" name="Rectangle 8"/>
          <p:cNvSpPr>
            <a:spLocks noGrp="1" noChangeArrowheads="1"/>
          </p:cNvSpPr>
          <p:nvPr>
            <p:ph type="title"/>
          </p:nvPr>
        </p:nvSpPr>
        <p:spPr/>
        <p:txBody>
          <a:bodyPr/>
          <a:lstStyle/>
          <a:p>
            <a:r>
              <a:rPr lang="en-US" b="1" dirty="0"/>
              <a:t>Types</a:t>
            </a:r>
            <a:br>
              <a:rPr lang="en-US" b="1" dirty="0"/>
            </a:br>
            <a:r>
              <a:rPr lang="en-US" b="1" dirty="0"/>
              <a:t>Unified Type System</a:t>
            </a:r>
          </a:p>
        </p:txBody>
      </p:sp>
      <p:sp>
        <p:nvSpPr>
          <p:cNvPr id="936969" name="Rectangle 9"/>
          <p:cNvSpPr>
            <a:spLocks noGrp="1" noChangeArrowheads="1"/>
          </p:cNvSpPr>
          <p:nvPr>
            <p:ph type="body" idx="1"/>
          </p:nvPr>
        </p:nvSpPr>
        <p:spPr/>
        <p:txBody>
          <a:bodyPr/>
          <a:lstStyle/>
          <a:p>
            <a:r>
              <a:rPr lang="en-US"/>
              <a:t>Polymorphism</a:t>
            </a:r>
          </a:p>
          <a:p>
            <a:pPr lvl="1"/>
            <a:r>
              <a:rPr lang="en-US"/>
              <a:t>The ability to perform an operation on an object without knowing the precise type of the object</a:t>
            </a:r>
          </a:p>
        </p:txBody>
      </p:sp>
      <p:sp>
        <p:nvSpPr>
          <p:cNvPr id="936964" name="Text Box 4"/>
          <p:cNvSpPr txBox="1">
            <a:spLocks noChangeArrowheads="1"/>
          </p:cNvSpPr>
          <p:nvPr/>
        </p:nvSpPr>
        <p:spPr bwMode="auto">
          <a:xfrm>
            <a:off x="865188" y="3886200"/>
            <a:ext cx="5835650" cy="1019175"/>
          </a:xfrm>
          <a:prstGeom prst="rect">
            <a:avLst/>
          </a:prstGeom>
          <a:solidFill>
            <a:schemeClr val="accent1"/>
          </a:solidFill>
          <a:ln w="12700">
            <a:solidFill>
              <a:schemeClr val="tx1"/>
            </a:solidFill>
            <a:miter lim="800000"/>
            <a:headEnd/>
            <a:tailEnd/>
          </a:ln>
          <a:effectLst/>
        </p:spPr>
        <p:txBody>
          <a:bodyPr wrap="none">
            <a:spAutoFit/>
          </a:bodyPr>
          <a:lstStyle/>
          <a:p>
            <a:r>
              <a:rPr lang="en-US"/>
              <a:t>void Poly(object o) {</a:t>
            </a:r>
          </a:p>
          <a:p>
            <a:r>
              <a:rPr lang="en-US"/>
              <a:t>  Console.WriteLine(o.ToString());   </a:t>
            </a:r>
          </a:p>
          <a:p>
            <a:r>
              <a:rPr lang="en-US"/>
              <a:t>}</a:t>
            </a:r>
          </a:p>
        </p:txBody>
      </p:sp>
      <p:sp>
        <p:nvSpPr>
          <p:cNvPr id="936965" name="Text Box 5"/>
          <p:cNvSpPr txBox="1">
            <a:spLocks noChangeArrowheads="1"/>
          </p:cNvSpPr>
          <p:nvPr/>
        </p:nvSpPr>
        <p:spPr bwMode="auto">
          <a:xfrm>
            <a:off x="3886200" y="4724400"/>
            <a:ext cx="4191000" cy="15049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r>
              <a:rPr lang="en-US"/>
              <a:t>Poly(42);</a:t>
            </a:r>
          </a:p>
          <a:p>
            <a:r>
              <a:rPr lang="en-US"/>
              <a:t>Poly(“abcd”);</a:t>
            </a:r>
          </a:p>
          <a:p>
            <a:r>
              <a:rPr lang="en-US"/>
              <a:t>Poly(12.345678901234m);</a:t>
            </a:r>
          </a:p>
          <a:p>
            <a:r>
              <a:rPr lang="en-US"/>
              <a:t>Poly(new Point(23,45));</a:t>
            </a:r>
          </a:p>
        </p:txBody>
      </p:sp>
    </p:spTree>
  </p:cSld>
  <p:clrMapOvr>
    <a:masterClrMapping/>
  </p:clrMapOvr>
  <p:transition spd="med">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38150" y="711200"/>
            <a:ext cx="8001000" cy="660399"/>
          </a:xfrm>
        </p:spPr>
        <p:txBody>
          <a:bodyPr/>
          <a:lstStyle/>
          <a:p>
            <a:pPr eaLnBrk="1" hangingPunct="1"/>
            <a:r>
              <a:rPr lang="en-US" b="1" dirty="0" smtClean="0"/>
              <a:t>.NET Framework Objectives</a:t>
            </a:r>
          </a:p>
        </p:txBody>
      </p:sp>
      <p:sp>
        <p:nvSpPr>
          <p:cNvPr id="8195" name="Rectangle 3"/>
          <p:cNvSpPr>
            <a:spLocks noGrp="1" noChangeArrowheads="1"/>
          </p:cNvSpPr>
          <p:nvPr>
            <p:ph idx="1"/>
          </p:nvPr>
        </p:nvSpPr>
        <p:spPr>
          <a:xfrm>
            <a:off x="171450" y="1208088"/>
            <a:ext cx="8699500" cy="5132387"/>
          </a:xfrm>
        </p:spPr>
        <p:txBody>
          <a:bodyPr/>
          <a:lstStyle/>
          <a:p>
            <a:pPr marL="347663" indent="-347663" eaLnBrk="1" hangingPunct="1">
              <a:buClr>
                <a:srgbClr val="666699"/>
              </a:buClr>
            </a:pPr>
            <a:endParaRPr lang="en-US" sz="2400" b="1" dirty="0" smtClean="0"/>
          </a:p>
          <a:p>
            <a:pPr marL="347663" indent="-347663" eaLnBrk="1" hangingPunct="1">
              <a:buClr>
                <a:srgbClr val="666699"/>
              </a:buClr>
            </a:pPr>
            <a:r>
              <a:rPr lang="en-US" sz="2400" b="1" dirty="0" smtClean="0"/>
              <a:t>The .NET Framework is designed to fulfill the following objectives: </a:t>
            </a:r>
          </a:p>
          <a:p>
            <a:pPr marL="347663" indent="-347663" eaLnBrk="1" hangingPunct="1">
              <a:buClr>
                <a:srgbClr val="666699"/>
              </a:buClr>
              <a:buFont typeface="Wingdings" pitchFamily="2" charset="2"/>
              <a:buNone/>
            </a:pPr>
            <a:endParaRPr lang="en-US" sz="800" dirty="0" smtClean="0"/>
          </a:p>
          <a:p>
            <a:pPr marL="682625" lvl="1" indent="-220663" eaLnBrk="1" hangingPunct="1">
              <a:spcAft>
                <a:spcPct val="20000"/>
              </a:spcAft>
            </a:pPr>
            <a:r>
              <a:rPr lang="en-US" sz="2400" dirty="0" smtClean="0"/>
              <a:t>Provide  object-oriented programming environment </a:t>
            </a:r>
          </a:p>
          <a:p>
            <a:pPr marL="682625" lvl="1" indent="-220663" eaLnBrk="1" hangingPunct="1">
              <a:spcAft>
                <a:spcPct val="20000"/>
              </a:spcAft>
              <a:buFont typeface="Arial" charset="0"/>
              <a:buNone/>
            </a:pPr>
            <a:endParaRPr lang="en-US" sz="900" dirty="0" smtClean="0"/>
          </a:p>
          <a:p>
            <a:pPr marL="682625" lvl="1" indent="-220663" eaLnBrk="1" hangingPunct="1">
              <a:spcAft>
                <a:spcPct val="20000"/>
              </a:spcAft>
            </a:pPr>
            <a:r>
              <a:rPr lang="en-US" sz="2400" dirty="0" smtClean="0"/>
              <a:t>Provide environment for developing  various types of applications, such as Windows-based applications and Web-based applications</a:t>
            </a:r>
          </a:p>
          <a:p>
            <a:pPr marL="682625" lvl="1" indent="-220663" eaLnBrk="1" hangingPunct="1">
              <a:spcAft>
                <a:spcPct val="20000"/>
              </a:spcAft>
            </a:pPr>
            <a:endParaRPr lang="en-US" sz="1000" dirty="0" smtClean="0"/>
          </a:p>
          <a:p>
            <a:pPr marL="682625" lvl="1" indent="-220663" eaLnBrk="1" hangingPunct="1">
              <a:spcAft>
                <a:spcPct val="20000"/>
              </a:spcAft>
            </a:pPr>
            <a:r>
              <a:rPr lang="en-US" sz="2400" dirty="0" smtClean="0"/>
              <a:t>To ensure that code based on the .NET Framework can integrate with any other code</a:t>
            </a:r>
            <a:endParaRPr lang="en-US" sz="2400" b="1" dirty="0" smtClean="0"/>
          </a:p>
        </p:txBody>
      </p:sp>
      <p:sp>
        <p:nvSpPr>
          <p:cNvPr id="5122" name="Slide Number Placeholder 3"/>
          <p:cNvSpPr>
            <a:spLocks noGrp="1"/>
          </p:cNvSpPr>
          <p:nvPr>
            <p:ph type="sldNum" sz="quarter" idx="12"/>
          </p:nvPr>
        </p:nvSpPr>
        <p:spPr/>
        <p:txBody>
          <a:bodyPr/>
          <a:lstStyle/>
          <a:p>
            <a:pPr>
              <a:defRPr/>
            </a:pPr>
            <a:fld id="{F2C3EC3E-56D3-4A66-8CDA-37E79C09FB8E}" type="slidenum">
              <a:rPr lang="en-US"/>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90" name="Rectangle 1030"/>
          <p:cNvSpPr>
            <a:spLocks noGrp="1" noChangeArrowheads="1"/>
          </p:cNvSpPr>
          <p:nvPr>
            <p:ph type="title"/>
          </p:nvPr>
        </p:nvSpPr>
        <p:spPr>
          <a:xfrm>
            <a:off x="457200" y="857250"/>
            <a:ext cx="8229600" cy="560388"/>
          </a:xfrm>
        </p:spPr>
        <p:txBody>
          <a:bodyPr/>
          <a:lstStyle/>
          <a:p>
            <a:r>
              <a:rPr lang="en-US" b="1" dirty="0" smtClean="0"/>
              <a:t>Hint </a:t>
            </a:r>
            <a:endParaRPr lang="en-US" b="1" dirty="0"/>
          </a:p>
        </p:txBody>
      </p:sp>
      <p:sp>
        <p:nvSpPr>
          <p:cNvPr id="937991" name="Rectangle 1031"/>
          <p:cNvSpPr>
            <a:spLocks noGrp="1" noChangeArrowheads="1"/>
          </p:cNvSpPr>
          <p:nvPr>
            <p:ph type="body" idx="1"/>
          </p:nvPr>
        </p:nvSpPr>
        <p:spPr/>
        <p:txBody>
          <a:bodyPr/>
          <a:lstStyle/>
          <a:p>
            <a:pPr lvl="1"/>
            <a:r>
              <a:rPr lang="en-US" dirty="0" smtClean="0"/>
              <a:t>How </a:t>
            </a:r>
            <a:r>
              <a:rPr lang="en-US" dirty="0"/>
              <a:t>does an </a:t>
            </a:r>
            <a:r>
              <a:rPr lang="en-US" dirty="0" err="1"/>
              <a:t>int</a:t>
            </a:r>
            <a:r>
              <a:rPr lang="en-US" dirty="0"/>
              <a:t> (value type) get converted into an object (reference type)?</a:t>
            </a:r>
          </a:p>
          <a:p>
            <a:r>
              <a:rPr lang="en-US" dirty="0"/>
              <a:t>Answer: Boxing!</a:t>
            </a:r>
          </a:p>
          <a:p>
            <a:pPr lvl="1"/>
            <a:r>
              <a:rPr lang="en-US" dirty="0"/>
              <a:t>Only value types get boxed</a:t>
            </a:r>
          </a:p>
          <a:p>
            <a:pPr lvl="1"/>
            <a:r>
              <a:rPr lang="en-US" dirty="0"/>
              <a:t>Reference types do not get boxed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705680" y="2071800"/>
              <a:ext cx="875520" cy="151920"/>
            </p14:xfrm>
          </p:contentPart>
        </mc:Choice>
        <mc:Fallback xmlns="">
          <p:pic>
            <p:nvPicPr>
              <p:cNvPr id="2" name="Ink 1"/>
              <p:cNvPicPr/>
              <p:nvPr/>
            </p:nvPicPr>
            <p:blipFill>
              <a:blip r:embed="rId3"/>
              <a:stretch>
                <a:fillRect/>
              </a:stretch>
            </p:blipFill>
            <p:spPr>
              <a:xfrm>
                <a:off x="1689840" y="2008080"/>
                <a:ext cx="9072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920560" y="1446480"/>
              <a:ext cx="759240" cy="214920"/>
            </p14:xfrm>
          </p:contentPart>
        </mc:Choice>
        <mc:Fallback xmlns="">
          <p:pic>
            <p:nvPicPr>
              <p:cNvPr id="3" name="Ink 2"/>
              <p:cNvPicPr/>
              <p:nvPr/>
            </p:nvPicPr>
            <p:blipFill>
              <a:blip r:embed="rId5"/>
              <a:stretch>
                <a:fillRect/>
              </a:stretch>
            </p:blipFill>
            <p:spPr>
              <a:xfrm>
                <a:off x="5904360" y="1383120"/>
                <a:ext cx="7912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5965200" y="1491120"/>
              <a:ext cx="821880" cy="214920"/>
            </p14:xfrm>
          </p:contentPart>
        </mc:Choice>
        <mc:Fallback xmlns="">
          <p:pic>
            <p:nvPicPr>
              <p:cNvPr id="4" name="Ink 3"/>
              <p:cNvPicPr/>
              <p:nvPr/>
            </p:nvPicPr>
            <p:blipFill>
              <a:blip r:embed="rId7"/>
              <a:stretch>
                <a:fillRect/>
              </a:stretch>
            </p:blipFill>
            <p:spPr>
              <a:xfrm>
                <a:off x="5949000" y="1427760"/>
                <a:ext cx="8539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6393600" y="1652040"/>
              <a:ext cx="1411200" cy="196920"/>
            </p14:xfrm>
          </p:contentPart>
        </mc:Choice>
        <mc:Fallback xmlns="">
          <p:pic>
            <p:nvPicPr>
              <p:cNvPr id="5" name="Ink 4"/>
              <p:cNvPicPr/>
              <p:nvPr/>
            </p:nvPicPr>
            <p:blipFill>
              <a:blip r:embed="rId9"/>
              <a:stretch>
                <a:fillRect/>
              </a:stretch>
            </p:blipFill>
            <p:spPr>
              <a:xfrm>
                <a:off x="6377760" y="1588320"/>
                <a:ext cx="1442880" cy="324000"/>
              </a:xfrm>
              <a:prstGeom prst="rect">
                <a:avLst/>
              </a:prstGeom>
            </p:spPr>
          </p:pic>
        </mc:Fallback>
      </mc:AlternateContent>
    </p:spTree>
  </p:cSld>
  <p:clrMapOvr>
    <a:masterClrMapping/>
  </p:clrMapOvr>
  <p:transition spd="med">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4" name="Rectangle 1030"/>
          <p:cNvSpPr>
            <a:spLocks noGrp="1" noChangeArrowheads="1"/>
          </p:cNvSpPr>
          <p:nvPr>
            <p:ph type="title"/>
          </p:nvPr>
        </p:nvSpPr>
        <p:spPr>
          <a:xfrm>
            <a:off x="442912" y="742951"/>
            <a:ext cx="8229600" cy="660400"/>
          </a:xfrm>
        </p:spPr>
        <p:txBody>
          <a:bodyPr/>
          <a:lstStyle/>
          <a:p>
            <a:r>
              <a:rPr lang="en-US" b="1" dirty="0"/>
              <a:t>Boxing and Unboxing </a:t>
            </a:r>
          </a:p>
        </p:txBody>
      </p:sp>
      <p:sp>
        <p:nvSpPr>
          <p:cNvPr id="939015" name="Rectangle 1031"/>
          <p:cNvSpPr>
            <a:spLocks noGrp="1" noChangeArrowheads="1"/>
          </p:cNvSpPr>
          <p:nvPr>
            <p:ph type="body" idx="1"/>
          </p:nvPr>
        </p:nvSpPr>
        <p:spPr/>
        <p:txBody>
          <a:bodyPr/>
          <a:lstStyle/>
          <a:p>
            <a:r>
              <a:rPr lang="en-US" dirty="0"/>
              <a:t>Boxing</a:t>
            </a:r>
          </a:p>
          <a:p>
            <a:pPr lvl="1"/>
            <a:r>
              <a:rPr lang="en-US" dirty="0"/>
              <a:t>Copies a value type into a reference type (</a:t>
            </a:r>
            <a:r>
              <a:rPr lang="en-US" dirty="0">
                <a:latin typeface="Lucida Console" pitchFamily="49" charset="0"/>
              </a:rPr>
              <a:t>object</a:t>
            </a:r>
            <a:r>
              <a:rPr lang="en-US" dirty="0"/>
              <a:t>)</a:t>
            </a:r>
          </a:p>
          <a:p>
            <a:pPr lvl="1"/>
            <a:r>
              <a:rPr lang="en-US" dirty="0"/>
              <a:t>Each value type has corresponding “hidden” reference type</a:t>
            </a:r>
          </a:p>
          <a:p>
            <a:pPr lvl="1"/>
            <a:r>
              <a:rPr lang="en-US" dirty="0"/>
              <a:t>Note that a reference-type copy is made of the </a:t>
            </a:r>
            <a:br>
              <a:rPr lang="en-US" dirty="0"/>
            </a:br>
            <a:r>
              <a:rPr lang="en-US" dirty="0"/>
              <a:t>value type</a:t>
            </a:r>
          </a:p>
          <a:p>
            <a:pPr lvl="2"/>
            <a:r>
              <a:rPr lang="en-US" dirty="0"/>
              <a:t>Value types are never aliased</a:t>
            </a:r>
          </a:p>
          <a:p>
            <a:pPr lvl="1"/>
            <a:r>
              <a:rPr lang="en-US" dirty="0"/>
              <a:t>Value type is converted implicitly to </a:t>
            </a:r>
            <a:r>
              <a:rPr lang="en-US" dirty="0">
                <a:latin typeface="Lucida Console" pitchFamily="49" charset="0"/>
              </a:rPr>
              <a:t>object</a:t>
            </a:r>
            <a:r>
              <a:rPr lang="en-US" dirty="0"/>
              <a:t>, a reference type</a:t>
            </a:r>
          </a:p>
          <a:p>
            <a:pPr lvl="2"/>
            <a:r>
              <a:rPr lang="en-US" dirty="0"/>
              <a:t>Essentially an “up cast</a:t>
            </a:r>
            <a:r>
              <a:rPr lang="en-US" dirty="0" smtClean="0"/>
              <a:t>”</a:t>
            </a:r>
          </a:p>
          <a:p>
            <a:r>
              <a:rPr lang="en-US" dirty="0"/>
              <a:t>Unboxing</a:t>
            </a:r>
          </a:p>
          <a:p>
            <a:pPr lvl="1"/>
            <a:r>
              <a:rPr lang="en-US" dirty="0"/>
              <a:t>Inverse operation of boxing</a:t>
            </a:r>
          </a:p>
          <a:p>
            <a:pPr lvl="1"/>
            <a:r>
              <a:rPr lang="en-US" dirty="0"/>
              <a:t>Copies the value out of the box</a:t>
            </a:r>
          </a:p>
          <a:p>
            <a:pPr lvl="2"/>
            <a:r>
              <a:rPr lang="en-US" dirty="0"/>
              <a:t>Copies from reference type to value type</a:t>
            </a:r>
          </a:p>
          <a:p>
            <a:pPr lvl="1"/>
            <a:r>
              <a:rPr lang="en-US" dirty="0"/>
              <a:t>Requires an explicit conversion</a:t>
            </a:r>
          </a:p>
          <a:p>
            <a:pPr lvl="2"/>
            <a:r>
              <a:rPr lang="en-US" dirty="0"/>
              <a:t>May not succeed (like all explicit conversions)</a:t>
            </a:r>
          </a:p>
          <a:p>
            <a:pPr lvl="2"/>
            <a:r>
              <a:rPr lang="en-US" dirty="0"/>
              <a:t>Essentially a “down cast”</a:t>
            </a:r>
          </a:p>
          <a:p>
            <a:pPr lvl="2"/>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964760" y="2062800"/>
              <a:ext cx="1107720" cy="160920"/>
            </p14:xfrm>
          </p:contentPart>
        </mc:Choice>
        <mc:Fallback xmlns="">
          <p:pic>
            <p:nvPicPr>
              <p:cNvPr id="2" name="Ink 1"/>
              <p:cNvPicPr/>
              <p:nvPr/>
            </p:nvPicPr>
            <p:blipFill>
              <a:blip r:embed="rId4"/>
              <a:stretch>
                <a:fillRect/>
              </a:stretch>
            </p:blipFill>
            <p:spPr>
              <a:xfrm>
                <a:off x="4948920" y="1999080"/>
                <a:ext cx="11394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009080" y="2955600"/>
              <a:ext cx="1080720" cy="54000"/>
            </p14:xfrm>
          </p:contentPart>
        </mc:Choice>
        <mc:Fallback xmlns="">
          <p:pic>
            <p:nvPicPr>
              <p:cNvPr id="3" name="Ink 2"/>
              <p:cNvPicPr/>
              <p:nvPr/>
            </p:nvPicPr>
            <p:blipFill>
              <a:blip r:embed="rId6"/>
              <a:stretch>
                <a:fillRect/>
              </a:stretch>
            </p:blipFill>
            <p:spPr>
              <a:xfrm>
                <a:off x="993240" y="2892240"/>
                <a:ext cx="11124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169640" y="4313160"/>
              <a:ext cx="2465280" cy="196560"/>
            </p14:xfrm>
          </p:contentPart>
        </mc:Choice>
        <mc:Fallback xmlns="">
          <p:pic>
            <p:nvPicPr>
              <p:cNvPr id="4" name="Ink 3"/>
              <p:cNvPicPr/>
              <p:nvPr/>
            </p:nvPicPr>
            <p:blipFill>
              <a:blip r:embed="rId8"/>
              <a:stretch>
                <a:fillRect/>
              </a:stretch>
            </p:blipFill>
            <p:spPr>
              <a:xfrm>
                <a:off x="1153800" y="4249440"/>
                <a:ext cx="24969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2384280" y="5000760"/>
              <a:ext cx="794880" cy="62640"/>
            </p14:xfrm>
          </p:contentPart>
        </mc:Choice>
        <mc:Fallback xmlns="">
          <p:pic>
            <p:nvPicPr>
              <p:cNvPr id="5" name="Ink 4"/>
              <p:cNvPicPr/>
              <p:nvPr/>
            </p:nvPicPr>
            <p:blipFill>
              <a:blip r:embed="rId10"/>
              <a:stretch>
                <a:fillRect/>
              </a:stretch>
            </p:blipFill>
            <p:spPr>
              <a:xfrm>
                <a:off x="2368440" y="4937040"/>
                <a:ext cx="826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2661120" y="4947120"/>
              <a:ext cx="768240" cy="98640"/>
            </p14:xfrm>
          </p:contentPart>
        </mc:Choice>
        <mc:Fallback xmlns="">
          <p:pic>
            <p:nvPicPr>
              <p:cNvPr id="6" name="Ink 5"/>
              <p:cNvPicPr/>
              <p:nvPr/>
            </p:nvPicPr>
            <p:blipFill>
              <a:blip r:embed="rId12"/>
              <a:stretch>
                <a:fillRect/>
              </a:stretch>
            </p:blipFill>
            <p:spPr>
              <a:xfrm>
                <a:off x="2645280" y="4883400"/>
                <a:ext cx="799920" cy="225720"/>
              </a:xfrm>
              <a:prstGeom prst="rect">
                <a:avLst/>
              </a:prstGeom>
            </p:spPr>
          </p:pic>
        </mc:Fallback>
      </mc:AlternateContent>
    </p:spTree>
  </p:cSld>
  <p:clrMapOvr>
    <a:masterClrMapping/>
  </p:clrMapOvr>
  <p:transition spd="med">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3" name="Rectangle 1057"/>
          <p:cNvSpPr>
            <a:spLocks noGrp="1" noChangeArrowheads="1"/>
          </p:cNvSpPr>
          <p:nvPr>
            <p:ph type="title"/>
          </p:nvPr>
        </p:nvSpPr>
        <p:spPr>
          <a:xfrm>
            <a:off x="457200" y="750886"/>
            <a:ext cx="8229600" cy="666751"/>
          </a:xfrm>
        </p:spPr>
        <p:txBody>
          <a:bodyPr/>
          <a:lstStyle/>
          <a:p>
            <a:r>
              <a:rPr lang="en-US" b="1" dirty="0"/>
              <a:t>Boxing and unboxing</a:t>
            </a:r>
          </a:p>
        </p:txBody>
      </p:sp>
      <p:sp>
        <p:nvSpPr>
          <p:cNvPr id="921634" name="Rectangle 1058"/>
          <p:cNvSpPr>
            <a:spLocks noGrp="1" noChangeArrowheads="1"/>
          </p:cNvSpPr>
          <p:nvPr>
            <p:ph type="body" idx="1"/>
          </p:nvPr>
        </p:nvSpPr>
        <p:spPr/>
        <p:txBody>
          <a:bodyPr/>
          <a:lstStyle/>
          <a:p>
            <a:endParaRPr lang="en-US" dirty="0"/>
          </a:p>
        </p:txBody>
      </p:sp>
      <p:sp>
        <p:nvSpPr>
          <p:cNvPr id="921604" name="Text Box 1028"/>
          <p:cNvSpPr txBox="1">
            <a:spLocks noChangeArrowheads="1"/>
          </p:cNvSpPr>
          <p:nvPr/>
        </p:nvSpPr>
        <p:spPr bwMode="auto">
          <a:xfrm>
            <a:off x="457200" y="3651250"/>
            <a:ext cx="2971800" cy="1625600"/>
          </a:xfrm>
          <a:prstGeom prst="rect">
            <a:avLst/>
          </a:prstGeom>
          <a:solidFill>
            <a:schemeClr val="accent1"/>
          </a:solidFill>
          <a:ln w="9525">
            <a:solidFill>
              <a:schemeClr val="tx1"/>
            </a:solidFill>
            <a:miter lim="800000"/>
            <a:headEnd/>
            <a:tailEnd/>
          </a:ln>
          <a:effectLst/>
        </p:spPr>
        <p:txBody>
          <a:bodyPr anchor="ctr">
            <a:spAutoFit/>
          </a:bodyPr>
          <a:lstStyle/>
          <a:p>
            <a:r>
              <a:rPr lang="en-US" dirty="0" err="1"/>
              <a:t>int</a:t>
            </a:r>
            <a:r>
              <a:rPr lang="en-US" dirty="0"/>
              <a:t> </a:t>
            </a:r>
            <a:r>
              <a:rPr lang="en-US" dirty="0" err="1"/>
              <a:t>i</a:t>
            </a:r>
            <a:r>
              <a:rPr lang="en-US" dirty="0"/>
              <a:t> = 123;</a:t>
            </a:r>
          </a:p>
          <a:p>
            <a:endParaRPr lang="en-US" dirty="0"/>
          </a:p>
          <a:p>
            <a:r>
              <a:rPr lang="en-US" dirty="0"/>
              <a:t>object o = </a:t>
            </a:r>
            <a:r>
              <a:rPr lang="en-US" dirty="0" err="1"/>
              <a:t>i</a:t>
            </a:r>
            <a:r>
              <a:rPr lang="en-US" dirty="0"/>
              <a:t>;</a:t>
            </a:r>
          </a:p>
          <a:p>
            <a:endParaRPr lang="en-US" dirty="0"/>
          </a:p>
          <a:p>
            <a:r>
              <a:rPr lang="en-US" dirty="0" err="1"/>
              <a:t>int</a:t>
            </a:r>
            <a:r>
              <a:rPr lang="en-US" dirty="0"/>
              <a:t> j = (</a:t>
            </a:r>
            <a:r>
              <a:rPr lang="en-US" dirty="0" err="1"/>
              <a:t>int</a:t>
            </a:r>
            <a:r>
              <a:rPr lang="en-US" dirty="0"/>
              <a:t>)o;</a:t>
            </a:r>
          </a:p>
        </p:txBody>
      </p:sp>
      <p:sp>
        <p:nvSpPr>
          <p:cNvPr id="921605" name="Text Box 1029"/>
          <p:cNvSpPr txBox="1">
            <a:spLocks noChangeArrowheads="1"/>
          </p:cNvSpPr>
          <p:nvPr/>
        </p:nvSpPr>
        <p:spPr bwMode="auto">
          <a:xfrm>
            <a:off x="4010025" y="3530600"/>
            <a:ext cx="857250" cy="409575"/>
          </a:xfrm>
          <a:prstGeom prst="rect">
            <a:avLst/>
          </a:prstGeom>
          <a:solidFill>
            <a:schemeClr val="bg2"/>
          </a:solidFill>
          <a:ln w="12700">
            <a:solidFill>
              <a:schemeClr val="tx1"/>
            </a:solidFill>
            <a:miter lim="800000"/>
            <a:headEnd/>
            <a:tailEnd/>
          </a:ln>
          <a:effectLst/>
        </p:spPr>
        <p:txBody>
          <a:bodyPr anchor="ctr">
            <a:spAutoFit/>
          </a:bodyPr>
          <a:lstStyle/>
          <a:p>
            <a:pPr algn="ctr"/>
            <a:r>
              <a:rPr lang="en-US">
                <a:latin typeface="Arial" charset="0"/>
              </a:rPr>
              <a:t>123</a:t>
            </a:r>
          </a:p>
        </p:txBody>
      </p:sp>
      <p:sp>
        <p:nvSpPr>
          <p:cNvPr id="921606" name="Text Box 1030"/>
          <p:cNvSpPr txBox="1">
            <a:spLocks noChangeArrowheads="1"/>
          </p:cNvSpPr>
          <p:nvPr/>
        </p:nvSpPr>
        <p:spPr bwMode="auto">
          <a:xfrm>
            <a:off x="3673475" y="3549650"/>
            <a:ext cx="336550" cy="396875"/>
          </a:xfrm>
          <a:prstGeom prst="rect">
            <a:avLst/>
          </a:prstGeom>
          <a:noFill/>
          <a:ln w="9525">
            <a:noFill/>
            <a:miter lim="800000"/>
            <a:headEnd/>
            <a:tailEnd/>
          </a:ln>
          <a:effectLst/>
        </p:spPr>
        <p:txBody>
          <a:bodyPr wrap="none" anchor="ctr">
            <a:spAutoFit/>
          </a:bodyPr>
          <a:lstStyle/>
          <a:p>
            <a:pPr algn="ctr"/>
            <a:r>
              <a:rPr lang="en-US"/>
              <a:t>i</a:t>
            </a:r>
          </a:p>
        </p:txBody>
      </p:sp>
      <p:sp>
        <p:nvSpPr>
          <p:cNvPr id="921608" name="Text Box 1032"/>
          <p:cNvSpPr txBox="1">
            <a:spLocks noChangeArrowheads="1"/>
          </p:cNvSpPr>
          <p:nvPr/>
        </p:nvSpPr>
        <p:spPr bwMode="auto">
          <a:xfrm>
            <a:off x="3673475" y="4270375"/>
            <a:ext cx="336550" cy="396875"/>
          </a:xfrm>
          <a:prstGeom prst="rect">
            <a:avLst/>
          </a:prstGeom>
          <a:noFill/>
          <a:ln w="9525">
            <a:noFill/>
            <a:miter lim="800000"/>
            <a:headEnd/>
            <a:tailEnd/>
          </a:ln>
          <a:effectLst/>
        </p:spPr>
        <p:txBody>
          <a:bodyPr wrap="none" anchor="ctr">
            <a:spAutoFit/>
          </a:bodyPr>
          <a:lstStyle/>
          <a:p>
            <a:pPr algn="ctr"/>
            <a:r>
              <a:rPr lang="en-US"/>
              <a:t>o</a:t>
            </a:r>
          </a:p>
        </p:txBody>
      </p:sp>
      <p:sp>
        <p:nvSpPr>
          <p:cNvPr id="921614" name="Text Box 1038"/>
          <p:cNvSpPr txBox="1">
            <a:spLocks noChangeArrowheads="1"/>
          </p:cNvSpPr>
          <p:nvPr/>
        </p:nvSpPr>
        <p:spPr bwMode="auto">
          <a:xfrm>
            <a:off x="4010025" y="4943475"/>
            <a:ext cx="857250" cy="409575"/>
          </a:xfrm>
          <a:prstGeom prst="rect">
            <a:avLst/>
          </a:prstGeom>
          <a:solidFill>
            <a:schemeClr val="bg2"/>
          </a:solidFill>
          <a:ln w="12700">
            <a:solidFill>
              <a:schemeClr val="tx1"/>
            </a:solidFill>
            <a:miter lim="800000"/>
            <a:headEnd/>
            <a:tailEnd/>
          </a:ln>
          <a:effectLst/>
        </p:spPr>
        <p:txBody>
          <a:bodyPr anchor="ctr">
            <a:spAutoFit/>
          </a:bodyPr>
          <a:lstStyle/>
          <a:p>
            <a:pPr algn="ctr"/>
            <a:r>
              <a:rPr lang="en-US">
                <a:latin typeface="Arial" charset="0"/>
              </a:rPr>
              <a:t>123</a:t>
            </a:r>
          </a:p>
        </p:txBody>
      </p:sp>
      <p:sp>
        <p:nvSpPr>
          <p:cNvPr id="921615" name="Text Box 1039"/>
          <p:cNvSpPr txBox="1">
            <a:spLocks noChangeArrowheads="1"/>
          </p:cNvSpPr>
          <p:nvPr/>
        </p:nvSpPr>
        <p:spPr bwMode="auto">
          <a:xfrm>
            <a:off x="3673475" y="4962525"/>
            <a:ext cx="336550" cy="396875"/>
          </a:xfrm>
          <a:prstGeom prst="rect">
            <a:avLst/>
          </a:prstGeom>
          <a:noFill/>
          <a:ln w="9525">
            <a:noFill/>
            <a:miter lim="800000"/>
            <a:headEnd/>
            <a:tailEnd/>
          </a:ln>
          <a:effectLst/>
        </p:spPr>
        <p:txBody>
          <a:bodyPr wrap="none" anchor="ctr">
            <a:spAutoFit/>
          </a:bodyPr>
          <a:lstStyle/>
          <a:p>
            <a:pPr algn="ctr"/>
            <a:r>
              <a:rPr lang="en-US"/>
              <a:t>j</a:t>
            </a:r>
          </a:p>
        </p:txBody>
      </p:sp>
      <p:sp>
        <p:nvSpPr>
          <p:cNvPr id="921607" name="Text Box 1031"/>
          <p:cNvSpPr txBox="1">
            <a:spLocks noChangeArrowheads="1"/>
          </p:cNvSpPr>
          <p:nvPr/>
        </p:nvSpPr>
        <p:spPr bwMode="auto">
          <a:xfrm>
            <a:off x="4010025" y="4251325"/>
            <a:ext cx="857250" cy="409575"/>
          </a:xfrm>
          <a:prstGeom prst="rect">
            <a:avLst/>
          </a:prstGeom>
          <a:solidFill>
            <a:schemeClr val="bg2"/>
          </a:solidFill>
          <a:ln w="12700">
            <a:solidFill>
              <a:schemeClr val="tx1"/>
            </a:solidFill>
            <a:miter lim="800000"/>
            <a:headEnd/>
            <a:tailEnd/>
          </a:ln>
          <a:effectLst/>
        </p:spPr>
        <p:txBody>
          <a:bodyPr anchor="ctr">
            <a:spAutoFit/>
          </a:bodyPr>
          <a:lstStyle/>
          <a:p>
            <a:pPr algn="ctr"/>
            <a:endParaRPr lang="en-US" b="0">
              <a:latin typeface="Arial" charset="0"/>
            </a:endParaRPr>
          </a:p>
        </p:txBody>
      </p:sp>
      <p:sp>
        <p:nvSpPr>
          <p:cNvPr id="921609" name="Text Box 1033"/>
          <p:cNvSpPr txBox="1">
            <a:spLocks noChangeArrowheads="1"/>
          </p:cNvSpPr>
          <p:nvPr/>
        </p:nvSpPr>
        <p:spPr bwMode="auto">
          <a:xfrm>
            <a:off x="5319713" y="4251325"/>
            <a:ext cx="857250" cy="409575"/>
          </a:xfrm>
          <a:prstGeom prst="rect">
            <a:avLst/>
          </a:prstGeom>
          <a:solidFill>
            <a:schemeClr val="folHlink"/>
          </a:solidFill>
          <a:ln w="12700">
            <a:solidFill>
              <a:schemeClr val="tx1"/>
            </a:solidFill>
            <a:miter lim="800000"/>
            <a:headEnd/>
            <a:tailEnd/>
          </a:ln>
          <a:effectLst/>
        </p:spPr>
        <p:txBody>
          <a:bodyPr anchor="ctr">
            <a:spAutoFit/>
          </a:bodyPr>
          <a:lstStyle/>
          <a:p>
            <a:pPr algn="ctr"/>
            <a:endParaRPr lang="en-US" b="0">
              <a:latin typeface="Arial" charset="0"/>
            </a:endParaRPr>
          </a:p>
        </p:txBody>
      </p:sp>
      <p:sp>
        <p:nvSpPr>
          <p:cNvPr id="921610" name="Text Box 1034"/>
          <p:cNvSpPr txBox="1">
            <a:spLocks noChangeArrowheads="1"/>
          </p:cNvSpPr>
          <p:nvPr/>
        </p:nvSpPr>
        <p:spPr bwMode="auto">
          <a:xfrm>
            <a:off x="5319713" y="4657725"/>
            <a:ext cx="857250" cy="409575"/>
          </a:xfrm>
          <a:prstGeom prst="rect">
            <a:avLst/>
          </a:prstGeom>
          <a:solidFill>
            <a:schemeClr val="bg2"/>
          </a:solidFill>
          <a:ln w="12700">
            <a:solidFill>
              <a:schemeClr val="tx1"/>
            </a:solidFill>
            <a:miter lim="800000"/>
            <a:headEnd/>
            <a:tailEnd/>
          </a:ln>
          <a:effectLst/>
        </p:spPr>
        <p:txBody>
          <a:bodyPr anchor="ctr">
            <a:spAutoFit/>
          </a:bodyPr>
          <a:lstStyle/>
          <a:p>
            <a:pPr algn="ctr"/>
            <a:r>
              <a:rPr lang="en-US">
                <a:latin typeface="Arial" charset="0"/>
              </a:rPr>
              <a:t>123</a:t>
            </a:r>
          </a:p>
        </p:txBody>
      </p:sp>
      <p:sp>
        <p:nvSpPr>
          <p:cNvPr id="921611" name="Line 1035"/>
          <p:cNvSpPr>
            <a:spLocks noChangeShapeType="1"/>
          </p:cNvSpPr>
          <p:nvPr/>
        </p:nvSpPr>
        <p:spPr bwMode="auto">
          <a:xfrm>
            <a:off x="4435475" y="4464050"/>
            <a:ext cx="9144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p:spPr>
        <p:txBody>
          <a:bodyPr wrap="none" anchor="ctr"/>
          <a:lstStyle/>
          <a:p>
            <a:endParaRPr lang="en-US"/>
          </a:p>
        </p:txBody>
      </p:sp>
      <p:sp>
        <p:nvSpPr>
          <p:cNvPr id="921612" name="Text Box 1036"/>
          <p:cNvSpPr txBox="1">
            <a:spLocks noChangeArrowheads="1"/>
          </p:cNvSpPr>
          <p:nvPr/>
        </p:nvSpPr>
        <p:spPr bwMode="auto">
          <a:xfrm>
            <a:off x="6629400" y="4235450"/>
            <a:ext cx="2133600" cy="409575"/>
          </a:xfrm>
          <a:prstGeom prst="rect">
            <a:avLst/>
          </a:prstGeom>
          <a:solidFill>
            <a:schemeClr val="folHlink"/>
          </a:solidFill>
          <a:ln w="12700">
            <a:solidFill>
              <a:schemeClr val="tx1"/>
            </a:solidFill>
            <a:miter lim="800000"/>
            <a:headEnd/>
            <a:tailEnd/>
          </a:ln>
          <a:effectLst/>
        </p:spPr>
        <p:txBody>
          <a:bodyPr anchor="ctr">
            <a:spAutoFit/>
          </a:bodyPr>
          <a:lstStyle/>
          <a:p>
            <a:pPr algn="ctr"/>
            <a:r>
              <a:rPr lang="en-US">
                <a:latin typeface="Arial" charset="0"/>
              </a:rPr>
              <a:t>System.Int32</a:t>
            </a:r>
          </a:p>
        </p:txBody>
      </p:sp>
      <p:sp>
        <p:nvSpPr>
          <p:cNvPr id="921627" name="Line 1051"/>
          <p:cNvSpPr>
            <a:spLocks noChangeShapeType="1"/>
          </p:cNvSpPr>
          <p:nvPr/>
        </p:nvSpPr>
        <p:spPr bwMode="auto">
          <a:xfrm>
            <a:off x="5749925" y="4464050"/>
            <a:ext cx="9144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48160" y="3857760"/>
              <a:ext cx="777240" cy="107280"/>
            </p14:xfrm>
          </p:contentPart>
        </mc:Choice>
        <mc:Fallback xmlns="">
          <p:pic>
            <p:nvPicPr>
              <p:cNvPr id="2" name="Ink 1"/>
              <p:cNvPicPr/>
              <p:nvPr/>
            </p:nvPicPr>
            <p:blipFill>
              <a:blip r:embed="rId4"/>
              <a:stretch>
                <a:fillRect/>
              </a:stretch>
            </p:blipFill>
            <p:spPr>
              <a:xfrm>
                <a:off x="832320" y="3794040"/>
                <a:ext cx="8092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812520" y="3866400"/>
              <a:ext cx="929160" cy="116640"/>
            </p14:xfrm>
          </p:contentPart>
        </mc:Choice>
        <mc:Fallback xmlns="">
          <p:pic>
            <p:nvPicPr>
              <p:cNvPr id="3" name="Ink 2"/>
              <p:cNvPicPr/>
              <p:nvPr/>
            </p:nvPicPr>
            <p:blipFill>
              <a:blip r:embed="rId6"/>
              <a:stretch>
                <a:fillRect/>
              </a:stretch>
            </p:blipFill>
            <p:spPr>
              <a:xfrm>
                <a:off x="796680" y="3803040"/>
                <a:ext cx="9608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116360" y="4464720"/>
              <a:ext cx="250200" cy="54000"/>
            </p14:xfrm>
          </p:contentPart>
        </mc:Choice>
        <mc:Fallback xmlns="">
          <p:pic>
            <p:nvPicPr>
              <p:cNvPr id="4" name="Ink 3"/>
              <p:cNvPicPr/>
              <p:nvPr/>
            </p:nvPicPr>
            <p:blipFill>
              <a:blip r:embed="rId8"/>
              <a:stretch>
                <a:fillRect/>
              </a:stretch>
            </p:blipFill>
            <p:spPr>
              <a:xfrm>
                <a:off x="1100160" y="4401360"/>
                <a:ext cx="282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1955520" y="3768480"/>
              <a:ext cx="759600" cy="259200"/>
            </p14:xfrm>
          </p:contentPart>
        </mc:Choice>
        <mc:Fallback xmlns="">
          <p:pic>
            <p:nvPicPr>
              <p:cNvPr id="5" name="Ink 4"/>
              <p:cNvPicPr/>
              <p:nvPr/>
            </p:nvPicPr>
            <p:blipFill>
              <a:blip r:embed="rId10"/>
              <a:stretch>
                <a:fillRect/>
              </a:stretch>
            </p:blipFill>
            <p:spPr>
              <a:xfrm>
                <a:off x="1939680" y="3704760"/>
                <a:ext cx="7912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464400" y="4313160"/>
              <a:ext cx="1616400" cy="366480"/>
            </p14:xfrm>
          </p:contentPart>
        </mc:Choice>
        <mc:Fallback xmlns="">
          <p:pic>
            <p:nvPicPr>
              <p:cNvPr id="6" name="Ink 5"/>
              <p:cNvPicPr/>
              <p:nvPr/>
            </p:nvPicPr>
            <p:blipFill>
              <a:blip r:embed="rId12"/>
              <a:stretch>
                <a:fillRect/>
              </a:stretch>
            </p:blipFill>
            <p:spPr>
              <a:xfrm>
                <a:off x="448560" y="4249440"/>
                <a:ext cx="1648440" cy="493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p14:cNvContentPartPr/>
              <p14:nvPr/>
            </p14:nvContentPartPr>
            <p14:xfrm>
              <a:off x="1884240" y="4929120"/>
              <a:ext cx="366480" cy="205920"/>
            </p14:xfrm>
          </p:contentPart>
        </mc:Choice>
        <mc:Fallback xmlns="">
          <p:pic>
            <p:nvPicPr>
              <p:cNvPr id="7" name="Ink 6"/>
              <p:cNvPicPr/>
              <p:nvPr/>
            </p:nvPicPr>
            <p:blipFill>
              <a:blip r:embed="rId14"/>
              <a:stretch>
                <a:fillRect/>
              </a:stretch>
            </p:blipFill>
            <p:spPr>
              <a:xfrm>
                <a:off x="1868400" y="4865760"/>
                <a:ext cx="3981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p14:cNvContentPartPr/>
              <p14:nvPr/>
            </p14:nvContentPartPr>
            <p14:xfrm>
              <a:off x="2366280" y="4830840"/>
              <a:ext cx="250560" cy="259560"/>
            </p14:xfrm>
          </p:contentPart>
        </mc:Choice>
        <mc:Fallback xmlns="">
          <p:pic>
            <p:nvPicPr>
              <p:cNvPr id="8" name="Ink 7"/>
              <p:cNvPicPr/>
              <p:nvPr/>
            </p:nvPicPr>
            <p:blipFill>
              <a:blip r:embed="rId16"/>
              <a:stretch>
                <a:fillRect/>
              </a:stretch>
            </p:blipFill>
            <p:spPr>
              <a:xfrm>
                <a:off x="2350440" y="4767480"/>
                <a:ext cx="2822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p14:cNvContentPartPr/>
              <p14:nvPr/>
            </p14:nvContentPartPr>
            <p14:xfrm>
              <a:off x="3634560" y="2527200"/>
              <a:ext cx="178920" cy="464760"/>
            </p14:xfrm>
          </p:contentPart>
        </mc:Choice>
        <mc:Fallback xmlns="">
          <p:pic>
            <p:nvPicPr>
              <p:cNvPr id="9" name="Ink 8"/>
              <p:cNvPicPr/>
              <p:nvPr/>
            </p:nvPicPr>
            <p:blipFill>
              <a:blip r:embed="rId18"/>
              <a:stretch>
                <a:fillRect/>
              </a:stretch>
            </p:blipFill>
            <p:spPr>
              <a:xfrm>
                <a:off x="3618360" y="2463480"/>
                <a:ext cx="210960" cy="591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p14:cNvContentPartPr/>
              <p14:nvPr/>
            </p14:nvContentPartPr>
            <p14:xfrm>
              <a:off x="3902400" y="2393280"/>
              <a:ext cx="536040" cy="589680"/>
            </p14:xfrm>
          </p:contentPart>
        </mc:Choice>
        <mc:Fallback xmlns="">
          <p:pic>
            <p:nvPicPr>
              <p:cNvPr id="10" name="Ink 9"/>
              <p:cNvPicPr/>
              <p:nvPr/>
            </p:nvPicPr>
            <p:blipFill>
              <a:blip r:embed="rId20"/>
              <a:stretch>
                <a:fillRect/>
              </a:stretch>
            </p:blipFill>
            <p:spPr>
              <a:xfrm>
                <a:off x="3886560" y="2329560"/>
                <a:ext cx="567720" cy="716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p14:cNvContentPartPr/>
              <p14:nvPr/>
            </p14:nvContentPartPr>
            <p14:xfrm>
              <a:off x="4768560" y="2196720"/>
              <a:ext cx="360" cy="360"/>
            </p14:xfrm>
          </p:contentPart>
        </mc:Choice>
        <mc:Fallback xmlns="">
          <p:pic>
            <p:nvPicPr>
              <p:cNvPr id="11" name="Ink 10"/>
              <p:cNvPicPr/>
              <p:nvPr/>
            </p:nvPicPr>
            <p:blipFill>
              <a:blip r:embed="rId22"/>
              <a:stretch>
                <a:fillRect/>
              </a:stretch>
            </p:blipFill>
            <p:spPr>
              <a:xfrm>
                <a:off x="4752720" y="2133360"/>
                <a:ext cx="32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p14:cNvContentPartPr/>
              <p14:nvPr/>
            </p14:nvContentPartPr>
            <p14:xfrm>
              <a:off x="4670280" y="2098440"/>
              <a:ext cx="589680" cy="795240"/>
            </p14:xfrm>
          </p:contentPart>
        </mc:Choice>
        <mc:Fallback xmlns="">
          <p:pic>
            <p:nvPicPr>
              <p:cNvPr id="12" name="Ink 11"/>
              <p:cNvPicPr/>
              <p:nvPr/>
            </p:nvPicPr>
            <p:blipFill>
              <a:blip r:embed="rId24"/>
              <a:stretch>
                <a:fillRect/>
              </a:stretch>
            </p:blipFill>
            <p:spPr>
              <a:xfrm>
                <a:off x="4654440" y="2035080"/>
                <a:ext cx="621360" cy="921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p14:cNvContentPartPr/>
              <p14:nvPr/>
            </p14:nvContentPartPr>
            <p14:xfrm>
              <a:off x="785880" y="5018400"/>
              <a:ext cx="178920" cy="98640"/>
            </p14:xfrm>
          </p:contentPart>
        </mc:Choice>
        <mc:Fallback xmlns="">
          <p:pic>
            <p:nvPicPr>
              <p:cNvPr id="13" name="Ink 12"/>
              <p:cNvPicPr/>
              <p:nvPr/>
            </p:nvPicPr>
            <p:blipFill>
              <a:blip r:embed="rId26"/>
              <a:stretch>
                <a:fillRect/>
              </a:stretch>
            </p:blipFill>
            <p:spPr>
              <a:xfrm>
                <a:off x="770040" y="4955040"/>
                <a:ext cx="210600" cy="225360"/>
              </a:xfrm>
              <a:prstGeom prst="rect">
                <a:avLst/>
              </a:prstGeom>
            </p:spPr>
          </p:pic>
        </mc:Fallback>
      </mc:AlternateContent>
    </p:spTree>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5" name="Rectangle 7"/>
          <p:cNvSpPr>
            <a:spLocks noGrp="1" noChangeArrowheads="1"/>
          </p:cNvSpPr>
          <p:nvPr>
            <p:ph type="title"/>
          </p:nvPr>
        </p:nvSpPr>
        <p:spPr/>
        <p:txBody>
          <a:bodyPr/>
          <a:lstStyle/>
          <a:p>
            <a:endParaRPr lang="en-US" sz="3200" dirty="0"/>
          </a:p>
        </p:txBody>
      </p:sp>
      <p:sp>
        <p:nvSpPr>
          <p:cNvPr id="923656" name="Rectangle 8"/>
          <p:cNvSpPr>
            <a:spLocks noGrp="1" noChangeArrowheads="1"/>
          </p:cNvSpPr>
          <p:nvPr>
            <p:ph type="body" idx="1"/>
          </p:nvPr>
        </p:nvSpPr>
        <p:spPr>
          <a:xfrm>
            <a:off x="457200" y="614363"/>
            <a:ext cx="8229600" cy="5511800"/>
          </a:xfrm>
        </p:spPr>
        <p:txBody>
          <a:bodyPr/>
          <a:lstStyle/>
          <a:p>
            <a:r>
              <a:rPr lang="en-US" dirty="0"/>
              <a:t>Benefits of boxing</a:t>
            </a:r>
          </a:p>
          <a:p>
            <a:pPr lvl="1"/>
            <a:r>
              <a:rPr lang="en-US" dirty="0"/>
              <a:t>Enables polymorphism across all types</a:t>
            </a:r>
          </a:p>
          <a:p>
            <a:pPr lvl="1"/>
            <a:r>
              <a:rPr lang="en-US" dirty="0"/>
              <a:t>Collection classes work with all types</a:t>
            </a:r>
          </a:p>
          <a:p>
            <a:pPr lvl="1"/>
            <a:r>
              <a:rPr lang="en-US" dirty="0"/>
              <a:t>Eliminates need for wrapper classes</a:t>
            </a:r>
          </a:p>
          <a:p>
            <a:pPr lvl="1"/>
            <a:r>
              <a:rPr lang="en-US" dirty="0"/>
              <a:t>Replaces OLE Automation's Variant</a:t>
            </a:r>
          </a:p>
          <a:p>
            <a:r>
              <a:rPr lang="en-US" dirty="0"/>
              <a:t>Lots of examples in .NET </a:t>
            </a:r>
            <a:r>
              <a:rPr lang="en-US" dirty="0" smtClean="0"/>
              <a:t>Framework</a:t>
            </a:r>
          </a:p>
          <a:p>
            <a:pPr marL="0" indent="0">
              <a:lnSpc>
                <a:spcPct val="100000"/>
              </a:lnSpc>
              <a:spcBef>
                <a:spcPts val="0"/>
              </a:spcBef>
              <a:buNone/>
            </a:pPr>
            <a:r>
              <a:rPr lang="en-IN" sz="1600" dirty="0"/>
              <a:t>using System;</a:t>
            </a:r>
            <a:endParaRPr lang="en-US" sz="1600" dirty="0"/>
          </a:p>
          <a:p>
            <a:pPr marL="0" indent="0">
              <a:lnSpc>
                <a:spcPct val="100000"/>
              </a:lnSpc>
              <a:spcBef>
                <a:spcPts val="0"/>
              </a:spcBef>
              <a:buNone/>
            </a:pPr>
            <a:r>
              <a:rPr lang="en-IN" sz="1600" dirty="0"/>
              <a:t>namespace </a:t>
            </a:r>
            <a:r>
              <a:rPr lang="en-IN" sz="1600" dirty="0" err="1"/>
              <a:t>labproject</a:t>
            </a:r>
            <a:endParaRPr lang="en-US" sz="1600" dirty="0"/>
          </a:p>
          <a:p>
            <a:pPr marL="0" indent="0">
              <a:lnSpc>
                <a:spcPct val="100000"/>
              </a:lnSpc>
              <a:spcBef>
                <a:spcPts val="0"/>
              </a:spcBef>
              <a:buNone/>
            </a:pPr>
            <a:r>
              <a:rPr lang="en-IN" sz="1600" dirty="0"/>
              <a:t>{</a:t>
            </a:r>
            <a:endParaRPr lang="en-US" sz="1600" dirty="0"/>
          </a:p>
          <a:p>
            <a:pPr marL="0" indent="0">
              <a:lnSpc>
                <a:spcPct val="100000"/>
              </a:lnSpc>
              <a:spcBef>
                <a:spcPts val="0"/>
              </a:spcBef>
              <a:buNone/>
            </a:pPr>
            <a:r>
              <a:rPr lang="en-IN" sz="1600" dirty="0"/>
              <a:t>    class program2</a:t>
            </a:r>
            <a:endParaRPr lang="en-US" sz="1600" dirty="0"/>
          </a:p>
          <a:p>
            <a:pPr marL="0" indent="0">
              <a:lnSpc>
                <a:spcPct val="100000"/>
              </a:lnSpc>
              <a:spcBef>
                <a:spcPts val="0"/>
              </a:spcBef>
              <a:buNone/>
            </a:pPr>
            <a:r>
              <a:rPr lang="en-IN" sz="1600" dirty="0"/>
              <a:t>    {</a:t>
            </a:r>
            <a:endParaRPr lang="en-US" sz="1600" dirty="0"/>
          </a:p>
          <a:p>
            <a:pPr marL="0" indent="0">
              <a:lnSpc>
                <a:spcPct val="100000"/>
              </a:lnSpc>
              <a:spcBef>
                <a:spcPts val="0"/>
              </a:spcBef>
              <a:buNone/>
            </a:pPr>
            <a:r>
              <a:rPr lang="en-IN" sz="1600" dirty="0"/>
              <a:t>        /* </a:t>
            </a:r>
            <a:r>
              <a:rPr lang="en-IN" sz="1600" dirty="0" err="1"/>
              <a:t>c#</a:t>
            </a:r>
            <a:r>
              <a:rPr lang="en-IN" sz="1600" dirty="0"/>
              <a:t> program -Boxing and </a:t>
            </a:r>
            <a:r>
              <a:rPr lang="en-IN" sz="1600" dirty="0" err="1"/>
              <a:t>UnBoxing</a:t>
            </a:r>
            <a:r>
              <a:rPr lang="en-IN" sz="1600" dirty="0"/>
              <a:t> */</a:t>
            </a:r>
            <a:endParaRPr lang="en-US" sz="1600" dirty="0"/>
          </a:p>
          <a:p>
            <a:pPr marL="0" indent="0">
              <a:lnSpc>
                <a:spcPct val="100000"/>
              </a:lnSpc>
              <a:spcBef>
                <a:spcPts val="0"/>
              </a:spcBef>
              <a:buNone/>
            </a:pPr>
            <a:r>
              <a:rPr lang="en-IN" sz="1600" dirty="0"/>
              <a:t> </a:t>
            </a:r>
            <a:endParaRPr lang="en-US" sz="1600" dirty="0"/>
          </a:p>
          <a:p>
            <a:pPr marL="0" indent="0">
              <a:lnSpc>
                <a:spcPct val="100000"/>
              </a:lnSpc>
              <a:spcBef>
                <a:spcPts val="0"/>
              </a:spcBef>
              <a:buNone/>
            </a:pPr>
            <a:r>
              <a:rPr lang="en-IN" sz="1600" dirty="0"/>
              <a:t>		public static void Main()</a:t>
            </a:r>
            <a:endParaRPr lang="en-US" sz="1600" dirty="0"/>
          </a:p>
          <a:p>
            <a:pPr marL="0" indent="0">
              <a:lnSpc>
                <a:spcPct val="100000"/>
              </a:lnSpc>
              <a:spcBef>
                <a:spcPts val="0"/>
              </a:spcBef>
              <a:buNone/>
            </a:pPr>
            <a:r>
              <a:rPr lang="en-IN" sz="1600" dirty="0"/>
              <a:t>		{</a:t>
            </a:r>
            <a:endParaRPr lang="en-US" sz="1600" dirty="0"/>
          </a:p>
          <a:p>
            <a:pPr marL="0" indent="0">
              <a:lnSpc>
                <a:spcPct val="100000"/>
              </a:lnSpc>
              <a:spcBef>
                <a:spcPts val="0"/>
              </a:spcBef>
              <a:buNone/>
            </a:pPr>
            <a:r>
              <a:rPr lang="en-IN" sz="1600" dirty="0"/>
              <a:t>			</a:t>
            </a:r>
            <a:r>
              <a:rPr lang="en-IN" sz="1600" dirty="0" err="1"/>
              <a:t>Console.WriteLine</a:t>
            </a:r>
            <a:r>
              <a:rPr lang="en-IN" sz="1600" dirty="0"/>
              <a:t> ("Enter the Number");</a:t>
            </a:r>
            <a:endParaRPr lang="en-US" sz="1600" dirty="0"/>
          </a:p>
          <a:p>
            <a:pPr marL="0" indent="0">
              <a:lnSpc>
                <a:spcPct val="100000"/>
              </a:lnSpc>
              <a:spcBef>
                <a:spcPts val="0"/>
              </a:spcBef>
              <a:buNone/>
            </a:pPr>
            <a:r>
              <a:rPr lang="en-IN" sz="1600" dirty="0"/>
              <a:t>			</a:t>
            </a:r>
            <a:r>
              <a:rPr lang="en-IN" sz="1600" dirty="0" err="1"/>
              <a:t>int</a:t>
            </a:r>
            <a:r>
              <a:rPr lang="en-IN" sz="1600" dirty="0"/>
              <a:t> n = </a:t>
            </a:r>
            <a:r>
              <a:rPr lang="en-IN" sz="1600" dirty="0" err="1"/>
              <a:t>int.Parse</a:t>
            </a:r>
            <a:r>
              <a:rPr lang="en-IN" sz="1600" dirty="0"/>
              <a:t> (</a:t>
            </a:r>
            <a:r>
              <a:rPr lang="en-IN" sz="1600" dirty="0" err="1"/>
              <a:t>Console.ReadLine</a:t>
            </a:r>
            <a:r>
              <a:rPr lang="en-IN" sz="1600" dirty="0"/>
              <a:t> ());</a:t>
            </a:r>
            <a:endParaRPr lang="en-US" sz="1600" dirty="0"/>
          </a:p>
          <a:p>
            <a:pPr marL="0" indent="0">
              <a:lnSpc>
                <a:spcPct val="100000"/>
              </a:lnSpc>
              <a:spcBef>
                <a:spcPts val="0"/>
              </a:spcBef>
              <a:buNone/>
            </a:pPr>
            <a:r>
              <a:rPr lang="en-IN" sz="1600" dirty="0"/>
              <a:t>			object </a:t>
            </a:r>
            <a:r>
              <a:rPr lang="en-IN" sz="1600" dirty="0" err="1"/>
              <a:t>ob</a:t>
            </a:r>
            <a:r>
              <a:rPr lang="en-IN" sz="1600" dirty="0"/>
              <a:t> = n;</a:t>
            </a:r>
            <a:endParaRPr lang="en-US" sz="1600" dirty="0"/>
          </a:p>
          <a:p>
            <a:pPr marL="0" indent="0">
              <a:lnSpc>
                <a:spcPct val="100000"/>
              </a:lnSpc>
              <a:spcBef>
                <a:spcPts val="0"/>
              </a:spcBef>
              <a:buNone/>
            </a:pPr>
            <a:r>
              <a:rPr lang="en-IN" sz="1600" dirty="0"/>
              <a:t>			</a:t>
            </a:r>
            <a:r>
              <a:rPr lang="en-IN" sz="1600" dirty="0" err="1"/>
              <a:t>Console.WriteLine</a:t>
            </a:r>
            <a:r>
              <a:rPr lang="en-IN" sz="1600" dirty="0"/>
              <a:t> ("The Value of </a:t>
            </a:r>
            <a:r>
              <a:rPr lang="en-IN" sz="1600" dirty="0" err="1"/>
              <a:t>ob</a:t>
            </a:r>
            <a:r>
              <a:rPr lang="en-IN" sz="1600" dirty="0"/>
              <a:t> is {0}", </a:t>
            </a:r>
            <a:r>
              <a:rPr lang="en-IN" sz="1600" dirty="0" err="1"/>
              <a:t>ob</a:t>
            </a:r>
            <a:r>
              <a:rPr lang="en-IN" sz="1600" dirty="0"/>
              <a:t>);</a:t>
            </a:r>
            <a:endParaRPr lang="en-US" sz="1600" dirty="0"/>
          </a:p>
          <a:p>
            <a:pPr marL="0" indent="0">
              <a:lnSpc>
                <a:spcPct val="100000"/>
              </a:lnSpc>
              <a:spcBef>
                <a:spcPts val="0"/>
              </a:spcBef>
              <a:buNone/>
            </a:pPr>
            <a:r>
              <a:rPr lang="en-IN" sz="1600" dirty="0"/>
              <a:t>			</a:t>
            </a:r>
            <a:r>
              <a:rPr lang="en-IN" sz="1600" dirty="0" err="1"/>
              <a:t>int</a:t>
            </a:r>
            <a:r>
              <a:rPr lang="en-IN" sz="1600" dirty="0"/>
              <a:t> s = (</a:t>
            </a:r>
            <a:r>
              <a:rPr lang="en-IN" sz="1600" dirty="0" err="1"/>
              <a:t>int</a:t>
            </a:r>
            <a:r>
              <a:rPr lang="en-IN" sz="1600" dirty="0"/>
              <a:t>)</a:t>
            </a:r>
            <a:r>
              <a:rPr lang="en-IN" sz="1600" dirty="0" err="1"/>
              <a:t>ob</a:t>
            </a:r>
            <a:r>
              <a:rPr lang="en-IN" sz="1600" dirty="0"/>
              <a:t>;</a:t>
            </a:r>
            <a:endParaRPr lang="en-US" sz="1600" dirty="0"/>
          </a:p>
          <a:p>
            <a:pPr marL="0" indent="0">
              <a:lnSpc>
                <a:spcPct val="100000"/>
              </a:lnSpc>
              <a:spcBef>
                <a:spcPts val="0"/>
              </a:spcBef>
              <a:buNone/>
            </a:pPr>
            <a:r>
              <a:rPr lang="en-IN" sz="1600" dirty="0"/>
              <a:t>			</a:t>
            </a:r>
            <a:r>
              <a:rPr lang="en-IN" sz="1600" dirty="0" err="1"/>
              <a:t>Console.WriteLine</a:t>
            </a:r>
            <a:r>
              <a:rPr lang="en-IN" sz="1600" dirty="0"/>
              <a:t> ("The Value of s is {0}", s);</a:t>
            </a:r>
            <a:endParaRPr lang="en-US" sz="1600" dirty="0"/>
          </a:p>
          <a:p>
            <a:pPr marL="0" indent="0">
              <a:lnSpc>
                <a:spcPct val="100000"/>
              </a:lnSpc>
              <a:spcBef>
                <a:spcPts val="0"/>
              </a:spcBef>
              <a:buNone/>
            </a:pPr>
            <a:r>
              <a:rPr lang="en-IN" sz="1600" dirty="0"/>
              <a:t>            </a:t>
            </a:r>
            <a:r>
              <a:rPr lang="en-IN" sz="1600" dirty="0" err="1"/>
              <a:t>Console.ReadLine</a:t>
            </a:r>
            <a:r>
              <a:rPr lang="en-IN" sz="1600" dirty="0"/>
              <a:t>();</a:t>
            </a:r>
            <a:endParaRPr lang="en-US" sz="1600" dirty="0"/>
          </a:p>
          <a:p>
            <a:pPr marL="0" indent="0">
              <a:lnSpc>
                <a:spcPct val="100000"/>
              </a:lnSpc>
              <a:spcBef>
                <a:spcPts val="0"/>
              </a:spcBef>
              <a:buNone/>
            </a:pPr>
            <a:r>
              <a:rPr lang="en-IN" sz="1600" dirty="0"/>
              <a:t>		</a:t>
            </a:r>
            <a:r>
              <a:rPr lang="en-IN" sz="1600" dirty="0" smtClean="0"/>
              <a:t>} } }</a:t>
            </a:r>
            <a:endParaRPr lang="en-US" sz="1600" dirty="0"/>
          </a:p>
          <a:p>
            <a:pPr marL="0" indent="0">
              <a:lnSpc>
                <a:spcPct val="100000"/>
              </a:lnSpc>
              <a:spcBef>
                <a:spcPts val="0"/>
              </a:spcBef>
              <a:buNone/>
            </a:pPr>
            <a:r>
              <a:rPr lang="en-IN" sz="1600" dirty="0"/>
              <a:t>	</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43080" y="1437840"/>
              <a:ext cx="1241640" cy="53640"/>
            </p14:xfrm>
          </p:contentPart>
        </mc:Choice>
        <mc:Fallback xmlns="">
          <p:pic>
            <p:nvPicPr>
              <p:cNvPr id="2" name="Ink 1"/>
              <p:cNvPicPr/>
              <p:nvPr/>
            </p:nvPicPr>
            <p:blipFill>
              <a:blip r:embed="rId4"/>
              <a:stretch>
                <a:fillRect/>
              </a:stretch>
            </p:blipFill>
            <p:spPr>
              <a:xfrm>
                <a:off x="2127240" y="1374120"/>
                <a:ext cx="1273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3152160" y="1375200"/>
              <a:ext cx="1536120" cy="178920"/>
            </p14:xfrm>
          </p:contentPart>
        </mc:Choice>
        <mc:Fallback xmlns="">
          <p:pic>
            <p:nvPicPr>
              <p:cNvPr id="3" name="Ink 2"/>
              <p:cNvPicPr/>
              <p:nvPr/>
            </p:nvPicPr>
            <p:blipFill>
              <a:blip r:embed="rId6"/>
              <a:stretch>
                <a:fillRect/>
              </a:stretch>
            </p:blipFill>
            <p:spPr>
              <a:xfrm>
                <a:off x="3136320" y="1311840"/>
                <a:ext cx="15681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4509360" y="1732320"/>
              <a:ext cx="360" cy="360"/>
            </p14:xfrm>
          </p:contentPart>
        </mc:Choice>
        <mc:Fallback xmlns="">
          <p:pic>
            <p:nvPicPr>
              <p:cNvPr id="4" name="Ink 3"/>
              <p:cNvPicPr/>
              <p:nvPr/>
            </p:nvPicPr>
            <p:blipFill>
              <a:blip r:embed="rId8"/>
              <a:stretch>
                <a:fillRect/>
              </a:stretch>
            </p:blipFill>
            <p:spPr>
              <a:xfrm>
                <a:off x="4493520" y="1668960"/>
                <a:ext cx="32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4509360" y="1732320"/>
              <a:ext cx="357840" cy="125280"/>
            </p14:xfrm>
          </p:contentPart>
        </mc:Choice>
        <mc:Fallback xmlns="">
          <p:pic>
            <p:nvPicPr>
              <p:cNvPr id="5" name="Ink 4"/>
              <p:cNvPicPr/>
              <p:nvPr/>
            </p:nvPicPr>
            <p:blipFill>
              <a:blip r:embed="rId10"/>
              <a:stretch>
                <a:fillRect/>
              </a:stretch>
            </p:blipFill>
            <p:spPr>
              <a:xfrm>
                <a:off x="4493520" y="1668960"/>
                <a:ext cx="389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4598640" y="1643040"/>
              <a:ext cx="259560" cy="259200"/>
            </p14:xfrm>
          </p:contentPart>
        </mc:Choice>
        <mc:Fallback xmlns="">
          <p:pic>
            <p:nvPicPr>
              <p:cNvPr id="6" name="Ink 5"/>
              <p:cNvPicPr/>
              <p:nvPr/>
            </p:nvPicPr>
            <p:blipFill>
              <a:blip r:embed="rId12"/>
              <a:stretch>
                <a:fillRect/>
              </a:stretch>
            </p:blipFill>
            <p:spPr>
              <a:xfrm>
                <a:off x="4582800" y="1579680"/>
                <a:ext cx="2912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p14:cNvContentPartPr/>
              <p14:nvPr/>
            </p14:nvContentPartPr>
            <p14:xfrm>
              <a:off x="518040" y="2562840"/>
              <a:ext cx="1312920" cy="205560"/>
            </p14:xfrm>
          </p:contentPart>
        </mc:Choice>
        <mc:Fallback xmlns="">
          <p:pic>
            <p:nvPicPr>
              <p:cNvPr id="7" name="Ink 6"/>
              <p:cNvPicPr/>
              <p:nvPr/>
            </p:nvPicPr>
            <p:blipFill>
              <a:blip r:embed="rId14"/>
              <a:stretch>
                <a:fillRect/>
              </a:stretch>
            </p:blipFill>
            <p:spPr>
              <a:xfrm>
                <a:off x="502200" y="2499480"/>
                <a:ext cx="134460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p14:cNvContentPartPr/>
              <p14:nvPr/>
            </p14:nvContentPartPr>
            <p14:xfrm>
              <a:off x="1571760" y="2902320"/>
              <a:ext cx="857520" cy="9000"/>
            </p14:xfrm>
          </p:contentPart>
        </mc:Choice>
        <mc:Fallback xmlns="">
          <p:pic>
            <p:nvPicPr>
              <p:cNvPr id="8" name="Ink 7"/>
              <p:cNvPicPr/>
              <p:nvPr/>
            </p:nvPicPr>
            <p:blipFill>
              <a:blip r:embed="rId16"/>
              <a:stretch>
                <a:fillRect/>
              </a:stretch>
            </p:blipFill>
            <p:spPr>
              <a:xfrm>
                <a:off x="1555920" y="2838600"/>
                <a:ext cx="8892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p14:cNvContentPartPr/>
              <p14:nvPr/>
            </p14:nvContentPartPr>
            <p14:xfrm>
              <a:off x="1535760" y="2902320"/>
              <a:ext cx="1000800" cy="80640"/>
            </p14:xfrm>
          </p:contentPart>
        </mc:Choice>
        <mc:Fallback xmlns="">
          <p:pic>
            <p:nvPicPr>
              <p:cNvPr id="9" name="Ink 8"/>
              <p:cNvPicPr/>
              <p:nvPr/>
            </p:nvPicPr>
            <p:blipFill>
              <a:blip r:embed="rId18"/>
              <a:stretch>
                <a:fillRect/>
              </a:stretch>
            </p:blipFill>
            <p:spPr>
              <a:xfrm>
                <a:off x="1519920" y="2838600"/>
                <a:ext cx="1032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p14:cNvContentPartPr/>
              <p14:nvPr/>
            </p14:nvContentPartPr>
            <p14:xfrm>
              <a:off x="1527120" y="2714760"/>
              <a:ext cx="1054080" cy="321840"/>
            </p14:xfrm>
          </p:contentPart>
        </mc:Choice>
        <mc:Fallback xmlns="">
          <p:pic>
            <p:nvPicPr>
              <p:cNvPr id="10" name="Ink 9"/>
              <p:cNvPicPr/>
              <p:nvPr/>
            </p:nvPicPr>
            <p:blipFill>
              <a:blip r:embed="rId20"/>
              <a:stretch>
                <a:fillRect/>
              </a:stretch>
            </p:blipFill>
            <p:spPr>
              <a:xfrm>
                <a:off x="1511280" y="2651040"/>
                <a:ext cx="108576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p14:cNvContentPartPr/>
              <p14:nvPr/>
            </p14:nvContentPartPr>
            <p14:xfrm>
              <a:off x="1071720" y="3804120"/>
              <a:ext cx="446760" cy="18000"/>
            </p14:xfrm>
          </p:contentPart>
        </mc:Choice>
        <mc:Fallback xmlns="">
          <p:pic>
            <p:nvPicPr>
              <p:cNvPr id="11" name="Ink 10"/>
              <p:cNvPicPr/>
              <p:nvPr/>
            </p:nvPicPr>
            <p:blipFill>
              <a:blip r:embed="rId22"/>
              <a:stretch>
                <a:fillRect/>
              </a:stretch>
            </p:blipFill>
            <p:spPr>
              <a:xfrm>
                <a:off x="1055520" y="3740400"/>
                <a:ext cx="4788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p14:cNvContentPartPr/>
              <p14:nvPr/>
            </p14:nvContentPartPr>
            <p14:xfrm>
              <a:off x="4875480" y="3313080"/>
              <a:ext cx="473760" cy="687600"/>
            </p14:xfrm>
          </p:contentPart>
        </mc:Choice>
        <mc:Fallback xmlns="">
          <p:pic>
            <p:nvPicPr>
              <p:cNvPr id="12" name="Ink 11"/>
              <p:cNvPicPr/>
              <p:nvPr/>
            </p:nvPicPr>
            <p:blipFill>
              <a:blip r:embed="rId24"/>
              <a:stretch>
                <a:fillRect/>
              </a:stretch>
            </p:blipFill>
            <p:spPr>
              <a:xfrm>
                <a:off x="4859640" y="3249360"/>
                <a:ext cx="505440" cy="815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p14:cNvContentPartPr/>
              <p14:nvPr/>
            </p14:nvContentPartPr>
            <p14:xfrm>
              <a:off x="5348880" y="3464640"/>
              <a:ext cx="295200" cy="572040"/>
            </p14:xfrm>
          </p:contentPart>
        </mc:Choice>
        <mc:Fallback xmlns="">
          <p:pic>
            <p:nvPicPr>
              <p:cNvPr id="13" name="Ink 12"/>
              <p:cNvPicPr/>
              <p:nvPr/>
            </p:nvPicPr>
            <p:blipFill>
              <a:blip r:embed="rId26"/>
              <a:stretch>
                <a:fillRect/>
              </a:stretch>
            </p:blipFill>
            <p:spPr>
              <a:xfrm>
                <a:off x="5333040" y="3401280"/>
                <a:ext cx="32688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p14:cNvContentPartPr/>
              <p14:nvPr/>
            </p14:nvContentPartPr>
            <p14:xfrm>
              <a:off x="5295240" y="4000320"/>
              <a:ext cx="80640" cy="143280"/>
            </p14:xfrm>
          </p:contentPart>
        </mc:Choice>
        <mc:Fallback xmlns="">
          <p:pic>
            <p:nvPicPr>
              <p:cNvPr id="14" name="Ink 13"/>
              <p:cNvPicPr/>
              <p:nvPr/>
            </p:nvPicPr>
            <p:blipFill>
              <a:blip r:embed="rId28"/>
              <a:stretch>
                <a:fillRect/>
              </a:stretch>
            </p:blipFill>
            <p:spPr>
              <a:xfrm>
                <a:off x="5279400" y="3936960"/>
                <a:ext cx="1126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p14:cNvContentPartPr/>
              <p14:nvPr/>
            </p14:nvContentPartPr>
            <p14:xfrm>
              <a:off x="6099120" y="4813200"/>
              <a:ext cx="1116360" cy="62640"/>
            </p14:xfrm>
          </p:contentPart>
        </mc:Choice>
        <mc:Fallback xmlns="">
          <p:pic>
            <p:nvPicPr>
              <p:cNvPr id="15" name="Ink 14"/>
              <p:cNvPicPr/>
              <p:nvPr/>
            </p:nvPicPr>
            <p:blipFill>
              <a:blip r:embed="rId30"/>
              <a:stretch>
                <a:fillRect/>
              </a:stretch>
            </p:blipFill>
            <p:spPr>
              <a:xfrm>
                <a:off x="6083280" y="4749480"/>
                <a:ext cx="11480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p14:cNvContentPartPr/>
              <p14:nvPr/>
            </p14:nvContentPartPr>
            <p14:xfrm>
              <a:off x="7304400" y="4027320"/>
              <a:ext cx="63000" cy="884520"/>
            </p14:xfrm>
          </p:contentPart>
        </mc:Choice>
        <mc:Fallback xmlns="">
          <p:pic>
            <p:nvPicPr>
              <p:cNvPr id="16" name="Ink 15"/>
              <p:cNvPicPr/>
              <p:nvPr/>
            </p:nvPicPr>
            <p:blipFill>
              <a:blip r:embed="rId32"/>
              <a:stretch>
                <a:fillRect/>
              </a:stretch>
            </p:blipFill>
            <p:spPr>
              <a:xfrm>
                <a:off x="7288560" y="3963960"/>
                <a:ext cx="94680" cy="1011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 name="Ink 16"/>
              <p14:cNvContentPartPr/>
              <p14:nvPr/>
            </p14:nvContentPartPr>
            <p14:xfrm>
              <a:off x="7661520" y="4277160"/>
              <a:ext cx="304200" cy="536400"/>
            </p14:xfrm>
          </p:contentPart>
        </mc:Choice>
        <mc:Fallback xmlns="">
          <p:pic>
            <p:nvPicPr>
              <p:cNvPr id="17" name="Ink 16"/>
              <p:cNvPicPr/>
              <p:nvPr/>
            </p:nvPicPr>
            <p:blipFill>
              <a:blip r:embed="rId34"/>
              <a:stretch>
                <a:fillRect/>
              </a:stretch>
            </p:blipFill>
            <p:spPr>
              <a:xfrm>
                <a:off x="7645680" y="4213800"/>
                <a:ext cx="335880" cy="663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 name="Ink 17"/>
              <p14:cNvContentPartPr/>
              <p14:nvPr/>
            </p14:nvContentPartPr>
            <p14:xfrm>
              <a:off x="8134920" y="4232520"/>
              <a:ext cx="330840" cy="607680"/>
            </p14:xfrm>
          </p:contentPart>
        </mc:Choice>
        <mc:Fallback xmlns="">
          <p:pic>
            <p:nvPicPr>
              <p:cNvPr id="18" name="Ink 17"/>
              <p:cNvPicPr/>
              <p:nvPr/>
            </p:nvPicPr>
            <p:blipFill>
              <a:blip r:embed="rId36"/>
              <a:stretch>
                <a:fillRect/>
              </a:stretch>
            </p:blipFill>
            <p:spPr>
              <a:xfrm>
                <a:off x="8119080" y="4169160"/>
                <a:ext cx="362520" cy="734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9" name="Ink 18"/>
              <p14:cNvContentPartPr/>
              <p14:nvPr/>
            </p14:nvContentPartPr>
            <p14:xfrm>
              <a:off x="2509200" y="5045400"/>
              <a:ext cx="1277280" cy="360"/>
            </p14:xfrm>
          </p:contentPart>
        </mc:Choice>
        <mc:Fallback xmlns="">
          <p:pic>
            <p:nvPicPr>
              <p:cNvPr id="19" name="Ink 18"/>
              <p:cNvPicPr/>
              <p:nvPr/>
            </p:nvPicPr>
            <p:blipFill>
              <a:blip r:embed="rId38"/>
              <a:stretch>
                <a:fillRect/>
              </a:stretch>
            </p:blipFill>
            <p:spPr>
              <a:xfrm>
                <a:off x="2493360" y="4981680"/>
                <a:ext cx="13089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0" name="Ink 19"/>
              <p14:cNvContentPartPr/>
              <p14:nvPr/>
            </p14:nvContentPartPr>
            <p14:xfrm>
              <a:off x="3696840" y="4973760"/>
              <a:ext cx="2134440" cy="214920"/>
            </p14:xfrm>
          </p:contentPart>
        </mc:Choice>
        <mc:Fallback xmlns="">
          <p:pic>
            <p:nvPicPr>
              <p:cNvPr id="20" name="Ink 19"/>
              <p:cNvPicPr/>
              <p:nvPr/>
            </p:nvPicPr>
            <p:blipFill>
              <a:blip r:embed="rId40"/>
              <a:stretch>
                <a:fillRect/>
              </a:stretch>
            </p:blipFill>
            <p:spPr>
              <a:xfrm>
                <a:off x="3681000" y="4910400"/>
                <a:ext cx="21664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1" name="Ink 20"/>
              <p14:cNvContentPartPr/>
              <p14:nvPr/>
            </p14:nvContentPartPr>
            <p14:xfrm>
              <a:off x="2893320" y="5116680"/>
              <a:ext cx="169920" cy="72000"/>
            </p14:xfrm>
          </p:contentPart>
        </mc:Choice>
        <mc:Fallback xmlns="">
          <p:pic>
            <p:nvPicPr>
              <p:cNvPr id="21" name="Ink 20"/>
              <p:cNvPicPr/>
              <p:nvPr/>
            </p:nvPicPr>
            <p:blipFill>
              <a:blip r:embed="rId42"/>
              <a:stretch>
                <a:fillRect/>
              </a:stretch>
            </p:blipFill>
            <p:spPr>
              <a:xfrm>
                <a:off x="2877480" y="5053320"/>
                <a:ext cx="2016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2" name="Ink 21"/>
              <p14:cNvContentPartPr/>
              <p14:nvPr/>
            </p14:nvContentPartPr>
            <p14:xfrm>
              <a:off x="8608320" y="4581000"/>
              <a:ext cx="455760" cy="205560"/>
            </p14:xfrm>
          </p:contentPart>
        </mc:Choice>
        <mc:Fallback xmlns="">
          <p:pic>
            <p:nvPicPr>
              <p:cNvPr id="22" name="Ink 21"/>
              <p:cNvPicPr/>
              <p:nvPr/>
            </p:nvPicPr>
            <p:blipFill>
              <a:blip r:embed="rId44"/>
              <a:stretch>
                <a:fillRect/>
              </a:stretch>
            </p:blipFill>
            <p:spPr>
              <a:xfrm>
                <a:off x="8592480" y="4517280"/>
                <a:ext cx="4874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 name="Ink 22"/>
              <p14:cNvContentPartPr/>
              <p14:nvPr/>
            </p14:nvContentPartPr>
            <p14:xfrm>
              <a:off x="2455560" y="5277600"/>
              <a:ext cx="1598760" cy="125280"/>
            </p14:xfrm>
          </p:contentPart>
        </mc:Choice>
        <mc:Fallback xmlns="">
          <p:pic>
            <p:nvPicPr>
              <p:cNvPr id="23" name="Ink 22"/>
              <p:cNvPicPr/>
              <p:nvPr/>
            </p:nvPicPr>
            <p:blipFill>
              <a:blip r:embed="rId46"/>
              <a:stretch>
                <a:fillRect/>
              </a:stretch>
            </p:blipFill>
            <p:spPr>
              <a:xfrm>
                <a:off x="2439720" y="5213880"/>
                <a:ext cx="16304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4" name="Ink 23"/>
              <p14:cNvContentPartPr/>
              <p14:nvPr/>
            </p14:nvContentPartPr>
            <p14:xfrm>
              <a:off x="5715000" y="2214720"/>
              <a:ext cx="134280" cy="732600"/>
            </p14:xfrm>
          </p:contentPart>
        </mc:Choice>
        <mc:Fallback xmlns="">
          <p:pic>
            <p:nvPicPr>
              <p:cNvPr id="24" name="Ink 23"/>
              <p:cNvPicPr/>
              <p:nvPr/>
            </p:nvPicPr>
            <p:blipFill>
              <a:blip r:embed="rId48"/>
              <a:stretch>
                <a:fillRect/>
              </a:stretch>
            </p:blipFill>
            <p:spPr>
              <a:xfrm>
                <a:off x="5699160" y="2151000"/>
                <a:ext cx="165960" cy="8596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5" name="Ink 24"/>
              <p14:cNvContentPartPr/>
              <p14:nvPr/>
            </p14:nvContentPartPr>
            <p14:xfrm>
              <a:off x="6911640" y="3768480"/>
              <a:ext cx="80640" cy="1777320"/>
            </p14:xfrm>
          </p:contentPart>
        </mc:Choice>
        <mc:Fallback xmlns="">
          <p:pic>
            <p:nvPicPr>
              <p:cNvPr id="25" name="Ink 24"/>
              <p:cNvPicPr/>
              <p:nvPr/>
            </p:nvPicPr>
            <p:blipFill>
              <a:blip r:embed="rId50"/>
              <a:stretch>
                <a:fillRect/>
              </a:stretch>
            </p:blipFill>
            <p:spPr>
              <a:xfrm>
                <a:off x="6895800" y="3704760"/>
                <a:ext cx="112320" cy="1904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6" name="Ink 25"/>
              <p14:cNvContentPartPr/>
              <p14:nvPr/>
            </p14:nvContentPartPr>
            <p14:xfrm>
              <a:off x="6822360" y="3759480"/>
              <a:ext cx="2116440" cy="2045160"/>
            </p14:xfrm>
          </p:contentPart>
        </mc:Choice>
        <mc:Fallback xmlns="">
          <p:pic>
            <p:nvPicPr>
              <p:cNvPr id="26" name="Ink 25"/>
              <p:cNvPicPr/>
              <p:nvPr/>
            </p:nvPicPr>
            <p:blipFill>
              <a:blip r:embed="rId52"/>
              <a:stretch>
                <a:fillRect/>
              </a:stretch>
            </p:blipFill>
            <p:spPr>
              <a:xfrm>
                <a:off x="6806520" y="3695760"/>
                <a:ext cx="2148480" cy="2172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7" name="Ink 26"/>
              <p14:cNvContentPartPr/>
              <p14:nvPr/>
            </p14:nvContentPartPr>
            <p14:xfrm>
              <a:off x="2455560" y="5330880"/>
              <a:ext cx="1670400" cy="107640"/>
            </p14:xfrm>
          </p:contentPart>
        </mc:Choice>
        <mc:Fallback xmlns="">
          <p:pic>
            <p:nvPicPr>
              <p:cNvPr id="27" name="Ink 26"/>
              <p:cNvPicPr/>
              <p:nvPr/>
            </p:nvPicPr>
            <p:blipFill>
              <a:blip r:embed="rId54"/>
              <a:stretch>
                <a:fillRect/>
              </a:stretch>
            </p:blipFill>
            <p:spPr>
              <a:xfrm>
                <a:off x="2439720" y="5267520"/>
                <a:ext cx="17020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8" name="Ink 27"/>
              <p14:cNvContentPartPr/>
              <p14:nvPr/>
            </p14:nvContentPartPr>
            <p14:xfrm>
              <a:off x="7509960" y="3134160"/>
              <a:ext cx="1402200" cy="705960"/>
            </p14:xfrm>
          </p:contentPart>
        </mc:Choice>
        <mc:Fallback xmlns="">
          <p:pic>
            <p:nvPicPr>
              <p:cNvPr id="28" name="Ink 27"/>
              <p:cNvPicPr/>
              <p:nvPr/>
            </p:nvPicPr>
            <p:blipFill>
              <a:blip r:embed="rId56"/>
              <a:stretch>
                <a:fillRect/>
              </a:stretch>
            </p:blipFill>
            <p:spPr>
              <a:xfrm>
                <a:off x="7494120" y="3070800"/>
                <a:ext cx="1433880" cy="832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9" name="Ink 28"/>
              <p14:cNvContentPartPr/>
              <p14:nvPr/>
            </p14:nvContentPartPr>
            <p14:xfrm>
              <a:off x="6116760" y="5581080"/>
              <a:ext cx="509400" cy="18360"/>
            </p14:xfrm>
          </p:contentPart>
        </mc:Choice>
        <mc:Fallback xmlns="">
          <p:pic>
            <p:nvPicPr>
              <p:cNvPr id="29" name="Ink 28"/>
              <p:cNvPicPr/>
              <p:nvPr/>
            </p:nvPicPr>
            <p:blipFill>
              <a:blip r:embed="rId58"/>
              <a:stretch>
                <a:fillRect/>
              </a:stretch>
            </p:blipFill>
            <p:spPr>
              <a:xfrm>
                <a:off x="6100920" y="5517720"/>
                <a:ext cx="5410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0" name="Ink 29"/>
              <p14:cNvContentPartPr/>
              <p14:nvPr/>
            </p14:nvContentPartPr>
            <p14:xfrm>
              <a:off x="6625800" y="5072040"/>
              <a:ext cx="821880" cy="446760"/>
            </p14:xfrm>
          </p:contentPart>
        </mc:Choice>
        <mc:Fallback xmlns="">
          <p:pic>
            <p:nvPicPr>
              <p:cNvPr id="30" name="Ink 29"/>
              <p:cNvPicPr/>
              <p:nvPr/>
            </p:nvPicPr>
            <p:blipFill>
              <a:blip r:embed="rId60"/>
              <a:stretch>
                <a:fillRect/>
              </a:stretch>
            </p:blipFill>
            <p:spPr>
              <a:xfrm>
                <a:off x="6609960" y="5008680"/>
                <a:ext cx="853560" cy="5738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1" name="Ink 30"/>
              <p14:cNvContentPartPr/>
              <p14:nvPr/>
            </p14:nvContentPartPr>
            <p14:xfrm>
              <a:off x="7277760" y="5045400"/>
              <a:ext cx="250200" cy="357480"/>
            </p14:xfrm>
          </p:contentPart>
        </mc:Choice>
        <mc:Fallback xmlns="">
          <p:pic>
            <p:nvPicPr>
              <p:cNvPr id="31" name="Ink 30"/>
              <p:cNvPicPr/>
              <p:nvPr/>
            </p:nvPicPr>
            <p:blipFill>
              <a:blip r:embed="rId62"/>
              <a:stretch>
                <a:fillRect/>
              </a:stretch>
            </p:blipFill>
            <p:spPr>
              <a:xfrm>
                <a:off x="7261920" y="4981680"/>
                <a:ext cx="28188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23648" name="Ink 923647"/>
              <p14:cNvContentPartPr/>
              <p14:nvPr/>
            </p14:nvContentPartPr>
            <p14:xfrm>
              <a:off x="2455560" y="5679360"/>
              <a:ext cx="36360" cy="428760"/>
            </p14:xfrm>
          </p:contentPart>
        </mc:Choice>
        <mc:Fallback xmlns="">
          <p:pic>
            <p:nvPicPr>
              <p:cNvPr id="923648" name="Ink 923647"/>
              <p:cNvPicPr/>
              <p:nvPr/>
            </p:nvPicPr>
            <p:blipFill>
              <a:blip r:embed="rId64"/>
              <a:stretch>
                <a:fillRect/>
              </a:stretch>
            </p:blipFill>
            <p:spPr>
              <a:xfrm>
                <a:off x="2439720" y="5615640"/>
                <a:ext cx="6804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23649" name="Ink 923648"/>
              <p14:cNvContentPartPr/>
              <p14:nvPr/>
            </p14:nvContentPartPr>
            <p14:xfrm>
              <a:off x="2401920" y="5643720"/>
              <a:ext cx="63000" cy="464400"/>
            </p14:xfrm>
          </p:contentPart>
        </mc:Choice>
        <mc:Fallback xmlns="">
          <p:pic>
            <p:nvPicPr>
              <p:cNvPr id="923649" name="Ink 923648"/>
              <p:cNvPicPr/>
              <p:nvPr/>
            </p:nvPicPr>
            <p:blipFill>
              <a:blip r:embed="rId66"/>
              <a:stretch>
                <a:fillRect/>
              </a:stretch>
            </p:blipFill>
            <p:spPr>
              <a:xfrm>
                <a:off x="2386080" y="5580000"/>
                <a:ext cx="94680" cy="591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23650" name="Ink 923649"/>
              <p14:cNvContentPartPr/>
              <p14:nvPr/>
            </p14:nvContentPartPr>
            <p14:xfrm>
              <a:off x="991080" y="5688360"/>
              <a:ext cx="447120" cy="348480"/>
            </p14:xfrm>
          </p:contentPart>
        </mc:Choice>
        <mc:Fallback xmlns="">
          <p:pic>
            <p:nvPicPr>
              <p:cNvPr id="923650" name="Ink 923649"/>
              <p:cNvPicPr/>
              <p:nvPr/>
            </p:nvPicPr>
            <p:blipFill>
              <a:blip r:embed="rId68"/>
              <a:stretch>
                <a:fillRect/>
              </a:stretch>
            </p:blipFill>
            <p:spPr>
              <a:xfrm>
                <a:off x="975240" y="5624640"/>
                <a:ext cx="47880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23651" name="Ink 923650"/>
              <p14:cNvContentPartPr/>
              <p14:nvPr/>
            </p14:nvContentPartPr>
            <p14:xfrm>
              <a:off x="1562760" y="5670360"/>
              <a:ext cx="330840" cy="375480"/>
            </p14:xfrm>
          </p:contentPart>
        </mc:Choice>
        <mc:Fallback xmlns="">
          <p:pic>
            <p:nvPicPr>
              <p:cNvPr id="923651" name="Ink 923650"/>
              <p:cNvPicPr/>
              <p:nvPr/>
            </p:nvPicPr>
            <p:blipFill>
              <a:blip r:embed="rId70"/>
              <a:stretch>
                <a:fillRect/>
              </a:stretch>
            </p:blipFill>
            <p:spPr>
              <a:xfrm>
                <a:off x="1546920" y="5607000"/>
                <a:ext cx="36252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23653" name="Ink 923652"/>
              <p14:cNvContentPartPr/>
              <p14:nvPr/>
            </p14:nvContentPartPr>
            <p14:xfrm>
              <a:off x="2741400" y="5777640"/>
              <a:ext cx="321840" cy="80640"/>
            </p14:xfrm>
          </p:contentPart>
        </mc:Choice>
        <mc:Fallback xmlns="">
          <p:pic>
            <p:nvPicPr>
              <p:cNvPr id="923653" name="Ink 923652"/>
              <p:cNvPicPr/>
              <p:nvPr/>
            </p:nvPicPr>
            <p:blipFill>
              <a:blip r:embed="rId72"/>
              <a:stretch>
                <a:fillRect/>
              </a:stretch>
            </p:blipFill>
            <p:spPr>
              <a:xfrm>
                <a:off x="2725560" y="5713920"/>
                <a:ext cx="3535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23654" name="Ink 923653"/>
              <p14:cNvContentPartPr/>
              <p14:nvPr/>
            </p14:nvContentPartPr>
            <p14:xfrm>
              <a:off x="6063120" y="6045480"/>
              <a:ext cx="357840" cy="62640"/>
            </p14:xfrm>
          </p:contentPart>
        </mc:Choice>
        <mc:Fallback xmlns="">
          <p:pic>
            <p:nvPicPr>
              <p:cNvPr id="923654" name="Ink 923653"/>
              <p:cNvPicPr/>
              <p:nvPr/>
            </p:nvPicPr>
            <p:blipFill>
              <a:blip r:embed="rId74"/>
              <a:stretch>
                <a:fillRect/>
              </a:stretch>
            </p:blipFill>
            <p:spPr>
              <a:xfrm>
                <a:off x="6047280" y="5981760"/>
                <a:ext cx="3895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23658" name="Ink 923657"/>
              <p14:cNvContentPartPr/>
              <p14:nvPr/>
            </p14:nvContentPartPr>
            <p14:xfrm>
              <a:off x="6786720" y="6036480"/>
              <a:ext cx="116280" cy="803880"/>
            </p14:xfrm>
          </p:contentPart>
        </mc:Choice>
        <mc:Fallback xmlns="">
          <p:pic>
            <p:nvPicPr>
              <p:cNvPr id="923658" name="Ink 923657"/>
              <p:cNvPicPr/>
              <p:nvPr/>
            </p:nvPicPr>
            <p:blipFill>
              <a:blip r:embed="rId76"/>
              <a:stretch>
                <a:fillRect/>
              </a:stretch>
            </p:blipFill>
            <p:spPr>
              <a:xfrm>
                <a:off x="6770520" y="5973120"/>
                <a:ext cx="148320" cy="930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23659" name="Ink 923658"/>
              <p14:cNvContentPartPr/>
              <p14:nvPr/>
            </p14:nvContentPartPr>
            <p14:xfrm>
              <a:off x="7268760" y="6197040"/>
              <a:ext cx="295200" cy="572040"/>
            </p14:xfrm>
          </p:contentPart>
        </mc:Choice>
        <mc:Fallback xmlns="">
          <p:pic>
            <p:nvPicPr>
              <p:cNvPr id="923659" name="Ink 923658"/>
              <p:cNvPicPr/>
              <p:nvPr/>
            </p:nvPicPr>
            <p:blipFill>
              <a:blip r:embed="rId78"/>
              <a:stretch>
                <a:fillRect/>
              </a:stretch>
            </p:blipFill>
            <p:spPr>
              <a:xfrm>
                <a:off x="7252920" y="6133680"/>
                <a:ext cx="32688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23660" name="Ink 923659"/>
              <p14:cNvContentPartPr/>
              <p14:nvPr/>
            </p14:nvContentPartPr>
            <p14:xfrm>
              <a:off x="7742160" y="6259680"/>
              <a:ext cx="348480" cy="545040"/>
            </p14:xfrm>
          </p:contentPart>
        </mc:Choice>
        <mc:Fallback xmlns="">
          <p:pic>
            <p:nvPicPr>
              <p:cNvPr id="923660" name="Ink 923659"/>
              <p:cNvPicPr/>
              <p:nvPr/>
            </p:nvPicPr>
            <p:blipFill>
              <a:blip r:embed="rId80"/>
              <a:stretch>
                <a:fillRect/>
              </a:stretch>
            </p:blipFill>
            <p:spPr>
              <a:xfrm>
                <a:off x="7726320" y="6196320"/>
                <a:ext cx="380160" cy="672120"/>
              </a:xfrm>
              <a:prstGeom prst="rect">
                <a:avLst/>
              </a:prstGeom>
            </p:spPr>
          </p:pic>
        </mc:Fallback>
      </mc:AlternateContent>
    </p:spTree>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p:cNvSpPr>
            <a:spLocks noGrp="1" noChangeArrowheads="1"/>
          </p:cNvSpPr>
          <p:nvPr>
            <p:ph type="title"/>
          </p:nvPr>
        </p:nvSpPr>
        <p:spPr/>
        <p:txBody>
          <a:bodyPr/>
          <a:lstStyle/>
          <a:p>
            <a:r>
              <a:rPr lang="en-US"/>
              <a:t>Types</a:t>
            </a:r>
            <a:br>
              <a:rPr lang="en-US"/>
            </a:br>
            <a:r>
              <a:rPr lang="en-US" sz="3200"/>
              <a:t>Unified Type System</a:t>
            </a:r>
          </a:p>
        </p:txBody>
      </p:sp>
      <p:sp>
        <p:nvSpPr>
          <p:cNvPr id="1297411" name="Rectangle 3"/>
          <p:cNvSpPr>
            <a:spLocks noGrp="1" noChangeArrowheads="1"/>
          </p:cNvSpPr>
          <p:nvPr>
            <p:ph type="body" idx="1"/>
          </p:nvPr>
        </p:nvSpPr>
        <p:spPr/>
        <p:txBody>
          <a:bodyPr/>
          <a:lstStyle/>
          <a:p>
            <a:r>
              <a:rPr lang="en-US"/>
              <a:t>Disadvantages of boxing</a:t>
            </a:r>
          </a:p>
          <a:p>
            <a:pPr lvl="1"/>
            <a:r>
              <a:rPr lang="en-US"/>
              <a:t>Performance cost</a:t>
            </a:r>
          </a:p>
          <a:p>
            <a:r>
              <a:rPr lang="en-US"/>
              <a:t>The need for boxing will decrease when the CLR supports generics (similar to C++ templates)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title"/>
          </p:nvPr>
        </p:nvSpPr>
        <p:spPr/>
        <p:txBody>
          <a:bodyPr/>
          <a:lstStyle/>
          <a:p>
            <a:r>
              <a:rPr lang="en-US"/>
              <a:t>Types</a:t>
            </a:r>
            <a:br>
              <a:rPr lang="en-US"/>
            </a:br>
            <a:r>
              <a:rPr lang="en-US" sz="3200"/>
              <a:t>Predefined Types</a:t>
            </a:r>
          </a:p>
        </p:txBody>
      </p:sp>
      <p:sp>
        <p:nvSpPr>
          <p:cNvPr id="1221635" name="Rectangle 3"/>
          <p:cNvSpPr>
            <a:spLocks noGrp="1" noChangeArrowheads="1"/>
          </p:cNvSpPr>
          <p:nvPr>
            <p:ph type="body" idx="1"/>
          </p:nvPr>
        </p:nvSpPr>
        <p:spPr/>
        <p:txBody>
          <a:bodyPr/>
          <a:lstStyle/>
          <a:p>
            <a:r>
              <a:rPr lang="en-US"/>
              <a:t>Value</a:t>
            </a:r>
          </a:p>
          <a:p>
            <a:pPr lvl="1"/>
            <a:r>
              <a:rPr lang="en-US"/>
              <a:t>Integral types</a:t>
            </a:r>
          </a:p>
          <a:p>
            <a:pPr lvl="1"/>
            <a:r>
              <a:rPr lang="en-US"/>
              <a:t>Floating point types</a:t>
            </a:r>
          </a:p>
          <a:p>
            <a:pPr lvl="1"/>
            <a:r>
              <a:rPr lang="en-US">
                <a:latin typeface="Lucida Console" pitchFamily="49" charset="0"/>
              </a:rPr>
              <a:t>decimal</a:t>
            </a:r>
          </a:p>
          <a:p>
            <a:pPr lvl="1"/>
            <a:r>
              <a:rPr lang="en-US">
                <a:latin typeface="Lucida Console" pitchFamily="49" charset="0"/>
              </a:rPr>
              <a:t>bool</a:t>
            </a:r>
          </a:p>
          <a:p>
            <a:pPr lvl="1"/>
            <a:r>
              <a:rPr lang="en-US">
                <a:latin typeface="Lucida Console" pitchFamily="49" charset="0"/>
              </a:rPr>
              <a:t>char</a:t>
            </a:r>
          </a:p>
          <a:p>
            <a:r>
              <a:rPr lang="en-US"/>
              <a:t>Reference</a:t>
            </a:r>
          </a:p>
          <a:p>
            <a:pPr lvl="1"/>
            <a:r>
              <a:rPr lang="en-US">
                <a:latin typeface="Lucida Console" pitchFamily="49" charset="0"/>
              </a:rPr>
              <a:t>object</a:t>
            </a:r>
          </a:p>
          <a:p>
            <a:pPr lvl="1"/>
            <a:r>
              <a:rPr lang="en-US">
                <a:latin typeface="Lucida Console" pitchFamily="49" charset="0"/>
              </a:rPr>
              <a:t>string</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536280" y="2580840"/>
              <a:ext cx="3750840" cy="3974040"/>
            </p14:xfrm>
          </p:contentPart>
        </mc:Choice>
        <mc:Fallback xmlns="">
          <p:pic>
            <p:nvPicPr>
              <p:cNvPr id="2" name="Ink 1"/>
              <p:cNvPicPr/>
              <p:nvPr/>
            </p:nvPicPr>
            <p:blipFill>
              <a:blip r:embed="rId3"/>
              <a:stretch>
                <a:fillRect/>
              </a:stretch>
            </p:blipFill>
            <p:spPr>
              <a:xfrm>
                <a:off x="3526920" y="2571480"/>
                <a:ext cx="3769560" cy="3992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250440" y="3178800"/>
              <a:ext cx="5947560" cy="3429360"/>
            </p14:xfrm>
          </p:contentPart>
        </mc:Choice>
        <mc:Fallback xmlns="">
          <p:pic>
            <p:nvPicPr>
              <p:cNvPr id="3" name="Ink 2"/>
              <p:cNvPicPr/>
              <p:nvPr/>
            </p:nvPicPr>
            <p:blipFill>
              <a:blip r:embed="rId5"/>
              <a:stretch>
                <a:fillRect/>
              </a:stretch>
            </p:blipFill>
            <p:spPr>
              <a:xfrm>
                <a:off x="3241080" y="3169440"/>
                <a:ext cx="5966280" cy="3448080"/>
              </a:xfrm>
              <a:prstGeom prst="rect">
                <a:avLst/>
              </a:prstGeom>
            </p:spPr>
          </p:pic>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74" name="Rectangle 30"/>
          <p:cNvSpPr>
            <a:spLocks noGrp="1" noChangeArrowheads="1"/>
          </p:cNvSpPr>
          <p:nvPr>
            <p:ph type="title"/>
          </p:nvPr>
        </p:nvSpPr>
        <p:spPr/>
        <p:txBody>
          <a:bodyPr/>
          <a:lstStyle/>
          <a:p>
            <a:r>
              <a:rPr lang="en-US"/>
              <a:t>Predefined Types</a:t>
            </a:r>
            <a:br>
              <a:rPr lang="en-US"/>
            </a:br>
            <a:r>
              <a:rPr lang="en-US" sz="3200"/>
              <a:t>Value Types</a:t>
            </a:r>
          </a:p>
        </p:txBody>
      </p:sp>
      <p:sp>
        <p:nvSpPr>
          <p:cNvPr id="876575" name="Rectangle 31"/>
          <p:cNvSpPr>
            <a:spLocks noGrp="1" noChangeArrowheads="1"/>
          </p:cNvSpPr>
          <p:nvPr>
            <p:ph type="body" idx="1"/>
          </p:nvPr>
        </p:nvSpPr>
        <p:spPr/>
        <p:txBody>
          <a:bodyPr/>
          <a:lstStyle/>
          <a:p>
            <a:r>
              <a:rPr lang="en-US"/>
              <a:t>All are predefined structs</a:t>
            </a:r>
          </a:p>
        </p:txBody>
      </p:sp>
      <p:graphicFrame>
        <p:nvGraphicFramePr>
          <p:cNvPr id="876602" name="Group 58"/>
          <p:cNvGraphicFramePr>
            <a:graphicFrameLocks noGrp="1"/>
          </p:cNvGraphicFramePr>
          <p:nvPr/>
        </p:nvGraphicFramePr>
        <p:xfrm>
          <a:off x="571500" y="2971800"/>
          <a:ext cx="8001000" cy="2905125"/>
        </p:xfrm>
        <a:graphic>
          <a:graphicData uri="http://schemas.openxmlformats.org/drawingml/2006/table">
            <a:tbl>
              <a:tblPr/>
              <a:tblGrid>
                <a:gridCol w="2819400"/>
                <a:gridCol w="5181600"/>
              </a:tblGrid>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Signed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sbyte, short, int, long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Unsigned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byte, ushort, uint, ulong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Character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char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Floating point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float, double, decimal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Logical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bool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963" name="Rectangle 219"/>
          <p:cNvSpPr>
            <a:spLocks noGrp="1" noChangeArrowheads="1"/>
          </p:cNvSpPr>
          <p:nvPr>
            <p:ph type="title"/>
          </p:nvPr>
        </p:nvSpPr>
        <p:spPr/>
        <p:txBody>
          <a:bodyPr/>
          <a:lstStyle/>
          <a:p>
            <a:r>
              <a:rPr lang="en-US"/>
              <a:t>Predefined Types</a:t>
            </a:r>
            <a:br>
              <a:rPr lang="en-US"/>
            </a:br>
            <a:r>
              <a:rPr lang="en-US" sz="3200"/>
              <a:t>Integral Types</a:t>
            </a:r>
          </a:p>
        </p:txBody>
      </p:sp>
      <p:graphicFrame>
        <p:nvGraphicFramePr>
          <p:cNvPr id="927962" name="Group 218"/>
          <p:cNvGraphicFramePr>
            <a:graphicFrameLocks noGrp="1"/>
          </p:cNvGraphicFramePr>
          <p:nvPr/>
        </p:nvGraphicFramePr>
        <p:xfrm>
          <a:off x="304800" y="1981200"/>
          <a:ext cx="8610600" cy="4267203"/>
        </p:xfrm>
        <a:graphic>
          <a:graphicData uri="http://schemas.openxmlformats.org/drawingml/2006/table">
            <a:tbl>
              <a:tblPr/>
              <a:tblGrid>
                <a:gridCol w="1828800"/>
                <a:gridCol w="2667000"/>
                <a:gridCol w="2209800"/>
                <a:gridCol w="1905000"/>
              </a:tblGrid>
              <a:tr h="550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Signed?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sbyte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System.Sbyte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Yes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short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System.Int16</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Yes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int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System.Int32</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Yes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long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System.Int64</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Yes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byte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System.Byte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ushort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System.UInt16</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uint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System.UInt32</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ulong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System.UInt64</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836" name="Rectangle 68"/>
          <p:cNvSpPr>
            <a:spLocks noGrp="1" noChangeArrowheads="1"/>
          </p:cNvSpPr>
          <p:nvPr>
            <p:ph type="title"/>
          </p:nvPr>
        </p:nvSpPr>
        <p:spPr/>
        <p:txBody>
          <a:bodyPr/>
          <a:lstStyle/>
          <a:p>
            <a:r>
              <a:rPr lang="en-US"/>
              <a:t>Predefined Types</a:t>
            </a:r>
            <a:br>
              <a:rPr lang="en-US"/>
            </a:br>
            <a:r>
              <a:rPr lang="en-US" sz="3200"/>
              <a:t>Floating Point Types</a:t>
            </a:r>
          </a:p>
        </p:txBody>
      </p:sp>
      <p:sp>
        <p:nvSpPr>
          <p:cNvPr id="928837" name="Rectangle 69"/>
          <p:cNvSpPr>
            <a:spLocks noGrp="1" noChangeArrowheads="1"/>
          </p:cNvSpPr>
          <p:nvPr>
            <p:ph type="body" idx="1"/>
          </p:nvPr>
        </p:nvSpPr>
        <p:spPr/>
        <p:txBody>
          <a:bodyPr/>
          <a:lstStyle/>
          <a:p>
            <a:r>
              <a:rPr lang="en-US"/>
              <a:t>Follows IEEE 754 specification</a:t>
            </a:r>
          </a:p>
          <a:p>
            <a:r>
              <a:rPr lang="en-US"/>
              <a:t>Supports ± 0, ± Infinity, NaN </a:t>
            </a:r>
          </a:p>
        </p:txBody>
      </p:sp>
      <p:graphicFrame>
        <p:nvGraphicFramePr>
          <p:cNvPr id="928833" name="Group 65"/>
          <p:cNvGraphicFramePr>
            <a:graphicFrameLocks noGrp="1"/>
          </p:cNvGraphicFramePr>
          <p:nvPr/>
        </p:nvGraphicFramePr>
        <p:xfrm>
          <a:off x="1066800" y="3886200"/>
          <a:ext cx="7086600" cy="1546226"/>
        </p:xfrm>
        <a:graphic>
          <a:graphicData uri="http://schemas.openxmlformats.org/drawingml/2006/table">
            <a:tbl>
              <a:tblPr/>
              <a:tblGrid>
                <a:gridCol w="1828800"/>
                <a:gridCol w="2819400"/>
                <a:gridCol w="2438400"/>
              </a:tblGrid>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float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System.Single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double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System.Double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79" name="Rectangle 31"/>
          <p:cNvSpPr>
            <a:spLocks noGrp="1" noChangeArrowheads="1"/>
          </p:cNvSpPr>
          <p:nvPr>
            <p:ph type="title"/>
          </p:nvPr>
        </p:nvSpPr>
        <p:spPr/>
        <p:txBody>
          <a:bodyPr/>
          <a:lstStyle/>
          <a:p>
            <a:r>
              <a:rPr lang="en-US"/>
              <a:t>Predefined Types</a:t>
            </a:r>
            <a:br>
              <a:rPr lang="en-US"/>
            </a:br>
            <a:r>
              <a:rPr lang="en-US" sz="3200">
                <a:latin typeface="Lucida Console" pitchFamily="49" charset="0"/>
              </a:rPr>
              <a:t>decimal</a:t>
            </a:r>
          </a:p>
        </p:txBody>
      </p:sp>
      <p:sp>
        <p:nvSpPr>
          <p:cNvPr id="898080" name="Rectangle 32"/>
          <p:cNvSpPr>
            <a:spLocks noGrp="1" noChangeArrowheads="1"/>
          </p:cNvSpPr>
          <p:nvPr>
            <p:ph type="body" idx="1"/>
          </p:nvPr>
        </p:nvSpPr>
        <p:spPr/>
        <p:txBody>
          <a:bodyPr/>
          <a:lstStyle/>
          <a:p>
            <a:r>
              <a:rPr lang="en-US"/>
              <a:t>128 bits</a:t>
            </a:r>
          </a:p>
          <a:p>
            <a:r>
              <a:rPr lang="en-US"/>
              <a:t>Essentially a 96 bit value scaled by a </a:t>
            </a:r>
            <a:br>
              <a:rPr lang="en-US"/>
            </a:br>
            <a:r>
              <a:rPr lang="en-US"/>
              <a:t>power of 10</a:t>
            </a:r>
          </a:p>
          <a:p>
            <a:r>
              <a:rPr lang="en-US"/>
              <a:t>Decimal values represented precisely</a:t>
            </a:r>
          </a:p>
          <a:p>
            <a:r>
              <a:rPr lang="en-US"/>
              <a:t>Doesn’t support signed zeros, infinities </a:t>
            </a:r>
            <a:br>
              <a:rPr lang="en-US"/>
            </a:br>
            <a:r>
              <a:rPr lang="en-US"/>
              <a:t>or NaN</a:t>
            </a:r>
          </a:p>
        </p:txBody>
      </p:sp>
      <p:graphicFrame>
        <p:nvGraphicFramePr>
          <p:cNvPr id="898076" name="Group 28"/>
          <p:cNvGraphicFramePr>
            <a:graphicFrameLocks noGrp="1"/>
          </p:cNvGraphicFramePr>
          <p:nvPr/>
        </p:nvGraphicFramePr>
        <p:xfrm>
          <a:off x="1600200" y="5257800"/>
          <a:ext cx="7162800" cy="1068388"/>
        </p:xfrm>
        <a:graphic>
          <a:graphicData uri="http://schemas.openxmlformats.org/drawingml/2006/table">
            <a:tbl>
              <a:tblPr/>
              <a:tblGrid>
                <a:gridCol w="1828800"/>
                <a:gridCol w="3048000"/>
                <a:gridCol w="2286000"/>
              </a:tblGrid>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decimal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System.Decimal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16</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Benefits of .NET Framework</a:t>
            </a:r>
            <a:endParaRPr lang="en-US" b="1" dirty="0"/>
          </a:p>
        </p:txBody>
      </p:sp>
      <p:sp>
        <p:nvSpPr>
          <p:cNvPr id="3" name="Content Placeholder 2"/>
          <p:cNvSpPr>
            <a:spLocks noGrp="1"/>
          </p:cNvSpPr>
          <p:nvPr>
            <p:ph idx="1"/>
          </p:nvPr>
        </p:nvSpPr>
        <p:spPr/>
        <p:txBody>
          <a:bodyPr/>
          <a:lstStyle/>
          <a:p>
            <a:pPr algn="just"/>
            <a:r>
              <a:rPr lang="en-US" b="1" dirty="0" smtClean="0"/>
              <a:t>Consistent Programming Model- </a:t>
            </a:r>
            <a:r>
              <a:rPr lang="en-US" dirty="0" smtClean="0"/>
              <a:t>Provides a consistent object-oriented programming model across different languages.</a:t>
            </a:r>
          </a:p>
          <a:p>
            <a:pPr algn="just"/>
            <a:r>
              <a:rPr lang="en-US" b="1" dirty="0" smtClean="0"/>
              <a:t>Cross-platform support-</a:t>
            </a:r>
            <a:r>
              <a:rPr lang="en-US" dirty="0" smtClean="0"/>
              <a:t> specifies that any window platform that support CLR can execute .NET application, that is, .NET application enables interpretability between multiple windows operating system.</a:t>
            </a:r>
          </a:p>
          <a:p>
            <a:pPr algn="just"/>
            <a:r>
              <a:rPr lang="en-US" b="1" dirty="0" smtClean="0"/>
              <a:t>Language Interpretability- </a:t>
            </a:r>
            <a:r>
              <a:rPr lang="en-US" dirty="0" smtClean="0"/>
              <a:t>Enable code written in different language to interact with each other  .</a:t>
            </a:r>
          </a:p>
          <a:p>
            <a:pPr algn="just"/>
            <a:r>
              <a:rPr lang="en-US" b="1" dirty="0" smtClean="0"/>
              <a:t>Automatic Management of Resources- </a:t>
            </a:r>
            <a:r>
              <a:rPr lang="en-US" dirty="0" smtClean="0"/>
              <a:t>Specifies that in .NET you do not need to manually free the application resources, such as files, memory, network and database connection.</a:t>
            </a:r>
          </a:p>
          <a:p>
            <a:pPr algn="just"/>
            <a:r>
              <a:rPr lang="en-US" b="1" dirty="0" smtClean="0"/>
              <a:t>Ease of deployment - </a:t>
            </a:r>
            <a:r>
              <a:rPr lang="en-US" dirty="0" smtClean="0"/>
              <a:t>specifies that the .NET framework install applications or components that do not effect the existing application</a:t>
            </a:r>
            <a:endParaRPr lang="en-US" dirty="0"/>
          </a:p>
        </p:txBody>
      </p:sp>
      <p:sp>
        <p:nvSpPr>
          <p:cNvPr id="4" name="Date Placeholder 3"/>
          <p:cNvSpPr>
            <a:spLocks noGrp="1"/>
          </p:cNvSpPr>
          <p:nvPr>
            <p:ph type="dt" sz="half" idx="10"/>
          </p:nvPr>
        </p:nvSpPr>
        <p:spPr/>
        <p:txBody>
          <a:bodyPr/>
          <a:lstStyle/>
          <a:p>
            <a:pPr>
              <a:defRPr/>
            </a:pPr>
            <a:fld id="{C22CB37A-D98B-4951-AF75-14D0DDEF5A3F}" type="datetime1">
              <a:rPr lang="en-US" smtClean="0"/>
              <a:pPr>
                <a:defRPr/>
              </a:pPr>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22" name="Rectangle 6"/>
          <p:cNvSpPr>
            <a:spLocks noGrp="1" noChangeArrowheads="1"/>
          </p:cNvSpPr>
          <p:nvPr>
            <p:ph type="title"/>
          </p:nvPr>
        </p:nvSpPr>
        <p:spPr/>
        <p:txBody>
          <a:bodyPr/>
          <a:lstStyle/>
          <a:p>
            <a:r>
              <a:rPr lang="en-US"/>
              <a:t>Predefined Types</a:t>
            </a:r>
            <a:br>
              <a:rPr lang="en-US"/>
            </a:br>
            <a:r>
              <a:rPr lang="en-US" sz="3200">
                <a:latin typeface="Lucida Console" pitchFamily="49" charset="0"/>
              </a:rPr>
              <a:t>decimal</a:t>
            </a:r>
          </a:p>
        </p:txBody>
      </p:sp>
      <p:sp>
        <p:nvSpPr>
          <p:cNvPr id="930823" name="Rectangle 7"/>
          <p:cNvSpPr>
            <a:spLocks noGrp="1" noChangeArrowheads="1"/>
          </p:cNvSpPr>
          <p:nvPr>
            <p:ph type="body" idx="1"/>
          </p:nvPr>
        </p:nvSpPr>
        <p:spPr/>
        <p:txBody>
          <a:bodyPr/>
          <a:lstStyle/>
          <a:p>
            <a:r>
              <a:rPr lang="en-US"/>
              <a:t>All integer types can be implicitly converted to a decimal type</a:t>
            </a:r>
          </a:p>
          <a:p>
            <a:r>
              <a:rPr lang="en-US"/>
              <a:t>Conversions between decimal and floating types require explicit conversion due to possible loss of precision</a:t>
            </a:r>
          </a:p>
          <a:p>
            <a:r>
              <a:rPr lang="en-US"/>
              <a:t>s * m * 10e</a:t>
            </a:r>
          </a:p>
          <a:p>
            <a:pPr lvl="1"/>
            <a:r>
              <a:rPr lang="en-US"/>
              <a:t>s = 1 or –1</a:t>
            </a:r>
          </a:p>
          <a:p>
            <a:pPr lvl="1"/>
            <a:r>
              <a:rPr lang="en-US"/>
              <a:t>0 </a:t>
            </a:r>
            <a:r>
              <a:rPr lang="en-US">
                <a:sym typeface="Symbol" pitchFamily="18" charset="2"/>
              </a:rPr>
              <a:t> </a:t>
            </a:r>
            <a:r>
              <a:rPr lang="en-US"/>
              <a:t>m </a:t>
            </a:r>
            <a:r>
              <a:rPr lang="en-US">
                <a:sym typeface="Symbol" pitchFamily="18" charset="2"/>
              </a:rPr>
              <a:t></a:t>
            </a:r>
            <a:r>
              <a:rPr lang="en-US"/>
              <a:t> 296</a:t>
            </a:r>
          </a:p>
          <a:p>
            <a:pPr lvl="1"/>
            <a:r>
              <a:rPr lang="en-US"/>
              <a:t>-28 </a:t>
            </a:r>
            <a:r>
              <a:rPr lang="en-US">
                <a:sym typeface="Symbol" pitchFamily="18" charset="2"/>
              </a:rPr>
              <a:t> </a:t>
            </a:r>
            <a:r>
              <a:rPr lang="en-US"/>
              <a:t>e </a:t>
            </a:r>
            <a:r>
              <a:rPr lang="en-US">
                <a:sym typeface="Symbol" pitchFamily="18" charset="2"/>
              </a:rPr>
              <a:t></a:t>
            </a:r>
            <a:r>
              <a:rPr lang="en-US"/>
              <a:t> 0</a:t>
            </a:r>
          </a:p>
          <a:p>
            <a:pPr lvl="1"/>
            <a:endParaRPr lang="en-US"/>
          </a:p>
        </p:txBody>
      </p:sp>
    </p:spTree>
  </p:cSld>
  <p:clrMapOvr>
    <a:masterClrMapping/>
  </p:clrMapOvr>
  <p:transition spd="med">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9" name="Rectangle 1031"/>
          <p:cNvSpPr>
            <a:spLocks noGrp="1" noChangeArrowheads="1"/>
          </p:cNvSpPr>
          <p:nvPr>
            <p:ph type="title"/>
          </p:nvPr>
        </p:nvSpPr>
        <p:spPr/>
        <p:txBody>
          <a:bodyPr/>
          <a:lstStyle/>
          <a:p>
            <a:r>
              <a:rPr lang="en-US"/>
              <a:t>Predefined Types</a:t>
            </a:r>
            <a:br>
              <a:rPr lang="en-US"/>
            </a:br>
            <a:r>
              <a:rPr lang="en-US" sz="3200"/>
              <a:t>Integral Literals</a:t>
            </a:r>
          </a:p>
        </p:txBody>
      </p:sp>
      <p:sp>
        <p:nvSpPr>
          <p:cNvPr id="929800" name="Rectangle 1032"/>
          <p:cNvSpPr>
            <a:spLocks noGrp="1" noChangeArrowheads="1"/>
          </p:cNvSpPr>
          <p:nvPr>
            <p:ph type="body" idx="1"/>
          </p:nvPr>
        </p:nvSpPr>
        <p:spPr/>
        <p:txBody>
          <a:bodyPr/>
          <a:lstStyle/>
          <a:p>
            <a:r>
              <a:rPr lang="en-US"/>
              <a:t>Integer literals can be expressed as decimal </a:t>
            </a:r>
            <a:br>
              <a:rPr lang="en-US"/>
            </a:br>
            <a:r>
              <a:rPr lang="en-US"/>
              <a:t>or hexadecimal</a:t>
            </a:r>
          </a:p>
          <a:p>
            <a:r>
              <a:rPr lang="en-US"/>
              <a:t>U or u: uint or ulong</a:t>
            </a:r>
          </a:p>
          <a:p>
            <a:r>
              <a:rPr lang="en-US"/>
              <a:t>L or l: long or ulong</a:t>
            </a:r>
          </a:p>
          <a:p>
            <a:r>
              <a:rPr lang="en-US"/>
              <a:t>UL or ul: ulong</a:t>
            </a:r>
          </a:p>
        </p:txBody>
      </p:sp>
      <p:sp>
        <p:nvSpPr>
          <p:cNvPr id="929796" name="Text Box 1028"/>
          <p:cNvSpPr txBox="1">
            <a:spLocks noChangeArrowheads="1"/>
          </p:cNvSpPr>
          <p:nvPr/>
        </p:nvSpPr>
        <p:spPr bwMode="auto">
          <a:xfrm>
            <a:off x="838200" y="4592638"/>
            <a:ext cx="7467600" cy="1579562"/>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123           // Decimal</a:t>
            </a:r>
          </a:p>
          <a:p>
            <a:pPr>
              <a:lnSpc>
                <a:spcPct val="85000"/>
              </a:lnSpc>
            </a:pPr>
            <a:r>
              <a:rPr lang="en-US"/>
              <a:t>0x7B          // Hexadecimal</a:t>
            </a:r>
          </a:p>
          <a:p>
            <a:pPr>
              <a:lnSpc>
                <a:spcPct val="85000"/>
              </a:lnSpc>
            </a:pPr>
            <a:r>
              <a:rPr lang="en-US"/>
              <a:t>123U          // Unsigned</a:t>
            </a:r>
          </a:p>
          <a:p>
            <a:pPr>
              <a:lnSpc>
                <a:spcPct val="85000"/>
              </a:lnSpc>
            </a:pPr>
            <a:r>
              <a:rPr lang="en-US"/>
              <a:t>123ul         // Unsigned long</a:t>
            </a:r>
          </a:p>
          <a:p>
            <a:pPr>
              <a:lnSpc>
                <a:spcPct val="85000"/>
              </a:lnSpc>
            </a:pPr>
            <a:r>
              <a:rPr lang="en-US"/>
              <a:t>123L          // Long</a:t>
            </a:r>
          </a:p>
        </p:txBody>
      </p:sp>
    </p:spTree>
  </p:cSld>
  <p:clrMapOvr>
    <a:masterClrMapping/>
  </p:clrMapOvr>
  <p:transition spd="med">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5" name="Rectangle 1031"/>
          <p:cNvSpPr>
            <a:spLocks noGrp="1" noChangeArrowheads="1"/>
          </p:cNvSpPr>
          <p:nvPr>
            <p:ph type="title"/>
          </p:nvPr>
        </p:nvSpPr>
        <p:spPr/>
        <p:txBody>
          <a:bodyPr/>
          <a:lstStyle/>
          <a:p>
            <a:r>
              <a:rPr lang="en-US"/>
              <a:t>Predefined Types</a:t>
            </a:r>
            <a:br>
              <a:rPr lang="en-US"/>
            </a:br>
            <a:r>
              <a:rPr lang="en-US" sz="3200"/>
              <a:t>Real Literals</a:t>
            </a:r>
          </a:p>
        </p:txBody>
      </p:sp>
      <p:sp>
        <p:nvSpPr>
          <p:cNvPr id="1174536" name="Rectangle 1032"/>
          <p:cNvSpPr>
            <a:spLocks noGrp="1" noChangeArrowheads="1"/>
          </p:cNvSpPr>
          <p:nvPr>
            <p:ph type="body" idx="1"/>
          </p:nvPr>
        </p:nvSpPr>
        <p:spPr/>
        <p:txBody>
          <a:bodyPr/>
          <a:lstStyle/>
          <a:p>
            <a:r>
              <a:rPr lang="en-US"/>
              <a:t>F or f: float</a:t>
            </a:r>
          </a:p>
          <a:p>
            <a:r>
              <a:rPr lang="en-US"/>
              <a:t>D or d: double</a:t>
            </a:r>
          </a:p>
          <a:p>
            <a:r>
              <a:rPr lang="en-US"/>
              <a:t>M or m: decimal</a:t>
            </a:r>
          </a:p>
        </p:txBody>
      </p:sp>
      <p:sp>
        <p:nvSpPr>
          <p:cNvPr id="1174532" name="Text Box 1028"/>
          <p:cNvSpPr txBox="1">
            <a:spLocks noChangeArrowheads="1"/>
          </p:cNvSpPr>
          <p:nvPr/>
        </p:nvSpPr>
        <p:spPr bwMode="auto">
          <a:xfrm>
            <a:off x="838200" y="4135438"/>
            <a:ext cx="7467600" cy="1579562"/>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123f              // Float</a:t>
            </a:r>
          </a:p>
          <a:p>
            <a:pPr>
              <a:lnSpc>
                <a:spcPct val="85000"/>
              </a:lnSpc>
            </a:pPr>
            <a:r>
              <a:rPr lang="en-US"/>
              <a:t>123D              // Double</a:t>
            </a:r>
          </a:p>
          <a:p>
            <a:pPr>
              <a:lnSpc>
                <a:spcPct val="85000"/>
              </a:lnSpc>
            </a:pPr>
            <a:r>
              <a:rPr lang="en-US"/>
              <a:t>123.456m          // Decimal</a:t>
            </a:r>
          </a:p>
          <a:p>
            <a:pPr>
              <a:lnSpc>
                <a:spcPct val="85000"/>
              </a:lnSpc>
            </a:pPr>
            <a:r>
              <a:rPr lang="en-US"/>
              <a:t>1.23e2f           // Float</a:t>
            </a:r>
          </a:p>
          <a:p>
            <a:pPr>
              <a:lnSpc>
                <a:spcPct val="85000"/>
              </a:lnSpc>
            </a:pPr>
            <a:r>
              <a:rPr lang="en-US"/>
              <a:t>12.3E1M           // Decimal</a:t>
            </a:r>
          </a:p>
        </p:txBody>
      </p:sp>
    </p:spTree>
  </p:cSld>
  <p:clrMapOvr>
    <a:masterClrMapping/>
  </p:clrMapOvr>
  <p:transition spd="med">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94" name="Rectangle 22"/>
          <p:cNvSpPr>
            <a:spLocks noGrp="1" noChangeArrowheads="1"/>
          </p:cNvSpPr>
          <p:nvPr>
            <p:ph type="title"/>
          </p:nvPr>
        </p:nvSpPr>
        <p:spPr/>
        <p:txBody>
          <a:bodyPr/>
          <a:lstStyle/>
          <a:p>
            <a:r>
              <a:rPr lang="en-US"/>
              <a:t>Predefined Types</a:t>
            </a:r>
            <a:br>
              <a:rPr lang="en-US"/>
            </a:br>
            <a:r>
              <a:rPr lang="en-US" sz="3200">
                <a:latin typeface="Lucida Console" pitchFamily="49" charset="0"/>
              </a:rPr>
              <a:t>bool</a:t>
            </a:r>
          </a:p>
        </p:txBody>
      </p:sp>
      <p:sp>
        <p:nvSpPr>
          <p:cNvPr id="899095" name="Rectangle 23"/>
          <p:cNvSpPr>
            <a:spLocks noGrp="1" noChangeArrowheads="1"/>
          </p:cNvSpPr>
          <p:nvPr>
            <p:ph type="body" idx="1"/>
          </p:nvPr>
        </p:nvSpPr>
        <p:spPr/>
        <p:txBody>
          <a:bodyPr/>
          <a:lstStyle/>
          <a:p>
            <a:r>
              <a:rPr lang="en-US"/>
              <a:t>Represents logical values</a:t>
            </a:r>
          </a:p>
          <a:p>
            <a:r>
              <a:rPr lang="en-US"/>
              <a:t>Literal values are true and false</a:t>
            </a:r>
          </a:p>
          <a:p>
            <a:r>
              <a:rPr lang="en-US"/>
              <a:t>Cannot use 1 and 0 as boolean values</a:t>
            </a:r>
          </a:p>
          <a:p>
            <a:pPr lvl="1"/>
            <a:r>
              <a:rPr lang="en-US"/>
              <a:t>No standard conversion between other types </a:t>
            </a:r>
            <a:br>
              <a:rPr lang="en-US"/>
            </a:br>
            <a:r>
              <a:rPr lang="en-US"/>
              <a:t>and bool</a:t>
            </a:r>
          </a:p>
        </p:txBody>
      </p:sp>
      <p:graphicFrame>
        <p:nvGraphicFramePr>
          <p:cNvPr id="899096" name="Group 24"/>
          <p:cNvGraphicFramePr>
            <a:graphicFrameLocks noGrp="1"/>
          </p:cNvGraphicFramePr>
          <p:nvPr/>
        </p:nvGraphicFramePr>
        <p:xfrm>
          <a:off x="914400" y="4953000"/>
          <a:ext cx="7391400" cy="1066801"/>
        </p:xfrm>
        <a:graphic>
          <a:graphicData uri="http://schemas.openxmlformats.org/drawingml/2006/table">
            <a:tbl>
              <a:tblPr/>
              <a:tblGrid>
                <a:gridCol w="1887538"/>
                <a:gridCol w="3144837"/>
                <a:gridCol w="2359025"/>
              </a:tblGrid>
              <a:tr h="588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bool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System.Boolean</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 (2 for arrays)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0" name="Rectangle 30"/>
          <p:cNvSpPr>
            <a:spLocks noGrp="1" noChangeArrowheads="1"/>
          </p:cNvSpPr>
          <p:nvPr>
            <p:ph type="title"/>
          </p:nvPr>
        </p:nvSpPr>
        <p:spPr/>
        <p:txBody>
          <a:bodyPr/>
          <a:lstStyle/>
          <a:p>
            <a:r>
              <a:rPr lang="en-US"/>
              <a:t>Predefined Types</a:t>
            </a:r>
            <a:br>
              <a:rPr lang="en-US"/>
            </a:br>
            <a:r>
              <a:rPr lang="en-US" sz="3200">
                <a:latin typeface="Lucida Console" pitchFamily="49" charset="0"/>
              </a:rPr>
              <a:t>char</a:t>
            </a:r>
          </a:p>
        </p:txBody>
      </p:sp>
      <p:sp>
        <p:nvSpPr>
          <p:cNvPr id="931871" name="Rectangle 31"/>
          <p:cNvSpPr>
            <a:spLocks noGrp="1" noChangeArrowheads="1"/>
          </p:cNvSpPr>
          <p:nvPr>
            <p:ph type="body" idx="1"/>
          </p:nvPr>
        </p:nvSpPr>
        <p:spPr/>
        <p:txBody>
          <a:bodyPr/>
          <a:lstStyle/>
          <a:p>
            <a:r>
              <a:rPr lang="en-US"/>
              <a:t>Represents a Unicode character</a:t>
            </a:r>
          </a:p>
          <a:p>
            <a:r>
              <a:rPr lang="en-US"/>
              <a:t>Literals</a:t>
            </a:r>
          </a:p>
          <a:p>
            <a:pPr lvl="1"/>
            <a:r>
              <a:rPr lang="en-US"/>
              <a:t>‘A’		// Simple character</a:t>
            </a:r>
          </a:p>
          <a:p>
            <a:pPr lvl="1"/>
            <a:r>
              <a:rPr lang="en-US"/>
              <a:t>‘\u0041’		// Unicode</a:t>
            </a:r>
          </a:p>
          <a:p>
            <a:pPr lvl="1"/>
            <a:r>
              <a:rPr lang="en-US"/>
              <a:t>‘\x0041’		// Unsigned short hexadecimal</a:t>
            </a:r>
          </a:p>
          <a:p>
            <a:pPr lvl="1"/>
            <a:r>
              <a:rPr lang="en-US"/>
              <a:t>‘\n’		// Escape sequence character</a:t>
            </a:r>
          </a:p>
        </p:txBody>
      </p:sp>
      <p:graphicFrame>
        <p:nvGraphicFramePr>
          <p:cNvPr id="931867" name="Group 27"/>
          <p:cNvGraphicFramePr>
            <a:graphicFrameLocks noGrp="1"/>
          </p:cNvGraphicFramePr>
          <p:nvPr/>
        </p:nvGraphicFramePr>
        <p:xfrm>
          <a:off x="1219200" y="5029200"/>
          <a:ext cx="6705600" cy="1068388"/>
        </p:xfrm>
        <a:graphic>
          <a:graphicData uri="http://schemas.openxmlformats.org/drawingml/2006/table">
            <a:tbl>
              <a:tblPr/>
              <a:tblGrid>
                <a:gridCol w="1828800"/>
                <a:gridCol w="2590800"/>
                <a:gridCol w="2286000"/>
              </a:tblGrid>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Char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System.Char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952" name="Rectangle 88"/>
          <p:cNvSpPr>
            <a:spLocks noGrp="1" noChangeArrowheads="1"/>
          </p:cNvSpPr>
          <p:nvPr>
            <p:ph type="title"/>
          </p:nvPr>
        </p:nvSpPr>
        <p:spPr/>
        <p:txBody>
          <a:bodyPr/>
          <a:lstStyle/>
          <a:p>
            <a:r>
              <a:rPr lang="en-US"/>
              <a:t>Predefined Types</a:t>
            </a:r>
            <a:br>
              <a:rPr lang="en-US"/>
            </a:br>
            <a:r>
              <a:rPr lang="en-US" sz="3200">
                <a:latin typeface="Lucida Console" pitchFamily="49" charset="0"/>
              </a:rPr>
              <a:t>char</a:t>
            </a:r>
          </a:p>
        </p:txBody>
      </p:sp>
      <p:sp>
        <p:nvSpPr>
          <p:cNvPr id="932953" name="Rectangle 89"/>
          <p:cNvSpPr>
            <a:spLocks noGrp="1" noChangeArrowheads="1"/>
          </p:cNvSpPr>
          <p:nvPr>
            <p:ph type="body" idx="1"/>
          </p:nvPr>
        </p:nvSpPr>
        <p:spPr/>
        <p:txBody>
          <a:bodyPr/>
          <a:lstStyle/>
          <a:p>
            <a:r>
              <a:rPr lang="en-US"/>
              <a:t>Escape sequence characters (partial list)</a:t>
            </a:r>
          </a:p>
        </p:txBody>
      </p:sp>
      <p:graphicFrame>
        <p:nvGraphicFramePr>
          <p:cNvPr id="932954" name="Group 90"/>
          <p:cNvGraphicFramePr>
            <a:graphicFrameLocks noGrp="1"/>
          </p:cNvGraphicFramePr>
          <p:nvPr/>
        </p:nvGraphicFramePr>
        <p:xfrm>
          <a:off x="381000" y="2514600"/>
          <a:ext cx="8534400" cy="3805239"/>
        </p:xfrm>
        <a:graphic>
          <a:graphicData uri="http://schemas.openxmlformats.org/drawingml/2006/table">
            <a:tbl>
              <a:tblPr/>
              <a:tblGrid>
                <a:gridCol w="2327275"/>
                <a:gridCol w="3297238"/>
                <a:gridCol w="2909887"/>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Char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Meaning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Value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Single quote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0x0027</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Double quote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0x0022</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Backslash</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0x005C</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\0</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Null</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0x0000</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\n</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New line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0x000A</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Carriage return</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0x000D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Tab</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0x0009</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70" name="Rectangle 38"/>
          <p:cNvSpPr>
            <a:spLocks noGrp="1" noChangeArrowheads="1"/>
          </p:cNvSpPr>
          <p:nvPr>
            <p:ph type="title"/>
          </p:nvPr>
        </p:nvSpPr>
        <p:spPr/>
        <p:txBody>
          <a:bodyPr/>
          <a:lstStyle/>
          <a:p>
            <a:r>
              <a:rPr lang="en-US"/>
              <a:t>Predefined Types</a:t>
            </a:r>
            <a:br>
              <a:rPr lang="en-US"/>
            </a:br>
            <a:r>
              <a:rPr lang="en-US" sz="3200"/>
              <a:t>Reference Types</a:t>
            </a:r>
          </a:p>
        </p:txBody>
      </p:sp>
      <p:graphicFrame>
        <p:nvGraphicFramePr>
          <p:cNvPr id="888887" name="Group 55"/>
          <p:cNvGraphicFramePr>
            <a:graphicFrameLocks noGrp="1"/>
          </p:cNvGraphicFramePr>
          <p:nvPr/>
        </p:nvGraphicFramePr>
        <p:xfrm>
          <a:off x="609600" y="3124200"/>
          <a:ext cx="8001000" cy="1160463"/>
        </p:xfrm>
        <a:graphic>
          <a:graphicData uri="http://schemas.openxmlformats.org/drawingml/2006/table">
            <a:tbl>
              <a:tblPr/>
              <a:tblGrid>
                <a:gridCol w="2819400"/>
                <a:gridCol w="5181600"/>
              </a:tblGrid>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Root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object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Character string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string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913" name="Rectangle 25"/>
          <p:cNvSpPr>
            <a:spLocks noGrp="1" noChangeArrowheads="1"/>
          </p:cNvSpPr>
          <p:nvPr>
            <p:ph type="title"/>
          </p:nvPr>
        </p:nvSpPr>
        <p:spPr/>
        <p:txBody>
          <a:bodyPr/>
          <a:lstStyle/>
          <a:p>
            <a:r>
              <a:rPr lang="en-US"/>
              <a:t>Predefined Types</a:t>
            </a:r>
            <a:br>
              <a:rPr lang="en-US"/>
            </a:br>
            <a:r>
              <a:rPr lang="en-US" sz="3200">
                <a:latin typeface="Lucida Console" pitchFamily="49" charset="0"/>
              </a:rPr>
              <a:t>object</a:t>
            </a:r>
          </a:p>
        </p:txBody>
      </p:sp>
      <p:sp>
        <p:nvSpPr>
          <p:cNvPr id="933914" name="Rectangle 26"/>
          <p:cNvSpPr>
            <a:spLocks noGrp="1" noChangeArrowheads="1"/>
          </p:cNvSpPr>
          <p:nvPr>
            <p:ph type="body" idx="1"/>
          </p:nvPr>
        </p:nvSpPr>
        <p:spPr/>
        <p:txBody>
          <a:bodyPr/>
          <a:lstStyle/>
          <a:p>
            <a:r>
              <a:rPr lang="en-US"/>
              <a:t>Root of object hierarchy</a:t>
            </a:r>
          </a:p>
          <a:p>
            <a:r>
              <a:rPr lang="en-US"/>
              <a:t>Storage (book keeping) overhead</a:t>
            </a:r>
          </a:p>
          <a:p>
            <a:pPr lvl="1"/>
            <a:r>
              <a:rPr lang="en-US"/>
              <a:t>0 bytes for value types</a:t>
            </a:r>
          </a:p>
          <a:p>
            <a:pPr lvl="1"/>
            <a:r>
              <a:rPr lang="en-US"/>
              <a:t>8 bytes for reference types</a:t>
            </a:r>
          </a:p>
          <a:p>
            <a:r>
              <a:rPr lang="en-US"/>
              <a:t>An actual reference (not the object) </a:t>
            </a:r>
            <a:br>
              <a:rPr lang="en-US"/>
            </a:br>
            <a:r>
              <a:rPr lang="en-US"/>
              <a:t>uses 4 bytes</a:t>
            </a:r>
          </a:p>
        </p:txBody>
      </p:sp>
      <p:graphicFrame>
        <p:nvGraphicFramePr>
          <p:cNvPr id="933912" name="Group 24"/>
          <p:cNvGraphicFramePr>
            <a:graphicFrameLocks noGrp="1"/>
          </p:cNvGraphicFramePr>
          <p:nvPr/>
        </p:nvGraphicFramePr>
        <p:xfrm>
          <a:off x="1524000" y="5105400"/>
          <a:ext cx="7239000" cy="1068388"/>
        </p:xfrm>
        <a:graphic>
          <a:graphicData uri="http://schemas.openxmlformats.org/drawingml/2006/table">
            <a:tbl>
              <a:tblPr/>
              <a:tblGrid>
                <a:gridCol w="1974850"/>
                <a:gridCol w="2797175"/>
                <a:gridCol w="2466975"/>
              </a:tblGrid>
              <a:tr h="5715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96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object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System.Object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0/8 overhead</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22" name="Rectangle 1030"/>
          <p:cNvSpPr>
            <a:spLocks noGrp="1" noChangeArrowheads="1"/>
          </p:cNvSpPr>
          <p:nvPr>
            <p:ph type="title"/>
          </p:nvPr>
        </p:nvSpPr>
        <p:spPr/>
        <p:txBody>
          <a:bodyPr/>
          <a:lstStyle/>
          <a:p>
            <a:r>
              <a:rPr lang="en-US"/>
              <a:t>Predefined Types</a:t>
            </a:r>
            <a:br>
              <a:rPr lang="en-US"/>
            </a:br>
            <a:r>
              <a:rPr lang="en-US" sz="3200">
                <a:latin typeface="Lucida Console" pitchFamily="49" charset="0"/>
              </a:rPr>
              <a:t>object</a:t>
            </a:r>
            <a:r>
              <a:rPr lang="en-US" sz="3200"/>
              <a:t> Public Methods</a:t>
            </a:r>
          </a:p>
        </p:txBody>
      </p:sp>
      <p:sp>
        <p:nvSpPr>
          <p:cNvPr id="1135623" name="Rectangle 1031"/>
          <p:cNvSpPr>
            <a:spLocks noGrp="1" noChangeArrowheads="1"/>
          </p:cNvSpPr>
          <p:nvPr>
            <p:ph type="body" idx="1"/>
          </p:nvPr>
        </p:nvSpPr>
        <p:spPr/>
        <p:txBody>
          <a:bodyPr/>
          <a:lstStyle/>
          <a:p>
            <a:r>
              <a:rPr lang="en-US">
                <a:latin typeface="Lucida Console" pitchFamily="49" charset="0"/>
              </a:rPr>
              <a:t>public bool Equals(object)</a:t>
            </a:r>
          </a:p>
          <a:p>
            <a:r>
              <a:rPr lang="en-US">
                <a:latin typeface="Lucida Console" pitchFamily="49" charset="0"/>
              </a:rPr>
              <a:t>protected void Finalize()</a:t>
            </a:r>
          </a:p>
          <a:p>
            <a:r>
              <a:rPr lang="en-US">
                <a:latin typeface="Lucida Console" pitchFamily="49" charset="0"/>
              </a:rPr>
              <a:t>public int GetHashCode()</a:t>
            </a:r>
          </a:p>
          <a:p>
            <a:r>
              <a:rPr lang="en-US">
                <a:latin typeface="Lucida Console" pitchFamily="49" charset="0"/>
              </a:rPr>
              <a:t>public System.Type GetType()</a:t>
            </a:r>
          </a:p>
          <a:p>
            <a:r>
              <a:rPr lang="en-US">
                <a:latin typeface="Lucida Console" pitchFamily="49" charset="0"/>
              </a:rPr>
              <a:t>protected object MemberwiseClone()</a:t>
            </a:r>
          </a:p>
          <a:p>
            <a:r>
              <a:rPr lang="en-US">
                <a:latin typeface="Lucida Console" pitchFamily="49" charset="0"/>
              </a:rPr>
              <a:t>public void Object()</a:t>
            </a:r>
          </a:p>
          <a:p>
            <a:r>
              <a:rPr lang="en-US">
                <a:latin typeface="Lucida Console" pitchFamily="49" charset="0"/>
              </a:rPr>
              <a:t>public string ToString()</a:t>
            </a:r>
          </a:p>
        </p:txBody>
      </p:sp>
    </p:spTree>
  </p:cSld>
  <p:clrMapOvr>
    <a:masterClrMapping/>
  </p:clrMapOvr>
  <p:transition spd="med">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32" name="Rectangle 20"/>
          <p:cNvSpPr>
            <a:spLocks noGrp="1" noChangeArrowheads="1"/>
          </p:cNvSpPr>
          <p:nvPr>
            <p:ph type="title"/>
          </p:nvPr>
        </p:nvSpPr>
        <p:spPr/>
        <p:txBody>
          <a:bodyPr/>
          <a:lstStyle/>
          <a:p>
            <a:r>
              <a:rPr lang="en-US"/>
              <a:t>Predefined Types</a:t>
            </a:r>
            <a:br>
              <a:rPr lang="en-US"/>
            </a:br>
            <a:r>
              <a:rPr lang="en-US" sz="3200">
                <a:latin typeface="Lucida Console" pitchFamily="49" charset="0"/>
              </a:rPr>
              <a:t>string</a:t>
            </a:r>
          </a:p>
        </p:txBody>
      </p:sp>
      <p:sp>
        <p:nvSpPr>
          <p:cNvPr id="934933" name="Rectangle 21"/>
          <p:cNvSpPr>
            <a:spLocks noGrp="1" noChangeArrowheads="1"/>
          </p:cNvSpPr>
          <p:nvPr>
            <p:ph type="body" idx="1"/>
          </p:nvPr>
        </p:nvSpPr>
        <p:spPr/>
        <p:txBody>
          <a:bodyPr/>
          <a:lstStyle/>
          <a:p>
            <a:r>
              <a:rPr lang="en-US"/>
              <a:t>An immutable sequence of Unicode characters</a:t>
            </a:r>
          </a:p>
          <a:p>
            <a:r>
              <a:rPr lang="en-US"/>
              <a:t>Reference type</a:t>
            </a:r>
          </a:p>
          <a:p>
            <a:r>
              <a:rPr lang="en-US"/>
              <a:t>Special syntax for literals</a:t>
            </a:r>
          </a:p>
          <a:p>
            <a:pPr lvl="1"/>
            <a:r>
              <a:rPr lang="en-US">
                <a:latin typeface="Lucida Console" pitchFamily="49" charset="0"/>
              </a:rPr>
              <a:t>string s = “I am a string”;</a:t>
            </a:r>
          </a:p>
          <a:p>
            <a:pPr lvl="1"/>
            <a:endParaRPr lang="en-US"/>
          </a:p>
        </p:txBody>
      </p:sp>
      <p:graphicFrame>
        <p:nvGraphicFramePr>
          <p:cNvPr id="934916" name="Group 4"/>
          <p:cNvGraphicFramePr>
            <a:graphicFrameLocks noGrp="1"/>
          </p:cNvGraphicFramePr>
          <p:nvPr/>
        </p:nvGraphicFramePr>
        <p:xfrm>
          <a:off x="914400" y="4265613"/>
          <a:ext cx="7315200" cy="1068388"/>
        </p:xfrm>
        <a:graphic>
          <a:graphicData uri="http://schemas.openxmlformats.org/drawingml/2006/table">
            <a:tbl>
              <a:tblPr/>
              <a:tblGrid>
                <a:gridCol w="1995488"/>
                <a:gridCol w="2825750"/>
                <a:gridCol w="2493962"/>
              </a:tblGrid>
              <a:tr h="5905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C#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System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Size (bytes)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String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System.String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20 minimum</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1"/>
          <p:cNvSpPr>
            <a:spLocks noGrp="1" noChangeArrowheads="1"/>
          </p:cNvSpPr>
          <p:nvPr>
            <p:ph type="title"/>
          </p:nvPr>
        </p:nvSpPr>
        <p:spPr>
          <a:xfrm>
            <a:off x="71438" y="128588"/>
            <a:ext cx="8001000" cy="923925"/>
          </a:xfrm>
        </p:spPr>
        <p:txBody>
          <a:bodyPr/>
          <a:lstStyle/>
          <a:p>
            <a:pPr eaLnBrk="1" hangingPunct="1"/>
            <a:r>
              <a:rPr lang="en-US" dirty="0" smtClean="0"/>
              <a:t>.</a:t>
            </a:r>
            <a:br>
              <a:rPr lang="en-US" dirty="0" smtClean="0"/>
            </a:br>
            <a:r>
              <a:rPr lang="en-US" b="1" dirty="0" smtClean="0"/>
              <a:t>NET Framework</a:t>
            </a:r>
          </a:p>
        </p:txBody>
      </p:sp>
      <p:grpSp>
        <p:nvGrpSpPr>
          <p:cNvPr id="2" name="Group 54"/>
          <p:cNvGrpSpPr>
            <a:grpSpLocks/>
          </p:cNvGrpSpPr>
          <p:nvPr/>
        </p:nvGrpSpPr>
        <p:grpSpPr bwMode="auto">
          <a:xfrm>
            <a:off x="457200" y="1355725"/>
            <a:ext cx="8101013" cy="5226050"/>
            <a:chOff x="180" y="692"/>
            <a:chExt cx="5103" cy="2586"/>
          </a:xfrm>
        </p:grpSpPr>
        <p:sp>
          <p:nvSpPr>
            <p:cNvPr id="154660" name="Rectangle 36"/>
            <p:cNvSpPr>
              <a:spLocks noChangeArrowheads="1"/>
            </p:cNvSpPr>
            <p:nvPr/>
          </p:nvSpPr>
          <p:spPr bwMode="auto">
            <a:xfrm>
              <a:off x="202" y="1172"/>
              <a:ext cx="394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Common</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Language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Specification</a:t>
              </a:r>
            </a:p>
          </p:txBody>
        </p:sp>
        <p:sp>
          <p:nvSpPr>
            <p:cNvPr id="154661" name="Rectangle 37"/>
            <p:cNvSpPr>
              <a:spLocks noChangeArrowheads="1"/>
            </p:cNvSpPr>
            <p:nvPr/>
          </p:nvSpPr>
          <p:spPr bwMode="auto">
            <a:xfrm>
              <a:off x="186" y="2551"/>
              <a:ext cx="3946" cy="32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(CLR)  Common</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Language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Runtime</a:t>
              </a:r>
            </a:p>
          </p:txBody>
        </p:sp>
        <p:sp>
          <p:nvSpPr>
            <p:cNvPr id="154662" name="Rectangle 38"/>
            <p:cNvSpPr>
              <a:spLocks noChangeArrowheads="1"/>
            </p:cNvSpPr>
            <p:nvPr/>
          </p:nvSpPr>
          <p:spPr bwMode="auto">
            <a:xfrm>
              <a:off x="2748" y="1663"/>
              <a:ext cx="1404" cy="462"/>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ADO.NET</a:t>
              </a:r>
            </a:p>
          </p:txBody>
        </p:sp>
        <p:sp>
          <p:nvSpPr>
            <p:cNvPr id="154665" name="Rectangle 41"/>
            <p:cNvSpPr>
              <a:spLocks noChangeArrowheads="1"/>
            </p:cNvSpPr>
            <p:nvPr/>
          </p:nvSpPr>
          <p:spPr bwMode="auto">
            <a:xfrm>
              <a:off x="1716"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54666" name="Rectangle 42"/>
            <p:cNvSpPr>
              <a:spLocks noChangeArrowheads="1"/>
            </p:cNvSpPr>
            <p:nvPr/>
          </p:nvSpPr>
          <p:spPr bwMode="auto">
            <a:xfrm>
              <a:off x="4384" y="692"/>
              <a:ext cx="899" cy="2586"/>
            </a:xfrm>
            <a:prstGeom prst="rect">
              <a:avLst/>
            </a:prstGeom>
            <a:noFill/>
            <a:ln w="12700">
              <a:solidFill>
                <a:srgbClr val="666699"/>
              </a:solidFill>
              <a:miter lim="800000"/>
              <a:headEnd type="none" w="sm" len="sm"/>
              <a:tailEnd type="none" w="sm" len="sm"/>
            </a:ln>
            <a:effectLst/>
          </p:spPr>
          <p:txBody>
            <a:bodyPr vert="eaVert" wrap="none" anchor="ctr"/>
            <a:lstStyle/>
            <a:p>
              <a:pPr>
                <a:defRPr/>
              </a:pPr>
              <a:r>
                <a:rPr lang="en-US" dirty="0">
                  <a:effectLst>
                    <a:outerShdw blurRad="38100" dist="38100" dir="2700000" algn="tl">
                      <a:srgbClr val="C0C0C0"/>
                    </a:outerShdw>
                  </a:effectLst>
                </a:rPr>
                <a:t>Visual</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Studio 2008</a:t>
              </a:r>
            </a:p>
          </p:txBody>
        </p:sp>
        <p:sp>
          <p:nvSpPr>
            <p:cNvPr id="154667" name="Rectangle 43"/>
            <p:cNvSpPr>
              <a:spLocks noChangeArrowheads="1"/>
            </p:cNvSpPr>
            <p:nvPr/>
          </p:nvSpPr>
          <p:spPr bwMode="auto">
            <a:xfrm>
              <a:off x="202" y="1662"/>
              <a:ext cx="972" cy="48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ASP.NET</a:t>
              </a:r>
            </a:p>
          </p:txBody>
        </p:sp>
        <p:sp>
          <p:nvSpPr>
            <p:cNvPr id="154668" name="Rectangle 44"/>
            <p:cNvSpPr>
              <a:spLocks noChangeArrowheads="1"/>
            </p:cNvSpPr>
            <p:nvPr/>
          </p:nvSpPr>
          <p:spPr bwMode="auto">
            <a:xfrm>
              <a:off x="2473" y="692"/>
              <a:ext cx="811"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JScript</a:t>
              </a:r>
            </a:p>
          </p:txBody>
        </p:sp>
        <p:sp>
          <p:nvSpPr>
            <p:cNvPr id="154669" name="Rectangle 45"/>
            <p:cNvSpPr>
              <a:spLocks noChangeArrowheads="1"/>
            </p:cNvSpPr>
            <p:nvPr/>
          </p:nvSpPr>
          <p:spPr bwMode="auto">
            <a:xfrm>
              <a:off x="3392" y="692"/>
              <a:ext cx="75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a:t>
              </a:r>
            </a:p>
          </p:txBody>
        </p:sp>
        <p:sp>
          <p:nvSpPr>
            <p:cNvPr id="154671" name="Rectangle 47"/>
            <p:cNvSpPr>
              <a:spLocks noChangeArrowheads="1"/>
            </p:cNvSpPr>
            <p:nvPr/>
          </p:nvSpPr>
          <p:spPr bwMode="auto">
            <a:xfrm>
              <a:off x="1375" y="1671"/>
              <a:ext cx="1242" cy="438"/>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Windows</a:t>
              </a:r>
              <a:r>
                <a:rPr lang="en-US" dirty="0">
                  <a:solidFill>
                    <a:schemeClr val="tx2"/>
                  </a:solidFill>
                  <a:effectLst>
                    <a:outerShdw blurRad="38100" dist="38100" dir="2700000" algn="tl">
                      <a:srgbClr val="C0C0C0"/>
                    </a:outerShdw>
                  </a:effectLst>
                </a:rPr>
                <a:t/>
              </a:r>
              <a:br>
                <a:rPr lang="en-US" dirty="0">
                  <a:solidFill>
                    <a:schemeClr val="tx2"/>
                  </a:solidFill>
                  <a:effectLst>
                    <a:outerShdw blurRad="38100" dist="38100" dir="2700000" algn="tl">
                      <a:srgbClr val="C0C0C0"/>
                    </a:outerShdw>
                  </a:effectLst>
                </a:rPr>
              </a:br>
              <a:r>
                <a:rPr lang="en-US" dirty="0">
                  <a:effectLst>
                    <a:outerShdw blurRad="38100" dist="38100" dir="2700000" algn="tl">
                      <a:srgbClr val="C0C0C0"/>
                    </a:outerShdw>
                  </a:effectLst>
                </a:rPr>
                <a:t>Forms</a:t>
              </a:r>
            </a:p>
          </p:txBody>
        </p:sp>
        <p:sp>
          <p:nvSpPr>
            <p:cNvPr id="154673" name="Rectangle 49"/>
            <p:cNvSpPr>
              <a:spLocks noChangeArrowheads="1"/>
            </p:cNvSpPr>
            <p:nvPr/>
          </p:nvSpPr>
          <p:spPr bwMode="auto">
            <a:xfrm>
              <a:off x="200" y="692"/>
              <a:ext cx="648"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VB</a:t>
              </a:r>
            </a:p>
          </p:txBody>
        </p:sp>
        <p:sp>
          <p:nvSpPr>
            <p:cNvPr id="154674" name="Rectangle 50"/>
            <p:cNvSpPr>
              <a:spLocks noChangeArrowheads="1"/>
            </p:cNvSpPr>
            <p:nvPr/>
          </p:nvSpPr>
          <p:spPr bwMode="auto">
            <a:xfrm>
              <a:off x="957"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54677" name="Rectangle 53"/>
            <p:cNvSpPr>
              <a:spLocks noChangeArrowheads="1"/>
            </p:cNvSpPr>
            <p:nvPr/>
          </p:nvSpPr>
          <p:spPr bwMode="auto">
            <a:xfrm>
              <a:off x="180" y="2934"/>
              <a:ext cx="3946" cy="327"/>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Operating System</a:t>
              </a:r>
            </a:p>
          </p:txBody>
        </p:sp>
      </p:grpSp>
      <p:sp>
        <p:nvSpPr>
          <p:cNvPr id="16" name="Rectangle 35"/>
          <p:cNvSpPr>
            <a:spLocks noChangeArrowheads="1"/>
          </p:cNvSpPr>
          <p:nvPr/>
        </p:nvSpPr>
        <p:spPr bwMode="auto">
          <a:xfrm>
            <a:off x="479425" y="4462463"/>
            <a:ext cx="6264275" cy="53340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Base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Class</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Library</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56" name="Rectangle 20"/>
          <p:cNvSpPr>
            <a:spLocks noGrp="1" noChangeArrowheads="1"/>
          </p:cNvSpPr>
          <p:nvPr>
            <p:ph type="title"/>
          </p:nvPr>
        </p:nvSpPr>
        <p:spPr/>
        <p:txBody>
          <a:bodyPr/>
          <a:lstStyle/>
          <a:p>
            <a:r>
              <a:rPr lang="en-US"/>
              <a:t>Predefined Types</a:t>
            </a:r>
            <a:br>
              <a:rPr lang="en-US"/>
            </a:br>
            <a:r>
              <a:rPr lang="en-US" sz="3200">
                <a:latin typeface="Lucida Console" pitchFamily="49" charset="0"/>
              </a:rPr>
              <a:t>string</a:t>
            </a:r>
          </a:p>
        </p:txBody>
      </p:sp>
      <p:sp>
        <p:nvSpPr>
          <p:cNvPr id="935957" name="Rectangle 21"/>
          <p:cNvSpPr>
            <a:spLocks noGrp="1" noChangeArrowheads="1"/>
          </p:cNvSpPr>
          <p:nvPr>
            <p:ph type="body" idx="1"/>
          </p:nvPr>
        </p:nvSpPr>
        <p:spPr>
          <a:xfrm>
            <a:off x="457200" y="1905000"/>
            <a:ext cx="8382000" cy="4495800"/>
          </a:xfrm>
        </p:spPr>
        <p:txBody>
          <a:bodyPr/>
          <a:lstStyle/>
          <a:p>
            <a:r>
              <a:rPr lang="en-US"/>
              <a:t>Normally have to use escape characters</a:t>
            </a:r>
          </a:p>
          <a:p>
            <a:pPr lvl="1"/>
            <a:endParaRPr lang="en-US"/>
          </a:p>
          <a:p>
            <a:endParaRPr lang="en-US"/>
          </a:p>
          <a:p>
            <a:r>
              <a:rPr lang="en-US"/>
              <a:t>Verbatim string literals</a:t>
            </a:r>
          </a:p>
          <a:p>
            <a:pPr lvl="1"/>
            <a:r>
              <a:rPr lang="en-US"/>
              <a:t>Most escape sequences ignored</a:t>
            </a:r>
          </a:p>
          <a:p>
            <a:pPr lvl="2"/>
            <a:r>
              <a:rPr lang="en-US"/>
              <a:t>Except for “” </a:t>
            </a:r>
          </a:p>
          <a:p>
            <a:pPr lvl="1"/>
            <a:r>
              <a:rPr lang="en-US"/>
              <a:t>Verbatim literals can be multi-line</a:t>
            </a:r>
          </a:p>
          <a:p>
            <a:pPr lvl="1"/>
            <a:endParaRPr lang="en-US" sz="2000" b="1">
              <a:latin typeface="Lucida Console" pitchFamily="49" charset="0"/>
            </a:endParaRPr>
          </a:p>
        </p:txBody>
      </p:sp>
      <p:sp>
        <p:nvSpPr>
          <p:cNvPr id="935958" name="Text Box 22"/>
          <p:cNvSpPr txBox="1">
            <a:spLocks noChangeArrowheads="1"/>
          </p:cNvSpPr>
          <p:nvPr/>
        </p:nvSpPr>
        <p:spPr bwMode="auto">
          <a:xfrm>
            <a:off x="838200" y="2486025"/>
            <a:ext cx="7620000" cy="4095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string s1= “\\\\server\\fileshare\\filename.cs”;</a:t>
            </a:r>
          </a:p>
        </p:txBody>
      </p:sp>
      <p:sp>
        <p:nvSpPr>
          <p:cNvPr id="935959" name="Text Box 23"/>
          <p:cNvSpPr txBox="1">
            <a:spLocks noChangeArrowheads="1"/>
          </p:cNvSpPr>
          <p:nvPr/>
        </p:nvSpPr>
        <p:spPr bwMode="auto">
          <a:xfrm>
            <a:off x="838200" y="5229225"/>
            <a:ext cx="7620000" cy="4095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string s2 = @“\\server\fileshare\filename.cs”;</a:t>
            </a:r>
          </a:p>
        </p:txBody>
      </p:sp>
    </p:spTree>
  </p:cSld>
  <p:clrMapOvr>
    <a:masterClrMapping/>
  </p:clrMapOvr>
  <p:transition spd="med">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129" name="Rectangle 153"/>
          <p:cNvSpPr>
            <a:spLocks noGrp="1" noChangeArrowheads="1"/>
          </p:cNvSpPr>
          <p:nvPr>
            <p:ph type="title"/>
          </p:nvPr>
        </p:nvSpPr>
        <p:spPr/>
        <p:txBody>
          <a:bodyPr/>
          <a:lstStyle/>
          <a:p>
            <a:r>
              <a:rPr lang="en-US"/>
              <a:t>Types </a:t>
            </a:r>
            <a:br>
              <a:rPr lang="en-US"/>
            </a:br>
            <a:r>
              <a:rPr lang="en-US" sz="3200"/>
              <a:t>User-defined Types</a:t>
            </a:r>
          </a:p>
        </p:txBody>
      </p:sp>
      <p:sp>
        <p:nvSpPr>
          <p:cNvPr id="895130" name="Rectangle 154"/>
          <p:cNvSpPr>
            <a:spLocks noGrp="1" noChangeArrowheads="1"/>
          </p:cNvSpPr>
          <p:nvPr>
            <p:ph type="body" idx="1"/>
          </p:nvPr>
        </p:nvSpPr>
        <p:spPr/>
        <p:txBody>
          <a:bodyPr/>
          <a:lstStyle/>
          <a:p>
            <a:r>
              <a:rPr lang="en-US"/>
              <a:t>User-defined types</a:t>
            </a:r>
          </a:p>
        </p:txBody>
      </p:sp>
      <p:graphicFrame>
        <p:nvGraphicFramePr>
          <p:cNvPr id="895126" name="Group 150"/>
          <p:cNvGraphicFramePr>
            <a:graphicFrameLocks noGrp="1"/>
          </p:cNvGraphicFramePr>
          <p:nvPr/>
        </p:nvGraphicFramePr>
        <p:xfrm>
          <a:off x="609600" y="2667000"/>
          <a:ext cx="8001000" cy="3482976"/>
        </p:xfrm>
        <a:graphic>
          <a:graphicData uri="http://schemas.openxmlformats.org/drawingml/2006/table">
            <a:tbl>
              <a:tblPr/>
              <a:tblGrid>
                <a:gridCol w="2819400"/>
                <a:gridCol w="5181600"/>
              </a:tblGrid>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Enumerations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enum</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Arrays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int[], string[]</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Interface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interface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Reference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class</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Value type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struct</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Function pointer</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Lucida Console" pitchFamily="49" charset="0"/>
                        </a:rPr>
                        <a:t>delegate</a:t>
                      </a:r>
                    </a:p>
                  </a:txBody>
                  <a:tcPr marL="91638" marR="91638" marT="45819" marB="458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9" name="Rectangle 7"/>
          <p:cNvSpPr>
            <a:spLocks noGrp="1" noChangeArrowheads="1"/>
          </p:cNvSpPr>
          <p:nvPr>
            <p:ph type="title"/>
          </p:nvPr>
        </p:nvSpPr>
        <p:spPr/>
        <p:txBody>
          <a:bodyPr/>
          <a:lstStyle/>
          <a:p>
            <a:r>
              <a:rPr lang="en-US"/>
              <a:t>Types </a:t>
            </a:r>
            <a:br>
              <a:rPr lang="en-US"/>
            </a:br>
            <a:r>
              <a:rPr lang="en-US" sz="3200"/>
              <a:t>Enums</a:t>
            </a:r>
          </a:p>
        </p:txBody>
      </p:sp>
      <p:sp>
        <p:nvSpPr>
          <p:cNvPr id="904200" name="Rectangle 8"/>
          <p:cNvSpPr>
            <a:spLocks noGrp="1" noChangeArrowheads="1"/>
          </p:cNvSpPr>
          <p:nvPr>
            <p:ph type="body" idx="1"/>
          </p:nvPr>
        </p:nvSpPr>
        <p:spPr/>
        <p:txBody>
          <a:bodyPr/>
          <a:lstStyle/>
          <a:p>
            <a:r>
              <a:rPr lang="en-US"/>
              <a:t>An enum defines a type name for a related group of symbolic constants</a:t>
            </a:r>
          </a:p>
          <a:p>
            <a:r>
              <a:rPr lang="en-US"/>
              <a:t>Choices must be known at compile-time</a:t>
            </a:r>
          </a:p>
          <a:p>
            <a:r>
              <a:rPr lang="en-US"/>
              <a:t>Strongly typed</a:t>
            </a:r>
          </a:p>
          <a:p>
            <a:pPr lvl="1"/>
            <a:r>
              <a:rPr lang="en-US"/>
              <a:t>No implicit conversions to/from int</a:t>
            </a:r>
          </a:p>
          <a:p>
            <a:pPr lvl="1"/>
            <a:r>
              <a:rPr lang="en-US"/>
              <a:t>Can be explicitly converted</a:t>
            </a:r>
          </a:p>
          <a:p>
            <a:pPr lvl="1"/>
            <a:r>
              <a:rPr lang="en-US"/>
              <a:t>Operators: +, -, ++, --, &amp;, |, ^, ~, …</a:t>
            </a:r>
          </a:p>
          <a:p>
            <a:r>
              <a:rPr lang="en-US"/>
              <a:t>Can specify underlying type</a:t>
            </a:r>
          </a:p>
          <a:p>
            <a:pPr lvl="1"/>
            <a:r>
              <a:rPr lang="en-US"/>
              <a:t>byte, sbyte, short, ushort, int, uint, long, ulong</a:t>
            </a:r>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3" name="Rectangle 5"/>
          <p:cNvSpPr>
            <a:spLocks noGrp="1" noChangeArrowheads="1"/>
          </p:cNvSpPr>
          <p:nvPr>
            <p:ph type="title"/>
          </p:nvPr>
        </p:nvSpPr>
        <p:spPr/>
        <p:txBody>
          <a:bodyPr/>
          <a:lstStyle/>
          <a:p>
            <a:r>
              <a:rPr lang="en-US"/>
              <a:t>Types </a:t>
            </a:r>
            <a:br>
              <a:rPr lang="en-US"/>
            </a:br>
            <a:r>
              <a:rPr lang="en-US" sz="3200"/>
              <a:t>Enums</a:t>
            </a:r>
          </a:p>
        </p:txBody>
      </p:sp>
      <p:sp>
        <p:nvSpPr>
          <p:cNvPr id="944132" name="Text Box 4"/>
          <p:cNvSpPr txBox="1">
            <a:spLocks noChangeArrowheads="1"/>
          </p:cNvSpPr>
          <p:nvPr/>
        </p:nvSpPr>
        <p:spPr bwMode="auto">
          <a:xfrm>
            <a:off x="762000" y="2438400"/>
            <a:ext cx="7620000" cy="3125788"/>
          </a:xfrm>
          <a:prstGeom prst="rect">
            <a:avLst/>
          </a:prstGeom>
          <a:solidFill>
            <a:schemeClr val="accent1"/>
          </a:solidFill>
          <a:ln w="12700">
            <a:solidFill>
              <a:schemeClr val="tx1"/>
            </a:solidFill>
            <a:miter lim="800000"/>
            <a:headEnd/>
            <a:tailEnd/>
          </a:ln>
          <a:effectLst/>
        </p:spPr>
        <p:txBody>
          <a:bodyPr>
            <a:spAutoFit/>
          </a:bodyPr>
          <a:lstStyle/>
          <a:p>
            <a:pPr>
              <a:lnSpc>
                <a:spcPct val="90000"/>
              </a:lnSpc>
              <a:tabLst>
                <a:tab pos="5827713" algn="l"/>
              </a:tabLst>
            </a:pPr>
            <a:r>
              <a:rPr lang="en-US"/>
              <a:t>enum Color: byte {</a:t>
            </a:r>
          </a:p>
          <a:p>
            <a:pPr>
              <a:lnSpc>
                <a:spcPct val="90000"/>
              </a:lnSpc>
              <a:tabLst>
                <a:tab pos="5827713" algn="l"/>
              </a:tabLst>
            </a:pPr>
            <a:r>
              <a:rPr lang="en-US"/>
              <a:t>   Red   = 1,</a:t>
            </a:r>
          </a:p>
          <a:p>
            <a:pPr>
              <a:lnSpc>
                <a:spcPct val="90000"/>
              </a:lnSpc>
              <a:tabLst>
                <a:tab pos="5827713" algn="l"/>
              </a:tabLst>
            </a:pPr>
            <a:r>
              <a:rPr lang="en-US"/>
              <a:t>   Green = 2,</a:t>
            </a:r>
          </a:p>
          <a:p>
            <a:pPr>
              <a:lnSpc>
                <a:spcPct val="90000"/>
              </a:lnSpc>
              <a:tabLst>
                <a:tab pos="5827713" algn="l"/>
              </a:tabLst>
            </a:pPr>
            <a:r>
              <a:rPr lang="en-US"/>
              <a:t>   Blue  = 4,</a:t>
            </a:r>
          </a:p>
          <a:p>
            <a:pPr>
              <a:lnSpc>
                <a:spcPct val="90000"/>
              </a:lnSpc>
              <a:tabLst>
                <a:tab pos="5827713" algn="l"/>
              </a:tabLst>
            </a:pPr>
            <a:r>
              <a:rPr lang="en-US"/>
              <a:t>   Black = 0,</a:t>
            </a:r>
          </a:p>
          <a:p>
            <a:pPr>
              <a:lnSpc>
                <a:spcPct val="90000"/>
              </a:lnSpc>
              <a:tabLst>
                <a:tab pos="5827713" algn="l"/>
              </a:tabLst>
            </a:pPr>
            <a:r>
              <a:rPr lang="en-US"/>
              <a:t>   White = Red | Green | Blue</a:t>
            </a:r>
          </a:p>
          <a:p>
            <a:pPr>
              <a:lnSpc>
                <a:spcPct val="90000"/>
              </a:lnSpc>
              <a:tabLst>
                <a:tab pos="5827713" algn="l"/>
              </a:tabLst>
            </a:pPr>
            <a:r>
              <a:rPr lang="en-US"/>
              <a:t>}</a:t>
            </a:r>
          </a:p>
          <a:p>
            <a:pPr>
              <a:lnSpc>
                <a:spcPct val="90000"/>
              </a:lnSpc>
              <a:tabLst>
                <a:tab pos="5827713" algn="l"/>
              </a:tabLst>
            </a:pPr>
            <a:endParaRPr lang="en-US"/>
          </a:p>
          <a:p>
            <a:pPr>
              <a:lnSpc>
                <a:spcPct val="90000"/>
              </a:lnSpc>
              <a:tabLst>
                <a:tab pos="5827713" algn="l"/>
              </a:tabLst>
            </a:pPr>
            <a:r>
              <a:rPr lang="en-US"/>
              <a:t>Color c = Color.Black;</a:t>
            </a:r>
          </a:p>
          <a:p>
            <a:pPr>
              <a:lnSpc>
                <a:spcPct val="90000"/>
              </a:lnSpc>
              <a:tabLst>
                <a:tab pos="5827713" algn="l"/>
              </a:tabLst>
            </a:pPr>
            <a:r>
              <a:rPr lang="en-US"/>
              <a:t>Console.WriteLine(c);	// 0</a:t>
            </a:r>
          </a:p>
          <a:p>
            <a:pPr>
              <a:lnSpc>
                <a:spcPct val="90000"/>
              </a:lnSpc>
              <a:tabLst>
                <a:tab pos="5827713" algn="l"/>
              </a:tabLst>
            </a:pPr>
            <a:r>
              <a:rPr lang="en-US"/>
              <a:t>Console.WriteLine(c.Format());	// Black</a:t>
            </a:r>
          </a:p>
        </p:txBody>
      </p:sp>
    </p:spTree>
  </p:cSld>
  <p:clrMapOvr>
    <a:masterClrMapping/>
  </p:clrMapOvr>
  <p:transition spd="med">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8" name="Rectangle 1030"/>
          <p:cNvSpPr>
            <a:spLocks noGrp="1" noChangeArrowheads="1"/>
          </p:cNvSpPr>
          <p:nvPr>
            <p:ph type="title"/>
          </p:nvPr>
        </p:nvSpPr>
        <p:spPr/>
        <p:txBody>
          <a:bodyPr/>
          <a:lstStyle/>
          <a:p>
            <a:r>
              <a:rPr lang="en-US"/>
              <a:t>Types </a:t>
            </a:r>
            <a:br>
              <a:rPr lang="en-US"/>
            </a:br>
            <a:r>
              <a:rPr lang="en-US" sz="3200"/>
              <a:t>Enums</a:t>
            </a:r>
          </a:p>
        </p:txBody>
      </p:sp>
      <p:sp>
        <p:nvSpPr>
          <p:cNvPr id="945159" name="Rectangle 1031"/>
          <p:cNvSpPr>
            <a:spLocks noGrp="1" noChangeArrowheads="1"/>
          </p:cNvSpPr>
          <p:nvPr>
            <p:ph type="body" idx="1"/>
          </p:nvPr>
        </p:nvSpPr>
        <p:spPr/>
        <p:txBody>
          <a:bodyPr/>
          <a:lstStyle/>
          <a:p>
            <a:r>
              <a:rPr lang="en-US"/>
              <a:t>All enums derive from </a:t>
            </a:r>
            <a:r>
              <a:rPr lang="en-US">
                <a:latin typeface="Lucida Console" pitchFamily="49" charset="0"/>
              </a:rPr>
              <a:t>System.Enum</a:t>
            </a:r>
          </a:p>
          <a:p>
            <a:pPr lvl="1"/>
            <a:r>
              <a:rPr lang="en-US"/>
              <a:t>Provides methods to </a:t>
            </a:r>
          </a:p>
          <a:p>
            <a:pPr lvl="2"/>
            <a:r>
              <a:rPr lang="en-US"/>
              <a:t>determine underlying type </a:t>
            </a:r>
          </a:p>
          <a:p>
            <a:pPr lvl="2"/>
            <a:r>
              <a:rPr lang="en-US"/>
              <a:t>test if a value is supported </a:t>
            </a:r>
          </a:p>
          <a:p>
            <a:pPr lvl="2"/>
            <a:r>
              <a:rPr lang="en-US"/>
              <a:t>initialize from string constant</a:t>
            </a:r>
          </a:p>
          <a:p>
            <a:pPr lvl="2"/>
            <a:r>
              <a:rPr lang="en-US"/>
              <a:t>retrieve all values in enum</a:t>
            </a:r>
          </a:p>
          <a:p>
            <a:pPr lvl="2"/>
            <a:r>
              <a:rPr lang="en-US"/>
              <a:t>…</a:t>
            </a:r>
          </a:p>
        </p:txBody>
      </p:sp>
    </p:spTree>
  </p:cSld>
  <p:clrMapOvr>
    <a:masterClrMapping/>
  </p:clrMapOvr>
  <p:transition spd="med">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6" name="Rectangle 6"/>
          <p:cNvSpPr>
            <a:spLocks noGrp="1" noChangeArrowheads="1"/>
          </p:cNvSpPr>
          <p:nvPr>
            <p:ph type="title"/>
          </p:nvPr>
        </p:nvSpPr>
        <p:spPr/>
        <p:txBody>
          <a:bodyPr/>
          <a:lstStyle/>
          <a:p>
            <a:r>
              <a:rPr lang="en-US"/>
              <a:t>Types </a:t>
            </a:r>
            <a:br>
              <a:rPr lang="en-US"/>
            </a:br>
            <a:r>
              <a:rPr lang="en-US" sz="3200"/>
              <a:t>Arrays</a:t>
            </a:r>
          </a:p>
        </p:txBody>
      </p:sp>
      <p:sp>
        <p:nvSpPr>
          <p:cNvPr id="906247" name="Rectangle 7"/>
          <p:cNvSpPr>
            <a:spLocks noGrp="1" noChangeArrowheads="1"/>
          </p:cNvSpPr>
          <p:nvPr>
            <p:ph type="body" idx="1"/>
          </p:nvPr>
        </p:nvSpPr>
        <p:spPr/>
        <p:txBody>
          <a:bodyPr/>
          <a:lstStyle/>
          <a:p>
            <a:r>
              <a:rPr lang="en-US"/>
              <a:t>Arrays allow a group of elements of a specific type to be stored in a contiguous block of memory</a:t>
            </a:r>
          </a:p>
          <a:p>
            <a:r>
              <a:rPr lang="en-US"/>
              <a:t>Arrays are reference types</a:t>
            </a:r>
          </a:p>
          <a:p>
            <a:r>
              <a:rPr lang="en-US"/>
              <a:t>Derived from </a:t>
            </a:r>
            <a:r>
              <a:rPr lang="en-US">
                <a:latin typeface="Lucida Console" pitchFamily="49" charset="0"/>
              </a:rPr>
              <a:t>System.Array</a:t>
            </a:r>
          </a:p>
          <a:p>
            <a:r>
              <a:rPr lang="en-US"/>
              <a:t>Zero-based</a:t>
            </a:r>
          </a:p>
          <a:p>
            <a:r>
              <a:rPr lang="en-US"/>
              <a:t>Can be multidimensional</a:t>
            </a:r>
          </a:p>
          <a:p>
            <a:pPr lvl="1"/>
            <a:r>
              <a:rPr lang="en-US"/>
              <a:t>Arrays know their length(s) and rank</a:t>
            </a:r>
          </a:p>
          <a:p>
            <a:r>
              <a:rPr lang="en-US"/>
              <a:t>Bounds checking</a:t>
            </a:r>
          </a:p>
        </p:txBody>
      </p:sp>
    </p:spTree>
  </p:cSld>
  <p:clrMapOvr>
    <a:masterClrMapping/>
  </p:clrMapOvr>
  <p:transition spd="med">
    <p:strips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6" name="Rectangle 1030"/>
          <p:cNvSpPr>
            <a:spLocks noGrp="1" noChangeArrowheads="1"/>
          </p:cNvSpPr>
          <p:nvPr>
            <p:ph type="title"/>
          </p:nvPr>
        </p:nvSpPr>
        <p:spPr/>
        <p:txBody>
          <a:bodyPr/>
          <a:lstStyle/>
          <a:p>
            <a:r>
              <a:rPr lang="en-US"/>
              <a:t>Types </a:t>
            </a:r>
            <a:br>
              <a:rPr lang="en-US"/>
            </a:br>
            <a:r>
              <a:rPr lang="en-US" sz="3200"/>
              <a:t>Arrays</a:t>
            </a:r>
          </a:p>
        </p:txBody>
      </p:sp>
      <p:sp>
        <p:nvSpPr>
          <p:cNvPr id="962567" name="Rectangle 1031"/>
          <p:cNvSpPr>
            <a:spLocks noGrp="1" noChangeArrowheads="1"/>
          </p:cNvSpPr>
          <p:nvPr>
            <p:ph type="body" idx="1"/>
          </p:nvPr>
        </p:nvSpPr>
        <p:spPr>
          <a:xfrm>
            <a:off x="457200" y="1905000"/>
            <a:ext cx="8458200" cy="4648200"/>
          </a:xfrm>
        </p:spPr>
        <p:txBody>
          <a:bodyPr/>
          <a:lstStyle/>
          <a:p>
            <a:pPr>
              <a:lnSpc>
                <a:spcPct val="105000"/>
              </a:lnSpc>
            </a:pPr>
            <a:r>
              <a:rPr lang="en-US" sz="2400"/>
              <a:t>Declare</a:t>
            </a:r>
          </a:p>
          <a:p>
            <a:pPr lvl="1">
              <a:lnSpc>
                <a:spcPct val="105000"/>
              </a:lnSpc>
            </a:pPr>
            <a:endParaRPr lang="en-US" sz="2000" b="1">
              <a:latin typeface="Lucida Console" pitchFamily="49" charset="0"/>
            </a:endParaRPr>
          </a:p>
          <a:p>
            <a:pPr>
              <a:lnSpc>
                <a:spcPct val="105000"/>
              </a:lnSpc>
            </a:pPr>
            <a:r>
              <a:rPr lang="en-US" sz="2400"/>
              <a:t>Allocate</a:t>
            </a:r>
          </a:p>
          <a:p>
            <a:pPr lvl="1">
              <a:lnSpc>
                <a:spcPct val="105000"/>
              </a:lnSpc>
            </a:pPr>
            <a:endParaRPr lang="en-US" sz="2000" b="1">
              <a:latin typeface="Lucida Console" pitchFamily="49" charset="0"/>
            </a:endParaRPr>
          </a:p>
          <a:p>
            <a:pPr>
              <a:lnSpc>
                <a:spcPct val="105000"/>
              </a:lnSpc>
            </a:pPr>
            <a:r>
              <a:rPr lang="en-US" sz="2400"/>
              <a:t>Initialize</a:t>
            </a:r>
          </a:p>
          <a:p>
            <a:pPr lvl="1">
              <a:lnSpc>
                <a:spcPct val="105000"/>
              </a:lnSpc>
            </a:pPr>
            <a:endParaRPr lang="en-US" sz="2000" b="1">
              <a:latin typeface="Lucida Console" pitchFamily="49" charset="0"/>
            </a:endParaRPr>
          </a:p>
          <a:p>
            <a:pPr lvl="1">
              <a:lnSpc>
                <a:spcPct val="105000"/>
              </a:lnSpc>
            </a:pPr>
            <a:endParaRPr lang="en-US" sz="2000" b="1">
              <a:latin typeface="Lucida Console" pitchFamily="49" charset="0"/>
            </a:endParaRPr>
          </a:p>
          <a:p>
            <a:pPr>
              <a:lnSpc>
                <a:spcPct val="105000"/>
              </a:lnSpc>
            </a:pPr>
            <a:r>
              <a:rPr lang="en-US" sz="2400"/>
              <a:t>Access and assign</a:t>
            </a:r>
          </a:p>
          <a:p>
            <a:pPr lvl="1">
              <a:lnSpc>
                <a:spcPct val="105000"/>
              </a:lnSpc>
            </a:pPr>
            <a:endParaRPr lang="en-US" sz="2000" b="1">
              <a:latin typeface="Lucida Console" pitchFamily="49" charset="0"/>
            </a:endParaRPr>
          </a:p>
          <a:p>
            <a:pPr>
              <a:lnSpc>
                <a:spcPct val="105000"/>
              </a:lnSpc>
            </a:pPr>
            <a:r>
              <a:rPr lang="en-US" sz="2400"/>
              <a:t>Enumerate</a:t>
            </a:r>
          </a:p>
          <a:p>
            <a:pPr lvl="1">
              <a:lnSpc>
                <a:spcPct val="105000"/>
              </a:lnSpc>
            </a:pPr>
            <a:endParaRPr lang="en-US" sz="2000" b="1">
              <a:latin typeface="Lucida Console" pitchFamily="49" charset="0"/>
            </a:endParaRPr>
          </a:p>
        </p:txBody>
      </p:sp>
      <p:sp>
        <p:nvSpPr>
          <p:cNvPr id="962568" name="Text Box 1032"/>
          <p:cNvSpPr txBox="1">
            <a:spLocks noChangeArrowheads="1"/>
          </p:cNvSpPr>
          <p:nvPr/>
        </p:nvSpPr>
        <p:spPr bwMode="auto">
          <a:xfrm>
            <a:off x="762000" y="2362200"/>
            <a:ext cx="7620000" cy="4095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int[] primes;</a:t>
            </a:r>
          </a:p>
        </p:txBody>
      </p:sp>
      <p:sp>
        <p:nvSpPr>
          <p:cNvPr id="962569" name="Text Box 1033"/>
          <p:cNvSpPr txBox="1">
            <a:spLocks noChangeArrowheads="1"/>
          </p:cNvSpPr>
          <p:nvPr/>
        </p:nvSpPr>
        <p:spPr bwMode="auto">
          <a:xfrm>
            <a:off x="762000" y="3171825"/>
            <a:ext cx="7620000" cy="4095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int[] primes = new int[9];</a:t>
            </a:r>
          </a:p>
        </p:txBody>
      </p:sp>
      <p:sp>
        <p:nvSpPr>
          <p:cNvPr id="962570" name="Text Box 1034"/>
          <p:cNvSpPr txBox="1">
            <a:spLocks noChangeArrowheads="1"/>
          </p:cNvSpPr>
          <p:nvPr/>
        </p:nvSpPr>
        <p:spPr bwMode="auto">
          <a:xfrm>
            <a:off x="762000" y="4038600"/>
            <a:ext cx="7620000" cy="7143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int[] prime = new int[] {1,2,3,5,7,11,13,17,19}; </a:t>
            </a:r>
            <a:br>
              <a:rPr lang="en-US"/>
            </a:br>
            <a:r>
              <a:rPr lang="en-US"/>
              <a:t>int[] prime = {1,2,3,5,7,11,13,17,19};</a:t>
            </a:r>
          </a:p>
        </p:txBody>
      </p:sp>
      <p:sp>
        <p:nvSpPr>
          <p:cNvPr id="962571" name="Text Box 1035"/>
          <p:cNvSpPr txBox="1">
            <a:spLocks noChangeArrowheads="1"/>
          </p:cNvSpPr>
          <p:nvPr/>
        </p:nvSpPr>
        <p:spPr bwMode="auto">
          <a:xfrm>
            <a:off x="762000" y="5229225"/>
            <a:ext cx="7620000" cy="4095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prime2[i] = prime[i];</a:t>
            </a:r>
          </a:p>
        </p:txBody>
      </p:sp>
      <p:sp>
        <p:nvSpPr>
          <p:cNvPr id="962572" name="Text Box 1036"/>
          <p:cNvSpPr txBox="1">
            <a:spLocks noChangeArrowheads="1"/>
          </p:cNvSpPr>
          <p:nvPr/>
        </p:nvSpPr>
        <p:spPr bwMode="auto">
          <a:xfrm>
            <a:off x="762000" y="6067425"/>
            <a:ext cx="7620000" cy="409575"/>
          </a:xfrm>
          <a:prstGeom prst="rect">
            <a:avLst/>
          </a:prstGeom>
          <a:solidFill>
            <a:schemeClr val="accent1"/>
          </a:solidFill>
          <a:ln w="12700">
            <a:solidFill>
              <a:schemeClr val="tx1"/>
            </a:solidFill>
            <a:miter lim="800000"/>
            <a:headEnd/>
            <a:tailEnd/>
          </a:ln>
          <a:effectLst/>
        </p:spPr>
        <p:txBody>
          <a:bodyPr>
            <a:spAutoFit/>
          </a:bodyPr>
          <a:lstStyle/>
          <a:p>
            <a:pPr>
              <a:tabLst>
                <a:tab pos="5827713" algn="l"/>
              </a:tabLst>
            </a:pPr>
            <a:r>
              <a:rPr lang="en-US"/>
              <a:t>foreach (int i in prime) Console.WriteLine(i);</a:t>
            </a:r>
          </a:p>
        </p:txBody>
      </p:sp>
    </p:spTree>
  </p:cSld>
  <p:clrMapOvr>
    <a:masterClrMapping/>
  </p:clrMapOvr>
  <p:transition spd="med">
    <p:strips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43" name="Rectangle 7"/>
          <p:cNvSpPr>
            <a:spLocks noGrp="1" noChangeArrowheads="1"/>
          </p:cNvSpPr>
          <p:nvPr>
            <p:ph type="title"/>
          </p:nvPr>
        </p:nvSpPr>
        <p:spPr/>
        <p:txBody>
          <a:bodyPr/>
          <a:lstStyle/>
          <a:p>
            <a:r>
              <a:rPr lang="en-US"/>
              <a:t>Types </a:t>
            </a:r>
            <a:br>
              <a:rPr lang="en-US"/>
            </a:br>
            <a:r>
              <a:rPr lang="en-US" sz="3200"/>
              <a:t>Arrays</a:t>
            </a:r>
          </a:p>
        </p:txBody>
      </p:sp>
      <p:sp>
        <p:nvSpPr>
          <p:cNvPr id="961544" name="Rectangle 8"/>
          <p:cNvSpPr>
            <a:spLocks noGrp="1" noChangeArrowheads="1"/>
          </p:cNvSpPr>
          <p:nvPr>
            <p:ph type="body" idx="1"/>
          </p:nvPr>
        </p:nvSpPr>
        <p:spPr/>
        <p:txBody>
          <a:bodyPr/>
          <a:lstStyle/>
          <a:p>
            <a:r>
              <a:rPr lang="en-US"/>
              <a:t>Multidimensional arrays</a:t>
            </a:r>
          </a:p>
          <a:p>
            <a:pPr lvl="1"/>
            <a:r>
              <a:rPr lang="en-US"/>
              <a:t>Rectangular</a:t>
            </a:r>
          </a:p>
          <a:p>
            <a:pPr lvl="2"/>
            <a:r>
              <a:rPr lang="en-US" b="1">
                <a:latin typeface="Lucida Console" pitchFamily="49" charset="0"/>
              </a:rPr>
              <a:t>int[,] matR = new int[2,3];</a:t>
            </a:r>
          </a:p>
          <a:p>
            <a:pPr lvl="2"/>
            <a:r>
              <a:rPr lang="en-US"/>
              <a:t>Can initialize declaratively</a:t>
            </a:r>
          </a:p>
          <a:p>
            <a:pPr lvl="2"/>
            <a:r>
              <a:rPr lang="en-US" b="1">
                <a:latin typeface="Lucida Console" pitchFamily="49" charset="0"/>
              </a:rPr>
              <a:t>int[,] matR = </a:t>
            </a:r>
            <a:br>
              <a:rPr lang="en-US" b="1">
                <a:latin typeface="Lucida Console" pitchFamily="49" charset="0"/>
              </a:rPr>
            </a:br>
            <a:r>
              <a:rPr lang="en-US" b="1">
                <a:latin typeface="Lucida Console" pitchFamily="49" charset="0"/>
              </a:rPr>
              <a:t>  new int[2,3] { {1,2,3}, {4,5,6} };</a:t>
            </a:r>
          </a:p>
          <a:p>
            <a:pPr lvl="1"/>
            <a:r>
              <a:rPr lang="en-US"/>
              <a:t>Jagged</a:t>
            </a:r>
          </a:p>
          <a:p>
            <a:pPr lvl="2"/>
            <a:r>
              <a:rPr lang="en-US"/>
              <a:t>An array of arrays</a:t>
            </a:r>
          </a:p>
          <a:p>
            <a:pPr lvl="2"/>
            <a:r>
              <a:rPr lang="en-US" b="1">
                <a:latin typeface="Lucida Console" pitchFamily="49" charset="0"/>
              </a:rPr>
              <a:t>int[][] matJ = new int[2][];</a:t>
            </a:r>
          </a:p>
          <a:p>
            <a:pPr lvl="2"/>
            <a:r>
              <a:rPr lang="en-US"/>
              <a:t>Must initialize procedurally</a:t>
            </a:r>
          </a:p>
        </p:txBody>
      </p:sp>
    </p:spTree>
  </p:cSld>
  <p:clrMapOvr>
    <a:masterClrMapping/>
  </p:clrMapOvr>
  <p:transition spd="med">
    <p:strips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5" name="Rectangle 7"/>
          <p:cNvSpPr>
            <a:spLocks noGrp="1" noChangeArrowheads="1"/>
          </p:cNvSpPr>
          <p:nvPr>
            <p:ph type="title"/>
          </p:nvPr>
        </p:nvSpPr>
        <p:spPr/>
        <p:txBody>
          <a:bodyPr/>
          <a:lstStyle/>
          <a:p>
            <a:r>
              <a:rPr lang="en-US"/>
              <a:t>Types  </a:t>
            </a:r>
            <a:br>
              <a:rPr lang="en-US"/>
            </a:br>
            <a:r>
              <a:rPr lang="en-US" sz="3200"/>
              <a:t>Interfaces</a:t>
            </a:r>
          </a:p>
        </p:txBody>
      </p:sp>
      <p:sp>
        <p:nvSpPr>
          <p:cNvPr id="913416" name="Rectangle 8"/>
          <p:cNvSpPr>
            <a:spLocks noGrp="1" noChangeArrowheads="1"/>
          </p:cNvSpPr>
          <p:nvPr>
            <p:ph type="body" idx="1"/>
          </p:nvPr>
        </p:nvSpPr>
        <p:spPr/>
        <p:txBody>
          <a:bodyPr/>
          <a:lstStyle/>
          <a:p>
            <a:r>
              <a:rPr lang="en-US"/>
              <a:t>An interface defines a contract</a:t>
            </a:r>
          </a:p>
          <a:p>
            <a:pPr lvl="1"/>
            <a:r>
              <a:rPr lang="en-US"/>
              <a:t>Includes methods, properties, indexers, events</a:t>
            </a:r>
          </a:p>
          <a:p>
            <a:pPr lvl="1"/>
            <a:r>
              <a:rPr lang="en-US"/>
              <a:t>Any class or struct implementing an interface must support all parts of the contract</a:t>
            </a:r>
          </a:p>
          <a:p>
            <a:r>
              <a:rPr lang="en-US"/>
              <a:t>Interfaces provide polymorphism</a:t>
            </a:r>
          </a:p>
          <a:p>
            <a:pPr lvl="1"/>
            <a:r>
              <a:rPr lang="en-US"/>
              <a:t>Many classes and structs may implement </a:t>
            </a:r>
            <a:br>
              <a:rPr lang="en-US"/>
            </a:br>
            <a:r>
              <a:rPr lang="en-US"/>
              <a:t>a particular interface</a:t>
            </a:r>
          </a:p>
          <a:p>
            <a:r>
              <a:rPr lang="en-US"/>
              <a:t>Contain no implementation</a:t>
            </a:r>
          </a:p>
          <a:p>
            <a:pPr lvl="1"/>
            <a:r>
              <a:rPr lang="en-US"/>
              <a:t>Must be implemented by a class or struct</a:t>
            </a:r>
          </a:p>
        </p:txBody>
      </p:sp>
    </p:spTree>
  </p:cSld>
  <p:clrMapOvr>
    <a:masterClrMapping/>
  </p:clrMapOvr>
  <p:transition>
    <p:strips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70" name="Rectangle 1030"/>
          <p:cNvSpPr>
            <a:spLocks noGrp="1" noChangeArrowheads="1"/>
          </p:cNvSpPr>
          <p:nvPr>
            <p:ph type="title"/>
          </p:nvPr>
        </p:nvSpPr>
        <p:spPr/>
        <p:txBody>
          <a:bodyPr/>
          <a:lstStyle/>
          <a:p>
            <a:r>
              <a:rPr lang="en-US"/>
              <a:t>Types  </a:t>
            </a:r>
            <a:br>
              <a:rPr lang="en-US"/>
            </a:br>
            <a:r>
              <a:rPr lang="en-US" sz="3200"/>
              <a:t>Classes</a:t>
            </a:r>
          </a:p>
        </p:txBody>
      </p:sp>
      <p:sp>
        <p:nvSpPr>
          <p:cNvPr id="907271" name="Rectangle 1031"/>
          <p:cNvSpPr>
            <a:spLocks noGrp="1" noChangeArrowheads="1"/>
          </p:cNvSpPr>
          <p:nvPr>
            <p:ph type="body" idx="1"/>
          </p:nvPr>
        </p:nvSpPr>
        <p:spPr/>
        <p:txBody>
          <a:bodyPr/>
          <a:lstStyle/>
          <a:p>
            <a:r>
              <a:rPr lang="en-US"/>
              <a:t>User-defined reference type</a:t>
            </a:r>
          </a:p>
          <a:p>
            <a:pPr lvl="1"/>
            <a:r>
              <a:rPr lang="en-US"/>
              <a:t>Similar to C++, Java classes</a:t>
            </a:r>
          </a:p>
          <a:p>
            <a:r>
              <a:rPr lang="en-US"/>
              <a:t>Single class inheritance</a:t>
            </a:r>
          </a:p>
          <a:p>
            <a:r>
              <a:rPr lang="en-US"/>
              <a:t>Multiple interface inheritance</a:t>
            </a: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br>
              <a:rPr lang="en-US" dirty="0"/>
            </a:br>
            <a:r>
              <a:rPr lang="en-US" b="1" dirty="0"/>
              <a:t>NET </a:t>
            </a:r>
            <a:r>
              <a:rPr lang="en-US" b="1" dirty="0" smtClean="0"/>
              <a:t>Framework architecture </a:t>
            </a:r>
            <a:endParaRPr lang="en-US" dirty="0"/>
          </a:p>
        </p:txBody>
      </p:sp>
      <p:sp>
        <p:nvSpPr>
          <p:cNvPr id="4" name="Date Placeholder 3"/>
          <p:cNvSpPr>
            <a:spLocks noGrp="1"/>
          </p:cNvSpPr>
          <p:nvPr>
            <p:ph type="dt" sz="half" idx="10"/>
          </p:nvPr>
        </p:nvSpPr>
        <p:spPr/>
        <p:txBody>
          <a:bodyPr/>
          <a:lstStyle/>
          <a:p>
            <a:pPr>
              <a:defRPr/>
            </a:pPr>
            <a:fld id="{C6E33241-9AEF-43E0-93DE-CB463CE4FE15}"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8</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00200"/>
            <a:ext cx="8843963" cy="4756151"/>
          </a:xfr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982440" y="2312640"/>
              <a:ext cx="1366560" cy="18360"/>
            </p14:xfrm>
          </p:contentPart>
        </mc:Choice>
        <mc:Fallback xmlns="">
          <p:pic>
            <p:nvPicPr>
              <p:cNvPr id="8" name="Ink 7"/>
              <p:cNvPicPr/>
              <p:nvPr/>
            </p:nvPicPr>
            <p:blipFill>
              <a:blip r:embed="rId4"/>
              <a:stretch>
                <a:fillRect/>
              </a:stretch>
            </p:blipFill>
            <p:spPr>
              <a:xfrm>
                <a:off x="966240" y="2249280"/>
                <a:ext cx="13986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000080" y="2339640"/>
              <a:ext cx="1179000" cy="45000"/>
            </p14:xfrm>
          </p:contentPart>
        </mc:Choice>
        <mc:Fallback xmlns="">
          <p:pic>
            <p:nvPicPr>
              <p:cNvPr id="9" name="Ink 8"/>
              <p:cNvPicPr/>
              <p:nvPr/>
            </p:nvPicPr>
            <p:blipFill>
              <a:blip r:embed="rId6"/>
              <a:stretch>
                <a:fillRect/>
              </a:stretch>
            </p:blipFill>
            <p:spPr>
              <a:xfrm>
                <a:off x="984240" y="2275920"/>
                <a:ext cx="1210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p14:cNvContentPartPr/>
              <p14:nvPr/>
            </p14:nvContentPartPr>
            <p14:xfrm>
              <a:off x="4518360" y="2428920"/>
              <a:ext cx="804240" cy="360"/>
            </p14:xfrm>
          </p:contentPart>
        </mc:Choice>
        <mc:Fallback xmlns="">
          <p:pic>
            <p:nvPicPr>
              <p:cNvPr id="10" name="Ink 9"/>
              <p:cNvPicPr/>
              <p:nvPr/>
            </p:nvPicPr>
            <p:blipFill>
              <a:blip r:embed="rId8"/>
              <a:stretch>
                <a:fillRect/>
              </a:stretch>
            </p:blipFill>
            <p:spPr>
              <a:xfrm>
                <a:off x="4502520" y="2365200"/>
                <a:ext cx="8359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p14:cNvContentPartPr/>
              <p14:nvPr/>
            </p14:nvContentPartPr>
            <p14:xfrm>
              <a:off x="7054560" y="2553840"/>
              <a:ext cx="937800" cy="9360"/>
            </p14:xfrm>
          </p:contentPart>
        </mc:Choice>
        <mc:Fallback xmlns="">
          <p:pic>
            <p:nvPicPr>
              <p:cNvPr id="11" name="Ink 10"/>
              <p:cNvPicPr/>
              <p:nvPr/>
            </p:nvPicPr>
            <p:blipFill>
              <a:blip r:embed="rId10"/>
              <a:stretch>
                <a:fillRect/>
              </a:stretch>
            </p:blipFill>
            <p:spPr>
              <a:xfrm>
                <a:off x="7038720" y="2490480"/>
                <a:ext cx="969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p14:cNvContentPartPr/>
              <p14:nvPr/>
            </p14:nvContentPartPr>
            <p14:xfrm>
              <a:off x="7116840" y="2473560"/>
              <a:ext cx="1000440" cy="27000"/>
            </p14:xfrm>
          </p:contentPart>
        </mc:Choice>
        <mc:Fallback xmlns="">
          <p:pic>
            <p:nvPicPr>
              <p:cNvPr id="12" name="Ink 11"/>
              <p:cNvPicPr/>
              <p:nvPr/>
            </p:nvPicPr>
            <p:blipFill>
              <a:blip r:embed="rId12"/>
              <a:stretch>
                <a:fillRect/>
              </a:stretch>
            </p:blipFill>
            <p:spPr>
              <a:xfrm>
                <a:off x="7101000" y="2410200"/>
                <a:ext cx="1032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p14:cNvContentPartPr/>
              <p14:nvPr/>
            </p14:nvContentPartPr>
            <p14:xfrm>
              <a:off x="6867000" y="2464560"/>
              <a:ext cx="1241640" cy="98640"/>
            </p14:xfrm>
          </p:contentPart>
        </mc:Choice>
        <mc:Fallback xmlns="">
          <p:pic>
            <p:nvPicPr>
              <p:cNvPr id="13" name="Ink 12"/>
              <p:cNvPicPr/>
              <p:nvPr/>
            </p:nvPicPr>
            <p:blipFill>
              <a:blip r:embed="rId14"/>
              <a:stretch>
                <a:fillRect/>
              </a:stretch>
            </p:blipFill>
            <p:spPr>
              <a:xfrm>
                <a:off x="6851160" y="2401200"/>
                <a:ext cx="12733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p14:cNvContentPartPr/>
              <p14:nvPr/>
            </p14:nvContentPartPr>
            <p14:xfrm>
              <a:off x="3955680" y="4053960"/>
              <a:ext cx="1072080" cy="18360"/>
            </p14:xfrm>
          </p:contentPart>
        </mc:Choice>
        <mc:Fallback xmlns="">
          <p:pic>
            <p:nvPicPr>
              <p:cNvPr id="14" name="Ink 13"/>
              <p:cNvPicPr/>
              <p:nvPr/>
            </p:nvPicPr>
            <p:blipFill>
              <a:blip r:embed="rId16"/>
              <a:stretch>
                <a:fillRect/>
              </a:stretch>
            </p:blipFill>
            <p:spPr>
              <a:xfrm>
                <a:off x="3939840" y="3990600"/>
                <a:ext cx="11037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p14:cNvContentPartPr/>
              <p14:nvPr/>
            </p14:nvContentPartPr>
            <p14:xfrm>
              <a:off x="4098600" y="4116600"/>
              <a:ext cx="1054080" cy="63000"/>
            </p14:xfrm>
          </p:contentPart>
        </mc:Choice>
        <mc:Fallback xmlns="">
          <p:pic>
            <p:nvPicPr>
              <p:cNvPr id="15" name="Ink 14"/>
              <p:cNvPicPr/>
              <p:nvPr/>
            </p:nvPicPr>
            <p:blipFill>
              <a:blip r:embed="rId18"/>
              <a:stretch>
                <a:fillRect/>
              </a:stretch>
            </p:blipFill>
            <p:spPr>
              <a:xfrm>
                <a:off x="4082760" y="4053240"/>
                <a:ext cx="10857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p14:cNvContentPartPr/>
              <p14:nvPr/>
            </p14:nvContentPartPr>
            <p14:xfrm>
              <a:off x="5072040" y="4375440"/>
              <a:ext cx="857520" cy="72000"/>
            </p14:xfrm>
          </p:contentPart>
        </mc:Choice>
        <mc:Fallback xmlns="">
          <p:pic>
            <p:nvPicPr>
              <p:cNvPr id="16" name="Ink 15"/>
              <p:cNvPicPr/>
              <p:nvPr/>
            </p:nvPicPr>
            <p:blipFill>
              <a:blip r:embed="rId20"/>
              <a:stretch>
                <a:fillRect/>
              </a:stretch>
            </p:blipFill>
            <p:spPr>
              <a:xfrm>
                <a:off x="5056200" y="4312080"/>
                <a:ext cx="8892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p14:cNvContentPartPr/>
              <p14:nvPr/>
            </p14:nvContentPartPr>
            <p14:xfrm>
              <a:off x="5081040" y="4482720"/>
              <a:ext cx="839880" cy="9360"/>
            </p14:xfrm>
          </p:contentPart>
        </mc:Choice>
        <mc:Fallback xmlns="">
          <p:pic>
            <p:nvPicPr>
              <p:cNvPr id="17" name="Ink 16"/>
              <p:cNvPicPr/>
              <p:nvPr/>
            </p:nvPicPr>
            <p:blipFill>
              <a:blip r:embed="rId22"/>
              <a:stretch>
                <a:fillRect/>
              </a:stretch>
            </p:blipFill>
            <p:spPr>
              <a:xfrm>
                <a:off x="5065200" y="4419360"/>
                <a:ext cx="8715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p14:cNvContentPartPr/>
              <p14:nvPr/>
            </p14:nvContentPartPr>
            <p14:xfrm>
              <a:off x="6643800" y="4420080"/>
              <a:ext cx="678960" cy="18360"/>
            </p14:xfrm>
          </p:contentPart>
        </mc:Choice>
        <mc:Fallback xmlns="">
          <p:pic>
            <p:nvPicPr>
              <p:cNvPr id="18" name="Ink 17"/>
              <p:cNvPicPr/>
              <p:nvPr/>
            </p:nvPicPr>
            <p:blipFill>
              <a:blip r:embed="rId24"/>
              <a:stretch>
                <a:fillRect/>
              </a:stretch>
            </p:blipFill>
            <p:spPr>
              <a:xfrm>
                <a:off x="6627960" y="4356720"/>
                <a:ext cx="710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p14:cNvContentPartPr/>
              <p14:nvPr/>
            </p14:nvContentPartPr>
            <p14:xfrm>
              <a:off x="6509880" y="4652280"/>
              <a:ext cx="955800" cy="360"/>
            </p14:xfrm>
          </p:contentPart>
        </mc:Choice>
        <mc:Fallback xmlns="">
          <p:pic>
            <p:nvPicPr>
              <p:cNvPr id="19" name="Ink 18"/>
              <p:cNvPicPr/>
              <p:nvPr/>
            </p:nvPicPr>
            <p:blipFill>
              <a:blip r:embed="rId26"/>
              <a:stretch>
                <a:fillRect/>
              </a:stretch>
            </p:blipFill>
            <p:spPr>
              <a:xfrm>
                <a:off x="6494040" y="4588920"/>
                <a:ext cx="987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p14:cNvContentPartPr/>
              <p14:nvPr/>
            </p14:nvContentPartPr>
            <p14:xfrm>
              <a:off x="6688440" y="4848840"/>
              <a:ext cx="732600" cy="9360"/>
            </p14:xfrm>
          </p:contentPart>
        </mc:Choice>
        <mc:Fallback xmlns="">
          <p:pic>
            <p:nvPicPr>
              <p:cNvPr id="20" name="Ink 19"/>
              <p:cNvPicPr/>
              <p:nvPr/>
            </p:nvPicPr>
            <p:blipFill>
              <a:blip r:embed="rId28"/>
              <a:stretch>
                <a:fillRect/>
              </a:stretch>
            </p:blipFill>
            <p:spPr>
              <a:xfrm>
                <a:off x="6672600" y="4785480"/>
                <a:ext cx="7642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p14:cNvContentPartPr/>
              <p14:nvPr/>
            </p14:nvContentPartPr>
            <p14:xfrm>
              <a:off x="7840440" y="4447080"/>
              <a:ext cx="714600" cy="18000"/>
            </p14:xfrm>
          </p:contentPart>
        </mc:Choice>
        <mc:Fallback xmlns="">
          <p:pic>
            <p:nvPicPr>
              <p:cNvPr id="21" name="Ink 20"/>
              <p:cNvPicPr/>
              <p:nvPr/>
            </p:nvPicPr>
            <p:blipFill>
              <a:blip r:embed="rId30"/>
              <a:stretch>
                <a:fillRect/>
              </a:stretch>
            </p:blipFill>
            <p:spPr>
              <a:xfrm>
                <a:off x="7824240" y="4383360"/>
                <a:ext cx="7466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p14:cNvContentPartPr/>
              <p14:nvPr/>
            </p14:nvContentPartPr>
            <p14:xfrm>
              <a:off x="7929720" y="4563000"/>
              <a:ext cx="696600" cy="45000"/>
            </p14:xfrm>
          </p:contentPart>
        </mc:Choice>
        <mc:Fallback xmlns="">
          <p:pic>
            <p:nvPicPr>
              <p:cNvPr id="22" name="Ink 21"/>
              <p:cNvPicPr/>
              <p:nvPr/>
            </p:nvPicPr>
            <p:blipFill>
              <a:blip r:embed="rId32"/>
              <a:stretch>
                <a:fillRect/>
              </a:stretch>
            </p:blipFill>
            <p:spPr>
              <a:xfrm>
                <a:off x="7913520" y="4499640"/>
                <a:ext cx="7286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p14:cNvContentPartPr/>
              <p14:nvPr/>
            </p14:nvContentPartPr>
            <p14:xfrm>
              <a:off x="7840440" y="4482720"/>
              <a:ext cx="669960" cy="71640"/>
            </p14:xfrm>
          </p:contentPart>
        </mc:Choice>
        <mc:Fallback xmlns="">
          <p:pic>
            <p:nvPicPr>
              <p:cNvPr id="23" name="Ink 22"/>
              <p:cNvPicPr/>
              <p:nvPr/>
            </p:nvPicPr>
            <p:blipFill>
              <a:blip r:embed="rId34"/>
              <a:stretch>
                <a:fillRect/>
              </a:stretch>
            </p:blipFill>
            <p:spPr>
              <a:xfrm>
                <a:off x="7824240" y="4419360"/>
                <a:ext cx="702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p14:cNvContentPartPr/>
              <p14:nvPr/>
            </p14:nvContentPartPr>
            <p14:xfrm>
              <a:off x="3634560" y="3313080"/>
              <a:ext cx="651960" cy="27000"/>
            </p14:xfrm>
          </p:contentPart>
        </mc:Choice>
        <mc:Fallback xmlns="">
          <p:pic>
            <p:nvPicPr>
              <p:cNvPr id="24" name="Ink 23"/>
              <p:cNvPicPr/>
              <p:nvPr/>
            </p:nvPicPr>
            <p:blipFill>
              <a:blip r:embed="rId36"/>
              <a:stretch>
                <a:fillRect/>
              </a:stretch>
            </p:blipFill>
            <p:spPr>
              <a:xfrm>
                <a:off x="3618360" y="3249360"/>
                <a:ext cx="6840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p14:cNvContentPartPr/>
              <p14:nvPr/>
            </p14:nvContentPartPr>
            <p14:xfrm>
              <a:off x="3652200" y="2696760"/>
              <a:ext cx="857520" cy="143280"/>
            </p14:xfrm>
          </p:contentPart>
        </mc:Choice>
        <mc:Fallback xmlns="">
          <p:pic>
            <p:nvPicPr>
              <p:cNvPr id="25" name="Ink 24"/>
              <p:cNvPicPr/>
              <p:nvPr/>
            </p:nvPicPr>
            <p:blipFill>
              <a:blip r:embed="rId38"/>
              <a:stretch>
                <a:fillRect/>
              </a:stretch>
            </p:blipFill>
            <p:spPr>
              <a:xfrm>
                <a:off x="3636360" y="2633400"/>
                <a:ext cx="8892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p14:cNvContentPartPr/>
              <p14:nvPr/>
            </p14:nvContentPartPr>
            <p14:xfrm>
              <a:off x="5339880" y="3384360"/>
              <a:ext cx="750600" cy="125280"/>
            </p14:xfrm>
          </p:contentPart>
        </mc:Choice>
        <mc:Fallback xmlns="">
          <p:pic>
            <p:nvPicPr>
              <p:cNvPr id="26" name="Ink 25"/>
              <p:cNvPicPr/>
              <p:nvPr/>
            </p:nvPicPr>
            <p:blipFill>
              <a:blip r:embed="rId40"/>
              <a:stretch>
                <a:fillRect/>
              </a:stretch>
            </p:blipFill>
            <p:spPr>
              <a:xfrm>
                <a:off x="5324040" y="3321000"/>
                <a:ext cx="782280" cy="252360"/>
              </a:xfrm>
              <a:prstGeom prst="rect">
                <a:avLst/>
              </a:prstGeom>
            </p:spPr>
          </p:pic>
        </mc:Fallback>
      </mc:AlternateContent>
    </p:spTree>
    <p:extLst>
      <p:ext uri="{BB962C8B-B14F-4D97-AF65-F5344CB8AC3E}">
        <p14:creationId xmlns:p14="http://schemas.microsoft.com/office/powerpoint/2010/main" val="1192371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ChangeArrowheads="1"/>
          </p:cNvSpPr>
          <p:nvPr>
            <p:ph type="title"/>
          </p:nvPr>
        </p:nvSpPr>
        <p:spPr/>
        <p:txBody>
          <a:bodyPr/>
          <a:lstStyle/>
          <a:p>
            <a:r>
              <a:rPr lang="en-US"/>
              <a:t>Types  </a:t>
            </a:r>
            <a:br>
              <a:rPr lang="en-US"/>
            </a:br>
            <a:r>
              <a:rPr lang="en-US" sz="3200"/>
              <a:t>Classes</a:t>
            </a:r>
          </a:p>
        </p:txBody>
      </p:sp>
      <p:sp>
        <p:nvSpPr>
          <p:cNvPr id="1280003" name="Rectangle 3"/>
          <p:cNvSpPr>
            <a:spLocks noGrp="1" noChangeArrowheads="1"/>
          </p:cNvSpPr>
          <p:nvPr>
            <p:ph type="body" idx="1"/>
          </p:nvPr>
        </p:nvSpPr>
        <p:spPr/>
        <p:txBody>
          <a:bodyPr/>
          <a:lstStyle/>
          <a:p>
            <a:r>
              <a:rPr lang="en-US"/>
              <a:t>Members</a:t>
            </a:r>
          </a:p>
          <a:p>
            <a:pPr lvl="1"/>
            <a:r>
              <a:rPr lang="en-US"/>
              <a:t>Constants, fields, methods, operators, </a:t>
            </a:r>
            <a:br>
              <a:rPr lang="en-US"/>
            </a:br>
            <a:r>
              <a:rPr lang="en-US"/>
              <a:t>constructors, destructors</a:t>
            </a:r>
          </a:p>
          <a:p>
            <a:pPr lvl="1"/>
            <a:r>
              <a:rPr lang="en-US"/>
              <a:t>Properties, indexers, events</a:t>
            </a:r>
          </a:p>
          <a:p>
            <a:pPr lvl="1"/>
            <a:r>
              <a:rPr lang="en-US"/>
              <a:t>Static and instance members</a:t>
            </a:r>
          </a:p>
          <a:p>
            <a:r>
              <a:rPr lang="en-US"/>
              <a:t>Member access</a:t>
            </a:r>
          </a:p>
          <a:p>
            <a:pPr lvl="1"/>
            <a:r>
              <a:rPr lang="en-US">
                <a:latin typeface="Lucida Console" pitchFamily="49" charset="0"/>
              </a:rPr>
              <a:t>public</a:t>
            </a:r>
            <a:r>
              <a:rPr lang="en-US"/>
              <a:t>, </a:t>
            </a:r>
            <a:r>
              <a:rPr lang="en-US">
                <a:latin typeface="Lucida Console" pitchFamily="49" charset="0"/>
              </a:rPr>
              <a:t>protected</a:t>
            </a:r>
            <a:r>
              <a:rPr lang="en-US"/>
              <a:t>, </a:t>
            </a:r>
            <a:r>
              <a:rPr lang="en-US">
                <a:latin typeface="Lucida Console" pitchFamily="49" charset="0"/>
              </a:rPr>
              <a:t>private</a:t>
            </a:r>
            <a:r>
              <a:rPr lang="en-US"/>
              <a:t>, </a:t>
            </a:r>
            <a:r>
              <a:rPr lang="en-US">
                <a:latin typeface="Lucida Console" pitchFamily="49" charset="0"/>
              </a:rPr>
              <a:t>internal</a:t>
            </a:r>
            <a:r>
              <a:rPr lang="en-US"/>
              <a:t>, </a:t>
            </a:r>
            <a:br>
              <a:rPr lang="en-US"/>
            </a:br>
            <a:r>
              <a:rPr lang="en-US">
                <a:latin typeface="Lucida Console" pitchFamily="49" charset="0"/>
              </a:rPr>
              <a:t>protected</a:t>
            </a:r>
            <a:r>
              <a:rPr lang="en-US"/>
              <a:t> </a:t>
            </a:r>
            <a:r>
              <a:rPr lang="en-US">
                <a:latin typeface="Lucida Console" pitchFamily="49" charset="0"/>
              </a:rPr>
              <a:t>internal</a:t>
            </a:r>
          </a:p>
          <a:p>
            <a:pPr lvl="2"/>
            <a:r>
              <a:rPr lang="en-US"/>
              <a:t>Default is </a:t>
            </a:r>
            <a:r>
              <a:rPr lang="en-US">
                <a:latin typeface="Lucida Console" pitchFamily="49" charset="0"/>
              </a:rPr>
              <a:t>private</a:t>
            </a:r>
            <a:endParaRPr lang="en-US"/>
          </a:p>
          <a:p>
            <a:r>
              <a:rPr lang="en-US"/>
              <a:t>Instantiated with </a:t>
            </a:r>
            <a:r>
              <a:rPr lang="en-US">
                <a:latin typeface="Lucida Console" pitchFamily="49" charset="0"/>
              </a:rPr>
              <a:t>new</a:t>
            </a:r>
            <a:r>
              <a:rPr lang="en-US"/>
              <a:t> operator</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8" name="Rectangle 6"/>
          <p:cNvSpPr>
            <a:spLocks noGrp="1" noChangeArrowheads="1"/>
          </p:cNvSpPr>
          <p:nvPr>
            <p:ph type="title"/>
          </p:nvPr>
        </p:nvSpPr>
        <p:spPr/>
        <p:txBody>
          <a:bodyPr/>
          <a:lstStyle/>
          <a:p>
            <a:r>
              <a:rPr lang="en-US"/>
              <a:t>Types  </a:t>
            </a:r>
            <a:br>
              <a:rPr lang="en-US"/>
            </a:br>
            <a:r>
              <a:rPr lang="en-US" sz="3200"/>
              <a:t>Structs</a:t>
            </a:r>
          </a:p>
        </p:txBody>
      </p:sp>
      <p:sp>
        <p:nvSpPr>
          <p:cNvPr id="909319" name="Rectangle 7"/>
          <p:cNvSpPr>
            <a:spLocks noGrp="1" noChangeArrowheads="1"/>
          </p:cNvSpPr>
          <p:nvPr>
            <p:ph type="body" idx="1"/>
          </p:nvPr>
        </p:nvSpPr>
        <p:spPr/>
        <p:txBody>
          <a:bodyPr/>
          <a:lstStyle/>
          <a:p>
            <a:pPr>
              <a:lnSpc>
                <a:spcPct val="90000"/>
              </a:lnSpc>
            </a:pPr>
            <a:r>
              <a:rPr lang="en-US" sz="2400"/>
              <a:t>Similar to classes, but</a:t>
            </a:r>
          </a:p>
          <a:p>
            <a:pPr lvl="1">
              <a:lnSpc>
                <a:spcPct val="90000"/>
              </a:lnSpc>
            </a:pPr>
            <a:r>
              <a:rPr lang="en-US" sz="2000"/>
              <a:t>User-defined value type</a:t>
            </a:r>
          </a:p>
          <a:p>
            <a:pPr lvl="1">
              <a:lnSpc>
                <a:spcPct val="90000"/>
              </a:lnSpc>
            </a:pPr>
            <a:r>
              <a:rPr lang="en-US" sz="2000"/>
              <a:t>Always inherits from object</a:t>
            </a:r>
          </a:p>
          <a:p>
            <a:pPr>
              <a:lnSpc>
                <a:spcPct val="90000"/>
              </a:lnSpc>
            </a:pPr>
            <a:r>
              <a:rPr lang="en-US" sz="2400"/>
              <a:t>Ideal for lightweight objects</a:t>
            </a:r>
          </a:p>
          <a:p>
            <a:pPr lvl="1">
              <a:lnSpc>
                <a:spcPct val="90000"/>
              </a:lnSpc>
            </a:pPr>
            <a:r>
              <a:rPr lang="en-US" sz="2000">
                <a:latin typeface="Lucida Console" pitchFamily="49" charset="0"/>
              </a:rPr>
              <a:t>int</a:t>
            </a:r>
            <a:r>
              <a:rPr lang="en-US" sz="2000"/>
              <a:t>, </a:t>
            </a:r>
            <a:r>
              <a:rPr lang="en-US" sz="2000">
                <a:latin typeface="Lucida Console" pitchFamily="49" charset="0"/>
              </a:rPr>
              <a:t>float</a:t>
            </a:r>
            <a:r>
              <a:rPr lang="en-US" sz="2000"/>
              <a:t>, </a:t>
            </a:r>
            <a:r>
              <a:rPr lang="en-US" sz="2000">
                <a:latin typeface="Lucida Console" pitchFamily="49" charset="0"/>
              </a:rPr>
              <a:t>double</a:t>
            </a:r>
            <a:r>
              <a:rPr lang="en-US" sz="2000"/>
              <a:t>, etc., are all structs</a:t>
            </a:r>
          </a:p>
          <a:p>
            <a:pPr lvl="1">
              <a:lnSpc>
                <a:spcPct val="90000"/>
              </a:lnSpc>
            </a:pPr>
            <a:r>
              <a:rPr lang="en-US" sz="2000"/>
              <a:t>User-defined “primitive” types</a:t>
            </a:r>
          </a:p>
          <a:p>
            <a:pPr lvl="2">
              <a:lnSpc>
                <a:spcPct val="90000"/>
              </a:lnSpc>
            </a:pPr>
            <a:r>
              <a:rPr lang="en-US" sz="1800"/>
              <a:t>Complex, point, rectangle, color, rational</a:t>
            </a:r>
          </a:p>
          <a:p>
            <a:pPr>
              <a:lnSpc>
                <a:spcPct val="90000"/>
              </a:lnSpc>
            </a:pPr>
            <a:r>
              <a:rPr lang="en-US" sz="2400"/>
              <a:t>Multiple interface inheritance</a:t>
            </a:r>
          </a:p>
          <a:p>
            <a:pPr>
              <a:lnSpc>
                <a:spcPct val="90000"/>
              </a:lnSpc>
            </a:pPr>
            <a:r>
              <a:rPr lang="en-US" sz="2400"/>
              <a:t>Same members as class</a:t>
            </a:r>
          </a:p>
          <a:p>
            <a:pPr>
              <a:lnSpc>
                <a:spcPct val="90000"/>
              </a:lnSpc>
            </a:pPr>
            <a:r>
              <a:rPr lang="en-US" sz="2400"/>
              <a:t>Member access</a:t>
            </a:r>
          </a:p>
          <a:p>
            <a:pPr lvl="1">
              <a:lnSpc>
                <a:spcPct val="90000"/>
              </a:lnSpc>
            </a:pPr>
            <a:r>
              <a:rPr lang="en-US" sz="2000">
                <a:latin typeface="Lucida Console" pitchFamily="49" charset="0"/>
              </a:rPr>
              <a:t>public</a:t>
            </a:r>
            <a:r>
              <a:rPr lang="en-US" sz="2000"/>
              <a:t>, </a:t>
            </a:r>
            <a:r>
              <a:rPr lang="en-US" sz="2000">
                <a:latin typeface="Lucida Console" pitchFamily="49" charset="0"/>
              </a:rPr>
              <a:t>internal</a:t>
            </a:r>
            <a:r>
              <a:rPr lang="en-US" sz="2000"/>
              <a:t>, </a:t>
            </a:r>
            <a:r>
              <a:rPr lang="en-US" sz="2000">
                <a:latin typeface="Lucida Console" pitchFamily="49" charset="0"/>
              </a:rPr>
              <a:t>private</a:t>
            </a:r>
          </a:p>
          <a:p>
            <a:pPr>
              <a:lnSpc>
                <a:spcPct val="90000"/>
              </a:lnSpc>
            </a:pPr>
            <a:r>
              <a:rPr lang="en-US" sz="2400"/>
              <a:t>Instantiated with </a:t>
            </a:r>
            <a:r>
              <a:rPr lang="en-US" sz="2400">
                <a:latin typeface="Lucida Console" pitchFamily="49" charset="0"/>
              </a:rPr>
              <a:t>new</a:t>
            </a:r>
            <a:r>
              <a:rPr lang="en-US" sz="2400"/>
              <a:t> operator</a:t>
            </a:r>
          </a:p>
        </p:txBody>
      </p:sp>
    </p:spTree>
  </p:cSld>
  <p:clrMapOvr>
    <a:masterClrMapping/>
  </p:clrMapOvr>
  <p:transition>
    <p:strips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6" name="Rectangle 1040"/>
          <p:cNvSpPr>
            <a:spLocks noGrp="1" noChangeArrowheads="1"/>
          </p:cNvSpPr>
          <p:nvPr>
            <p:ph type="title"/>
          </p:nvPr>
        </p:nvSpPr>
        <p:spPr/>
        <p:txBody>
          <a:bodyPr/>
          <a:lstStyle/>
          <a:p>
            <a:r>
              <a:rPr lang="en-US"/>
              <a:t>Types  </a:t>
            </a:r>
            <a:br>
              <a:rPr lang="en-US"/>
            </a:br>
            <a:r>
              <a:rPr lang="en-US" sz="3200"/>
              <a:t>Classes and Structs</a:t>
            </a:r>
          </a:p>
        </p:txBody>
      </p:sp>
      <p:sp>
        <p:nvSpPr>
          <p:cNvPr id="911363" name="Text Box 1027"/>
          <p:cNvSpPr txBox="1">
            <a:spLocks noChangeArrowheads="1"/>
          </p:cNvSpPr>
          <p:nvPr/>
        </p:nvSpPr>
        <p:spPr bwMode="auto">
          <a:xfrm>
            <a:off x="457200" y="1952625"/>
            <a:ext cx="4921250" cy="1628775"/>
          </a:xfrm>
          <a:prstGeom prst="rect">
            <a:avLst/>
          </a:prstGeom>
          <a:solidFill>
            <a:schemeClr val="accent1"/>
          </a:solidFill>
          <a:ln w="12700">
            <a:solidFill>
              <a:schemeClr val="tx1"/>
            </a:solidFill>
            <a:miter lim="800000"/>
            <a:headEnd/>
            <a:tailEnd/>
          </a:ln>
          <a:effectLst/>
        </p:spPr>
        <p:txBody>
          <a:bodyPr wrap="none">
            <a:spAutoFit/>
          </a:bodyPr>
          <a:lstStyle/>
          <a:p>
            <a:r>
              <a:rPr lang="en-US"/>
              <a:t>struct SPoint { int x, y; ... }</a:t>
            </a:r>
          </a:p>
          <a:p>
            <a:r>
              <a:rPr lang="en-US"/>
              <a:t> class CPoint { int x, y; ... }</a:t>
            </a:r>
          </a:p>
          <a:p>
            <a:endParaRPr lang="en-US"/>
          </a:p>
          <a:p>
            <a:r>
              <a:rPr lang="en-US"/>
              <a:t>SPoint sp = new SPoint(10, 20);</a:t>
            </a:r>
          </a:p>
          <a:p>
            <a:r>
              <a:rPr lang="en-US"/>
              <a:t>CPoint cp = new CPoint(10, 20);</a:t>
            </a:r>
          </a:p>
        </p:txBody>
      </p:sp>
      <p:sp>
        <p:nvSpPr>
          <p:cNvPr id="911364" name="Rectangle 1028"/>
          <p:cNvSpPr>
            <a:spLocks noChangeArrowheads="1"/>
          </p:cNvSpPr>
          <p:nvPr/>
        </p:nvSpPr>
        <p:spPr bwMode="auto">
          <a:xfrm>
            <a:off x="3581400" y="3733800"/>
            <a:ext cx="1066800" cy="457200"/>
          </a:xfrm>
          <a:prstGeom prst="rect">
            <a:avLst/>
          </a:prstGeom>
          <a:solidFill>
            <a:schemeClr val="bg2"/>
          </a:solidFill>
          <a:ln w="12700">
            <a:solidFill>
              <a:schemeClr val="tx1"/>
            </a:solidFill>
            <a:miter lim="800000"/>
            <a:headEnd/>
            <a:tailEnd/>
          </a:ln>
          <a:effectLst/>
        </p:spPr>
        <p:txBody>
          <a:bodyPr wrap="none" anchor="ctr"/>
          <a:lstStyle/>
          <a:p>
            <a:pPr algn="ctr"/>
            <a:r>
              <a:rPr lang="en-US">
                <a:latin typeface="Arial" charset="0"/>
              </a:rPr>
              <a:t>10</a:t>
            </a:r>
          </a:p>
        </p:txBody>
      </p:sp>
      <p:sp>
        <p:nvSpPr>
          <p:cNvPr id="911365" name="Rectangle 1029"/>
          <p:cNvSpPr>
            <a:spLocks noChangeArrowheads="1"/>
          </p:cNvSpPr>
          <p:nvPr/>
        </p:nvSpPr>
        <p:spPr bwMode="auto">
          <a:xfrm>
            <a:off x="3581400" y="4191000"/>
            <a:ext cx="1066800" cy="457200"/>
          </a:xfrm>
          <a:prstGeom prst="rect">
            <a:avLst/>
          </a:prstGeom>
          <a:solidFill>
            <a:schemeClr val="bg2"/>
          </a:solidFill>
          <a:ln w="12700">
            <a:solidFill>
              <a:schemeClr val="tx1"/>
            </a:solidFill>
            <a:miter lim="800000"/>
            <a:headEnd/>
            <a:tailEnd/>
          </a:ln>
          <a:effectLst/>
        </p:spPr>
        <p:txBody>
          <a:bodyPr wrap="none" anchor="ctr"/>
          <a:lstStyle/>
          <a:p>
            <a:pPr algn="ctr"/>
            <a:r>
              <a:rPr lang="en-US">
                <a:latin typeface="Arial" charset="0"/>
              </a:rPr>
              <a:t>20</a:t>
            </a:r>
          </a:p>
        </p:txBody>
      </p:sp>
      <p:sp>
        <p:nvSpPr>
          <p:cNvPr id="911366" name="Text Box 1030"/>
          <p:cNvSpPr txBox="1">
            <a:spLocks noChangeArrowheads="1"/>
          </p:cNvSpPr>
          <p:nvPr/>
        </p:nvSpPr>
        <p:spPr bwMode="auto">
          <a:xfrm>
            <a:off x="2895600" y="3962400"/>
            <a:ext cx="587375" cy="396875"/>
          </a:xfrm>
          <a:prstGeom prst="rect">
            <a:avLst/>
          </a:prstGeom>
          <a:noFill/>
          <a:ln w="9525">
            <a:noFill/>
            <a:miter lim="800000"/>
            <a:headEnd/>
            <a:tailEnd/>
          </a:ln>
          <a:effectLst/>
        </p:spPr>
        <p:txBody>
          <a:bodyPr anchor="ctr">
            <a:spAutoFit/>
          </a:bodyPr>
          <a:lstStyle/>
          <a:p>
            <a:pPr algn="r"/>
            <a:r>
              <a:rPr lang="en-US">
                <a:effectLst>
                  <a:outerShdw blurRad="38100" dist="38100" dir="2700000" algn="tl">
                    <a:srgbClr val="C0C0C0"/>
                  </a:outerShdw>
                </a:effectLst>
                <a:latin typeface="Arial" charset="0"/>
              </a:rPr>
              <a:t>sp</a:t>
            </a:r>
          </a:p>
        </p:txBody>
      </p:sp>
      <p:sp>
        <p:nvSpPr>
          <p:cNvPr id="911367" name="Rectangle 1031"/>
          <p:cNvSpPr>
            <a:spLocks noChangeArrowheads="1"/>
          </p:cNvSpPr>
          <p:nvPr/>
        </p:nvSpPr>
        <p:spPr bwMode="auto">
          <a:xfrm>
            <a:off x="3581400" y="4953000"/>
            <a:ext cx="1066800" cy="457200"/>
          </a:xfrm>
          <a:prstGeom prst="rect">
            <a:avLst/>
          </a:prstGeom>
          <a:solidFill>
            <a:schemeClr val="bg2"/>
          </a:solidFill>
          <a:ln w="12700">
            <a:solidFill>
              <a:schemeClr val="tx1"/>
            </a:solidFill>
            <a:miter lim="800000"/>
            <a:headEnd/>
            <a:tailEnd/>
          </a:ln>
          <a:effectLst/>
        </p:spPr>
        <p:txBody>
          <a:bodyPr wrap="none" anchor="ctr"/>
          <a:lstStyle/>
          <a:p>
            <a:pPr algn="ctr"/>
            <a:endParaRPr lang="en-US">
              <a:latin typeface="Arial" charset="0"/>
            </a:endParaRPr>
          </a:p>
        </p:txBody>
      </p:sp>
      <p:sp>
        <p:nvSpPr>
          <p:cNvPr id="911368" name="Text Box 1032"/>
          <p:cNvSpPr txBox="1">
            <a:spLocks noChangeArrowheads="1"/>
          </p:cNvSpPr>
          <p:nvPr/>
        </p:nvSpPr>
        <p:spPr bwMode="auto">
          <a:xfrm>
            <a:off x="2895600" y="4953000"/>
            <a:ext cx="587375" cy="396875"/>
          </a:xfrm>
          <a:prstGeom prst="rect">
            <a:avLst/>
          </a:prstGeom>
          <a:noFill/>
          <a:ln w="9525">
            <a:noFill/>
            <a:miter lim="800000"/>
            <a:headEnd/>
            <a:tailEnd/>
          </a:ln>
          <a:effectLst/>
        </p:spPr>
        <p:txBody>
          <a:bodyPr anchor="ctr">
            <a:spAutoFit/>
          </a:bodyPr>
          <a:lstStyle/>
          <a:p>
            <a:pPr algn="r"/>
            <a:r>
              <a:rPr lang="en-US">
                <a:effectLst>
                  <a:outerShdw blurRad="38100" dist="38100" dir="2700000" algn="tl">
                    <a:srgbClr val="C0C0C0"/>
                  </a:outerShdw>
                </a:effectLst>
                <a:latin typeface="Arial" charset="0"/>
              </a:rPr>
              <a:t>cp</a:t>
            </a:r>
          </a:p>
        </p:txBody>
      </p:sp>
      <p:sp>
        <p:nvSpPr>
          <p:cNvPr id="911369" name="Line 1033"/>
          <p:cNvSpPr>
            <a:spLocks noChangeShapeType="1"/>
          </p:cNvSpPr>
          <p:nvPr/>
        </p:nvSpPr>
        <p:spPr bwMode="auto">
          <a:xfrm>
            <a:off x="4114800" y="5181600"/>
            <a:ext cx="13716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p:spPr>
        <p:txBody>
          <a:bodyPr wrap="none" anchor="ctr"/>
          <a:lstStyle/>
          <a:p>
            <a:endParaRPr lang="en-US"/>
          </a:p>
        </p:txBody>
      </p:sp>
      <p:sp>
        <p:nvSpPr>
          <p:cNvPr id="911370" name="Rectangle 1034"/>
          <p:cNvSpPr>
            <a:spLocks noChangeArrowheads="1"/>
          </p:cNvSpPr>
          <p:nvPr/>
        </p:nvSpPr>
        <p:spPr bwMode="auto">
          <a:xfrm>
            <a:off x="5486400" y="4953000"/>
            <a:ext cx="1066800" cy="457200"/>
          </a:xfrm>
          <a:prstGeom prst="rect">
            <a:avLst/>
          </a:prstGeom>
          <a:solidFill>
            <a:schemeClr val="folHlink"/>
          </a:solidFill>
          <a:ln w="12700">
            <a:solidFill>
              <a:schemeClr val="tx1"/>
            </a:solidFill>
            <a:miter lim="800000"/>
            <a:headEnd/>
            <a:tailEnd/>
          </a:ln>
          <a:effectLst/>
        </p:spPr>
        <p:txBody>
          <a:bodyPr wrap="none" anchor="ctr"/>
          <a:lstStyle/>
          <a:p>
            <a:pPr algn="ctr"/>
            <a:endParaRPr lang="en-US">
              <a:latin typeface="Arial" charset="0"/>
            </a:endParaRPr>
          </a:p>
        </p:txBody>
      </p:sp>
      <p:sp>
        <p:nvSpPr>
          <p:cNvPr id="911371" name="Rectangle 1035"/>
          <p:cNvSpPr>
            <a:spLocks noChangeArrowheads="1"/>
          </p:cNvSpPr>
          <p:nvPr/>
        </p:nvSpPr>
        <p:spPr bwMode="auto">
          <a:xfrm>
            <a:off x="5486400" y="5410200"/>
            <a:ext cx="1066800" cy="457200"/>
          </a:xfrm>
          <a:prstGeom prst="rect">
            <a:avLst/>
          </a:prstGeom>
          <a:solidFill>
            <a:schemeClr val="bg2"/>
          </a:solidFill>
          <a:ln w="12700">
            <a:solidFill>
              <a:schemeClr val="tx1"/>
            </a:solidFill>
            <a:miter lim="800000"/>
            <a:headEnd/>
            <a:tailEnd/>
          </a:ln>
          <a:effectLst/>
        </p:spPr>
        <p:txBody>
          <a:bodyPr wrap="none" anchor="ctr"/>
          <a:lstStyle/>
          <a:p>
            <a:pPr algn="ctr"/>
            <a:r>
              <a:rPr lang="en-US">
                <a:latin typeface="Arial" charset="0"/>
              </a:rPr>
              <a:t>10</a:t>
            </a:r>
          </a:p>
        </p:txBody>
      </p:sp>
      <p:sp>
        <p:nvSpPr>
          <p:cNvPr id="911372" name="Rectangle 1036"/>
          <p:cNvSpPr>
            <a:spLocks noChangeArrowheads="1"/>
          </p:cNvSpPr>
          <p:nvPr/>
        </p:nvSpPr>
        <p:spPr bwMode="auto">
          <a:xfrm>
            <a:off x="5486400" y="5867400"/>
            <a:ext cx="1066800" cy="457200"/>
          </a:xfrm>
          <a:prstGeom prst="rect">
            <a:avLst/>
          </a:prstGeom>
          <a:solidFill>
            <a:schemeClr val="bg2"/>
          </a:solidFill>
          <a:ln w="12700">
            <a:solidFill>
              <a:schemeClr val="tx1"/>
            </a:solidFill>
            <a:miter lim="800000"/>
            <a:headEnd/>
            <a:tailEnd/>
          </a:ln>
          <a:effectLst/>
        </p:spPr>
        <p:txBody>
          <a:bodyPr wrap="none" anchor="ctr"/>
          <a:lstStyle/>
          <a:p>
            <a:pPr algn="ctr"/>
            <a:r>
              <a:rPr lang="en-US">
                <a:latin typeface="Arial" charset="0"/>
              </a:rPr>
              <a:t>20</a:t>
            </a:r>
          </a:p>
        </p:txBody>
      </p:sp>
      <p:sp>
        <p:nvSpPr>
          <p:cNvPr id="911373" name="Line 1037"/>
          <p:cNvSpPr>
            <a:spLocks noChangeShapeType="1"/>
          </p:cNvSpPr>
          <p:nvPr/>
        </p:nvSpPr>
        <p:spPr bwMode="auto">
          <a:xfrm>
            <a:off x="6019800" y="5181600"/>
            <a:ext cx="1371600" cy="0"/>
          </a:xfrm>
          <a:prstGeom prst="line">
            <a:avLst/>
          </a:prstGeom>
          <a:noFill/>
          <a:ln w="25400">
            <a:solidFill>
              <a:schemeClr val="tx1"/>
            </a:solidFill>
            <a:round/>
            <a:headEnd type="oval" w="med" len="med"/>
            <a:tailEnd type="triangle" w="med" len="med"/>
          </a:ln>
          <a:effectLst>
            <a:outerShdw dist="17961" dir="2700000" algn="ctr" rotWithShape="0">
              <a:schemeClr val="bg2"/>
            </a:outerShdw>
          </a:effectLst>
        </p:spPr>
        <p:txBody>
          <a:bodyPr wrap="none" anchor="ctr"/>
          <a:lstStyle/>
          <a:p>
            <a:endParaRPr lang="en-US"/>
          </a:p>
        </p:txBody>
      </p:sp>
      <p:sp>
        <p:nvSpPr>
          <p:cNvPr id="911374" name="Rectangle 1038"/>
          <p:cNvSpPr>
            <a:spLocks noChangeArrowheads="1"/>
          </p:cNvSpPr>
          <p:nvPr/>
        </p:nvSpPr>
        <p:spPr bwMode="auto">
          <a:xfrm>
            <a:off x="7391400" y="4953000"/>
            <a:ext cx="1295400" cy="457200"/>
          </a:xfrm>
          <a:prstGeom prst="rect">
            <a:avLst/>
          </a:prstGeom>
          <a:solidFill>
            <a:schemeClr val="folHlink"/>
          </a:solidFill>
          <a:ln w="12700">
            <a:solidFill>
              <a:schemeClr val="tx1"/>
            </a:solidFill>
            <a:miter lim="800000"/>
            <a:headEnd/>
            <a:tailEnd/>
          </a:ln>
          <a:effectLst/>
        </p:spPr>
        <p:txBody>
          <a:bodyPr wrap="none" anchor="ctr"/>
          <a:lstStyle/>
          <a:p>
            <a:pPr algn="ctr"/>
            <a:r>
              <a:rPr lang="en-US">
                <a:latin typeface="Arial" charset="0"/>
              </a:rPr>
              <a:t>CPoint</a:t>
            </a:r>
          </a:p>
        </p:txBody>
      </p:sp>
    </p:spTree>
  </p:cSld>
  <p:clrMapOvr>
    <a:masterClrMapping/>
  </p:clrMapOvr>
  <p:transition>
    <p:strips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63" name="Rectangle 1031"/>
          <p:cNvSpPr>
            <a:spLocks noGrp="1" noChangeArrowheads="1"/>
          </p:cNvSpPr>
          <p:nvPr>
            <p:ph type="title"/>
          </p:nvPr>
        </p:nvSpPr>
        <p:spPr/>
        <p:txBody>
          <a:bodyPr/>
          <a:lstStyle/>
          <a:p>
            <a:r>
              <a:rPr lang="en-US"/>
              <a:t>Types  </a:t>
            </a:r>
            <a:br>
              <a:rPr lang="en-US"/>
            </a:br>
            <a:r>
              <a:rPr lang="en-US" sz="3200"/>
              <a:t>Delegates</a:t>
            </a:r>
          </a:p>
        </p:txBody>
      </p:sp>
      <p:sp>
        <p:nvSpPr>
          <p:cNvPr id="915464" name="Rectangle 1032"/>
          <p:cNvSpPr>
            <a:spLocks noGrp="1" noChangeArrowheads="1"/>
          </p:cNvSpPr>
          <p:nvPr>
            <p:ph type="body" idx="1"/>
          </p:nvPr>
        </p:nvSpPr>
        <p:spPr/>
        <p:txBody>
          <a:bodyPr/>
          <a:lstStyle/>
          <a:p>
            <a:r>
              <a:rPr lang="en-US"/>
              <a:t>A delegate is a reference type that defines a method signature</a:t>
            </a:r>
          </a:p>
          <a:p>
            <a:r>
              <a:rPr lang="en-US"/>
              <a:t>When instantiated, a delegate holds one or more methods</a:t>
            </a:r>
          </a:p>
          <a:p>
            <a:pPr lvl="1"/>
            <a:r>
              <a:rPr lang="en-US"/>
              <a:t>Essentially an object-oriented function pointer</a:t>
            </a:r>
          </a:p>
          <a:p>
            <a:r>
              <a:rPr lang="en-US"/>
              <a:t>Foundation for framework events</a:t>
            </a:r>
          </a:p>
        </p:txBody>
      </p:sp>
    </p:spTree>
  </p:cSld>
  <p:clrMapOvr>
    <a:masterClrMapping/>
  </p:clrMapOvr>
  <p:transition>
    <p:strips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70" name="Rectangle 1030"/>
          <p:cNvSpPr>
            <a:spLocks noGrp="1" noChangeArrowheads="1"/>
          </p:cNvSpPr>
          <p:nvPr>
            <p:ph type="title"/>
          </p:nvPr>
        </p:nvSpPr>
        <p:spPr/>
        <p:txBody>
          <a:bodyPr/>
          <a:lstStyle/>
          <a:p>
            <a:r>
              <a:rPr lang="en-US"/>
              <a:t>Agenda</a:t>
            </a:r>
          </a:p>
        </p:txBody>
      </p:sp>
      <p:sp>
        <p:nvSpPr>
          <p:cNvPr id="1163271" name="Rectangle 1031"/>
          <p:cNvSpPr>
            <a:spLocks noGrp="1" noChangeArrowheads="1"/>
          </p:cNvSpPr>
          <p:nvPr>
            <p:ph type="body" idx="1"/>
          </p:nvPr>
        </p:nvSpPr>
        <p:spPr/>
        <p:txBody>
          <a:bodyPr/>
          <a:lstStyle/>
          <a:p>
            <a:r>
              <a:rPr lang="en-US"/>
              <a:t>Hello World</a:t>
            </a:r>
          </a:p>
          <a:p>
            <a:r>
              <a:rPr lang="en-US"/>
              <a:t>Design Goals of C#</a:t>
            </a:r>
          </a:p>
          <a:p>
            <a:r>
              <a:rPr lang="en-US"/>
              <a:t>Types</a:t>
            </a:r>
          </a:p>
          <a:p>
            <a:pPr>
              <a:buClr>
                <a:schemeClr val="folHlink"/>
              </a:buClr>
            </a:pPr>
            <a:r>
              <a:rPr lang="en-US" b="1">
                <a:solidFill>
                  <a:schemeClr val="folHlink"/>
                </a:solidFill>
              </a:rPr>
              <a:t>Program Structure</a:t>
            </a:r>
          </a:p>
          <a:p>
            <a:r>
              <a:rPr lang="en-US"/>
              <a:t>Statements</a:t>
            </a:r>
          </a:p>
          <a:p>
            <a:r>
              <a:rPr lang="en-US"/>
              <a:t>Operators</a:t>
            </a:r>
          </a:p>
          <a:p>
            <a:r>
              <a:rPr lang="en-US"/>
              <a:t>Using Visual Studio.NET</a:t>
            </a:r>
          </a:p>
          <a:p>
            <a:r>
              <a:rPr lang="en-US"/>
              <a:t>Using the .NET Framework SDK </a:t>
            </a:r>
          </a:p>
        </p:txBody>
      </p:sp>
    </p:spTree>
  </p:cSld>
  <p:clrMapOvr>
    <a:masterClrMapping/>
  </p:clrMapOvr>
  <p:transition spd="med">
    <p:strips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6" name="Rectangle 6"/>
          <p:cNvSpPr>
            <a:spLocks noGrp="1" noChangeArrowheads="1"/>
          </p:cNvSpPr>
          <p:nvPr>
            <p:ph type="title"/>
          </p:nvPr>
        </p:nvSpPr>
        <p:spPr/>
        <p:txBody>
          <a:bodyPr/>
          <a:lstStyle/>
          <a:p>
            <a:r>
              <a:rPr lang="en-US"/>
              <a:t>Program Structure</a:t>
            </a:r>
            <a:br>
              <a:rPr lang="en-US"/>
            </a:br>
            <a:r>
              <a:rPr lang="en-US" sz="3200"/>
              <a:t>Overview</a:t>
            </a:r>
          </a:p>
        </p:txBody>
      </p:sp>
      <p:sp>
        <p:nvSpPr>
          <p:cNvPr id="860167" name="Rectangle 7"/>
          <p:cNvSpPr>
            <a:spLocks noGrp="1" noChangeArrowheads="1"/>
          </p:cNvSpPr>
          <p:nvPr>
            <p:ph type="body" idx="1"/>
          </p:nvPr>
        </p:nvSpPr>
        <p:spPr/>
        <p:txBody>
          <a:bodyPr/>
          <a:lstStyle/>
          <a:p>
            <a:r>
              <a:rPr lang="en-US"/>
              <a:t>Organizing Types</a:t>
            </a:r>
          </a:p>
          <a:p>
            <a:r>
              <a:rPr lang="en-US"/>
              <a:t>Namespaces</a:t>
            </a:r>
          </a:p>
          <a:p>
            <a:r>
              <a:rPr lang="en-US"/>
              <a:t>References</a:t>
            </a:r>
          </a:p>
          <a:p>
            <a:r>
              <a:rPr lang="en-US"/>
              <a:t>Main Method</a:t>
            </a:r>
          </a:p>
          <a:p>
            <a:r>
              <a:rPr lang="en-US"/>
              <a:t>Syntax</a:t>
            </a:r>
          </a:p>
        </p:txBody>
      </p:sp>
    </p:spTree>
  </p:cSld>
  <p:clrMapOvr>
    <a:masterClrMapping/>
  </p:clrMapOvr>
  <p:transition spd="med">
    <p:strips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45" name="Rectangle 13"/>
          <p:cNvSpPr>
            <a:spLocks noGrp="1" noChangeArrowheads="1"/>
          </p:cNvSpPr>
          <p:nvPr>
            <p:ph type="title"/>
          </p:nvPr>
        </p:nvSpPr>
        <p:spPr/>
        <p:txBody>
          <a:bodyPr/>
          <a:lstStyle/>
          <a:p>
            <a:r>
              <a:rPr lang="en-US"/>
              <a:t>Program Structure</a:t>
            </a:r>
            <a:br>
              <a:rPr lang="en-US"/>
            </a:br>
            <a:r>
              <a:rPr lang="en-US" sz="3200"/>
              <a:t>Organizing Types</a:t>
            </a:r>
          </a:p>
        </p:txBody>
      </p:sp>
      <p:sp>
        <p:nvSpPr>
          <p:cNvPr id="1144846" name="Rectangle 14"/>
          <p:cNvSpPr>
            <a:spLocks noGrp="1" noChangeArrowheads="1"/>
          </p:cNvSpPr>
          <p:nvPr>
            <p:ph type="body" idx="1"/>
          </p:nvPr>
        </p:nvSpPr>
        <p:spPr/>
        <p:txBody>
          <a:bodyPr/>
          <a:lstStyle/>
          <a:p>
            <a:r>
              <a:rPr lang="en-US"/>
              <a:t>Physical organization</a:t>
            </a:r>
          </a:p>
          <a:p>
            <a:pPr lvl="1"/>
            <a:r>
              <a:rPr lang="en-US"/>
              <a:t>Types are defined in files</a:t>
            </a:r>
          </a:p>
          <a:p>
            <a:pPr lvl="1"/>
            <a:r>
              <a:rPr lang="en-US"/>
              <a:t>Files are compiled into </a:t>
            </a:r>
            <a:br>
              <a:rPr lang="en-US"/>
            </a:br>
            <a:r>
              <a:rPr lang="en-US"/>
              <a:t>modules</a:t>
            </a:r>
          </a:p>
          <a:p>
            <a:pPr lvl="1"/>
            <a:r>
              <a:rPr lang="en-US"/>
              <a:t>Modules are grouped </a:t>
            </a:r>
            <a:br>
              <a:rPr lang="en-US"/>
            </a:br>
            <a:r>
              <a:rPr lang="en-US"/>
              <a:t>into assemblies</a:t>
            </a:r>
          </a:p>
        </p:txBody>
      </p:sp>
      <p:grpSp>
        <p:nvGrpSpPr>
          <p:cNvPr id="2" name="Group 16"/>
          <p:cNvGrpSpPr>
            <a:grpSpLocks/>
          </p:cNvGrpSpPr>
          <p:nvPr/>
        </p:nvGrpSpPr>
        <p:grpSpPr bwMode="auto">
          <a:xfrm>
            <a:off x="4800600" y="3276600"/>
            <a:ext cx="3810000" cy="2971800"/>
            <a:chOff x="3024" y="1584"/>
            <a:chExt cx="2400" cy="1872"/>
          </a:xfrm>
        </p:grpSpPr>
        <p:sp>
          <p:nvSpPr>
            <p:cNvPr id="1144839" name="Rectangle 7"/>
            <p:cNvSpPr>
              <a:spLocks noChangeArrowheads="1"/>
            </p:cNvSpPr>
            <p:nvPr/>
          </p:nvSpPr>
          <p:spPr bwMode="auto">
            <a:xfrm>
              <a:off x="3024" y="1584"/>
              <a:ext cx="2400" cy="1872"/>
            </a:xfrm>
            <a:prstGeom prst="rect">
              <a:avLst/>
            </a:prstGeom>
            <a:solidFill>
              <a:schemeClr val="accent2"/>
            </a:solidFill>
            <a:ln w="9525">
              <a:solidFill>
                <a:schemeClr val="tx1"/>
              </a:solidFill>
              <a:miter lim="800000"/>
              <a:headEnd/>
              <a:tailEnd/>
            </a:ln>
            <a:effectLst/>
          </p:spPr>
          <p:txBody>
            <a:bodyPr wrap="none" lIns="91638" tIns="45819" rIns="91638" bIns="45819" anchorCtr="1"/>
            <a:lstStyle/>
            <a:p>
              <a:pPr algn="ctr">
                <a:spcBef>
                  <a:spcPct val="30000"/>
                </a:spcBef>
              </a:pPr>
              <a:r>
                <a:rPr lang="en-US" sz="2800" b="0">
                  <a:solidFill>
                    <a:schemeClr val="bg1"/>
                  </a:solidFill>
                  <a:latin typeface="Arial" charset="0"/>
                </a:rPr>
                <a:t>Assembly</a:t>
              </a:r>
            </a:p>
          </p:txBody>
        </p:sp>
        <p:sp>
          <p:nvSpPr>
            <p:cNvPr id="1144838" name="Rectangle 6"/>
            <p:cNvSpPr>
              <a:spLocks noChangeArrowheads="1"/>
            </p:cNvSpPr>
            <p:nvPr/>
          </p:nvSpPr>
          <p:spPr bwMode="auto">
            <a:xfrm>
              <a:off x="3216" y="1889"/>
              <a:ext cx="2016" cy="1349"/>
            </a:xfrm>
            <a:prstGeom prst="rect">
              <a:avLst/>
            </a:prstGeom>
            <a:solidFill>
              <a:schemeClr val="folHlink"/>
            </a:solidFill>
            <a:ln w="9525">
              <a:solidFill>
                <a:schemeClr val="tx1"/>
              </a:solidFill>
              <a:miter lim="800000"/>
              <a:headEnd/>
              <a:tailEnd/>
            </a:ln>
            <a:effectLst/>
          </p:spPr>
          <p:txBody>
            <a:bodyPr wrap="none" lIns="91638" tIns="45819" rIns="91638" bIns="45819" anchorCtr="1"/>
            <a:lstStyle/>
            <a:p>
              <a:pPr algn="ctr">
                <a:spcBef>
                  <a:spcPct val="30000"/>
                </a:spcBef>
              </a:pPr>
              <a:r>
                <a:rPr lang="en-US" sz="2800" b="0">
                  <a:latin typeface="Arial" charset="0"/>
                </a:rPr>
                <a:t>Module</a:t>
              </a:r>
            </a:p>
          </p:txBody>
        </p:sp>
        <p:sp>
          <p:nvSpPr>
            <p:cNvPr id="1144837" name="Rectangle 5"/>
            <p:cNvSpPr>
              <a:spLocks noChangeArrowheads="1"/>
            </p:cNvSpPr>
            <p:nvPr/>
          </p:nvSpPr>
          <p:spPr bwMode="auto">
            <a:xfrm>
              <a:off x="3456" y="2193"/>
              <a:ext cx="1536" cy="871"/>
            </a:xfrm>
            <a:prstGeom prst="rect">
              <a:avLst/>
            </a:prstGeom>
            <a:solidFill>
              <a:schemeClr val="bg2"/>
            </a:solidFill>
            <a:ln w="9525">
              <a:solidFill>
                <a:schemeClr val="tx1"/>
              </a:solidFill>
              <a:miter lim="800000"/>
              <a:headEnd/>
              <a:tailEnd/>
            </a:ln>
            <a:effectLst/>
          </p:spPr>
          <p:txBody>
            <a:bodyPr wrap="none" lIns="91638" tIns="45819" rIns="91638" bIns="45819" anchorCtr="1"/>
            <a:lstStyle/>
            <a:p>
              <a:pPr algn="ctr">
                <a:spcBef>
                  <a:spcPct val="30000"/>
                </a:spcBef>
              </a:pPr>
              <a:r>
                <a:rPr lang="en-US" sz="2800" b="0">
                  <a:latin typeface="Arial" charset="0"/>
                </a:rPr>
                <a:t>File</a:t>
              </a:r>
            </a:p>
          </p:txBody>
        </p:sp>
        <p:sp>
          <p:nvSpPr>
            <p:cNvPr id="1144836" name="Rectangle 4"/>
            <p:cNvSpPr>
              <a:spLocks noChangeArrowheads="1"/>
            </p:cNvSpPr>
            <p:nvPr/>
          </p:nvSpPr>
          <p:spPr bwMode="auto">
            <a:xfrm>
              <a:off x="3672" y="2498"/>
              <a:ext cx="1104" cy="392"/>
            </a:xfrm>
            <a:prstGeom prst="rect">
              <a:avLst/>
            </a:prstGeom>
            <a:solidFill>
              <a:schemeClr val="bg1"/>
            </a:solidFill>
            <a:ln w="9525">
              <a:solidFill>
                <a:schemeClr val="tx1"/>
              </a:solidFill>
              <a:miter lim="800000"/>
              <a:headEnd/>
              <a:tailEnd/>
            </a:ln>
            <a:effectLst/>
          </p:spPr>
          <p:txBody>
            <a:bodyPr wrap="none" lIns="91638" tIns="45819" rIns="91638" bIns="45819" anchor="ctr"/>
            <a:lstStyle/>
            <a:p>
              <a:pPr algn="ctr">
                <a:spcBef>
                  <a:spcPct val="30000"/>
                </a:spcBef>
              </a:pPr>
              <a:r>
                <a:rPr lang="en-US" sz="2800" b="0">
                  <a:latin typeface="Arial" charset="0"/>
                </a:rPr>
                <a:t>Type</a:t>
              </a:r>
            </a:p>
          </p:txBody>
        </p:sp>
      </p:grpSp>
    </p:spTree>
  </p:cSld>
  <p:clrMapOvr>
    <a:masterClrMapping/>
  </p:clrMapOvr>
  <p:transition spd="med">
    <p:strips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4" name="Rectangle 6"/>
          <p:cNvSpPr>
            <a:spLocks noGrp="1" noChangeArrowheads="1"/>
          </p:cNvSpPr>
          <p:nvPr>
            <p:ph type="title"/>
          </p:nvPr>
        </p:nvSpPr>
        <p:spPr/>
        <p:txBody>
          <a:bodyPr/>
          <a:lstStyle/>
          <a:p>
            <a:r>
              <a:rPr lang="en-US"/>
              <a:t>Program Structure</a:t>
            </a:r>
            <a:br>
              <a:rPr lang="en-US"/>
            </a:br>
            <a:r>
              <a:rPr lang="en-US" sz="3200"/>
              <a:t>Organizing Types</a:t>
            </a:r>
          </a:p>
        </p:txBody>
      </p:sp>
      <p:sp>
        <p:nvSpPr>
          <p:cNvPr id="1143815" name="Rectangle 7"/>
          <p:cNvSpPr>
            <a:spLocks noGrp="1" noChangeArrowheads="1"/>
          </p:cNvSpPr>
          <p:nvPr>
            <p:ph type="body" idx="1"/>
          </p:nvPr>
        </p:nvSpPr>
        <p:spPr/>
        <p:txBody>
          <a:bodyPr/>
          <a:lstStyle/>
          <a:p>
            <a:r>
              <a:rPr lang="en-US"/>
              <a:t>Types are defined in files</a:t>
            </a:r>
          </a:p>
          <a:p>
            <a:pPr lvl="1"/>
            <a:r>
              <a:rPr lang="en-US"/>
              <a:t>A file can contain multiple types</a:t>
            </a:r>
          </a:p>
          <a:p>
            <a:pPr lvl="1"/>
            <a:r>
              <a:rPr lang="en-US"/>
              <a:t>Each type is defined in a single file</a:t>
            </a:r>
          </a:p>
          <a:p>
            <a:r>
              <a:rPr lang="en-US"/>
              <a:t>Files are compiled into modules</a:t>
            </a:r>
          </a:p>
          <a:p>
            <a:pPr lvl="1"/>
            <a:r>
              <a:rPr lang="en-US"/>
              <a:t>Module is a DLL or EXE</a:t>
            </a:r>
          </a:p>
          <a:p>
            <a:pPr lvl="1"/>
            <a:r>
              <a:rPr lang="en-US"/>
              <a:t>A module can contain multiple files</a:t>
            </a:r>
          </a:p>
          <a:p>
            <a:r>
              <a:rPr lang="en-US"/>
              <a:t>Modules are grouped into assemblies</a:t>
            </a:r>
          </a:p>
          <a:p>
            <a:pPr lvl="1"/>
            <a:r>
              <a:rPr lang="en-US"/>
              <a:t>Assembly can contain multiple modules</a:t>
            </a:r>
          </a:p>
          <a:p>
            <a:pPr lvl="1"/>
            <a:r>
              <a:rPr lang="en-US"/>
              <a:t>Assemblies and modules are often 1:1</a:t>
            </a:r>
          </a:p>
        </p:txBody>
      </p:sp>
    </p:spTree>
  </p:cSld>
  <p:clrMapOvr>
    <a:masterClrMapping/>
  </p:clrMapOvr>
  <p:transition spd="med">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62" name="Rectangle 1030"/>
          <p:cNvSpPr>
            <a:spLocks noGrp="1" noChangeArrowheads="1"/>
          </p:cNvSpPr>
          <p:nvPr>
            <p:ph type="title"/>
          </p:nvPr>
        </p:nvSpPr>
        <p:spPr/>
        <p:txBody>
          <a:bodyPr/>
          <a:lstStyle/>
          <a:p>
            <a:r>
              <a:rPr lang="en-US"/>
              <a:t>Program Structure</a:t>
            </a:r>
            <a:br>
              <a:rPr lang="en-US"/>
            </a:br>
            <a:r>
              <a:rPr lang="en-US" sz="3200"/>
              <a:t>Organizing Types</a:t>
            </a:r>
          </a:p>
        </p:txBody>
      </p:sp>
      <p:sp>
        <p:nvSpPr>
          <p:cNvPr id="864263" name="Rectangle 1031"/>
          <p:cNvSpPr>
            <a:spLocks noGrp="1" noChangeArrowheads="1"/>
          </p:cNvSpPr>
          <p:nvPr>
            <p:ph type="body" idx="1"/>
          </p:nvPr>
        </p:nvSpPr>
        <p:spPr/>
        <p:txBody>
          <a:bodyPr/>
          <a:lstStyle/>
          <a:p>
            <a:r>
              <a:rPr lang="en-US"/>
              <a:t>Types are defined in ONE place</a:t>
            </a:r>
          </a:p>
          <a:p>
            <a:pPr lvl="1"/>
            <a:r>
              <a:rPr lang="en-US"/>
              <a:t>“One-stop programming”</a:t>
            </a:r>
          </a:p>
          <a:p>
            <a:pPr lvl="1"/>
            <a:r>
              <a:rPr lang="en-US"/>
              <a:t>No header and source files to synchronize</a:t>
            </a:r>
          </a:p>
          <a:p>
            <a:pPr lvl="1"/>
            <a:r>
              <a:rPr lang="en-US"/>
              <a:t>Code is written “in-line”</a:t>
            </a:r>
          </a:p>
          <a:p>
            <a:pPr lvl="1"/>
            <a:r>
              <a:rPr lang="en-US"/>
              <a:t>Declaration and definition are one and </a:t>
            </a:r>
            <a:br>
              <a:rPr lang="en-US"/>
            </a:br>
            <a:r>
              <a:rPr lang="en-US"/>
              <a:t>the same</a:t>
            </a:r>
          </a:p>
          <a:p>
            <a:pPr lvl="1"/>
            <a:r>
              <a:rPr lang="en-US"/>
              <a:t>A type must be fully defined in one file</a:t>
            </a:r>
          </a:p>
          <a:p>
            <a:pPr lvl="2"/>
            <a:r>
              <a:rPr lang="en-US"/>
              <a:t>Can’t put individual methods in different files</a:t>
            </a:r>
          </a:p>
          <a:p>
            <a:r>
              <a:rPr lang="en-US"/>
              <a:t>No declaration order dependence</a:t>
            </a:r>
          </a:p>
          <a:p>
            <a:pPr lvl="1"/>
            <a:r>
              <a:rPr lang="en-US"/>
              <a:t>No forward references required</a:t>
            </a:r>
          </a:p>
        </p:txBody>
      </p:sp>
    </p:spTree>
  </p:cSld>
  <p:clrMapOvr>
    <a:masterClrMapping/>
  </p:clrMapOvr>
  <p:transition spd="med">
    <p:strips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5" name="Rectangle 7"/>
          <p:cNvSpPr>
            <a:spLocks noGrp="1" noChangeArrowheads="1"/>
          </p:cNvSpPr>
          <p:nvPr>
            <p:ph type="title"/>
          </p:nvPr>
        </p:nvSpPr>
        <p:spPr/>
        <p:txBody>
          <a:bodyPr/>
          <a:lstStyle/>
          <a:p>
            <a:r>
              <a:rPr lang="en-US"/>
              <a:t>Program Structure</a:t>
            </a:r>
            <a:br>
              <a:rPr lang="en-US"/>
            </a:br>
            <a:r>
              <a:rPr lang="en-US" sz="3200"/>
              <a:t>Namespaces</a:t>
            </a:r>
          </a:p>
        </p:txBody>
      </p:sp>
      <p:sp>
        <p:nvSpPr>
          <p:cNvPr id="857096" name="Rectangle 8"/>
          <p:cNvSpPr>
            <a:spLocks noGrp="1" noChangeArrowheads="1"/>
          </p:cNvSpPr>
          <p:nvPr>
            <p:ph type="body" idx="1"/>
          </p:nvPr>
        </p:nvSpPr>
        <p:spPr/>
        <p:txBody>
          <a:bodyPr/>
          <a:lstStyle/>
          <a:p>
            <a:r>
              <a:rPr lang="en-US"/>
              <a:t>Namespaces provide a way to </a:t>
            </a:r>
            <a:br>
              <a:rPr lang="en-US"/>
            </a:br>
            <a:r>
              <a:rPr lang="en-US"/>
              <a:t>uniquely identify a type</a:t>
            </a:r>
          </a:p>
          <a:p>
            <a:r>
              <a:rPr lang="en-US"/>
              <a:t>Provides logical organization of types</a:t>
            </a:r>
          </a:p>
          <a:p>
            <a:r>
              <a:rPr lang="en-US"/>
              <a:t>Namespaces can span assemblies</a:t>
            </a:r>
          </a:p>
          <a:p>
            <a:r>
              <a:rPr lang="en-US"/>
              <a:t>Can nest namespaces</a:t>
            </a:r>
          </a:p>
          <a:p>
            <a:r>
              <a:rPr lang="en-US"/>
              <a:t>There is no relationship between namespaces and file structure (unlike Java)</a:t>
            </a:r>
          </a:p>
          <a:p>
            <a:r>
              <a:rPr lang="en-US"/>
              <a:t>The fully qualified name of a type includes all namespaces</a:t>
            </a:r>
          </a:p>
        </p:txBody>
      </p:sp>
    </p:spTree>
  </p:cSld>
  <p:clrMapOvr>
    <a:masterClrMapping/>
  </p:clrMapOvr>
  <p:transition spd="med">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0F3967C8-AE06-4F7E-BAD0-FF2D76DA03F4}" type="datetime1">
              <a:rPr lang="en-US" smtClean="0"/>
              <a:t>12/6/2023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9</a:t>
            </a:fld>
            <a:endParaRPr lang="en-US"/>
          </a:p>
        </p:txBody>
      </p:sp>
      <p:pic>
        <p:nvPicPr>
          <p:cNvPr id="6" name="Picture 2" descr="Understanding .Net Framework 4.5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089" y="1862122"/>
            <a:ext cx="7041821" cy="400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577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Rectangle 4"/>
          <p:cNvSpPr>
            <a:spLocks noGrp="1" noChangeArrowheads="1"/>
          </p:cNvSpPr>
          <p:nvPr>
            <p:ph type="title"/>
          </p:nvPr>
        </p:nvSpPr>
        <p:spPr/>
        <p:txBody>
          <a:bodyPr/>
          <a:lstStyle/>
          <a:p>
            <a:r>
              <a:rPr lang="en-US"/>
              <a:t>Program Structure</a:t>
            </a:r>
            <a:br>
              <a:rPr lang="en-US"/>
            </a:br>
            <a:r>
              <a:rPr lang="en-US" sz="3200"/>
              <a:t>Namespaces</a:t>
            </a:r>
          </a:p>
        </p:txBody>
      </p:sp>
      <p:sp>
        <p:nvSpPr>
          <p:cNvPr id="862211" name="Text Box 3"/>
          <p:cNvSpPr txBox="1">
            <a:spLocks noChangeArrowheads="1"/>
          </p:cNvSpPr>
          <p:nvPr/>
        </p:nvSpPr>
        <p:spPr bwMode="auto">
          <a:xfrm>
            <a:off x="990600" y="2689225"/>
            <a:ext cx="7162800" cy="2873375"/>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namespace N1 {	   	// N1</a:t>
            </a:r>
          </a:p>
          <a:p>
            <a:pPr>
              <a:lnSpc>
                <a:spcPct val="85000"/>
              </a:lnSpc>
            </a:pPr>
            <a:r>
              <a:rPr lang="en-US"/>
              <a:t>  class C1 {  		// N1.C1</a:t>
            </a:r>
          </a:p>
          <a:p>
            <a:pPr>
              <a:lnSpc>
                <a:spcPct val="85000"/>
              </a:lnSpc>
            </a:pPr>
            <a:r>
              <a:rPr lang="en-US"/>
              <a:t>    class C2 {  		// N1.C1.C2</a:t>
            </a:r>
          </a:p>
          <a:p>
            <a:pPr>
              <a:lnSpc>
                <a:spcPct val="85000"/>
              </a:lnSpc>
            </a:pPr>
            <a:r>
              <a:rPr lang="en-US"/>
              <a:t>    }    </a:t>
            </a:r>
          </a:p>
          <a:p>
            <a:pPr>
              <a:lnSpc>
                <a:spcPct val="85000"/>
              </a:lnSpc>
            </a:pPr>
            <a:r>
              <a:rPr lang="en-US"/>
              <a:t>  }    </a:t>
            </a:r>
          </a:p>
          <a:p>
            <a:pPr>
              <a:lnSpc>
                <a:spcPct val="85000"/>
              </a:lnSpc>
            </a:pPr>
            <a:r>
              <a:rPr lang="en-US"/>
              <a:t>  namespace N2 {   	// N1.N2</a:t>
            </a:r>
          </a:p>
          <a:p>
            <a:pPr>
              <a:lnSpc>
                <a:spcPct val="85000"/>
              </a:lnSpc>
            </a:pPr>
            <a:r>
              <a:rPr lang="en-US"/>
              <a:t>    class C2 {		// N1.N2.C2    </a:t>
            </a:r>
          </a:p>
          <a:p>
            <a:pPr>
              <a:lnSpc>
                <a:spcPct val="85000"/>
              </a:lnSpc>
            </a:pPr>
            <a:r>
              <a:rPr lang="en-US"/>
              <a:t>    }    </a:t>
            </a:r>
          </a:p>
          <a:p>
            <a:pPr>
              <a:lnSpc>
                <a:spcPct val="85000"/>
              </a:lnSpc>
            </a:pPr>
            <a:r>
              <a:rPr lang="en-US"/>
              <a:t>  } </a:t>
            </a:r>
          </a:p>
          <a:p>
            <a:pPr>
              <a:lnSpc>
                <a:spcPct val="85000"/>
              </a:lnSpc>
            </a:pPr>
            <a:r>
              <a:rPr lang="en-US"/>
              <a:t>}</a:t>
            </a:r>
          </a:p>
        </p:txBody>
      </p:sp>
    </p:spTree>
  </p:cSld>
  <p:clrMapOvr>
    <a:masterClrMapping/>
  </p:clrMapOvr>
  <p:transition spd="med">
    <p:strips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4" name="Rectangle 8"/>
          <p:cNvSpPr>
            <a:spLocks noGrp="1" noChangeArrowheads="1"/>
          </p:cNvSpPr>
          <p:nvPr>
            <p:ph type="title"/>
          </p:nvPr>
        </p:nvSpPr>
        <p:spPr/>
        <p:txBody>
          <a:bodyPr/>
          <a:lstStyle/>
          <a:p>
            <a:r>
              <a:rPr lang="en-US"/>
              <a:t>Program Structure</a:t>
            </a:r>
            <a:br>
              <a:rPr lang="en-US"/>
            </a:br>
            <a:r>
              <a:rPr lang="en-US" sz="3200"/>
              <a:t>Namespaces</a:t>
            </a:r>
          </a:p>
        </p:txBody>
      </p:sp>
      <p:sp>
        <p:nvSpPr>
          <p:cNvPr id="859145" name="Rectangle 9"/>
          <p:cNvSpPr>
            <a:spLocks noGrp="1" noChangeArrowheads="1"/>
          </p:cNvSpPr>
          <p:nvPr>
            <p:ph type="body" idx="1"/>
          </p:nvPr>
        </p:nvSpPr>
        <p:spPr/>
        <p:txBody>
          <a:bodyPr/>
          <a:lstStyle/>
          <a:p>
            <a:r>
              <a:rPr lang="en-US"/>
              <a:t>The using statement lets you use types without typing the fully qualified name</a:t>
            </a:r>
          </a:p>
          <a:p>
            <a:r>
              <a:rPr lang="en-US"/>
              <a:t>Can always use a fully qualified name</a:t>
            </a:r>
          </a:p>
        </p:txBody>
      </p:sp>
      <p:sp>
        <p:nvSpPr>
          <p:cNvPr id="859141" name="Text Box 5"/>
          <p:cNvSpPr txBox="1">
            <a:spLocks noChangeArrowheads="1"/>
          </p:cNvSpPr>
          <p:nvPr/>
        </p:nvSpPr>
        <p:spPr bwMode="auto">
          <a:xfrm>
            <a:off x="685800" y="3740150"/>
            <a:ext cx="7848600" cy="2355850"/>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using N1;</a:t>
            </a:r>
          </a:p>
          <a:p>
            <a:pPr>
              <a:lnSpc>
                <a:spcPct val="85000"/>
              </a:lnSpc>
            </a:pPr>
            <a:endParaRPr lang="en-US"/>
          </a:p>
          <a:p>
            <a:pPr>
              <a:lnSpc>
                <a:spcPct val="85000"/>
              </a:lnSpc>
            </a:pPr>
            <a:r>
              <a:rPr lang="en-US"/>
              <a:t>C1 a;			// The N1. is implicit</a:t>
            </a:r>
          </a:p>
          <a:p>
            <a:pPr>
              <a:lnSpc>
                <a:spcPct val="85000"/>
              </a:lnSpc>
            </a:pPr>
            <a:r>
              <a:rPr lang="en-US"/>
              <a:t>N1.C1 b;		// Fully qualified name</a:t>
            </a:r>
          </a:p>
          <a:p>
            <a:pPr>
              <a:lnSpc>
                <a:spcPct val="85000"/>
              </a:lnSpc>
            </a:pPr>
            <a:endParaRPr lang="en-US"/>
          </a:p>
          <a:p>
            <a:pPr>
              <a:lnSpc>
                <a:spcPct val="85000"/>
              </a:lnSpc>
            </a:pPr>
            <a:r>
              <a:rPr lang="en-US"/>
              <a:t>C2 c;			// Error! C2 is undefined</a:t>
            </a:r>
          </a:p>
          <a:p>
            <a:pPr>
              <a:lnSpc>
                <a:spcPct val="85000"/>
              </a:lnSpc>
            </a:pPr>
            <a:r>
              <a:rPr lang="en-US"/>
              <a:t>N1.N2.C2 d;		// One of the C2 classes</a:t>
            </a:r>
          </a:p>
          <a:p>
            <a:pPr>
              <a:lnSpc>
                <a:spcPct val="85000"/>
              </a:lnSpc>
            </a:pPr>
            <a:r>
              <a:rPr lang="en-US"/>
              <a:t>C1.C2 e;		// The other one</a:t>
            </a:r>
          </a:p>
        </p:txBody>
      </p:sp>
    </p:spTree>
  </p:cSld>
  <p:clrMapOvr>
    <a:masterClrMapping/>
  </p:clrMapOvr>
  <p:transition spd="med">
    <p:strips dir="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61" name="Rectangle 9"/>
          <p:cNvSpPr>
            <a:spLocks noGrp="1" noChangeArrowheads="1"/>
          </p:cNvSpPr>
          <p:nvPr>
            <p:ph type="title"/>
          </p:nvPr>
        </p:nvSpPr>
        <p:spPr/>
        <p:txBody>
          <a:bodyPr/>
          <a:lstStyle/>
          <a:p>
            <a:r>
              <a:rPr lang="en-US"/>
              <a:t>Program Structure</a:t>
            </a:r>
            <a:br>
              <a:rPr lang="en-US"/>
            </a:br>
            <a:r>
              <a:rPr lang="en-US" sz="3200"/>
              <a:t>Namespaces</a:t>
            </a:r>
          </a:p>
        </p:txBody>
      </p:sp>
      <p:sp>
        <p:nvSpPr>
          <p:cNvPr id="868362" name="Rectangle 10"/>
          <p:cNvSpPr>
            <a:spLocks noGrp="1" noChangeArrowheads="1"/>
          </p:cNvSpPr>
          <p:nvPr>
            <p:ph type="body" idx="1"/>
          </p:nvPr>
        </p:nvSpPr>
        <p:spPr/>
        <p:txBody>
          <a:bodyPr/>
          <a:lstStyle/>
          <a:p>
            <a:r>
              <a:rPr lang="en-US"/>
              <a:t>The </a:t>
            </a:r>
            <a:r>
              <a:rPr lang="en-US">
                <a:latin typeface="Lucida Console" pitchFamily="49" charset="0"/>
              </a:rPr>
              <a:t>using</a:t>
            </a:r>
            <a:r>
              <a:rPr lang="en-US"/>
              <a:t> statement also lets you create aliases </a:t>
            </a:r>
          </a:p>
          <a:p>
            <a:endParaRPr lang="en-US"/>
          </a:p>
        </p:txBody>
      </p:sp>
      <p:sp>
        <p:nvSpPr>
          <p:cNvPr id="868357" name="Text Box 5"/>
          <p:cNvSpPr txBox="1">
            <a:spLocks noChangeArrowheads="1"/>
          </p:cNvSpPr>
          <p:nvPr/>
        </p:nvSpPr>
        <p:spPr bwMode="auto">
          <a:xfrm>
            <a:off x="990600" y="3144838"/>
            <a:ext cx="7086600" cy="1579562"/>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using C1 = N1.N2.C1;</a:t>
            </a:r>
          </a:p>
          <a:p>
            <a:pPr>
              <a:lnSpc>
                <a:spcPct val="85000"/>
              </a:lnSpc>
            </a:pPr>
            <a:r>
              <a:rPr lang="en-US"/>
              <a:t>using N2 = N1.N2;</a:t>
            </a:r>
          </a:p>
          <a:p>
            <a:pPr>
              <a:lnSpc>
                <a:spcPct val="85000"/>
              </a:lnSpc>
            </a:pPr>
            <a:endParaRPr lang="en-US"/>
          </a:p>
          <a:p>
            <a:pPr>
              <a:lnSpc>
                <a:spcPct val="85000"/>
              </a:lnSpc>
            </a:pPr>
            <a:r>
              <a:rPr lang="en-US"/>
              <a:t>C1 a;			// Refers to N1.N2.C1</a:t>
            </a:r>
          </a:p>
          <a:p>
            <a:pPr>
              <a:lnSpc>
                <a:spcPct val="85000"/>
              </a:lnSpc>
            </a:pPr>
            <a:r>
              <a:rPr lang="en-US"/>
              <a:t>N2.C1 b;		// Refers to N1.N2.C1</a:t>
            </a:r>
          </a:p>
        </p:txBody>
      </p:sp>
    </p:spTree>
  </p:cSld>
  <p:clrMapOvr>
    <a:masterClrMapping/>
  </p:clrMapOvr>
  <p:transition spd="med">
    <p:strips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62" name="Rectangle 6"/>
          <p:cNvSpPr>
            <a:spLocks noGrp="1" noChangeArrowheads="1"/>
          </p:cNvSpPr>
          <p:nvPr>
            <p:ph type="title"/>
          </p:nvPr>
        </p:nvSpPr>
        <p:spPr/>
        <p:txBody>
          <a:bodyPr/>
          <a:lstStyle/>
          <a:p>
            <a:r>
              <a:rPr lang="en-US"/>
              <a:t>Program Structure</a:t>
            </a:r>
            <a:br>
              <a:rPr lang="en-US"/>
            </a:br>
            <a:r>
              <a:rPr lang="en-US" sz="3200"/>
              <a:t>Namespaces</a:t>
            </a:r>
          </a:p>
        </p:txBody>
      </p:sp>
      <p:sp>
        <p:nvSpPr>
          <p:cNvPr id="1145863" name="Rectangle 7"/>
          <p:cNvSpPr>
            <a:spLocks noGrp="1" noChangeArrowheads="1"/>
          </p:cNvSpPr>
          <p:nvPr>
            <p:ph type="body" idx="1"/>
          </p:nvPr>
        </p:nvSpPr>
        <p:spPr/>
        <p:txBody>
          <a:bodyPr/>
          <a:lstStyle/>
          <a:p>
            <a:r>
              <a:rPr lang="en-US"/>
              <a:t>Best practice: Put all of your types in a unique namespace</a:t>
            </a:r>
          </a:p>
          <a:p>
            <a:r>
              <a:rPr lang="en-US"/>
              <a:t>Have a namespace for your company, project, product, etc.</a:t>
            </a:r>
          </a:p>
          <a:p>
            <a:r>
              <a:rPr lang="en-US"/>
              <a:t>Look at how the .NET Framework classes are organized</a:t>
            </a:r>
          </a:p>
          <a:p>
            <a:endParaRPr lang="en-US"/>
          </a:p>
          <a:p>
            <a:pPr lvl="1"/>
            <a:endParaRPr lang="en-US"/>
          </a:p>
        </p:txBody>
      </p:sp>
    </p:spTree>
  </p:cSld>
  <p:clrMapOvr>
    <a:masterClrMapping/>
  </p:clrMapOvr>
  <p:transition spd="med">
    <p:strips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8" name="Rectangle 6"/>
          <p:cNvSpPr>
            <a:spLocks noGrp="1" noChangeArrowheads="1"/>
          </p:cNvSpPr>
          <p:nvPr>
            <p:ph type="title"/>
          </p:nvPr>
        </p:nvSpPr>
        <p:spPr/>
        <p:txBody>
          <a:bodyPr/>
          <a:lstStyle/>
          <a:p>
            <a:r>
              <a:rPr lang="en-US"/>
              <a:t>Program Structure</a:t>
            </a:r>
            <a:br>
              <a:rPr lang="en-US"/>
            </a:br>
            <a:r>
              <a:rPr lang="en-US" sz="3200"/>
              <a:t>References</a:t>
            </a:r>
          </a:p>
        </p:txBody>
      </p:sp>
      <p:sp>
        <p:nvSpPr>
          <p:cNvPr id="1149959" name="Rectangle 7"/>
          <p:cNvSpPr>
            <a:spLocks noGrp="1" noChangeArrowheads="1"/>
          </p:cNvSpPr>
          <p:nvPr>
            <p:ph type="body" idx="1"/>
          </p:nvPr>
        </p:nvSpPr>
        <p:spPr/>
        <p:txBody>
          <a:bodyPr/>
          <a:lstStyle/>
          <a:p>
            <a:r>
              <a:rPr lang="en-US"/>
              <a:t>In Visual Studio you specify references </a:t>
            </a:r>
            <a:br>
              <a:rPr lang="en-US"/>
            </a:br>
            <a:r>
              <a:rPr lang="en-US"/>
              <a:t>for a project</a:t>
            </a:r>
          </a:p>
          <a:p>
            <a:r>
              <a:rPr lang="en-US"/>
              <a:t>Each reference identifies a specific assembly</a:t>
            </a:r>
          </a:p>
          <a:p>
            <a:r>
              <a:rPr lang="en-US"/>
              <a:t>Passed as reference (</a:t>
            </a:r>
            <a:r>
              <a:rPr lang="en-US">
                <a:latin typeface="Lucida Console" pitchFamily="49" charset="0"/>
              </a:rPr>
              <a:t>/r</a:t>
            </a:r>
            <a:r>
              <a:rPr lang="en-US"/>
              <a:t> or </a:t>
            </a:r>
            <a:r>
              <a:rPr lang="en-US">
                <a:latin typeface="Lucida Console" pitchFamily="49" charset="0"/>
              </a:rPr>
              <a:t>/reference</a:t>
            </a:r>
            <a:r>
              <a:rPr lang="en-US"/>
              <a:t>) </a:t>
            </a:r>
            <a:br>
              <a:rPr lang="en-US"/>
            </a:br>
            <a:r>
              <a:rPr lang="en-US"/>
              <a:t>to the C# compiler</a:t>
            </a:r>
          </a:p>
        </p:txBody>
      </p:sp>
      <p:sp>
        <p:nvSpPr>
          <p:cNvPr id="1149960" name="Text Box 8"/>
          <p:cNvSpPr txBox="1">
            <a:spLocks noChangeArrowheads="1"/>
          </p:cNvSpPr>
          <p:nvPr/>
        </p:nvSpPr>
        <p:spPr bwMode="auto">
          <a:xfrm>
            <a:off x="685800" y="4648200"/>
            <a:ext cx="7696200" cy="544513"/>
          </a:xfrm>
          <a:prstGeom prst="rect">
            <a:avLst/>
          </a:prstGeom>
          <a:solidFill>
            <a:schemeClr val="accent1"/>
          </a:solidFill>
          <a:ln w="12700">
            <a:solidFill>
              <a:schemeClr val="tx1"/>
            </a:solidFill>
            <a:miter lim="800000"/>
            <a:headEnd type="none" w="sm" len="sm"/>
            <a:tailEnd type="none" w="sm" len="sm"/>
          </a:ln>
          <a:effectLst/>
        </p:spPr>
        <p:txBody>
          <a:bodyPr lIns="182880" tIns="137160" rIns="182880" bIns="137160">
            <a:spAutoFit/>
          </a:bodyPr>
          <a:lstStyle/>
          <a:p>
            <a:pPr>
              <a:lnSpc>
                <a:spcPct val="85000"/>
              </a:lnSpc>
            </a:pPr>
            <a:r>
              <a:rPr lang="en-US"/>
              <a:t>csc HelloWorld.cs /reference:System.WinForms.dll</a:t>
            </a:r>
          </a:p>
        </p:txBody>
      </p:sp>
    </p:spTree>
  </p:cSld>
  <p:clrMapOvr>
    <a:masterClrMapping/>
  </p:clrMapOvr>
  <p:transition spd="med">
    <p:strips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30" name="Rectangle 6"/>
          <p:cNvSpPr>
            <a:spLocks noGrp="1" noChangeArrowheads="1"/>
          </p:cNvSpPr>
          <p:nvPr>
            <p:ph type="title"/>
          </p:nvPr>
        </p:nvSpPr>
        <p:spPr/>
        <p:txBody>
          <a:bodyPr/>
          <a:lstStyle/>
          <a:p>
            <a:r>
              <a:rPr lang="en-US"/>
              <a:t>Program Structure</a:t>
            </a:r>
            <a:br>
              <a:rPr lang="en-US"/>
            </a:br>
            <a:r>
              <a:rPr lang="en-US" sz="3200"/>
              <a:t>Namespaces vs. References</a:t>
            </a:r>
          </a:p>
        </p:txBody>
      </p:sp>
      <p:sp>
        <p:nvSpPr>
          <p:cNvPr id="845831" name="Rectangle 7"/>
          <p:cNvSpPr>
            <a:spLocks noGrp="1" noChangeArrowheads="1"/>
          </p:cNvSpPr>
          <p:nvPr>
            <p:ph type="body" idx="1"/>
          </p:nvPr>
        </p:nvSpPr>
        <p:spPr/>
        <p:txBody>
          <a:bodyPr/>
          <a:lstStyle/>
          <a:p>
            <a:r>
              <a:rPr lang="en-US"/>
              <a:t>Namespaces provide language-level naming shortcuts</a:t>
            </a:r>
          </a:p>
          <a:p>
            <a:pPr lvl="1"/>
            <a:r>
              <a:rPr lang="en-US"/>
              <a:t>Don’t have to type a long fully qualified name over and over</a:t>
            </a:r>
          </a:p>
          <a:p>
            <a:r>
              <a:rPr lang="en-US"/>
              <a:t>References specify which assembly to use</a:t>
            </a:r>
          </a:p>
        </p:txBody>
      </p:sp>
    </p:spTree>
  </p:cSld>
  <p:clrMapOvr>
    <a:masterClrMapping/>
  </p:clrMapOvr>
  <p:transition spd="med">
    <p:strips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6" name="Rectangle 6"/>
          <p:cNvSpPr>
            <a:spLocks noGrp="1" noChangeArrowheads="1"/>
          </p:cNvSpPr>
          <p:nvPr>
            <p:ph type="title"/>
          </p:nvPr>
        </p:nvSpPr>
        <p:spPr>
          <a:xfrm>
            <a:off x="457200" y="814388"/>
            <a:ext cx="8229600" cy="603250"/>
          </a:xfrm>
        </p:spPr>
        <p:txBody>
          <a:bodyPr/>
          <a:lstStyle/>
          <a:p>
            <a:r>
              <a:rPr lang="en-US" b="1" dirty="0"/>
              <a:t>Program </a:t>
            </a:r>
            <a:r>
              <a:rPr lang="en-US" b="1" dirty="0" smtClean="0"/>
              <a:t>Structure </a:t>
            </a:r>
            <a:r>
              <a:rPr lang="en-US" sz="3200" b="1" dirty="0" smtClean="0"/>
              <a:t>Main </a:t>
            </a:r>
            <a:r>
              <a:rPr lang="en-US" sz="3200" b="1" dirty="0"/>
              <a:t>Method</a:t>
            </a:r>
          </a:p>
        </p:txBody>
      </p:sp>
      <p:sp>
        <p:nvSpPr>
          <p:cNvPr id="855047" name="Rectangle 7"/>
          <p:cNvSpPr>
            <a:spLocks noGrp="1" noChangeArrowheads="1"/>
          </p:cNvSpPr>
          <p:nvPr>
            <p:ph type="body" idx="1"/>
          </p:nvPr>
        </p:nvSpPr>
        <p:spPr/>
        <p:txBody>
          <a:bodyPr/>
          <a:lstStyle/>
          <a:p>
            <a:r>
              <a:rPr lang="en-US"/>
              <a:t>Execution begins at the static </a:t>
            </a:r>
            <a:r>
              <a:rPr lang="en-US">
                <a:latin typeface="Lucida Console" pitchFamily="49" charset="0"/>
              </a:rPr>
              <a:t>Main()</a:t>
            </a:r>
            <a:r>
              <a:rPr lang="en-US"/>
              <a:t> method</a:t>
            </a:r>
          </a:p>
          <a:p>
            <a:r>
              <a:rPr lang="en-US"/>
              <a:t>Can have only one method with one of </a:t>
            </a:r>
            <a:br>
              <a:rPr lang="en-US"/>
            </a:br>
            <a:r>
              <a:rPr lang="en-US"/>
              <a:t>the following signatures in an assembly</a:t>
            </a:r>
          </a:p>
          <a:p>
            <a:pPr lvl="1"/>
            <a:r>
              <a:rPr lang="en-US">
                <a:latin typeface="Lucida Console" pitchFamily="49" charset="0"/>
              </a:rPr>
              <a:t>static void Main()</a:t>
            </a:r>
          </a:p>
          <a:p>
            <a:pPr lvl="1"/>
            <a:r>
              <a:rPr lang="en-US">
                <a:latin typeface="Lucida Console" pitchFamily="49" charset="0"/>
              </a:rPr>
              <a:t>static int Main()</a:t>
            </a:r>
          </a:p>
          <a:p>
            <a:pPr lvl="1"/>
            <a:r>
              <a:rPr lang="en-US">
                <a:latin typeface="Lucida Console" pitchFamily="49" charset="0"/>
              </a:rPr>
              <a:t>static void Main(string[] args)</a:t>
            </a:r>
          </a:p>
          <a:p>
            <a:pPr lvl="1"/>
            <a:r>
              <a:rPr lang="en-US">
                <a:latin typeface="Lucida Console" pitchFamily="49" charset="0"/>
              </a:rPr>
              <a:t>static int Main(string[] args)</a:t>
            </a:r>
          </a:p>
        </p:txBody>
      </p:sp>
    </p:spTree>
  </p:cSld>
  <p:clrMapOvr>
    <a:masterClrMapping/>
  </p:clrMapOvr>
  <p:transition spd="med">
    <p:strips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6" name="Rectangle 1030"/>
          <p:cNvSpPr>
            <a:spLocks noGrp="1" noChangeArrowheads="1"/>
          </p:cNvSpPr>
          <p:nvPr>
            <p:ph type="title"/>
          </p:nvPr>
        </p:nvSpPr>
        <p:spPr/>
        <p:txBody>
          <a:bodyPr/>
          <a:lstStyle/>
          <a:p>
            <a:r>
              <a:rPr lang="en-US"/>
              <a:t>Program Structure</a:t>
            </a:r>
            <a:br>
              <a:rPr lang="en-US"/>
            </a:br>
            <a:r>
              <a:rPr lang="en-US" sz="3200"/>
              <a:t>Syntax</a:t>
            </a:r>
          </a:p>
        </p:txBody>
      </p:sp>
      <p:sp>
        <p:nvSpPr>
          <p:cNvPr id="1146887" name="Rectangle 1031"/>
          <p:cNvSpPr>
            <a:spLocks noGrp="1" noChangeArrowheads="1"/>
          </p:cNvSpPr>
          <p:nvPr>
            <p:ph type="body" idx="1"/>
          </p:nvPr>
        </p:nvSpPr>
        <p:spPr/>
        <p:txBody>
          <a:bodyPr/>
          <a:lstStyle/>
          <a:p>
            <a:r>
              <a:rPr lang="en-US"/>
              <a:t>Identifiers</a:t>
            </a:r>
          </a:p>
          <a:p>
            <a:pPr lvl="1"/>
            <a:r>
              <a:rPr lang="en-US"/>
              <a:t>Names for types, methods, fields, etc.</a:t>
            </a:r>
          </a:p>
          <a:p>
            <a:pPr lvl="1"/>
            <a:r>
              <a:rPr lang="en-US"/>
              <a:t>Must be whole word – no white space</a:t>
            </a:r>
          </a:p>
          <a:p>
            <a:pPr lvl="1"/>
            <a:r>
              <a:rPr lang="en-US"/>
              <a:t>Unicode characters</a:t>
            </a:r>
          </a:p>
          <a:p>
            <a:pPr lvl="1"/>
            <a:r>
              <a:rPr lang="en-US"/>
              <a:t>Begins with letter or underscore</a:t>
            </a:r>
          </a:p>
          <a:p>
            <a:pPr lvl="1"/>
            <a:r>
              <a:rPr lang="en-US"/>
              <a:t>Case sensitive</a:t>
            </a:r>
          </a:p>
          <a:p>
            <a:pPr lvl="1"/>
            <a:r>
              <a:rPr lang="en-US"/>
              <a:t>Must not clash with keyword</a:t>
            </a:r>
          </a:p>
          <a:p>
            <a:pPr lvl="2"/>
            <a:r>
              <a:rPr lang="en-US"/>
              <a:t>Unless prefixed with @</a:t>
            </a:r>
          </a:p>
        </p:txBody>
      </p:sp>
    </p:spTree>
  </p:cSld>
  <p:clrMapOvr>
    <a:masterClrMapping/>
  </p:clrMapOvr>
  <p:transition spd="med">
    <p:strips dir="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4" name="Rectangle 1030"/>
          <p:cNvSpPr>
            <a:spLocks noGrp="1" noChangeArrowheads="1"/>
          </p:cNvSpPr>
          <p:nvPr>
            <p:ph type="title"/>
          </p:nvPr>
        </p:nvSpPr>
        <p:spPr/>
        <p:txBody>
          <a:bodyPr/>
          <a:lstStyle/>
          <a:p>
            <a:r>
              <a:rPr lang="en-US"/>
              <a:t>Agenda</a:t>
            </a:r>
          </a:p>
        </p:txBody>
      </p:sp>
      <p:sp>
        <p:nvSpPr>
          <p:cNvPr id="1164295" name="Rectangle 1031"/>
          <p:cNvSpPr>
            <a:spLocks noGrp="1" noChangeArrowheads="1"/>
          </p:cNvSpPr>
          <p:nvPr>
            <p:ph type="body" idx="1"/>
          </p:nvPr>
        </p:nvSpPr>
        <p:spPr/>
        <p:txBody>
          <a:bodyPr/>
          <a:lstStyle/>
          <a:p>
            <a:r>
              <a:rPr lang="en-US"/>
              <a:t>Hello World</a:t>
            </a:r>
          </a:p>
          <a:p>
            <a:r>
              <a:rPr lang="en-US"/>
              <a:t>Design Goals of C#</a:t>
            </a:r>
          </a:p>
          <a:p>
            <a:r>
              <a:rPr lang="en-US"/>
              <a:t>Types</a:t>
            </a:r>
          </a:p>
          <a:p>
            <a:r>
              <a:rPr lang="en-US"/>
              <a:t>Program Structure</a:t>
            </a:r>
          </a:p>
          <a:p>
            <a:pPr>
              <a:buClr>
                <a:schemeClr val="folHlink"/>
              </a:buClr>
            </a:pPr>
            <a:r>
              <a:rPr lang="en-US" b="1">
                <a:solidFill>
                  <a:schemeClr val="folHlink"/>
                </a:solidFill>
              </a:rPr>
              <a:t>Statements</a:t>
            </a:r>
          </a:p>
          <a:p>
            <a:r>
              <a:rPr lang="en-US"/>
              <a:t>Operators</a:t>
            </a:r>
          </a:p>
          <a:p>
            <a:r>
              <a:rPr lang="en-US"/>
              <a:t>Using Visual Studio.NET</a:t>
            </a:r>
          </a:p>
          <a:p>
            <a:r>
              <a:rPr lang="en-US"/>
              <a:t>Using the .NET Framework SDK </a:t>
            </a:r>
          </a:p>
        </p:txBody>
      </p:sp>
    </p:spTree>
  </p:cSld>
  <p:clrMapOvr>
    <a:masterClrMapping/>
  </p:clrMapOvr>
  <p:transition spd="med">
    <p:strips dir="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7" name="Rectangle 7"/>
          <p:cNvSpPr>
            <a:spLocks noGrp="1" noChangeArrowheads="1"/>
          </p:cNvSpPr>
          <p:nvPr>
            <p:ph type="title"/>
          </p:nvPr>
        </p:nvSpPr>
        <p:spPr>
          <a:xfrm>
            <a:off x="457200" y="785812"/>
            <a:ext cx="8229600" cy="631825"/>
          </a:xfrm>
        </p:spPr>
        <p:txBody>
          <a:bodyPr/>
          <a:lstStyle/>
          <a:p>
            <a:r>
              <a:rPr lang="en-US" b="1" dirty="0" smtClean="0"/>
              <a:t>Statements </a:t>
            </a:r>
            <a:r>
              <a:rPr lang="en-US" sz="3200" b="1" dirty="0" smtClean="0"/>
              <a:t>Overview</a:t>
            </a:r>
            <a:endParaRPr lang="en-US" sz="3200" b="1" dirty="0"/>
          </a:p>
        </p:txBody>
      </p:sp>
      <p:sp>
        <p:nvSpPr>
          <p:cNvPr id="1090568" name="Rectangle 8"/>
          <p:cNvSpPr>
            <a:spLocks noGrp="1" noChangeArrowheads="1"/>
          </p:cNvSpPr>
          <p:nvPr>
            <p:ph type="body" idx="1"/>
          </p:nvPr>
        </p:nvSpPr>
        <p:spPr/>
        <p:txBody>
          <a:bodyPr/>
          <a:lstStyle/>
          <a:p>
            <a:pPr>
              <a:lnSpc>
                <a:spcPct val="90000"/>
              </a:lnSpc>
            </a:pPr>
            <a:r>
              <a:rPr lang="en-US" dirty="0"/>
              <a:t>High C++ fidelity</a:t>
            </a:r>
          </a:p>
          <a:p>
            <a:pPr>
              <a:lnSpc>
                <a:spcPct val="90000"/>
              </a:lnSpc>
            </a:pPr>
            <a:r>
              <a:rPr lang="en-US" dirty="0">
                <a:latin typeface="Lucida Console" pitchFamily="49" charset="0"/>
              </a:rPr>
              <a:t>if</a:t>
            </a:r>
            <a:r>
              <a:rPr lang="en-US" dirty="0"/>
              <a:t>, </a:t>
            </a:r>
            <a:r>
              <a:rPr lang="en-US" dirty="0">
                <a:latin typeface="Lucida Console" pitchFamily="49" charset="0"/>
              </a:rPr>
              <a:t>while</a:t>
            </a:r>
            <a:r>
              <a:rPr lang="en-US" dirty="0"/>
              <a:t>, </a:t>
            </a:r>
            <a:r>
              <a:rPr lang="en-US" dirty="0">
                <a:latin typeface="Lucida Console" pitchFamily="49" charset="0"/>
              </a:rPr>
              <a:t>do</a:t>
            </a:r>
            <a:r>
              <a:rPr lang="en-US" dirty="0"/>
              <a:t> require </a:t>
            </a:r>
            <a:r>
              <a:rPr lang="en-US" dirty="0">
                <a:latin typeface="Lucida Console" pitchFamily="49" charset="0"/>
              </a:rPr>
              <a:t>bool</a:t>
            </a:r>
            <a:r>
              <a:rPr lang="en-US" dirty="0"/>
              <a:t> condition</a:t>
            </a:r>
          </a:p>
          <a:p>
            <a:pPr>
              <a:lnSpc>
                <a:spcPct val="90000"/>
              </a:lnSpc>
            </a:pPr>
            <a:r>
              <a:rPr lang="en-US" dirty="0" err="1">
                <a:latin typeface="Lucida Console" pitchFamily="49" charset="0"/>
              </a:rPr>
              <a:t>goto</a:t>
            </a:r>
            <a:r>
              <a:rPr lang="en-US" dirty="0"/>
              <a:t> can’t jump into blocks</a:t>
            </a:r>
          </a:p>
          <a:p>
            <a:pPr>
              <a:lnSpc>
                <a:spcPct val="90000"/>
              </a:lnSpc>
            </a:pPr>
            <a:r>
              <a:rPr lang="en-US" dirty="0">
                <a:latin typeface="Lucida Console" pitchFamily="49" charset="0"/>
              </a:rPr>
              <a:t>switch</a:t>
            </a:r>
            <a:r>
              <a:rPr lang="en-US" dirty="0"/>
              <a:t> statement</a:t>
            </a:r>
          </a:p>
          <a:p>
            <a:pPr lvl="1">
              <a:lnSpc>
                <a:spcPct val="90000"/>
              </a:lnSpc>
            </a:pPr>
            <a:r>
              <a:rPr lang="en-US" dirty="0"/>
              <a:t>No fall-through</a:t>
            </a:r>
          </a:p>
          <a:p>
            <a:pPr>
              <a:lnSpc>
                <a:spcPct val="90000"/>
              </a:lnSpc>
            </a:pPr>
            <a:r>
              <a:rPr lang="en-US" dirty="0" err="1">
                <a:latin typeface="Lucida Console" pitchFamily="49" charset="0"/>
              </a:rPr>
              <a:t>foreach</a:t>
            </a:r>
            <a:r>
              <a:rPr lang="en-US" dirty="0"/>
              <a:t> statement</a:t>
            </a:r>
          </a:p>
          <a:p>
            <a:pPr>
              <a:lnSpc>
                <a:spcPct val="90000"/>
              </a:lnSpc>
            </a:pPr>
            <a:r>
              <a:rPr lang="en-US" dirty="0">
                <a:latin typeface="Lucida Console" pitchFamily="49" charset="0"/>
              </a:rPr>
              <a:t>checked</a:t>
            </a:r>
            <a:r>
              <a:rPr lang="en-US" dirty="0"/>
              <a:t> and </a:t>
            </a:r>
            <a:r>
              <a:rPr lang="en-US" dirty="0">
                <a:latin typeface="Lucida Console" pitchFamily="49" charset="0"/>
              </a:rPr>
              <a:t>unchecked</a:t>
            </a:r>
            <a:r>
              <a:rPr lang="en-US" dirty="0"/>
              <a:t> statements</a:t>
            </a:r>
          </a:p>
          <a:p>
            <a:pPr>
              <a:lnSpc>
                <a:spcPct val="90000"/>
              </a:lnSpc>
            </a:pPr>
            <a:r>
              <a:rPr lang="en-US" dirty="0"/>
              <a:t>Expression </a:t>
            </a:r>
            <a:br>
              <a:rPr lang="en-US" dirty="0"/>
            </a:br>
            <a:r>
              <a:rPr lang="en-US" dirty="0"/>
              <a:t>statements </a:t>
            </a:r>
            <a:br>
              <a:rPr lang="en-US" dirty="0"/>
            </a:br>
            <a:r>
              <a:rPr lang="en-US" dirty="0"/>
              <a:t>must do work</a:t>
            </a:r>
          </a:p>
        </p:txBody>
      </p:sp>
      <p:sp>
        <p:nvSpPr>
          <p:cNvPr id="1090564" name="Text Box 4"/>
          <p:cNvSpPr txBox="1">
            <a:spLocks noChangeArrowheads="1"/>
          </p:cNvSpPr>
          <p:nvPr/>
        </p:nvSpPr>
        <p:spPr bwMode="auto">
          <a:xfrm>
            <a:off x="5181600" y="5233988"/>
            <a:ext cx="3549650" cy="1049337"/>
          </a:xfrm>
          <a:prstGeom prst="rect">
            <a:avLst/>
          </a:prstGeom>
          <a:solidFill>
            <a:schemeClr val="accent1"/>
          </a:solidFill>
          <a:ln w="12700">
            <a:solidFill>
              <a:schemeClr val="tx1"/>
            </a:solidFill>
            <a:miter lim="800000"/>
            <a:headEnd/>
            <a:tailEnd/>
          </a:ln>
          <a:effectLst/>
        </p:spPr>
        <p:txBody>
          <a:bodyPr wrap="none">
            <a:spAutoFit/>
          </a:bodyPr>
          <a:lstStyle/>
          <a:p>
            <a:pPr>
              <a:lnSpc>
                <a:spcPct val="90000"/>
              </a:lnSpc>
              <a:spcBef>
                <a:spcPct val="20000"/>
              </a:spcBef>
            </a:pPr>
            <a:r>
              <a:rPr lang="en-US"/>
              <a:t>void Foo() {</a:t>
            </a:r>
          </a:p>
          <a:p>
            <a:pPr>
              <a:lnSpc>
                <a:spcPct val="90000"/>
              </a:lnSpc>
              <a:spcBef>
                <a:spcPct val="20000"/>
              </a:spcBef>
            </a:pPr>
            <a:r>
              <a:rPr lang="en-US"/>
              <a:t>   i == 1;    // error</a:t>
            </a:r>
          </a:p>
          <a:p>
            <a:pPr>
              <a:lnSpc>
                <a:spcPct val="90000"/>
              </a:lnSpc>
              <a:spcBef>
                <a:spcPct val="20000"/>
              </a:spcBef>
            </a:pPr>
            <a:r>
              <a:rPr lang="en-US"/>
              <a:t>}</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8240</TotalTime>
  <Words>7666</Words>
  <Application>Microsoft Office PowerPoint</Application>
  <PresentationFormat>On-screen Show (4:3)</PresentationFormat>
  <Paragraphs>1579</Paragraphs>
  <Slides>143</Slides>
  <Notes>55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143</vt:i4>
      </vt:variant>
    </vt:vector>
  </HeadingPairs>
  <TitlesOfParts>
    <vt:vector size="154" baseType="lpstr">
      <vt:lpstr>Arial</vt:lpstr>
      <vt:lpstr>Calibri</vt:lpstr>
      <vt:lpstr>Calibri Light</vt:lpstr>
      <vt:lpstr>Courier New</vt:lpstr>
      <vt:lpstr>Lucida Console</vt:lpstr>
      <vt:lpstr>Lucida Sans</vt:lpstr>
      <vt:lpstr>Symbol</vt:lpstr>
      <vt:lpstr>Times New Roman</vt:lpstr>
      <vt:lpstr>Wingdings</vt:lpstr>
      <vt:lpstr>1_Office Theme</vt:lpstr>
      <vt:lpstr>MS Org Chart</vt:lpstr>
      <vt:lpstr>Department of MCA </vt:lpstr>
      <vt:lpstr>Advanced Programming  -22MCA303</vt:lpstr>
      <vt:lpstr>  What is .NET  ?</vt:lpstr>
      <vt:lpstr>Introduction </vt:lpstr>
      <vt:lpstr>.NET Framework Objectives</vt:lpstr>
      <vt:lpstr> Benefits of .NET Framework</vt:lpstr>
      <vt:lpstr>. NET Framework</vt:lpstr>
      <vt:lpstr>. NET Framework architecture </vt:lpstr>
      <vt:lpstr>PowerPoint Presentation</vt:lpstr>
      <vt:lpstr>PowerPoint Presentation</vt:lpstr>
      <vt:lpstr>CTS</vt:lpstr>
      <vt:lpstr>Common Language Specification</vt:lpstr>
      <vt:lpstr>Other components of framework </vt:lpstr>
      <vt:lpstr>Execution in CLR</vt:lpstr>
      <vt:lpstr>Windows Workflow Foundation  (WWF)</vt:lpstr>
      <vt:lpstr>Windows Presentation Foundation  (WPF)</vt:lpstr>
      <vt:lpstr>Windows Communication Foundation (WCF)</vt:lpstr>
      <vt:lpstr>Exploring the features of Net Framework</vt:lpstr>
      <vt:lpstr> Introduction to C# (C Sharp)</vt:lpstr>
      <vt:lpstr> C# Features</vt:lpstr>
      <vt:lpstr>Sample Hello world program </vt:lpstr>
      <vt:lpstr>Basics of C#</vt:lpstr>
      <vt:lpstr>Creating console application </vt:lpstr>
      <vt:lpstr>Most commonly used namespace </vt:lpstr>
      <vt:lpstr>PowerPoint Presentation</vt:lpstr>
      <vt:lpstr>PowerPoint Presentation</vt:lpstr>
      <vt:lpstr>Introduction to C#</vt:lpstr>
      <vt:lpstr> Prerequisites</vt:lpstr>
      <vt:lpstr>Learning Objectives</vt:lpstr>
      <vt:lpstr>Hello World</vt:lpstr>
      <vt:lpstr>Agenda</vt:lpstr>
      <vt:lpstr>Design Goals of C# The Big Ideas</vt:lpstr>
      <vt:lpstr>Design Goals of C#  Component-Orientation</vt:lpstr>
      <vt:lpstr>Design Goals of C#  Component-Orientation</vt:lpstr>
      <vt:lpstr>Design Goals of C#  Everything is an Object</vt:lpstr>
      <vt:lpstr>Design Goals of C#  Robust and Durable Software</vt:lpstr>
      <vt:lpstr>Design Goals of C#  Preserving Your Investment</vt:lpstr>
      <vt:lpstr>Agenda</vt:lpstr>
      <vt:lpstr>Types Overview</vt:lpstr>
      <vt:lpstr>Types Overview</vt:lpstr>
      <vt:lpstr>Types Overview</vt:lpstr>
      <vt:lpstr>Types Unified Type System</vt:lpstr>
      <vt:lpstr>Types Unified Type System</vt:lpstr>
      <vt:lpstr>Types Unified Type System</vt:lpstr>
      <vt:lpstr>Types  Unified Type System</vt:lpstr>
      <vt:lpstr>Types Conversions</vt:lpstr>
      <vt:lpstr>Types Conversions</vt:lpstr>
      <vt:lpstr>Object </vt:lpstr>
      <vt:lpstr>Types Unified Type System</vt:lpstr>
      <vt:lpstr>Hint </vt:lpstr>
      <vt:lpstr>Boxing and Unboxing </vt:lpstr>
      <vt:lpstr>Boxing and unboxing</vt:lpstr>
      <vt:lpstr>PowerPoint Presentation</vt:lpstr>
      <vt:lpstr>Types Unified Type System</vt:lpstr>
      <vt:lpstr>Types Predefined Types</vt:lpstr>
      <vt:lpstr>Predefined Types Value Types</vt:lpstr>
      <vt:lpstr>Predefined Types Integral Types</vt:lpstr>
      <vt:lpstr>Predefined Types Floating Point Types</vt:lpstr>
      <vt:lpstr>Predefined Types decimal</vt:lpstr>
      <vt:lpstr>Predefined Types decimal</vt:lpstr>
      <vt:lpstr>Predefined Types Integral Literals</vt:lpstr>
      <vt:lpstr>Predefined Types Real Literals</vt:lpstr>
      <vt:lpstr>Predefined Types bool</vt:lpstr>
      <vt:lpstr>Predefined Types char</vt:lpstr>
      <vt:lpstr>Predefined Types char</vt:lpstr>
      <vt:lpstr>Predefined Types Reference Types</vt:lpstr>
      <vt:lpstr>Predefined Types object</vt:lpstr>
      <vt:lpstr>Predefined Types object Public Methods</vt:lpstr>
      <vt:lpstr>Predefined Types string</vt:lpstr>
      <vt:lpstr>Predefined Types string</vt:lpstr>
      <vt:lpstr>Types  User-defined Types</vt:lpstr>
      <vt:lpstr>Types  Enums</vt:lpstr>
      <vt:lpstr>Types  Enums</vt:lpstr>
      <vt:lpstr>Types  Enums</vt:lpstr>
      <vt:lpstr>Types  Arrays</vt:lpstr>
      <vt:lpstr>Types  Arrays</vt:lpstr>
      <vt:lpstr>Types  Arrays</vt:lpstr>
      <vt:lpstr>Types   Interfaces</vt:lpstr>
      <vt:lpstr>Types   Classes</vt:lpstr>
      <vt:lpstr>Types   Classes</vt:lpstr>
      <vt:lpstr>Types   Structs</vt:lpstr>
      <vt:lpstr>Types   Classes and Structs</vt:lpstr>
      <vt:lpstr>Types   Delegates</vt:lpstr>
      <vt:lpstr>Agenda</vt:lpstr>
      <vt:lpstr>Program Structure Overview</vt:lpstr>
      <vt:lpstr>Program Structure Organizing Types</vt:lpstr>
      <vt:lpstr>Program Structure Organizing Types</vt:lpstr>
      <vt:lpstr>Program Structure Organizing Types</vt:lpstr>
      <vt:lpstr>Program Structure Namespaces</vt:lpstr>
      <vt:lpstr>Program Structure Namespaces</vt:lpstr>
      <vt:lpstr>Program Structure Namespaces</vt:lpstr>
      <vt:lpstr>Program Structure Namespaces</vt:lpstr>
      <vt:lpstr>Program Structure Namespaces</vt:lpstr>
      <vt:lpstr>Program Structure References</vt:lpstr>
      <vt:lpstr>Program Structure Namespaces vs. References</vt:lpstr>
      <vt:lpstr>Program Structure Main Method</vt:lpstr>
      <vt:lpstr>Program Structure Syntax</vt:lpstr>
      <vt:lpstr>Agenda</vt:lpstr>
      <vt:lpstr>Statements Overview</vt:lpstr>
      <vt:lpstr>Statements Overview</vt:lpstr>
      <vt:lpstr>Statements Syntax</vt:lpstr>
      <vt:lpstr>Statements Syntax</vt:lpstr>
      <vt:lpstr>Statements Statement Lists &amp; Block Statements</vt:lpstr>
      <vt:lpstr>Statements Variables and Constants</vt:lpstr>
      <vt:lpstr>Statements Variables and Constants</vt:lpstr>
      <vt:lpstr>Statements Variables and Constants</vt:lpstr>
      <vt:lpstr>Statements Variables</vt:lpstr>
      <vt:lpstr>Statements Labeled Statements &amp; goto</vt:lpstr>
      <vt:lpstr>Expression Statements</vt:lpstr>
      <vt:lpstr>Statements if Statement</vt:lpstr>
      <vt:lpstr>Statements switch Statement</vt:lpstr>
      <vt:lpstr>Statements switch Statement</vt:lpstr>
      <vt:lpstr>Statements while Statement</vt:lpstr>
      <vt:lpstr>Statements for Statement</vt:lpstr>
      <vt:lpstr>Statements  foreach Statement</vt:lpstr>
      <vt:lpstr>Statements  foreach Statement</vt:lpstr>
      <vt:lpstr>Statements Jump Statements</vt:lpstr>
      <vt:lpstr>Statements Exception Handling</vt:lpstr>
      <vt:lpstr>Statements Exception Handling</vt:lpstr>
      <vt:lpstr>Statements Exception Handling</vt:lpstr>
      <vt:lpstr>Statements Exception Handling</vt:lpstr>
      <vt:lpstr>Statements Synchronization</vt:lpstr>
      <vt:lpstr>Statements Synchronization</vt:lpstr>
      <vt:lpstr>Statements using Statement</vt:lpstr>
      <vt:lpstr>Statements using Statement</vt:lpstr>
      <vt:lpstr>Statements using Statement</vt:lpstr>
      <vt:lpstr>Statements checked and unchecked Statements</vt:lpstr>
      <vt:lpstr>Statements Basic Input/Output Statements</vt:lpstr>
      <vt:lpstr>Agenda</vt:lpstr>
      <vt:lpstr>Operators Overview</vt:lpstr>
      <vt:lpstr>Operators Precedence</vt:lpstr>
      <vt:lpstr>Operators Precedence</vt:lpstr>
      <vt:lpstr>Operators Precedence</vt:lpstr>
      <vt:lpstr>Operators Precedence</vt:lpstr>
      <vt:lpstr>Operators Precedence</vt:lpstr>
      <vt:lpstr>Operators Associativity</vt:lpstr>
      <vt:lpstr>Agenda</vt:lpstr>
      <vt:lpstr>Using Visual Studio.NET</vt:lpstr>
      <vt:lpstr>Using Visual Studio.NET</vt:lpstr>
      <vt:lpstr>Using Visual Studio.NET</vt:lpstr>
      <vt:lpstr>Agenda</vt:lpstr>
      <vt:lpstr>Using .NET Framework SDK</vt:lpstr>
      <vt:lpstr>More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Sai</cp:lastModifiedBy>
  <cp:revision>92</cp:revision>
  <dcterms:created xsi:type="dcterms:W3CDTF">2019-02-22T15:27:18Z</dcterms:created>
  <dcterms:modified xsi:type="dcterms:W3CDTF">2023-12-06T16:26:50Z</dcterms:modified>
</cp:coreProperties>
</file>