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83" r:id="rId3"/>
    <p:sldId id="284" r:id="rId4"/>
    <p:sldId id="260" r:id="rId5"/>
    <p:sldId id="261" r:id="rId6"/>
    <p:sldId id="285" r:id="rId7"/>
    <p:sldId id="286" r:id="rId8"/>
    <p:sldId id="289" r:id="rId9"/>
    <p:sldId id="290" r:id="rId10"/>
    <p:sldId id="287" r:id="rId11"/>
    <p:sldId id="288" r:id="rId12"/>
    <p:sldId id="266" r:id="rId13"/>
    <p:sldId id="267" r:id="rId14"/>
    <p:sldId id="268" r:id="rId15"/>
    <p:sldId id="292" r:id="rId16"/>
    <p:sldId id="293" r:id="rId17"/>
    <p:sldId id="294" r:id="rId18"/>
    <p:sldId id="269" r:id="rId19"/>
    <p:sldId id="270" r:id="rId20"/>
    <p:sldId id="271" r:id="rId21"/>
    <p:sldId id="272" r:id="rId22"/>
    <p:sldId id="291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1T04:39:58.5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12600 4956 0,'25'0'172,"25"0"-156,0 0 0,25 0-16,-26 0 15,1 0-15,50 0 16,-50 0-16,-1 0 15,-24 0 1,25 0-16,-25 0 16,25 0-1,0 0 1,-1 0-16,-24 0 16,50 0-16,-25 0 15,-25 0-15,0 0 16,24 0-16,-24 0 15,25 25-15,50-25 16,-26 0-16,76 0 16,24 25-16,25 0 15,-24 24-15,74-24 16,-25 25-16,25-25 16,-50 25-16,0-25 15,-24-25-15,-1 25 16,-50 0-16,1-25 15,-50 0-15,-26 0 16,101 0-16,-75 0 16,-1 0-16,1 0 15,25 0-15,-1 24 16,-74-24-16,50 25 16,0-25-16,24 0 15,-24 25-15,24-25 16,26 0-16,-25 0 15,-1 0 1,26 0-16,-1 0 16,-24 0-16,-1 0 15,-24 0-15,0 0 16,-50 0-16,49 0 16,1 0-16,25 0 15,-26 0-15,1 0 16,50 0-16,-76-50 15,26 50-15,-25 0 16,-50-24 0,25 24-16,-25-25 156,-75-25-140,-99-50-1,-100 50-15,25 1 16,0 24-16,-25-25 15,75 0-15,24 25 16,-24 0-16,50 0 16,49 25-16,-24-24 15,74 24-15,0 0 16,-25-25-16,1 25 16,24 0-16,0 0 15,-25 0-15,1 0 16,24 0-16,0 0 15,25 0 1,-25 0-16,25 0 16,1 0-16,-1 0 15,-25-25-15,-50 25 16,26 0-16,-1-25 16,0 25-16,25 0 15,-24 0-15,24 0 16,-50 0-16,50 0 15,-49 0-15,-76 0 16,76 0-16,-75 0 16,-26 0-1,76 0-15,-26 0 0,51 0 16,24 0 0,50 0-16,-49 0 15,-1 0-15,25 0 16,0 0-16,25 0 15,-74 50-15,49-50 16,-25 0-16,-24 0 16,49 0-16,-125 0 15,126 0-15,-101 0 16,100 0-16,-49 0 16,49 0-16,25 25 15,-25-25-15,25 0 16,-24 0 31,24 0-32,-25 0-15,25 0 16,-25 0 46,25 0-46,-25 0 0,26 0-16,-1 0 15,0 0-15,0 0 16,0 0-16,-25 0 16,25 0-1,0 0-15,-49 0 297,-26 0-281,-24 0-16,-51 0 15,76 0-15,49 0 16,0 0-16,25 0 16,0 0-1,0 24 16,0-24-15,1 0-16,-1 0 16,-25 25-1,-25 0 1,50-25-16,-50 25 16,51-25-16,-26 0 15,-75 0-15,75 0 16,1 0-16,-26 0 15,25 0-15,25 0 16,-25 25 0,50 0 171,-24-25-171,-1 0-16,-25 0 15,25 0-15,-50 0 16,25 0-16,1 0 16,24 0 15,0 0-15,0 0-16,0 0 15,0 0 1,0 0-1,75 0 298,174 25-297,100-25-16,-25 25 15,124 49 1,-124-24-16,0-25 15,-50 50-15,-25-50 16,-75 0-16,-124-25 16,25 25-16,-25-25 15,25 0 1,-25 0 0,24 0-16,-24 0 15,25 0-15,-25 0 16,50 0-16,-50 0 15,24 0 17,1 0-17,-25 24-15,25-24 16,49 25-16,1-25 16,-25 0-16,24 0 15,300 0 1,-250 0-1,-24 0-15,-1 0 16,51 0-16,-76 0 16,-49 0-16,50 0 15,-26 0 1,-24 0-16,0 0 16,50 0-16,-26 0 15,51 0-15,-1 0 16,51 25-16,-26-25 15,0 0-15,-49 0 16,24 0-16,-49 0 16,-25 0-16,-25 0 15,75 0-15,-26 0 16,26 0-16,24 0 16,26 0-16,-1 0 15,1 0-15,-51 0 16,1 0-16,-75 0 15,24 0-15,-24 0 32,25 0-32,-25 0 15,25 0-15,0 0 16,0 0-16,24 0 16,-24 0-16,0 0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8:51:36.8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7421 8118 0,'50'0'62,"49"0"-62,1 0 16,74 50-16,0-25 15,-24 0-15,99 0 16,-75 25 0,50-25-16,25 0 15,-25-1-15,1 26 16,-26-50-16,0 25 15,0-25-15,-99 0 16,-1 0-16,-24 0 16,0 0-16,-25 0 15,-1 0-15,1 0 16,25 0-16,0 0 16,-50 0-16,74 0 15,-24 0-15,24 0 16,26 0-16,-50 0 15,24 0-15,-24 0 16,25 0-16,-75 0 16,49 0-16,-49 0 15,25 0 32,-25 0 0,0 0-31,0 0-16,0 0 31,-1 0-15,-48 0 77,-76 0-77,0 0-16,-24 0 16,-1-25-16,-24 0 15,-150-24 1,150 49-16,49 0 15,0-25-15,-24 0 16,74 25-16,0 0 16,-24 0-16,24-25 15,-50 25-15,50-25 16,-49 0-16,-51 25 16,-24-25-16,50 0 15,-26 25-15,51 0 16,-1 0-16,-25 0 15,51 0 1,-275 0 31,274 0-47,50 0 16,-49 0-16,-1 0 15,25 0-15,-24 0 16,24 0-16,25 0 15,0 0 1,0 0-16,0 0 16,-25 0-16,25 0 15,-49 0-15,24 0 16,-99 0-16,24 0 16,25 0-16,-49 0 15,49 0-15,51 0 16,24 0-16,99 0 187,126 0-187,98 0 16,1 0-16,-25 0 16,-25 0-16,25 0 15,0 0-15,-25 0 16,25 0-16,-100 0 15,50 0-15,-99 0 16,74 0-16,-49 0 16,-51 0-16,-24-25 15,0 25 1,-51-25-16,1 25 16,25 0-1,0 0 1,25-24-1,-26 24-15,51 0 0,-25 0 16,-1 0-16,1 0 16,-25 0-16,0 0 78,0 0-63,24 0-15,76 24 16,-51 1-16,1-25 16,0 0-16,24 25 15,-49-25-15,-50 0 16,0 0 0,-25 50 187,-50-25-188,-50 0-15,-24 0 16,24 0-16,-74 24 16,-50 1-16,-1271 125 46,1296-175-30,0 0-16,50 25 16,49-25-16,-24 49 15,99-49-15,-50 0 16,50 0-16,-50 0 16,-24 0-16,-1 0 15,-24 0-15,-76 0 16,51 0-16,49 0 15,-24 0-15,49 0 16,0 0-16,26 0 16,-26 0-16,25 0 15,25 0 1,0 0-16,-24 0 16,-26 0-16,25 0 15,-25-25-15,25 25 16,1-24-16,24 24 15,0 0 1,0 0-16,25-25 16,-50 25-16,25 0 15,-25 0-15,26-25 16,-76-25-16,50 50 16,-25-25-1,26 25-15,-26-25 16,-25-25-16,-49 25 15,74 0-15,25 25 16,-24-49-16,-1 24 16,25 25-16,25 0 15,0 0-15,25-25 16,0 0 218,100 0-234,0 25 16,99-25-16,75 0 16,49 25-16,26 0 15,0 0-15,-50 0 16,-1 0-16,-24 0 15,-74 0-15,-1 0 16,-100-50-16,-49 50 16,25-24-16,0 24 15,-51 0-15,26 0 16,-25-25 0,0 25-16,0-25 15,0 25-15,50 0 16,-1 0-16,26-25 15,74 25-15,25 0 16,50 0 0,-49 0-16,696 0 47,-796 0-47,-26-25 0,1 25 15,-150 0 220,-99 0-235,-175 0 15,-99 0-15,-25 0 16,-75 0-16,75 0 15,0 0-15,50 0 16,-50 0-16,174 0 16,50 0-16,0 0 15,124 0-15,26 0 16,24 0-16,50 0 16,0 0-16,0 0 15,0 0 32,0 0-47,0 0 16,1 25-16,-1-25 15,-25 0-15,25 0 16,-25 0-16,0 25 16,25-25-16,-149 25 31,149-25-16,0 0-15,0 0 16,50 25 109,175-25-109,24 0-16,74 0 15,425 0 1,-350 0-16,-74 0 16,-50 0-16,0 0 15,-124 0-15,-1 0 16,-49 0-16,-50 0 15,0 0 17,24 0-17,1 0-15,-25 0 16,25 0-16,0 0 16,24 0-16,1 0 15,-25 0-15,49 0 16,1 0-16,0 0 15,99 0 1,-25 0-16,50 0 16,0 0-16,-24 0 15,-26 0-15,-50 0 16,1 0-16,-75 0 16,-50-25-1,25 25 173,-50 25-173,-199 24-15,-75 1 16,-149-50 0,-175 0-16,1 75 15,-126-75-15,76 0 16,-25 0-16,149 0 15,150 0-15,74 0 16,125 0-16,124 25 16,50-25-1,0 0 1,0 25 0,50-25 140,125 0-141,99 0-15,49 0 16,26 0-16,0 0 16,0 0-16,24 0 15,-74 0-15,25 0 16,-25 0 0,0 0-16,-50 0 15,-100 0-15,26 0 16,-51 0-16,76 0 47,-1 0-16,-74 0-31,24 0 0,26 0 16,-26 0-16,-24 0 15,-1 0-15,-24 0 16,-25 0-16,0 0 15,-1 0-15,1 0 16,0 0-16,25 0 16,24 0-16,76 0 15,-101 25-15,26-1 16,74 1-16,-124-25 16,50 0-16,-50 0 15,-26 0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5:20.3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10857 11555 0,'0'0'0,"-25"0"15,0 0 1,1 0-16,-1 0 31,0 0 0,0 0 1,0 0-17,0 0-15,0 0 16,0 25 15,25 0 63,-74 25-78,74-26-16,0 1 15,0 0-15,0 0 16,0 0-16,0 0 15,0 25-15,0-25 16,-25 0-16,25-1 16,-25 26-16,25-25 15,0 0-15,0 25 16,-25-25-16,25 0 16,0 0-16,0-1 15,0 1-15,0 0 16,-25 25-16,25-25 15,0 25 1,0 25-16,0-51 16,0 51-16,0-25 15,0-25 1,0 0-16,0 0 16,0 0-16,0-1 46,25-24-30,25 0-16,-25 0 16,-1 0-16,1 0 15,25 50 1,-25-50 62,0-25-62,0 0-16,0-24 15,25-26-15,-26 50 16,1-50-16,25-24 16,-25 74-16,50-75 15,-75 50 1,0 25-1,0-24 1,0 24 31,0 0-31,0 0-1,0 0 32,0 0-47,-25 0 16,-25-49-16,50 24 15,-25 25 17,25 50 171,0 25-188,0 24-15,0 1 16,25 49-16,-25-99 16,25 75-16,-25-50 15,25 25-15,0-26 16,25-24-1,-50 0-15,49 0 16,1 25-16,-25-25 16,25 0-16,25 0 15,-26-1 1,-24-24-16,-25 25 16,50-25-1,-25 0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5:22.4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11853 11630 0,'-25'0'125,"-24"0"-125,24 0 16,-25 0-1,25 25 1,-25-25 15,25 24 16,0 1-31,1 0-1,-1 0 1,25 0-16,0 0 16,-25-25-16,25 50 15,-25-25-15,25 0 16,0-1 0,0 26-16,0 0 15,0 25-15,0-50 16,0 24-16,0 1 15,0 0-15,0-25 16,0 25-16,0-25 16,0 0-16,0 0 15,0-1-15,0 1 32,0 0-32,25 0 15,-25 25 1,50-50-16,-50 25 15,24-25-15,1 0 32,25 25 15,0-25-47,0 25 15,0-25-15,-1 0 16,-24 0-16,25 0 15,-25 0-15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5:25.3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12401 12078 0,'0'-25'78,"25"0"-47,0 0-31,25-50 16,24 75-16,-24-74 15,-25 49-15,75-25 16,-100 25-16,25 0 16,-25 0-16,0 0 15,0 1 1,0-1-1,0 0 17,0 0-17,0 0-15,-25 0 16,0 25 0,0 0-16,-25-50 15,25 50 16,0 0-15,0 0-16,1 0 16,-1 0-1,0 0-15,0 0 16,0 0 31,0 0-47,-25 50 15,0 0 1,26-25 0,24 0-16,-25 0 15,25-1-15,-25 26 16,25 0-16,0-25 16,0 25-16,0 0 15,0-1-15,0 1 16,0 0-16,0 25 15,0-50-15,0 49 16,0-24-16,0 0 16,0-25-16,0 0 15,0 0-15,0 0 16,0-1-16,0 1 16,0 0-1,25 0 1,24 0 15,1 0-15,50-25-16,24 0 15,76 0-15,-26 0 16,-50 0-16,-49 0 16,0 0-16,-50 0 15,0 0 1,0 0-1,-1 0 1,1 0-16,25-25 16,0 0-16,0-50 15,0 26-15,-1 24 16,-49-50-16,0 50 16,0-25-1,0 25-15,0-24 16,0-1-1,0 0-15,0 0 16,-25-25 0,25 51-16,-24-1 15,-1 0 1,25 0-16,-50-25 16,50 25-1,-50 25 48,25 0-48,0 0 1,25 25-16,0 50 16,0-50-16,0 49 15,0-49-15,0 25 16,50 25-16,-50-25 15,100 49-15,-100-74 16,49-25-16,1 50 16,25-25-16,0 50 15,-26-26 1,-24-24-16,25 50 16,0-25-16,-25-25 15,-25 0-15,25-25 0,-25 24 16,0 26-1,0-25-15,0 0 16,0 0 0,0 0-16,0 0 15,-25-25 17,0 0-17,0 0-15,0 0 16,0 0-16,0 0 15,25-25 17,0-25-17,0 0-15,25-24 16,25-1-16,0 0 16,-25 25-16,25-49 15,-25 74-15,-25 0 16,0-25-16,0 0 15,0 0-15,0 26 16,74-26-16,-49-25 16,-25 50-1,50-50-15,-25 26 16,-25 24-16,25-50 16,-25 50-16,50-50 15,-50 51-15,0-1 16,0-25-1,0 25-15,0 50 94,0 0-78,0 0-16,0 0 15,24 49-15,26-24 16,0 0-16,-50-25 16,50 25-16,0-1 15,-1 1-15,-24-25 16,0 0-16,25 0 16,-25 25-1,0-25 1,0-1-16,-25 1 15,25 25-15,-25-25 16,0 0-16,0 0 16,0 0-16,0 0 31,0 25-15,0-1-1,-25 1-15,-25 0 16,25-50-16,0 0 15,25 25 1,-50-25-16,25 0 16,-24 0 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5:27.9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15564 11679 0,'0'50'94,"0"25"-79,0 0-15,50-1 16,-50-24-16,24 25 16,-24-50-16,0 49 15,0-49 1,0 0-1,25 0 48,-25-50-1,-25-124-46,-24 49-16,49-24 16,-25 24-16,-25 25 15,50 1 1,-25-1-16,25 25 16,0 25-16,0 0 15,0 125 63,25-25-62,25 24-16,0 1 16,-26-25-16,26-1 15,0 1-15,-25-50 16,0 0-1,0-25 32,0-75-47,0 25 16,-1 25-16,26-49 16,-50 49-16,25-50 15,0 75-15,-25-50 16,0 1-16,25-1 15,0 25-15,-25 0 16,25 25-16,-25-25 16,0 0-1,50 25 79,-1 0-78,26 25-16,-25 50 15,0-25-15,-1 74 16,-49-49 0,50-1-16,-25 1 0,-25-25 15,25 50-15,0-1 16,0-49-1,-25-25-15,25 0 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5:38.9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17556 12252 0,'0'0'0,"25"0"16,0 0-1,0 0 1,24 0-1,-24-25 1,0 0-16,25-24 16,-25 24-16,0-25 15,0 0-15,0 0 16,-25 25-16,0-24 16,0-1-16,0 0 15,0 25-15,0-25 16,0 25-16,0-24 15,0 24 1,0 0 0,-25 25-1,25-25 1,-25 25 0,25-25-16,-50 0 31,25 25-31,-25-50 15,0 50-15,26 0 16,-26-25-16,25 25 16,0 0 15,0 0-15,0 0-1,0 0 1,-25 0-16,26 0 31,-26 25-15,50 25-1,0-25 1,50 0 15,-26-25-15,76 0-16,0 0 15,49 0-15,1 0 16,-1 0-16,-49 0 16,-26 0-16,-49 0 15,0 0-15,0 0 16,0 0 62,0 0-78,25 0 16,-26 25-1,1 0-15,25 0 16,-25-1 0,25 1-16,-25 25 15,-25 0 1,0 25-16,50-50 15,-50 24-15,0 26 16,0-25-16,0 25 16,0-26-16,0 1 15,0-25 1,0 0-16,0 0 16,0 0 62,0 0-31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5:40.2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18826 12153 0,'25'0'109,"25"-25"-109,-26-25 16,-24 25-16,25-25 16,-25 0-16,0 1 15,0 24 1,0-25-16,0 25 16,0 0-16,0 0 15,0-25-15,-25 25 16,25 1-1,-24 24 1,-1 0 0,0 0-16,0 0 15,-25 24 1,25 51 0,25 0-16,0 0 0,0-26 15,0 1-15,0-25 16,0 50-16,0-25 15,25 24 1,-25-24-16,0-25 0,25 25 16,25 25-16,-50-51 15,25-24 1,-25 25-16,25-25 16,-1 25-16,26-25 15,0 0-15,0 0 16,-25 0-16,25 0 15,-1 0-15,1 0 16,-25 0 0,0-50-1,-25-24 1,0 49-16,50-50 0,-50 0 16,0-24-1,0-1-15,0 25 0,0-49 16,0 24-16,0-24 15,0-1-15,0 51 16,0-51-16,0 50 16,0 1-16,0 49 15,0 50 79,0 99-78,0 26-16,0-26 15,25 26-15,0 49 16,-25-50-16,74 50 16,-74-149-16,0 50 15,25-25-15,-25-51 16,0 26-16,25-25 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5:40.8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19249 12053 0,'0'-25'47,"50"25"-47,25-25 16,24 0-16,1 25 15,-50-25-15,0 0 16,-1 25-16,-24 0 15,-25-24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5:41.6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20793 11231 0,'0'0'0,"50"50"31,-50 0-31,25 25 16,-25-26-16,50 76 15,-25 24-15,-1-49 16,1 74-16,-25-74 16,50 49-16,-25-74 15,-25 0-15,0-1 16,0-49-16,0 0 15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5:43.2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20718 12327 0,'25'-25'47,"0"25"-31,0 0-1,0 0-15,0 0 16,0 0-16,50-50 15,-1 25-15,76 25 16,-51 0 0,51-25-16,-51 0 15,-24-24-15,-50 49 16,0 0-16,25-25 16,-25 25 46,24 0 16,-24 74-78,-25-24 16,0-25-1,25 25 1,0-50 0,-25 25-16,25-25 15,25 0 32,0 0-31,-1-75-1,-24 0-15,-25-74 16,25 74-16,-25 1 16,0 24-16,0 25 15,0 0 1,0 75 46,0 25-46,50 24-16,-50-49 16,0 0-16,0 24 15,0 1-15,25 0 16,-25-25-16,0 24 16,0-49-16,0 25 15,25-25-15,-25 0 31,25 0 1,0-25-17,24 0 1,-24 0-16,25-100 16,-25 26-16,-25 49 15,25-75-15,0 25 16,-25 50-16,0-24 15,0 24-15,0 0 16,0 0-16,0 124 94,0 76-94,0-76 15,0 51-15,0-1 16,-25 75-16,0-49 16,0 24-16,0-75 15,-25 26-15,25-51 16,1-24-16,-1 0 16,0 0-16,25-51 15,-25 1-15,25 0 31,0 0-31,-25 0 32,0-25-17,0 0-15,-25 0 16,1 0-16,-1 0 16,25 0-16,0 0 15,0 0-15,-25 0 31,25-25-31,25 0 16,-25 0-16,25-49 16,0 24-16,0-25 15,0 25-15,25-49 16,0 74-16,25-50 16,-25 25-16,0 50 15,0-25-15,0 0 16,0 1-1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5:53.5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6001 11530 0,'50'0'47,"25"0"-47,-25 0 16,-25 0-16,-1 0 15,26 0-15,0 0 16,25 0-16,0 0 16,-1 0-16,26 0 15,-25 0-15,-26 0 16,51 0-16,0 0 15,-26-50-15,26 50 16,-25 0-16,24-25 16,51 25-16,-51 0 15,-24 0-15,25 0 16,-1 0 0,-24 0-16,-25 0 15,24 0-15,-24 0 16,0 0-16,0 0 15,-25 0 1,49 0-16,-24 0 16,-25 0-1,25 0 1,-25 0-16,0 0 16,24 0-16,26 0 15,-25 25-15,0-25 16,-25 0-16,24 0 15,-24 0 1,25 0 62,-25 0-78,0 0 16,0 25-16,0-25 15,0 0-15,0 0 16,-25 25 140,0 0-140,0 0 0,-75 50-16,25-75 15,25 0 1,-50 24-16,26-24 15,-26 50-15,0-50 16,1 25-16,24-25 16,-50 0-16,25 25 15,26-25-15,-1 0 16,0 25-16,25-25 16,0 0-1,0 25 1,0-25-16,1 0 15,-1 0 1,-25 0-16,-50 0 16,1 0-16,-1 0 15,25 0-15,1 0 16,-1 0-16,25 0 16,-25 25-16,26-25 15,-1 0-15,25 0 16,0 0-1,0 0 1,0 0-16,0 0 16,0 0-1,-24 0 1,24 0 0,-25 0-16,0 0 15,-25 0-15,1 0 16,49 0-16,-25 0 15,25 0 1,-25 0 15,25 0-15,-24 0-16,24 0 31,-25 0-31,25 0 16,-25 0 15,25 0 16,150-50 140,-1 25-187,1 25 16,74-50-16,-25 50 16,25 0-16,-24 0 15,-1-25 1,-49 0-16,-51 25 16,-24-24-16,25 24 15,-50 0-15,0 0 16,0 0-16,-1 0 15,26 0 1,-25 0-16,75 0 16,-26 0-16,51 0 15,-25 0-15,-1 0 16,1 0-16,-26 0 16,-49 0-1,0 0-15,0 0 0,0 0 16,0 0-16,0 0 109,-50 0 32,-25 0-141,-25 0 15,26 0-15,-76 49 32,50-49-32,1 0 0,-26 0 15,1 0-15,-51 0 16,75 0-16,1 0 16,49 0-1,0 0-15,0 0 16,0 0-16,0 0 15,0 0-15,-24 0 16,-26 0-16,-25 0 16,-49 0-16,24 0 15,26 0 1,-1 0-16,50 0 16,0 0-16,1 0 15,24 0 16,-50 0-15,0 0-16,-49 0 16,-1 0-16,-74 0 15,99 0-15,26 0 16,24 0-16,0 0 16,25 0-16,0 0 15,0 0 1,1 0 15,98 0 188,51 0-204,74 0-15,0 0 16,50 0-16,-50 0 16,-99 0-16,-50 0 15,0 0-15,-25 0 16,24 0-16,-24 0 31,25 0-31,-25 25 16,50-25-16,-1 0 15,-24 0-15,25 25 16,-50-25-16,0 0 16,0 0-16,24 25 31,-24-25-31,50 25 16,0-25-16,-1 0 15,1 0-15,0 0 16,-50 0-16,0 0 15,24 0 1,1 25 0,-25-25 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8:51:50.6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3262 13622 0,'25'0'47,"25"0"-47,49 0 16,-24 0-16,25 0 15,-50 0-15,24 0 16,1 0-16,50 0 16,-51 0-16,1 0 15,0 0-15,49 0 16,-24 0-16,74 0 15,25 25-15,75 0 16,25 0-16,25 24 16,-25-24-16,49 0 15,-49 0 1,-50-25-16,25 100 16,-25-100-16,-25 25 15,-25-25-15,-24 24 16,-26 1-16,-49-25 15,-1 0-15,-24 0 16,-25 0 0,0 0-16,24 0 15,-49-49-15,25 49 16,50 0-16,49 0 16,0 0-16,100 0 15,-24 0-15,73-25 16,-24 0-16,-50 0 15,25-25-15,-74 25 16,-76 0-16,51 0 16,-26 25-16,1 0 15,24 0 1,-24 0-16,24 0 0,-49 0 16,-26 0-1,1-25-15,-50 25 0,25-24 16,25-1-1,-26 25-15,26 0 16,0-25-16,-50 25 16,74 0-16,-24 0 15,25 0 1,-1 0-16,51 0 16,-51 0-16,76 0 15,-51 0-15,-24 0 16,-1 0-16,-24 0 15,-25 0-15,49 0 16,-24 0-16,25 0 16,-26 0-16,26 0 15,74 0-15,1 0 16,24 0-16,0 0 16,-74 0-16,-26 0 15,-24 0-15,-50 0 16,0 0-16,-75 0 187,-50 0-171,-74 0-16,-25 0 16,-50 0-16,-100 0 15,25 0-15,1 0 16,-1 0-16,50 0 15,50 0-15,25 0 16,24 0-16,101 0 16,24 0-16,-25 0 15,50 0-15,-25 0 16,26 0 0,-51 0-16,0 0 15,-49 0-15,-1 0 16,-74 0-16,25 0 15,-51 0-15,1 0 16,-50 0-16,75 0 16,-25 0-1,-25 0-15,125 0 16,-26 0-16,75 0 16,-24 0-16,-1 0 15,-99 0 1,0 0-16,74 0 15,-24 0-15,24 0 16,1 0-16,-50 0 16,74 0-16,-25 50 15,1-50-15,24 0 16,-49 0-16,74 0 16,-24 0-16,-26 0 15,25 0-15,1 0 16,-26 0-16,26 0 15,-1 0-15,25 0 16,-24 0-16,-1 0 16,1 0-16,-101 0 15,1 0-15,-75 0 16,-25 0-16,-24 0 16,74 0-16,-25 0 15,0 0-15,50 0 16,99 0-16,-24 0 15,49 0-15,25 0 16,1 0-16,24 0 16,0 0-16,-49 0 15,24 0-15,25 0 16,-25 0 0,50 0-16,1 0 15,-1 0-15,0 0 16,0 24-16,0-24 31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6:21.8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3163 13796 0,'24'0'47,"1"-25"-31,0 25 15,0-25 0,25 25-15,0-25-1,-25 25 1,24 0 0,-24 0-1,25 0-15,-25 0 16,50 0-16,24 0 15,1 0-15,49 0 16,26 0-16,-51 0 16,-24-24-1,-1 24-15,26 0 16,-100 0-16,50 0 16,-26 0-16,-24 0 15,50 0-15,-50 0 16,50 0-16,-1 0 15,-24 0-15,25 0 16,-25 0-16,-1 0 16,1 0-16,-25 0 15,50 0-15,-50 0 16,25 0 0,-26 0-1,26 0 1,25 0-1,-50 0-15,50 0 0,-1 0 16,-24 0-16,25 0 16,-1 0-16,26 0 15,-25 0-15,-25 0 16,-1 0-16,1 0 16,25 0-16,-25 0 15,0 0-15,24 0 16,1 0-1,49 0-15,1 0 16,-1 0-16,-24 0 16,0 0-16,-26 0 15,26 0-15,-50 0 16,-25 0-16,49 0 16,1 0-16,-25 0 15,50 0-15,-26 0 16,26 0-16,-1 0 15,1 0-15,-25 0 16,24 0-16,26 0 16,-26 0-16,-24 0 15,-25 0-15,25 0 16,-1 0-16,1 0 16,-25 0-16,0 0 15,24 0-15,26 0 16,-50 0-16,49 0 15,1 0-15,0 0 16,-26 0 0,-49 0-16,0-50 0,25 50 15,-25 0 17,0 0-17,0 0 1,24-25-16,26 25 15,-25 0-15,0 0 16,-25 0 0,-150 0 171,26 0-171,-101 0-16,51 0 15,0 0-15,-76 25 16,126 0-16,-76 0 16,76-25-16,24 0 15,-24 24 1,49-24-16,0 0 16,-50 0-16,26 0 15,-26 0-15,-49 0 16,49 25-16,25-25 15,1 0-15,24 25 16,-25-25-16,0 25 16,1-25-1,49 25-15,-25-25 16,0 0-16,-49 0 16,24 25-16,-50-25 15,-24 25-15,24-25 16,1 25-16,24-25 15,1 25-15,-1-25 16,25 25-16,26-25 16,-1 24-16,-25-24 15,0 0-15,1 25 16,-26-25-16,25 25 16,-49 0-16,-1-25 15,26 25-15,-51-25 16,51 25-16,-51 0 15,51-25 1,-1 50-16,25-50 16,1 0-16,49 0 15,-25 0 1,25 0-16,-25 0 16,25 0-16,-49 0 15,-1 0-15,-25 0 16,-49 25-16,49-25 15,-49 24-15,74 26 16,-24-50-16,24 0 16,25 0-16,0 0 15,0 0-15,1 0 16,24 0-16,0 0 16,0 0-16,0 0 46,0 0-46,0 0 16,0 0 15,0 0-31,1 0 172,24-25-156,24 0-1,26 1-15,-25-1 16,50 25-16,24-50 16,1 25-16,-50 0 15,49 25-15,-49 0 16,25 0-16,0 0 16,-25 0-16,24 0 15,-49 0-15,25 0 16,-25 0-16,25 0 15,-1 0-15,26 0 16,-50 25-16,25-25 16,25 0-16,-1 0 15,-24 0-15,50 0 16,-1 0 0,76 0-16,-26 0 15,0 0-15,51 0 16,-26 0-16,-74 0 15,-1 0-15,1 0 16,-1 0-16,-24 0 16,0 0-16,-25 0 15,-1 0-15,26 0 16,-50 0-16,50 0 16,24 0-16,-24 0 15,25 0 1,-51 0-16,26 0 0,25 0 15,-50 0 1,49 0-16,-49 0 0,25 0 16,-1 0-16,-24 0 15,50 0-15,49 0 16,1 0-16,-26 0 16,75 0-16,-24 0 15,-51 0 1,50 0-16,-24 0 15,-26 0-15,-24 0 16,-50 0-16,0 0 16,24 0-16,-24 0 15,-25 0 1,0 0 0,0 0-16,0 0 15,0 0-15,0 0 16,-1 0-16,1 0 15,0 0 1,0 0-16,0 0 16,25 0-16,0 0 15,-1 0 1,1 0-16,0 0 16,-25 0-1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6:58.4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4781 13721 0,'0'0'0,"50"0"78,25 0-78,49 0 16,26 0-16,-1 0 16,-24 0-16,49 0 15,-50 0-15,26 0 16,-51 0-16,26 0 15,49 0-15,-49 0 16,24 0 0,-24 0-16,74 0 15,-100 0-15,51 0 16,-51 0-16,1 0 16,0 0-16,-26 0 15,1 25-15,-25-25 16,50 25-16,-26-25 15,26 25-15,-25-25 16,-26 0-16,1 0 16,-25 0-16,25 0 15,-25 0-15,25 0 16,-26 0-16,1 0 16,25 0-16,-25 0 15,0-50-15,0 50 16,0 0-16,25 0 15,-26 0 32,26 0-31,0 0-16,25 0 16,24 0-16,1 0 15,-25 0 1,24 0-16,-24 0 15,-25 0-15,0 0 16,-25 0-16,24 0 47,-24 0-31,50 0-16,25 0 15,-1 0-15,1 0 16,-1 0-16,-24 0 15,-25 0-15,0 0 16,-100 0 250,-25 25-251,-74-25-15,-1 25 16,-24 0-16,-25-25 16,-50 0-16,50 0 15,49 0-15,1 0 16,74 0-16,-49 0 15,24 0-15,25 0 16,-24 25-16,24-25 16,0 0-16,-24 0 15,24 25-15,25-25 16,-50 25-16,26-25 16,49 0-16,-50 0 15,50 0-15,-25 0 16,-24 0-1,-26 0-15,50 0 16,-24 0-16,-1 0 16,-25 0-16,51 50 15,-51-50-15,25 24 16,25-24-16,1 0 16,-26 0-16,-25 0 15,26 0-15,-26 25 16,25-25-16,-24 0 15,24 0-15,-50 0 16,-24 0-16,25 0 16,24 0-16,-49 50 15,74-25-15,0-25 16,0 0-16,26 25 16,-26-25-16,-25 0 15,26 0-15,49 25 16,0 0-1,0-25 17,0 0-17,-25 0-15,25 0 32,0 25-17,0-25 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2-21T04:27:03.7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26097 9115 0,'-25'-25'47,"-24"25"-32,-1 0-15,-25 0 16,50 0-16,-50 0 0,1 0 16,24 0-1,-25 0-15,25 0 16,1 0-16,-51 0 16,25 25-16,-49-25 15,49 24-15,50-24 16,0 25-1,25 0 1,0 0-16,-25 25 16,0 25-16,25-50 15,0 49-15,-24-24 16,24 25-16,0 24 16,0 1-16,0-25 15,0-1-15,0-49 16,0 0-16,0 25 15,0-25 1,0 0-16,0 25 16,0-25-16,24-25 15,1 24-15,0-24 32,0 0-32,50 0 15,-50 0-15,49 0 16,-49 0 15,25 0-31,-25-24 16,0-1-16,-25 0 15,50 0-15,-50 0 16,25 0-16,0 0 16,-25 0-16,25 0 15,-25-24-15,24 24 16,-24-25-16,0 0 15,25 25-15,0 0 16,-25-25 0,0 25-16,25-24 31,-25 24-15,0 0-16,0 0 15,25-25 1,0 0 15,0 1-15,-25-26-1,25-25-15,49 1 0,-74 74 32,0 0-32,50 25 125,-25 0-16,-25 25-93,0 0-16,25 49 15,25 1-15,-50 0 16,25 24-16,-25-49 15,0 0 1,0-25-16,0 50 0,0-1 16,25-24-16,-25 25 15,0-50 1,49 0-16,-49 24 16,0 1-16,25-50 15,-25 25-15,0 25 31,25-50-15,0 25-16,-25 25 125,25-50-109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2-21T04:27:04.3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26695 9613 0,'0'24'0,"0"1"15,25 0 95,0-25-110,0-50 15,-25 26-15,0-26 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2-21T04:27:04.5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26770 9538 0,'25'25'31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2-21T04:27:06.4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28015 8343 0,'0'74'15,"0"26"1,0 0-16,0-26 16,0 26-16,0-1 15,0-24-15,0 25 16,0-1-16,0-49 16,0 25-16,0 0 15,0 24-15,-25-74 16,25 50-16,0-50 15,0 49-15,0-24 16,0 0-16,0 25 16,0-50-1,50-50 79,24-50-78,1-25-16,50-24 15,-51 74-15,-24 0 16,-25 25-16,0 0 16,25 1-16,-25 24 62,-1 0-62,1 0 16,0 0-16,0 0 15,0 0-15,0 0 16,0 0-16,0 0 16,-25 24-1,0 1-15,25 0 16,0 25-1,-25 0-15,0 0 0,0-1 16,0 1 0,0 25-16,0 0 0,0-1 15,0 1 1,0-50-16,-50 50 16,25-25-16,0-26 15,0 26-15,0-50 16,-25 25-16,1 0 15,24 0-15,-25-25 16,0 0-16,25 25 16,0-25-16,-25 0 15,1 0 1,-1 0-16,0 0 16,-50-25-16,76 25 15,-26 0-15,25 0 16,0 0-16,0 0 78,0 0-78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8:51.4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12252 6350 0,'-25'0'78,"0"0"-78,0 0 16,-25 0-16,25 0 15,0 0-15,1 0 16,-1 0-16,0 0 16,0 0-16,0 0 15,-25 0 17,50 25 124,0 50-141,0-25-15,0 0 16,0 49-16,0-24 16,0 25-16,0-26 15,0 1-15,0 0 16,-25-1-16,25-24 16,0-25-16,0 50 15,0-50-15,-25 49 16,25-24-1,0-25-15,0 0 16,0 0 0,0 0-16,0 0 31,0 0-31,0 0 16,0-1-1,0 1-15,0 0 31,0 0-31,0 0 16,0 0 0,0 0-1,0 0-15,0 0 16,0 0 93,75-25-93,0 0-16,-1 0 16,1 0-16,-50 0 15,25 0-15,-25 0 16,25 0-16,-26 0 15,1 0 1,0 0 0,0 0-1,25 0 1,-25 0-16,0 0 31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8:55.2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12999 6774 0,'-25'0'172,"0"0"-141,0 0-15,0 0-16,0 0 15,-24 0 1,49 25-16,-25-25 15,25 25-15,-50-25 16,50 24-16,-25 1 16,-25 0-1,25 0 1,25 0 15,-25 0-15,25 0-1,0 0 1,0 25 0,0-26-1,0 1-15,0 25 16,0-25 0,0 0-1,0 0-15,0 0 16,50 0-1,-50 0-15,25 0 16,-25-1-16,50-24 16,-50 25-16,25 0 15,0-25 17,0 0-1,-1 0-16,26 0-15,-25 0 32,0 0-32,50-50 0,-50 50 31,0-49-31,-1 24 16,-24 0-16,0-25 15,25 0-15,-25 25 16,0 0-1,0 0-15,0 1 16,0-26 15,0 25 219,0 100 860,0-51-1095,0 26-15,0-25 16,0 25-16,0-25 16,0 0-16,0 25 15,0-1 1,0-24-1,25-25 126,25 0-125,-50-25-1,25 25-15,0-24 16,-25-1-16,25 0 16,0-50-16,0 25 15,-25 25 1,24-49-16,-24 49 15,0-50-15,0 25 16,0 25-16,0-25 16,0 26-16,0-1 15,0-25 1,0 25-16,0-25 16,0 25-1,0-25-15,0 26 16,0-26-1,0 25 1,0 0 0,0-25 15,0 75 94,0 50-125,0-1 16,0 26-16,0 0 15,0 74-15,-24-99 16,24 24-16,-25 1 15,25 0-15,-25-26 16,25 26-16,-25-25 16,25-26-16,0-24 15,0 0-15,0 25 16,0-25 78,25 0-94,0-25 15,24 0 1,-24 0-16,0-25 16,25 0-1,-25 0 1,0 25-1,0-25-15,0 25 16,-25-25 0,0 0-16,25 25 15,-25-25 1,-25 1 62,0-1-78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8:57.1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13945 6500 0,'25'0'47,"25"25"-47,-50 0 16,0 49-16,0 1 16,0 25-16,0-51 15,0 51-15,0 0 16,0 49-16,0-49 15,0-26-15,0-24 16,0-25-16,0 25 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8:57.7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13372 7097 0,'0'-24'16,"50"24"0,50 0-16,124 0 15,-50 24-15,50-24 16,-24 0-16,-1 0 15,-25 0-15,-74 0 16,-75 0-16,49-24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8:52:26.2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2191 12775 0,'0'0'0,"-25"0"32,25 50-17,0 0-15,0 49 16,0 1-16,0 0 15,0 74-15,0 0 16,75 100-16,25 50 16,-1 24-16,51-49 15,-100 0 1,24 174 31,-99-473-47,1 0 15,-51 0 1,50 0-16,-50 0 16,25 0-16,1 0 15,-26 0-15,50 0 16,-25 0-16,25 50 109,25 50-93,0-26-16,0 76 16,25-51-16,-25 1 15,0 0-15,0 24 16,0-24-16,0-26 15,-25 1-15,25 25 16,-99-1-16,74-49 16,0-25-16,0 25 15,-25 25-15,50-51 16,0 51-16,0 0 16,0-25-16,0-1 15,0 1-15,0 0 16,0-25-16,0 50 15,0-25-15,50-26 16,25 1-16,-50 0 16,49 0-16,-49 0 15,25-25-15,74 25 16,-24 0-16,25 50 16,-1-26-1,1 1-15,-26-50 16,76 25-16,-1 75 15,-99-100-15,-1 0 16,-24 0-16,25 25 16,-1-1-16,-24 1 15,-25-25-15,0 25 16,0-25 62,-25-50-78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8:58.7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14817 7471 0,'25'0'15,"24"0"1,51-25 0,-25-50-16,-1-74 15,-49 99-15,0-49 16,25 24-16,-25-50 15,-25 100-15,25-49 16,-25 49-16,0-50 16,0 50-16,0-25 15,0 26-15,0-1 16,0-25 0,0 25-1,0 0 1,-25 25 46,-25 0-62,-25 0 32,50 25-32,25 0 15,-24 0-15,-1 25 16,0-1-16,25-24 15,0 25-15,0-25 16,0 0 0,0 0-1,50-25 1,24 0 0,-24 0-16,0 0 15,0 0 1,-25-25-1,0 25 32,-1 0-31,26 0 0,-25 25-1,-25 25-15,50 49 16,-25-74-16,-25 25 15,0-25-15,0 49 16,0-49 0,0 25-16,0-25 0,0 0 15,0 0-15,0 0 47,0 0 16,0 0-32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8:59.2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15713 6799 0,'0'25'31,"25"49"-31,-25 1 16,0 25-16,25-26 16,-25-24-16,0 25 15,0-50-15,0 25 16,0-26 0,0 1-1,0 0 16,-25-25-31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8:59.6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15514 6326 0,'0'0'0,"25"0"62,0 0-46,0 0-1,0 0 1,-1 0 0,-24-25-1,25 25-15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02.3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16385 6077 0,'0'0'0,"0"24"15,50 51-15,-25 0 16,-25-25-16,0 49 16,25-24-16,-25 0 15,0 24 1,0-24-16,0 0 15,0-50-15,0 49 16,0-49-16,0 25 16,0 25-16,0-50 15,0-1-15,0 1 16,50-99 46,0-26-46,49 25-16,-49 1 16,75 24-16,-26-50 15,-74 75-15,0 0 16,0 25-16,25 0 47,0 0-32,-26 50-15,-24 0 16,0 0 0,0 25-16,0-1 15,0-49 1,0 50-16,-24 0 16,-1-26-16,-75 51 15,75-100-15,-25 50 16,-24-25-16,-1-25 15,25 25-15,-25-25 16,26 25-16,24-25 16,0 0-1,75-100 63,49 75-62,26-75 0,-51 26-16,76-26 0,-51 50 15,-49 25 1,-25 0-16,0 1 16,25-1-16,-25 0 15,0 0-15,0 25 16,-1-25-16,1 25 15,-25-25 1,25 25 47,0 25-32,0 75-31,-25-76 15,0 1-15,25 50 16,-25-50-16,0 25 16,25-25-1,0-25 48,0 0-63,0 0 15,-1 0 1,1-25-16,-25-25 16,50-25-1,-50 25-15,25 1 0,-25 24 16,0 0 0,0 0-16,0 0 0,0 0 15,0 0 1,0 0-1,0 100 64,0 0-79,0-25 15,0 49-15,0-24 16,0-25-16,0-25 15,0-1-15,0 1 16,0 0-16,0 0 47,25-25-31,0 0-16,0 0 15,25-25-15,-50 0 16,25-24-1,-25-1-15,0 0 16,0 0-16,24 0 16,1 25-16,-25-24 15,25 24 95,-25 50-95,0 0-15,0-1 32,0 1-32,25 0 62,0-50-46,-25-24-1,0 24-15,0-25 0,0 0 16,0-25-16,0 1 16,0 49-16,0-25 15,0 25 1,-25 0 31,0-25-32,0 25-15,0-24 16,25 24 15,0 0 16,0 0-31,0 125 31,0 24-32,0 25-15,25-24 16,-25-25-16,0-1 15,0-74-15,0 50 16,0-25-16,25-1 16,-25-24-1,0 0 1,0 0 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02.8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17830 6575 0,'0'0'0,"0"24"16,50-24-16,-25 0 15,74 0-15,-24 0 16,0 0-16,-1 0 16,-49 0-16,25 0 15,0-24-15,-25-1 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03.8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18403 5952 0,'0'0'0,"0"50"0,24-25 15,-24 0-15,25-25 16,-25 25-16,50-1 16,0-24-1,25 0-15,24 0 16,26 0-16,-1-49 15,-49-26-15,25 50 16,-100 0-16,74 25 16,-74-25-16,50 0 15,-25 25 1,25 0 31,-25 0-47,0 0 15,-25 100-15,0 49 16,0-24-16,0 24 16,0-49-16,0 24 15,0 26-15,0-51 16,0 26-16,0 49 16,-50-24-16,50-76 15,0 51-15,0-75 16,0 24-16,0-24 15,0-25-15,0 25 16,0-25 0,0 0-16,0 24 15,25 1-15,-25-25 32,-25 0 46,-50 0-78,0 0 15,26 0-15,-26-25 0,25 25 16,-25-25-16,26 0 16,-1 0-1,0 0-15,-25 0 16,25 25-16,1-25 15,-26 24-15,50-24 16,25 25 0,-25-25 31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08.7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21017 5902 0,'-25'0'94,"-24"0"-79,-1 0 1,25 0-1,0 0-15,0 0 16,0 0 15,-25 0 1,25 25-32,1-25 31,-1 25-16,-25-25 17,25 0-17,0 25-15,0 0 32,0-25-1,0 0-16,0 0 1,25 25 0,-24-25-1,-1 25 1,25 0 78,0 24-79,0 1 1,0 25-16,0 0 16,25 49-16,-1-49 15,26 49-15,-25-24 16,25 49-16,0 1 15,-50-51-15,0 1 16,0 0-16,25-26 16,-25 51-16,25-51 15,-25 1-15,24-25 16,-24-25-16,0 25 16,0-1-16,25 1 15,-25 0-15,0-25 16,25 50-16,-25-50 15,0 24 1,0-24 0,0 0 31,0 0-32,0 0 1,0 0-16,0 0 15,25-25 95,25 0-95,0 0 1,-25 0-16,24 0 16,51 0-16,-50 0 15,0 0-15,-25 0 16,24 0-16,1 0 16,-25 0-16,0 0 15,0 0 1,0 0-1,-25-25 1,25 25 0,24 0-1,-24 0-15,25 0 32,-25 0-1,25 0 0,-25 0-15,0-25-1,-25 0 1,25 25 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13.4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21764 6301 0,'0'25'32,"0"74"-32,0 51 15,25-76-15,0 26 16,-25 49-16,25-49 16,-25-25-16,25 24 15,-25-49-15,0 0 16,0-25-1,0 0 1,0 0 0,0-50 171,0-75-171,0 0-16,0-24 15,0 74-15,0-50 16,0 51 0,0-26-16,0 50 0,0-25 15,0 0-15,0 1 16,0 24 0,0 0-16,0 0 15,0 0-15,0 0 16,0 0-16,0 0 31,25 25 32,0 0-63,99 25 15,-49 75-15,-25-50 16,24-1-16,-24 26 15,0-50-15,-25 0 16,25 0 15,-50 0 16,25-25 0,0 0-31,49-50-1,-24-25-15,50-49 16,-75 49-16,49-49 16,-49 49-16,0 50 15,-25-50-15,25 50 16,0-49-16,-25 49 15,25-25-15,-25 25 32,25 25 46,0 0-63,0 0-15,24 0 16,-24 125-16,50-1 16,-25 25-16,-25-24 15,49 99-15,-49-99 16,0 74-16,-25-25 16,50-49-16,-25-1 15,-25-74 1,0 0-16,0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14.8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24504 6525 0,'0'0'0,"-25"0"16,-50 0-16,25 0 16,0 0-16,-24 0 15,24 0-15,0 0 16,-25 0-16,1 0 16,49 0-16,-25 0 15,0 25 16,25-25-15,0 49 0,0-49-16,0 50 15,-24-25-15,49 0 16,-25 25-16,0 25 16,25-26-16,-25 26 15,25 0 1,-25-50-16,25 49 15,0-24-15,0 25 16,0-25-16,0-25 16,0 24-16,0-24 15,50 50-15,-25 0 16,25-25-16,-50-26 16,24-24-16,26 25 15,-50 0-15,25-25 16,0 0-1,0 0-15,0 0 16,50-50 0,-26 1-16,1-1 15,-25 0-15,25-50 16,0 76-16,-50-51 16,50 25-16,-26 0 15,-24 25-15,0-25 16,25 1-16,25-1 15,-50 0-15,25 0 16,-25 25 0,25 0-16,0 1 15,-25-1 1,0 0-16,0 0 16,25 0-16,-25 0 15,0 0-15,0 0 16,0-25-1,0 26 17,0-1-1,0 0-15,0 0 15,-25 0-31,-25 25 15,25 0 1,-25 0-16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16.7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25300 6500 0,'-25'0'16,"-24"0"0,-1 0-16,0 0 15,25 50 1,-25-1-1,25 1 1,25 0-16,-24 25 16,-26-25-16,50-26 15,-25 51-15,0-25 16,-25 50-16,50-76 16,-25 26-16,25 25 15,-25-25-15,25 0 16,0 24-16,0 1 15,0-25-15,0 25 16,0-1-16,0-49 16,0 25-16,25 0 15,25 0 1,0-26-16,0 1 16,-25-25-1,49 0-15,-24 0 16,0 0-16,0-49 15,-1 24-15,-24 0 16,25-75-16,0 50 16,-25 1-16,0-26 15,25-25 1,-50 26-16,25-26 16,-1 25-16,-24 0 15,0 26-15,25-26 16,-25 25-16,0 0 15,0-24-15,0-1 16,0 50-16,0-50 16,0 50-16,0-24 15,0-26-15,0 25 16,0 0-16,0 25 16,0-24-16,0 24 15,0-50-15,0 0 16,0 50-1,0-49-15,0-1 16,0 50-16,0-50 16,0 50-16,0-24 15,25 148 95,-25 1-110,0 0 15,25 24-15,-25-24 16,50-1-16,-50 76 16,25-26-16,-25-25 15,0-24-15,0 49 16,75 101 15,-51-201-31,1 1 0,-25 0 16,50 25-16,-25-26 15,-25-24-15,25-25 16,-25 25 31,25-25-47,0 0 15,25-25-15,-26-24 32,1 24-32,0 0 15,0-50-15,25-49 16,0 24 0,-25 25-16,-25 0 15,0 1-15,0 24 0,0-25 16,25 50-1,-25 0-15,0 1 16,0-1-16,0 0 16,0 0-1,0 100 110,0-1-109,0 26-16,0-25 16,0-26-16,0 26 15,0 0-15,0-50 16,0 25-16,0-26 15,0 1-15,0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8:52:41.3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2515 5977 0,'-25'0'0,"0"0"16,0 0 0,0 0-1,-24 0-15,-1 0 16,25 0-16,-25 25 16,25 0-16,0 0 15,-24 24-15,49 1 16,-25 0-1,0 25-15,25-25 16,0-1-16,0 51 16,0 74-16,0-74 15,0 74-15,50-24 16,-1 24-16,26-74 16,-25 24-16,-50-74 15,0-25-15,0 25 16,50-1-16,-50-24 15,0 0 1,0 0-16,0 0 31,0 0-31,-100 25 16,25-1-16,-24-49 16,-1 75-16,25-25 15,1-50-15,49 50 16,-25-25-16,25-25 15,0 0-15,25 49 110,0-24-110,75 50 15,0 0-15,-1-25 16,1 24-16,25-24 16,-100 25-16,49 24 15,1 1-15,-25 25 16,-25-1-16,0-24 16,0-1-16,0-24 15,0 0-15,-25-26 16,25 1-16,-74 0 15,74 0-15,-25-25 16,0 0-16,0 24 16,0-49-16,25 75 15,0-50-15,-75 50 16,75-25 0,0-1-16,0 1 15,0 0 1,0-25-1,0 0-15,0 0 16,0 25-16,25 24 16,0-49-16,25 0 15,25 25-15,24-25 16,26 0-16,-76 24 16,51-24-16,-50-25 15,25 0-15,-1 0 16,-24 25-16,0-25 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17.2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26122 6201 0,'0'25'47,"25"-25"0,0 0-16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18.4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26296 5753 0,'0'-25'16,"50"25"-1,25 0-15,0-25 16,-1 25-16,26-25 16,-25 25-16,-25-25 15,-1 25-15,1 0 16,0 0-16,-25 0 16,0 0-16,0 0 15,24 0-15,-24 0 16,0 0 15,25 0-31,0 0 31,-25 25-31,-25 25 16,0 25-16,0-26 16,0 26-16,0 0 15,0 0-15,0 24 16,0 26-1,0-26-15,0 1 0,0 24 16,0 51-16,-25-76 16,25 51-16,-25-76 15,25 26-15,0-50 16,0 0-16,-50-1 16,50-24 30,0 0 64,-25 0-95,0 25 1,-49-25-16,24-25 16,50 25-16,-50-25 15,25 0-15,-25 25 16,25-25 0,1 25-16,-26-25 31,25 0 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21.9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9114 9214 0,'-25'0'157,"-25"50"-157,26-25 15,-1 50-15,-25-1 16,25 1 0,25-50-16,0 25 31,0-25-31,0 24 15,0 1-15,0-25 16,0 0-16,0 0 16,0 0 15,25 0-15,-25 0-16,50 0 15,-1-25-15,-24 24 16,25-24-16,25 25 15,0-25-15,24 0 16,1 0-16,-26 0 16,26 0-16,-25 0 15,-50 0-15,0 0 16,-1 0 0,1 0 15,25 75-16,-25-75-15,-25 25 16,0 25 0,0-25-1,25 49 1,-25-24-16,0 0 0,0 0 16,0-25-1,0 24-15,0-24 16,0 0-16,0 25 15,0-25-15,-50 0 16,-25-25-16,1 50 16,24-50-16,-25 25 15,50-25-15,0 24 16,-74-24-16,-1 25 16,-24-25-16,24 0 15,1 0-15,-26 0 16,100 0-16,-25 0 15,25 0-15,0 0 63,1 0-32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22.6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10484 9015 0,'50'50'31,"-50"-25"-16,24 49-15,-24-49 16,0 50-16,25 0 16,25 74-16,-25-49 15,0 24-15,-25 1 16,25 24-16,25 50 16,-50-174-16,0 75 15,25-1-15,-25-74 16,0 0-1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23.2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10384 10136 0,'0'-25'16,"25"25"-1,50-25-15,-25 25 16,49 0-16,1-50 16,-1 50-16,26-25 15,-50 0-15,-26 0 16,1 0-16,0 25 15,0-25-15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24.6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11281 10260 0,'0'0'0,"24"0"15,1 0-15,0 0 47,0 0-47,0-25 16,25 0-16,-25-25 16,25-49-16,-1-1 15,-49 1-15,25-1 16,-25 0-16,25 26 15,-25-1-15,0 50 16,0-50-16,0 50 16,0-24-16,0 24 15,0-25-15,0 0 16,-25-25-16,0 75 16,25-24-16,0-1 15,-24 0-15,-1 25 16,25-25-1,-25 0 1,-25 25 78,25 25-47,25 25-47,0-1 15,0-24-15,0 25 16,0-25-16,0 25 16,0-25-16,0 0 31,0 24-16,0-24 1,25-25 0,0 0-1,0 0-15,0 0 16,0 0-16,-1 0 16,1 0-16,25 0 15,-25 0-15,0 0 16,0-25-16,0-24 15,-25 24-15,25-25 16,0 0 0,24 0-1,-49 25 32,25 25-47,25 0 47,-25 0-47,0 0 16,0 75-16,49 50 15,-74-100-15,25 74 16,-25-24-16,0 0 16,0-26-16,0 26 15,0 0-15,0-25 16,0 24-16,0-49 15,0 0-15,0 0 16,0 25 0,0-25-1,0 49 1,0-49 0,-25-50 77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26.4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12476 9339 0,'25'0'62,"0"25"-46,0 49-1,-25 1-15,0 25 16,0 24-16,24 1 16,-24-51-1,0-49-15,0 25 16,50 0-16,-50-25 31,50 0 16,-25-25-31,0 0-1,0 0 1,0 0-16,0 0 16,0 0-1,24-25-15,-49 0 16,50 25-16,0-25 15,0 0-15,-50 0 16,50-25-16,-50 1 16,24-1-16,1 0 15,-25 25-15,0-25 16,0 0-16,0 25 16,0 1-16,0-26 15,0 25-15,0-25 16,0 25-16,0 0 15,0-25-15,-25 26 32,25-26-32,0 25 31,0 0-15,0 50 77,0 0-77,0 25-16,0 24 16,0 1-16,0-25 15,0-25-15,0 49 16,25-24-16,-25-25 15,25 0-15,-25 25 16,0-25-16,25 25 16,-25-26-1,25 1-15,0-25 16,0 25 46,0-25-46,0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27.9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14294 9065 0,'0'-25'47,"-25"25"-32,-25 0-15,0 0 16,0 0-16,-24 0 16,24 0-16,25 0 15,-25 0-15,0 0 16,1 0 0,-1 0-16,0 0 15,0 0 1,0 0-16,1 25 15,49 0-15,-25-25 16,0 25 0,0-1-1,25 1 1,-25 0-16,25 0 16,0 0-16,0 25 15,0-25-15,0 25 16,0-1-16,0 26 15,0 25 1,0-26-16,0 1 16,0-25-16,0 25 15,0-1-15,0-24 16,0 0-16,0-25 16,0 0-1,0 0-15,0 0 31,25-1 1,0 1-32,0 0 15,0-25-15,24 25 16,1-25-16,0 50 16,-25-50-16,25 0 15,-25 0-15,49 0 16,1 0-16,-25 0 15,74 0 1,-49 0-16,0 0 16,-25 0-16,-26 0 15,1 0 32,-25-25-31,0 0-16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28.6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14817 8666 0,'0'-25'16,"49"50"0,-49 0-16,25 25 15,0 0-15,-25 0 16,0 49-16,25-24 16,-25 25-16,0 24 15,0 1-15,0 49 16,0 0-16,0-49 15,0-26-15,0 51 16,0-100-16,0-26 16,0 1-16,0 0 140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29.3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14667 9637 0,'25'-49'0,"0"49"16,-25-25 0,25 25-1,25 0-15,0 0 16,24 0-16,1 0 15,25 0-15,-51 0 16,26 0-16,-25 0 16,-25 0-16,50 0 15,-51-25-15,1 0 16,0 25 31,0-25-16,0 25-31,0 0 16,0 0-16,0 0 15,0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8:52:43.8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12999 5529 0,'50'25'109,"-1"24"-109,126 101 16,-1-1-16,-49 50 16,-51 50-1,1-74-15,-50-51 16,-25 26-16,0-1 15,0-24-15,0 24 16,0-24-16,0-51 16,-25 51-16,25-26 15,-25-24-15,0 25 16,25-75-16,-50 49 16,50-49-1,0 0-15,0 0 31,0 0-31,0 0 32,25-25 61,-50 0-77,-74 0 0,-26 25-16,75 124 15,-24 50-15,24 75 16,0-75 0,50 100-16,0-25 15,0-50-15,50-49 16,74 49-16,1-75 15,-50-74-15,49 24 16,-124-74-16,25-25 63,0 0-48,-25 25 1,0 0-1,0 0-15,0 0 0,0 0 16,-50 0 0,-49 49-16,24-74 0,-75 50 15,26 0-15,24-25 16,-24 0-16,49-25 16,0 25-16,26-25 15,24 0-15,-25 0 16,25 0-16,-25 0 15,25 0-15,-25 0 16,26 0 0,-1 0-1,25-25-15,-25 25 32,0 0-17,-25 0 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40.2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17805 8866 0,'-25'0'125,"0"0"-125,-50 0 15,26 0-15,-1 0 16,25 0-16,0 0 16,0 0-16,0 0 15,0 0 1,0 0-1,0 0 1,1 0 0,-1 0 46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41.3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17655 9438 0,'0'50'47,"25"25"-32,-25 24-15,25-49 16,-25 0-16,25 75 15,-25-51-15,25 26 16,-25-1-16,25 51 16,-25-75-16,25-1 15,-25-49-15,0 25 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44.5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18776 9712 0,'25'0'32,"-25"-25"-17,-50 50 79,-25 25-94,26-25 16,-1 25-16,-75 24 15,100-24-15,-74 50 16,24 24-16,25-74 15,1 25-15,-1 0 16,0-1-16,50 1 16,0-25-16,0 0 15,0-1-15,0-24 16,0 25-16,0-25 16,0 0-16,25 0 15,0 0 1,0-25-16,24 25 15,-24-25-15,75 24 16,-25-24-16,-26 0 16,26 0-16,0 0 15,0-49-15,-26-1 16,51-50-16,-75 26 16,25-51-16,-25 25 15,-1 1-15,-24-1 16,0-24-1,0 49-15,0-25 16,0 1-16,0 24 16,0 25-16,0-49 15,0-1-15,0 25 16,0 1-16,0-1 16,0 25-16,0 0 15,0 25-15,0-24 16,0 24-16,0 0 15,0 0 17,0 75 46,0 49-78,0-24 15,0 50-15,0-26 16,0 26-16,0-26 16,25-24-1,-25 25-15,50-1 16,-25 76-16,-25-76 16,0 26-16,75 24 15,-25-49-15,-25-26 16,-1-24-16,1-25 15,0 0 1,-25 0-16,25-25 16,0 0-1,0 0 1,25 0-16,-25 0 16,49 0-16,-49 0 15,25-25-15,-25-75 16,0 26-16,25-1 15,-50-50-15,0 76 16,0-26-16,0 0 16,0 50-16,0-24 15,0 24-15,0-25 16,0 25 0,-25 0 30,0 25-30,0 0 0,0 0-1,0 0 1,0 0 0,0 0-16,25 50 15,-25 0-15,25 24 16,0-24-16,0 50 15,0-1-15,0 1 16,0-25-16,0-26 16,0 26-16,25 0 15,0-50-15,0 0 16,-25 0-16,25-1 16,-25 1-16,25-25 15,0 0 1,25 0-1,24 0-15,1 0 16,-25-49-16,-25 24 16,74-75-16,-74 0 15,25 1-15,-25 49 16,0 0-16,-25-24 16,0 24-16,0-25 15,0 25 1,0 25-16,0-49 15,0 49-15,0 0 16,0 0-16,50 75 78,-25 74-62,-1-24-16,-24-1 15,25-24-15,-25-25 16,0 50-16,0-26 16,0 1-16,0 0 15,0-26-15,0-24 16,0 0 62,-25-25-78,25-50 16,-24 1-1,24-1-15,0-50 16,0 1-16,0-1 16,0 0-16,0-49 15,0 49-15,24-49 16,1 49-16,0 26 15,25-26-15,0 75 16,0-25-16,-50 25 16,50 25-1,24 0 1,-24 0 0,0 100-16,0-25 15,-1 0-15,1 24 16,-25-24-16,-25-25 15,25 49-15,-25 1 16,50 24-16,-50-24 16,0-50-16,0 49 15,0-24-15,0 0 16,0-50-16,0 49 16,0-49-16,0 0 15,25 0-15,0-25 47,0-25-47,74-50 16,-49 26-1,25-26-15,-50 0 16,49-24-16,-24-1 16,-25-49-16,0 99 15,-25 0-15,25-50 16,-25 26-16,0-26 15,0 1-15,0 24 16,0-25-16,0-49 16,-50-1-16,25 51 15,-50-26-15,75 75 16,-25 26-16,1-26 16,-1 25-16,0 25 31,0 0 0,0 25-31,25 0 16,0 24-16,-25 51 15,25 25-15,-25-26 16,25 75-16,0-24 16,0-1-16,0-49 15,0 74 1,0-74-16,0-1 15,0-74-15,0 50 16,0-50-16,0 25 16,0 0-1,25-26-15,-25 1 16,25-25 0,0 50-16,0-25 15,25-25 32,-26 0-47,26 0 16,0-50-16,-50 0 15,25 1-15,25-26 16,-50 50-16,0 0 16,25 0-16,-25 0 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45.4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20943 10160 0,'24'-49'15,"51"49"1,-25 0-16,50 0 15,24 0 1,1 0-16,-76 0 0,26 0 16,0 0-1,-50 0-15,0-25 16,49 25-16,-49 0 16,0-25-16,25-25 15,0 25 1,-25-25-1,0 50 1,-25-25 0,24 75 171,-24-25-187,0 25 16,0 25-16,0-26 15,0-24-15,0 25 16,0 0-16,0 0 16,0 0-1,0-26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46.1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21839 9314 0,'0'0'0,"25"25"0,-25 0 15,0 24 1,50-24 0,-50 0-1,0 0 1,25-25 62,-25-50-62,0 25-1,0-24-15,0 24 63,-25 25-48,0 0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47.6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22661 9588 0,'0'0'0,"0"-25"0,25 25 16,-25-25-1,0 0-15,25 0 16,-1 0 0,-24 0 30,25 0-30,-25-24 0,0-1-16,0 0 15,0-25-15,0 1 16,0-26-16,0 25 16,0 25-16,0 26 15,0-26 1,0 25-16,-25-25 15,25 25 1,-24 25 31,24 100-31,-75 49-16,75 50 15,-25 75-15,25-124 16,0 49-16,0-25 15,0 1-15,0-26 16,0 0-16,0 51 16,0-26-16,0 25 15,0-49-15,0 24 16,0-75-16,0 1 16,0-25-16,0-25 15,-25 24-15,25-49 16,0 0-16,0 0 15,-25-25-15,25 25 63,-25-25-63,0 0 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48.1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22312 10783 0,'25'0'16,"0"0"-16,25 0 15,24 0 1,1 0-16,25 0 16,-75 0-1,49 0-15,-24 0 16,-25 0-16,25-50 16,0 50-1,-25 0 1,24 0-16,26-25 15,-25 0 1,0 0-16,0 1 16,-26-1 46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48.5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23333 10310 0,'0'50'16,"0"24"-16,0 1 16,25 0-16,-25-50 15,0 24-15,0-24 16,0 25-16,0-25 15,0 0 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49.0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23358 9986 0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50.8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23806 10185 0,'25'0'31,"-25"-25"-31,25 25 15,0-24 17,0 24-17,-25-25 1,0-50-16,0 50 16,0-25-1,0 0-15,0 1 16,0 24-1,0 0 1,0 0 15,-25 25-15,-25 25-16,50 25 16,-25-25-16,-25 49 15,50-49-15,0 25 16,0 50-16,0-26 15,0 26-15,0-50 16,0 49 0,0-49-16,0-25 15,0 0 1,0 0-16,25 25 16,-25-26-1,25 1 1,25 0-1,-50 0 1,50-25 0,-25 0-1,0 0 1,24 0-16,1-50 0,-50-24 16,25-1-16,25 25 15,-50 0-15,0-24 16,0 24-16,25-50 15,-25 50-15,0-24 16,0-1-16,0 50 16,0-25-16,0 25 15,0-24 1,0 24 0,0 0 30,-25 25 17,25 25-47,-25-25-1,25 50-15,0-26 63,25-24-48,0 0 1,0 0 0,0 0-1,0-24-15,0 24 31,-1 0-31,1 0 16,25 49-16,-25 26 16,0-25-16,-25-25 15,50 25 1,-50 24-16,0 1 16,0 25-16,0-1 15,0 1-15,0-50 16,0-1-16,0 1 15,0 0-15,0-25 16,0 0 15,-50-25 16,25 0-31,0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8:53:28.99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4881 12676 0,'0'0'0,"25"-25"16,24 25-16,-24 0 15,25 0 1,25-25-16,-50 25 15,50 0 1,24 0-16,-24 0 0,-25 0 16,49 0-1,-49 0-15,25 0 16,-25 0-16,49 0 16,-24 0-16,-50 0 15,0 0-15,49 25 16,-49-25-1,274 0 64,-224 0-79,-25 0 0,-25 0 15,-1 0 1,1 0 31,0 0-47,25 25 15,-25-25 1,0 0 0,74 24-16,-24-24 0,25 0 15,-1 0 1,-24 0-16,-50 0 15,50 0-15,-50 0 16,-1 0-16,1 0 78,0 0-78,25 50 16,-25-50-16,50 0 15,-26 0-15,-24 0 16,25 0-16,-25 0 16,-75 0 124,-49 0-124,-26 0-16,-24 0 16,24 0-16,-74 0 15,0 0-15,-100 0 16,25 0-16,50 0 15,0 0-15,-50 0 16,50 0-16,74 0 16,51 0-16,24 0 15,-25 0-15,76 0 16,-26 0-16,0 0 16,0 0-16,0 0 15,25 0 1,-24 0-16,24 0 15,-25 0-15,25 0 16,-25-25 0,25 25-16,-24 0 15,24 0 1,0 0-16,-50 0 16,50 0-16,-25 0 15,25 0-15,-24 0 16,-1 0-1,0 0 1,0 0-16,0 0 16,-24 0-16,-26 0 15,0 0-15,-198-25 16,148-24 0,51 49-16,-26 0 15,75 0-15,1-25 16,-1 25-1,25 0 64,25-25 77,50 25-125,-25 0-31,49 0 16,-49 0-16,50 0 15,0 0-15,24-25 16,-49 0-16,25 25 16,-26 0-16,1 0 15,0-25 1,-25 25-1,25 0-15,-25 0 16,49 0-16,-49 0 16,125 0-16,-1 0 15,-24 0-15,-51 0 16,-49 0-16,50 0 16,-50 0-16,25 0 15,-25 0-15,24 0 16,-24 0-1,25 0-15,-25 0 32,0 0-17,25 0-15,-1 0 16,-24 0-16,50 0 16,0 0-16,-1 0 15,1 0-15,-25 0 16,25 0-16,-26 0 15,-24 0 1,0 0-16,25 0 16,0 0-16,0 0 15,0 0-15,49 0 16,75 0-16,1 0 16,24 0-16,0 50 15,0-50-15,-49 0 16,-26 0-16,-24 0 15,-25 0-15,-26 0 16,-24 0 0,0 0-16,0 0 15,0 0-15,0 0 16,25 0 0,-25 0-16,0 0 15,-1 0-15,1 0 16,0 0 46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52.4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26072 8965 0,'25'0'16,"-50"0"78,-49 0-94,49 0 15,-75 25-15,50-25 16,1 0-16,-26 25 15,0-25-15,0 0 16,26 0-16,-26 0 16,0 0-16,50 0 15,-25 0-15,26 0 16,24 50 109,0-25-125,0 49 16,0 1-16,0 50 15,0 74-15,0 0 16,0-25-16,0-24 15,0-1 1,0 50-16,0-24 16,0-76-16,0 51 15,0 24-15,0-74 16,0-1-16,0 1 16,0-25-16,0-26 15,0-24-15,0 0 16,0 0-16,0 0 15,0 0 1,0 25 15,0-25-31,24-25 94,26 0-78,25 0-16,-25 0 15,25 0-15,-1 0 16,1-25-16,0 25 16,-1 0-16,-24 0 15,-25 0-15,25 0 31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53.0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25973 9887 0,'0'0'0,"25"0"172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53.7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25998 10907 0,'25'25'16,"-1"25"-16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54.8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27118 10235 0,'25'25'78,"-25"0"-78,0 25 15,0 0-15,0-1 16,0 26-16,0-25 16,0 25-16,0-1 15,0-49-15,0 25 16,0 0-16,0-25 16,0 0 30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55.5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27218 9662 0,'0'0'0,"0"25"16,0-50 93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57.0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27865 10185 0,'0'0'0,"0"75"0,0 25 15,0-1-15,0-24 16,0-25-16,0 24 15,0 1-15,0-50 16,0 25 0,0 0-16,0-25 15,0-1-15,0 1 16,-25-25 31,0-25-32,25-74-15,-24-1 16,24 1-16,0-1 16,0 25-16,0 26 15,0-26-15,0 0 16,0 0-16,49-24 16,1 49-16,-25 25 15,50-25-15,-50 50 31,0 0 1,-25 75-32,25 50 15,-1-26-15,1 26 16,-25-1-16,0-24 16,0-26-1,0 1-15,0 25 16,0-50-16,0 24 15,0-24 1,0-25-16,25 0 47,0-25-31,25 0-16,25-25 15,-26 0-15,26-25 16,-25 0-16,-25 1 15,0-1-15,25-25 16,-26 0-16,1 1 16,-25-26-16,0 25 15,25-24-15,-25 24 16,25-24-16,-25 49 16,0-25-16,0 0 15,0-24-15,0-1 16,0 25-16,0 1 15,0-1-15,0-25 16,0 75-16,0-49 16,0 49-1,0 0-15,0 0 16,-25 25 0,25 25 93,25 99-109,-25 1 16,0 49-16,0 1 15,0-51-15,0-24 16,0 74-16,0-49 15,0 24-15,0-49 16,25-51-16,-25 1 16,0 0-1,0-25-15,25-25 16,-25 25-16,25 0 16,0-25-1,25 0 1,-26 0-1,26 0-15,0-25 0,0 0 16,0 0 0,-1 0-16,-24 0 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57.6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28264 9862 0,'74'0'16,"1"0"-16,-25 0 15,25 0-15,-1 0 16,1 0-16,-25 0 16,25 0-16,-26 0 15,1 0-15,-25 0 16,25 0-16,0 0 16,-25-25-16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39:58.9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29235 10136 0,'50'0'16,"-25"-25"15,-25 0-31,0 0 16,49-50-16,-24 25 16,-25-24-16,0 24 15,0 25-15,0-25 16,0 0-16,0 0 15,0 26-15,0-26 16,-25 25 0,1 0 31,-26 25-32,50 25-15,0 25 16,-25 49-16,25-49 15,0 25-15,0 24 16,0 1-16,0 0 16,0-26-16,0 1 15,0-25-15,0 0 16,0-1-16,0-24 16,0 25-16,25 0 15,0 25-15,-25-50 16,25 24-16,-25-24 15,49 25-15,-49-25 16,50-25-16,-25 25 16,0-25-16,0 0 15,0 0-15,25 0 16,-1-75-16,26-49 16,-25 99-16,-25-75 15,25-24-15,-26 74 16,-24-25-1,0 50-15,25-74 16,25-1-16,-50 25 16,0 1-16,0 24 15,0 0-15,0 25 16,0 0 0,0 0-1,0 0-15,-75 0 31,1 25-15,24 0-16,25 0 16,0 0-16,0 0 31,25 25-15,0 0-1,0 0-15,0 0 16,0 0-16,0 0 15,25 0 1,0 0-16,0-25 16,25 0-16,0 0 15,-26 0 1,26 0-16,-25 0 16,50 0-16,0 0 15,24-50-15,-49 50 16,0-25-1,-25 25 1,24 25 0,-24 25-16,0 49 15,-25-24-15,0 25 16,0-1-16,0 1 16,0-1-16,0-24 15,0 0-15,0-50 16,0 49-16,0-49 15,0 0 1,-25-25 31,25-25-31,-25 0-1,25-74-15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0:00.1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30206 9986 0,'0'-25'109,"25"0"-109,25-49 16,0-1-16,-1 0 15,-49-24-15,25-1 16,0-25-16,0 26 15,-25-1-15,0 1 16,0 24-16,0 50 16,0-50-16,0 1 15,0 49 1,0-25-16,0 100 94,0 49-79,25 26 1,50-26-16,-50 26 16,0-25-16,-1 49 15,51 0-15,-75 76 0,50 24 16,0-25-16,0-25 15,-26 75-15,-24-100 16,50-24 0,-25-51-16,-25-24 15,25-25-15,-25-25 16,0-1-16,0 1 16,0 0-16,0 0 15,25 0-15,-25 0 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0:00.6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30829 10858 0,'0'-25'32,"0"0"-17,49-25-15,26 25 16,50-50-16,24 26 15,-49-26-15,99 25 16,50-49-16,-25 49 16,-124-25-16,-26 25 15,-49 50 1,0-25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8:53:45.4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11256 5977 0,'0'0'0,"25"25"15,-1-25 1,26 0 0,-25 25-16,25-25 15,0 25-15,49 0 16,-24-1 0,0 1-1,0 0-15,-1 0 16,26 0-16,-75-25 15,0 0-15,24 0 16,-24 0-16,0 0 16,0 0-1,0 0-15,0 0 16,0 0-16,50 25 16,-26 0-16,26 0 15,-50-25 1,25 0-1,0 25-15,-50 0 16,24-25 31,1 0-16,-74 0 157,24 0-173,0-25-15,-50 25 16,25 0-16,25 0 16,0 0-16,-24 0 15,24 0-15,-25-50 16,-25 50-16,25 0 15,1-25-15,-26 25 16,25 0-16,0 0 16,25 0-16,1 0 15,-1 0-15,0 0 32,0 0-17,0 0 1,0 0-1,0 0-15,-25 0 16,25 0 0,-24 0-16,24 0 15,0 0-15,0 0 16,0 0 0,0 0-16,0 0 15,-25 0 1,25 0-16,1 0 15,-1 0-15,0 0 47,0 0 219,0 0-235,0 0 32,100 0 249,-1 0-312,-49 0 16,25 0-16,-25 0 15,0 0-15,0 0 16,0 0-16,0 0 31,0 0-15,0 0 46,24 0-46,-24 0 0,25 0-16,0 0 15,25 0-15,-51 0 32,26 0-32,0 25 15,0-25 1,0 0-16,-25 0 15,49 0-15,-49 0 16,25 0-16,-25 0 16,25 0-1,24-25-15,1 25 16,25 0-16,-26 0 16,26 0-16,-50 0 15,0 0-15,-1 0 16,-273 0 218,0 0-218,50 0-16,-25 0 15,99 0-15,25 0 16,50 0-16,1 0 16,-1 0 15,0 0 16,0 0 15,0 0-46,0 0 0,-25 0-16,0 0 15,1 0-15,-1 0 16,25 0-1,0 0 1,-25 0 0,25 0-1,0 0-15,-24-25 16,24 25 0,0-25-16,0 25 15,0-25-15,0 25 16,-25-25-16,25 25 31,25-49 157,50 49-188,50-25 15,24 25-15,-49 0 16,25 0-16,-26 0 15,-49-25-15,0 25 32,25 0-1,-25 0-31,50 0 16,-1 0-16,1 0 15,-25-25-15,0 25 16,-1 0-16,-24 0 15,0 0 17,0 0-17,0-25 1,0 25 15,25 0 16,-25 0-47,24 0 16,-24 0-16,25 0 15,0 0-15,0 0 16,-25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0:01.5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32223 10061 0,'0'-25'0,"-25"25"16,0 0-16,-49 0 16,-1 0-16,25 0 15,-25 25-15,75 0 16,-49 25-16,-1-50 16,-25 99-16,0-24 15,50-25-15,-24 24 16,-26 26-16,75-25 15,0-26-15,0 1 16,0-25-16,0 0 16,0 25-1,0 0 1,0-25-16,0 24 16,0-24-1,25-25 1,25 0-1,-25 0-15,24 0 16,1 0-16,25-25 16,0 25-16,-26-49 15,51-1-15,-100 25 16,50 0-16,-25 0 16,-25-25-1,0 0-15,0 1 16,0-1-1,0 25-15,0 0 16,0 0 0,0 0-16,0 50 125,0 50-110,0 0-15,0 24 16,0-24-16,0 49 16,0 1-16,0-25 15,0-1-15,50 26 16,-26-76-16,-24-24 15,0 0-15,50-25 32,-25 0-17,25 0 1,-25-25-16,-25 0 16,0 1 15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0:02.2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32572 10235 0,'0'-25'0,"-25"50"15,25 0 1,-50 25-16,25 0 0,25 24 16,-25 1-16,0-50 15,0 50 1,1 49-16,24-24 16,0-50-1,0-26-15,0 51 16,0-50-16,0 25 15,0-25 17,24-25-17,1 0 1,25 0 0,0 0-16,-25 0 15,25 0 1,-1 0-16,-24-50 15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0:03.1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32671 10833 0,'25'0'31,"25"-25"0,-25-25 32,25 50 15,-50-25-62,25 25-16,24-50 15,1 1 1,-50-1-16,0 0 15,0 0-15,0 0 16,0 25-16,0-49 16,0-1-16,0 50 15,0-25 1,0 25 0,-50 25 30,26 25-30,-1 25 0,25 0-16,-25 25 15,25-1-15,0 1 16,0-25-16,0 0 16,0-1-16,0 26 15,0-25-15,0-25 16,0 0-16,0 49 15,50-49-15,-50 0 32,24-25-32,1 25 15,25-25 1,-25 0 0,0 0-16,0 0 15,25-25 1,-50-25-16,0 26 15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0:04.3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32572 9239 0,'50'0'0,"-26"0"16,1 0-1,0 0-15,25 0 16,-25 0-16,25 0 16,24 0-16,1 0 15,-50 0-15,0 0 16,0 0-16,0 0 15,25 0 1,-1-25 0,-24 25-16,25 0 15,-50-25-15,25 25 16,0 0 0,0 0-1,25 0-15,-1 0 16,-24 100-16,0-25 15,0 24-15,-25 51 16,25-26-16,-25 50 16,0 1-16,0-51 15,0 75-15,0 26 16,0-51-16,0 0 16,0 1-16,0-76 15,0-24-15,0-25 16,0-1-16,0-24 15,0 25-15,0-25 16,0 25 0,0-25-1,0 25 1,0 49 0,25-74-1,-25 25-15,25-25 16,-25 0-16,0 0 15,0-1 79,0 26-78,-50-25-1,0 0-15,-24 0 16,-1 0-16,-25 0 16,75-25-16,-49 0 15,49 0-15,-25 25 16,25-25 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1:15.818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15115 4184 0,'0'-25'47,"25"25"-47,50 0 16,-50 25-16,25 50 15,-25-26-15,74 51 16,1 0-16,24 49 15,-24-24-15,-25-51 16,24 26-16,26 24 16,-50-49-1,24-25-15,-49 0 0,0-25 16,-25 0 0,0-25-1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1:16.557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16311 4109 0,'-25'-25'31,"0"25"-15,-25 0 0,0 0-16,1 50 15,-51 25-15,-124 74 16,74-49-16,-74 24 16,25-24-16,0 0 15,49-51 1,1 1-16,25 25 15,-1 25-15,75-51 16,0 1 0,26-25-16,-1 0 15,0 0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1:17.857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21590 3586 0,'0'-25'15,"50"25"1,-25 75-16,25 25 16,-1-1-16,1 1 15,0 24-15,25-49 16,24 75 0,1-1-16,49 25 15,-24-74-15,24 0 16,-24 24-16,-76-74 15,1-25-15,-25 25 16,0-50-16,25 24 16,-25 26-16,0-50 15,0 0-15,0 25 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1:18.793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22935 3686 0,'-25'-25'32,"0"25"-17,-25 0-15,-50 50 16,1 49-16,-26 26 16,1 24-16,-1-24 15,26-1-15,24-24 16,25-25-16,0-26 15,26-24 1,-26 0 0,25 0-16,0 0 15,0-25-15,0 0 16,0 25 0,0 0 15,0-25 0,25 25-15,-24-25 15,24 50-15,-50-50-16,50 25 31,-25-1 16,0 1-32,0 0-15,0 25 16,-25-25 0,50 0-1,0 0-15,-25-25 31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1:33.227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29758 7421 0,'0'50'16,"25"0"0,25 0-16,-50-1 15,24-24-15,-24 25 16,75 0-1,-75-25-15,50 50 16,0-51-16,-25 26 16,24-25-16,26 75 15,0-26-15,0-24 16,-1 0-16,-24-25 16,-25 0-16,25 0 15,-25 0 16,0 0-15,0-1 0,-1-24-1,1 25-15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1:34.00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30729 7396 0,'0'-25'31,"-25"25"-15,0 50-1,-25-25 1,26 25-16,-26 0 15,50-25-15,-25 0 16,-25 49-16,0-24 16,0 0-16,25 0 15,-49-1-15,-1 51 16,-25-25-16,76-25 16,-101 49-16,50 1 15,1-50-15,24-1 16,-50 51-16,75-50 15,0-25-15,1 0 16,24 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8:53:49.5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13024 5827 0,'25'0'15,"24"0"-15,-24 0 16,25 0-16,-25 0 47,25 0-31,-25 0-1,74 0 1,-24 0-1,0 0-15,24 0 0,-24 0 16,-25 0-16,25 0 16,-51 0-1,26 0-15,0-49 16,-25 49-16,25 0 16,49 0-16,1 0 15,0-25-15,24 0 16,-24 25-16,-1-50 15,-24 50-15,-50 0 16,0 0 0,0-25-1,49 25 1,26 0-16,25 0 16,-1 0-16,1 0 15,-1 0-15,-49 0 16,-25 0-16,-25 0 94,24 0-63,-24 25-16,-25 25-15,0-25 16,25 25-16,-25-26 16,50 51-16,-50 0 15,0-50-15,0 0 16,0 49-16,0 1 16,25 0-16,-25-25 15,25 74-15,0-24 16,0-50-16,-25 24 15,0-24-15,0 0 16,0 0-16,24-1 16,-24 26-16,0-50 15,25 25-15,-25 0 16,25 49-16,-25-49 16,0-25-1,0 50-15,0-25 16,0 24-16,0-24 15,0 25-15,0-25 16,0 49 0,0-49-16,25-25 15,-25 50-15,0-26 16,0 1-16,0-25 16,0 0-16,0 0 15,0 50-15,25-51 16,-25 26-16,25 75 15,0-100-15,0 74 16,-25-24-16,25 0 16,24-1-16,-49-24 15,25 0-15,25 149 47,-50-149-31,0-25-16,25 50 15,-25-50-15,0 49 16,25-24-16,-25 0 16,0 0-16,0-1 15,0 1-15,0 25 16,50-25-16,-50 0 16,25 74-16,-25-74 15,25 25-15,24 24 16,-24-24-16,-25 0 15,0-26 1,25 1-16,-25-25 16,0 25-16,0-25 15,25 50-15,0-75 16,-25 49-16,0 1 16,0 0-16,0 0 15,25 24-15,-25-24 16,0 0-16,0 0 15,0 25-15,0-1 16,25 26-16,-25 49 16,50 26-16,-25 74 15,-1-25-15,51 25 16,-75-75-16,25 0 16,0-74-16,-25-50 15,0 25-15,0-51 16,0 51-16,0-25 15,0 0-15,0-25 16,0 24-16,0-24 16,0 25-1,0-25 63,-25-25 47,-99 50-109,74-25-16,0-25 16,-25 25-16,-74 0 15,74 24-15,-25-49 16,1 25-16,24-25 16,0 0-16,26 0 15,24 0 1,0 0 124,0 25-140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1:46.993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17207 3711 0,'25'0'31,"-25"50"-16,0-1 1,0-24 0,0 0-16,0 0 15,0 50-15,0-25 16,0-1-16,-25 1 16,25 25-16,0-25 15,0 0-15,0-26 16,0 26-1,0-25-15,0 0 16,0 0 0,0 0-16,0 0 15,25 0 1,0 0-16,25-1 16,-25 1-1,0-25 1,0 0-16,-1 0 15,1 0 1,0 0-16,0 0 16,0 0-1,0 0 1,0 0-16,0 0 16,25 0-1,-26 0 1,1 0-16,-25-25 15,0 1 1,25-1-16,-25 0 16,25-25-16,-25 0 15,0-25-15,0 51 16,0-51-16,0 0 16,0 50-16,0-25 15,0 1-15,0-1 16,0 25-16,0-50 15,0 50-15,0-49 16,0-1-16,0 50 16,0 0-1,0 0-15,-25 0 16,0 0 46,-24 25-46,24 0-16,0 0 16,-25 0-16,0 0 15,25 0 1,0 0-16,0 0 16,1 0-16,-1 0 15,0 0-15,0 0 16,0 0-1,0 0 17,0 0-17,25 25 79,0 0-78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1:47.562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17631 3063 0,'24'0'15,"-24"25"-15,50 75 16,-25 49-16,0-24 16,-25 99-16,0 0 15,0-25-15,0 25 16,25 50-16,-25-50 16,75-49-16,-75-1 15,25-49-15,0 24 16,-25-49-16,24-26 15,-24-24-15,0 25 16,25-75-16,-25 25 16,0 0-1,25-1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1:48.313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17929 4109 0,'0'-25'15,"0"0"32,25 25-31,25 0 15,-25 0-31,25 0 16,0 0-1,-1 0-15,26 0 16,-25 25-16,0 0 16,-25 0-16,0 0 15,24 25-15,-49-25 16,25 0-16,-25 24 15,0 1-15,0 0 16,0-25 0,0 50-16,0-50 15,0 24 1,-25 1-16,0-25 16,1-25-16,-1 25 15,0-25-15,0 0 16,0 25-16,-25 0 31,25-25-15,-25 25-1,26-25 1,-1 0 15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1:48.865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18652 3537 0,'24'74'16,"51"101"-16,-75-26 15,25-25-15,-25-24 16,25 49-16,0 1 16,-25-1-16,0 1 15,50-51-15,-50-24 16,0-25-16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1:49.258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18602 4807 0,'25'0'16,"49"-25"-16,26 0 15,-25 25-15,-1-25 16,1 0-16,-25 0 16,-25 0-16,0 25 15,0-25 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2:36.545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12874 13423 0,'25'-25'78,"-25"50"-62,0 49 0,0 1-16,-25-25 15,-24 49-15,49-24 16,0 25-16,0-26 16,-25 1-16,25-25 15,0 0-15,0-25 16,-25 0-1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2:37.908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12924 13572 0,'0'-25'47,"0"0"0,-50 25-32,1 0-15,24 0 16,-25 25-16,0 0 15,25 0 1,0 0-16,0 25 16,-25-25-16,50-1 15,-24 1-15,-1 0 16,25 25-16,-25-25 16,25 0-16,0 0 15,0 25 1,0-1-16,-25-24 15,25 50-15,0 0 16,0-1-16,0 1 16,0-25-16,0-25 15,0 0 1,0 0 0,25-25-1,-25 24 1,25-24-16,0 50 15,49-50-15,-24 25 16,25-25-16,0 0 16,-1 0-16,1 0 15,0 0-15,24 0 16,-24-25 0,-25 25 15,-25 0-16,0 0-15,24 0 16,-24 25 0,-25 25-1,0 25 1,50-26 0,-50-24-1,0 25-15,0 0 16,0-25-16,0 0 15,0 25-15,-25-1 16,0-49-16,0 50 16,-99-25-16,49-25 15,-49 25-15,24-25 16,-74 50-16,99-50 16,-99 0-16,124 25 15,-50 0-15,26 24 16,24-49-16,25 0 15,0 0-15,0 0 32,0 0-17,0 0 1,-25 0-16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2:38.681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13796 13323 0,'0'50'16,"25"49"-1,-1 1-15,1 74 16,0-49 0,25 24-16,-50 1 0,0-1 15,25-24 1,-25-26-16,0 1 0,0-75 16,25 74-1,-25-74-15,0 25 16,25-25 15,-25 0-15,0 0 15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2:39.210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13497 14468 0,'0'-24'15,"0"-1"1,25 25 0,0 0-16,49 0 15,26 0-15,0 0 16,24 0-16,1 0 15,-26 0-15,1 0 16,-1 0-16,-24 0 16,-50 0-16,0 0 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2:40.338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14692 14892 0,'50'0'32,"-25"-50"-32,25 0 15,-25 0-15,24-49 16,1 49-16,-25-25 16,-25-24-16,0-1 15,0 0-15,0-49 16,0 49-16,0-74 15,0 75 1,0-1-16,0 50 0,0-25 16,0 26-16,0 24 15,-25-50-15,25 50 16,-25 0 0,0 25 46,0 0-62,1 0 16,-26 25-1,25 75 1,25-75-16,-25 49 16,25-24-16,0 0 15,0 25-15,0 24 16,0-24-16,0 25 15,25-26-15,25 1 16,-1 25-16,-24-51 16,0 1-16,0-50 15,25 25 1,0-25 0,49-25-16,-49-25 15,50-74-15,-100 74 16,50-25-16,-25 50 15,-25 1-15,24-1 32,-24 0-32,25-25 15,0 50 1,25 0 31,-25 25-32,0 25-15,-25-1 16,25-24-16,0 25 16,-25-25-16,25 25 15,-25 0-15,0-1 16,0-24-16,0 25 16,0-25-16,0 25 31,0-25-31,0 25 15,0-26 1,0 26-16,0-25 16,-25-25 77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8:53:50.5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15813 12177 0,'0'0'0,"25"0"0,0 0 16,-25 50 0,0-25-1,0 25 1,0 0-16,0 0 15,-50 49-15,25-49 16,-75 50-16,1 49 16,74-99-16,-50 49 15,25 1-15,25-75 16,0 25 0,25-25-1,-24 24 32,24-24-31,-25-25-1,25 50 95,49 0-95,51 50-15,49-1 16,-49-49-16,0 50 16,49-1-16,-24 1 15,-26-25-15,51 24 16,-51-49-16,-24 0 15,-25-25-15,49 0 16,-74-50 203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2:41.706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18477 13896 0,'0'25'31,"0"24"-31,0 26 15,0 0-15,0 0 16,0-26-16,0 26 16,0-25-16,0-25 15,-25 25 1,25-1-16,0-24 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2:42.252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18477 13348 0,'0'0'0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2:43.254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19374 13995 0,'-25'0'15,"0"25"-15,0 0 16,-25 50 0,0-25-16,26-1 15,-1 26-15,0-25 16,25 0-16,0 0 15,0-26-15,0 26 16,0-25 0,0 0 31,25-25-47,74 0 15,1-100-15,24 1 16,-99 24-16,0-24 15,50-1-15,-75 50 16,25-25-16,-25-24 16,0 24-16,0 0 15,0 26-15,0-51 16,-25-25-16,0 51 16,25-26-16,-25 1 15,0-1-15,25 25 16,0 50-16,0-24 15,0 24-15,-25 99 79,25 76-64,0-1-15,0 25 16,0-24-16,0-26 15,0 51-15,50-26 16,25 25-16,-50-99 16,0 25-16,24-1 15,-49-74-15,50 25 16,-50-25 0,25-25-16,0 0 15,0 0-15,25 0 16,24 0-16,-24 0 15,0-25-15,-25 0 16,-25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2:51.730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7222 4109 0,'74'0'79,"26"0"-79,-1 0 15,-24 0 1,0 0-16,-25 0 15,0 0-15,-1 0 16,1 0-16,-25 0 31,0 0-15,25 0-16,0 0 16,24 0-16,1 0 15,25 0-15,-26 0 16,-24 0-1,-25 0 1,25 0 0,-25 0 15,0 0 31,-1 0-46,1 0 0,0 0-1,0 0 1,0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2:54.105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9537 4184 0,'0'0'0,"25"0"0,50 0 15,-25 0-15,49 0 16,-49 0-16,50 0 15,-1 0-15,-24 0 16,0 0-16,-50 0 16,0 0-16,0 0 15,0 0 1,-1 0 15,51 0-31,0 0 16,-25 0-16,-1 0 15,1 0-15,-25 0 16,25 0-16,-25 0 16,25 0-16,-25 0 15,49 0-15,1 0 16,25 0 0,-51 0-16,101 0 15,-76 0-15,26 0 16,-50 0-16,0 0 15,0 0-15,-1 0 16,1 25-16,25-25 16,24 25-16,-24-25 15,50 50-15,-26-50 16,-24 0-16,25 0 16,-76 0-16,51 0 15,-50 0-15,0-25 16,0 25-1,0 0 1,0 0 0,0 0-16,-1 0 15,1 0-15,50-50 16,-50 50 0,0 0-16,0 0 15,25 0 1,-25 0-16,24 0 15,-24 0-15,0 0 32,0 0-32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3:19.387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22686 7670 0,'25'0'94,"-1"0"-94,1 0 15,25 0 1,-25 0 0,0-25-16,0 25 15,25 0-15,49 0 16,76 0-16,-1 0 15,25 0-15,25 0 16,-99 0-16,24 0 16,-74 0-16,-25 0 15,-25 0-15,0 0 32,-1 0-17,26 0 1,50 0-16,-1 25 15,-24-25-15,0 25 16,0-25-16,-51 0 16,1 0-16,0 0 15,0 0-15,0 0 63,-125 0 140,51 0-187,-26 0-16,0 0 15,-74 0-15,49 0 16,-74 0-16,124 0 15,-50 0-15,26 0 16,-1 0-16,50 0 16,-25 0-16,25 0 15,-24 0-15,24 0 16,-25 0 0,0 0-1,-25 25-15,1-25 16,24 0 15,25 0-15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3:32.48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27791 6425 0,'0'-25'47,"24"25"-16,-24 25-15,50 0-16,-25 25 15,50 0-15,-25-1 16,0-49-16,24 75 15,-49-75-15,25 25 16,-25-25 0,0 25-1,-25 0 17,25-25-1,-25 25-16,25 0-15,-25 0 16,49-25 15,-49 24-31,25-24 16,-25 25 0,25 0 15,0-25-16,-25 25-15,25-25 16,-25 25 0,25-25-1,0 0 110,0 0-125,0 0 16,-1-50-16,26 25 16,-50-24-16,50-1 15,-25 25 1,-25-25-16,25 25 15,0 25 17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3:33.72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28438 6077 0,'-25'0'16,"-50"-25"-16,26 0 16,24 25-16,0 0 15,0 0-15,0 0 16,0 0-16,0 0 16,0 0-1,-24 0 1,24 0-16,0 0 15,-25 25 1,50 0 0,-50 24-1,50 1 1,-25 0-16,25 0 16,0-25-1,0 0-15,0-1 16,0 26-16,0-25 15,0 25-15,0 0 16,0-25-16,0 49 16,0-49-16,25 25 15,0-25-15,0 0 16,0 0 0,0-25 15,0 0-16,49 25-15,-49 0 16,150 24-16,-26-49 16,-25 0-16,-24 0 15,0 0-15,-51 0 16,-24 0 0,0 0 15,-25-49 0,0-1-15,50-50-16,-25 25 15,-25 26 1,0 24 0,0-25-16,0 25 15,0-25-15,0 0 16,0-24-16,-25-1 15,0 0-15,25 26 16,-50-51-16,25 50 16,1 0-16,-26 0 15,0 1 1,25 24-16,0-25 16,-50 50-16,1-25 15,24 25-15,-25-50 16,25 50-16,26 0 15,-26 0-15,0 0 16,0 25 15,25 0-31,25 0 32,-25 0-32,25 0 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3:34.325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29459 5753 0,'25'249'0,"-25"-25"16,0-25-16,0 25 15,0-25-15,0-49 16,0-1-16,0 1 15,0-26-15,0 26 16,0-76-16,0 26 16,0-75-1,25-25 1,-25-25 31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3:34.851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29559 5952 0,'25'0'15,"24"0"-15,-24 0 16,0 0 0,-25 25 15,0 25-15,0 24-16,0 26 15,0 0-15,0-26 16,0 26-16,0-50 15,0 24-15,0-49 16,0 25-16,0 0 16,-25-50-16,0 25 15,0-25 17,1 0-32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8:54:01.0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11480 4931 0,'-25'0'15,"25"-25"-15,-25 25 16,0 0 15,50 0 110,0 50-94,0-50 46,50 0-93,-1 25 16,-24 0-16,0 25 0,25-26 16,24 51-1,-24-25-15,24 50 0,-74-51 16,25-24-1,-50 0-15,25-25 16,-25 25 15,0 0-15,0 25 0,0-25-1,0 24-15,0-24 16,-25 0-16,-25-25 15,25 0-15,-24 50 16,24-50-16,0 0 16,0 0-16,-50 0 15,1 0-15,-1 0 16,-25 0-16,26 0 16,49 0-16,0 0 15,-25 0-15,25 0 16,-25 0-1,25-25-15,0-25 16,0 25-16,-24-24 16,49 24-16,-50-25 15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3:43.466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10160 11082 0,'-25'0'16,"50"0"93,50 0-93,-25 0 0,24 0-16,1 0 15,25 0-15,-26-25 16,26 25-16,49-25 15,-74 25-15,-25-25 16,99 0-16,1 25 16,-26 0-16,26-25 15,-51 25-15,26 0 16,24 0-16,-49 0 16,-1 0-16,1 0 15,-75 0-15,49 0 16,-24 0-16,0 0 15,-25 0-15,0 0 16,0 0-16,0 0 16,24 0-16,1 0 15,0 0-15,0 0 16,25 0-16,74 0 16,-24 0-16,24 0 15,50 0-15,-74 0 16,24 0-16,-49 0 15,-51 0-15,-24-25 16,0 25 0,0 0-1,0 0-15,0 0 16,0 0 0,0 0-16,0 0 15,0 0-15,0 0 16,-1 0-1,26 0-15,-25 0 16,0 0 0,0 0-16,0 0 31,0 0-15,0 0-1,0 0-15,49-25 16,-24 25-16,0-24 15,0 24-15,-25-25 157,-50 25 15,0 0-157,0 0 1,0 0-1,0 0-15,-50 25 16,50-25-16,1 0 16,-51 0-16,25 24 15,0-24-15,25 0 16,0 0-16,-24 25 16,-1-25-1,25 0 1,-50 25-16,50-25 15,-25 25-15,26-25 16,-51 0-16,0 25 16,25-25-16,1 25 15,-26 0 1,50-25-16,-75 25 0,26-25 16,-26 0-1,50 0-15,-49 0 0,-1 50 16,50-50-16,-24 0 15,24 0-15,-25 0 16,0 0-16,25 0 16,1 0-16,-26 0 15,50 0-15,-75 0 16,1 25-16,-26-1 16,51-24-16,-26 25 15,0-25-15,26 25 16,24-25-1,-25 0-15,75 25 16,-50-25-16,26 0 16,-51 0-16,50 0 15,-25 0-15,0 0 16,-49 0-16,-1 0 16,0 0-16,26 0 15,-1 0-15,0 0 16,26 0-16,-1 0 15,0 25-15,0-25 16,-25 0-16,51 0 16,-26 0-16,0 0 15,0 0-15,25 0 16,0 0-16,0 0 16,1 0-16,73 0 203,76 0-188,-26 0-15,-24 0 16,25 0-16,-75 0 16,49 0-16,1 0 15,0 0-15,24 0 16,1 0-16,-25 0 15,-1 0-15,1 0 16,-50 0-16,0 0 16,0 0-16,25 0 15,-1 0-15,26 0 16,50 0-16,-1 0 16,125 0-16,0 0 15,25 0-15,25 0 16,-50 0-16,-100 0 15,-49 0-15,-50 0 16,-25 0-16,24 0 31,-24 0 1,25 0-1,-25 0-31,25 0 15,-25 0 1,25 0-16,-26 0 31,1 0 204,0 0-220,0 0-15,0 0 16,25 0-16,-25 0 16,0 0-1,0 0 1,0 0-1,24 0 1,26 0-16,25 0 16,-51 0-16,1 0 15,-25 0-15,0 0 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4:15.241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18826 11555 0,'25'0'78,"99"25"-63,76 50-15,49-51 16,24 1-16,26 0 16,-50-25-16,25 0 15,-50 0-15,25 0 16,-124 0-16,-26 0 16,-49 0-16,0 0 15,-25 0 1,0 0-16,50 25 15,-51 0 1,51-25-16,-50 0 16,25 0-1,-25 0-15,25 0 16,-25 0-16,-1 0 16,1 0-16,25 0 15,-25 0-15,0 0 16,0 0-16,25 0 15,-1 25 1,1-25-16,50 0 16,-50 25-16,-1-25 15,26 0-15,-25 25 16,-25-25 15,-125 0 172,-99 0-187,0 0-16,-50 0 16,-25 0-16,-75 0 15,50 0-15,26 0 16,148 0-16,-49 0 15,74 0-15,50 0 16,-24 0-16,49 0 16,-25 0-1,25 25-15,0-25 16,0 0-16,0 0 16,-25 0-16,26 25 15,-26-25-15,-25 49 16,50-49-16,-25 0 15,1 0-15,-1 0 16,-25 0-16,0 0 16,26 25-16,24-25 15,0 0-15,0 0 16,124 0 140,126 0-156,24 0 16,0 0-16,49 0 15,1 0-15,0 0 16,-75 0-16,25 0 16,-149 0-16,24 0 15,-24 0-15,-25 0 16,24 0-16,-24 25 16,0-25-16,-26 25 15,1-25 1,-25 0-1,25 25 17,-199-25 108,-100 0-124,24 0-16,-49 25 16,25-25-16,50 25 15,-50-25-15,50 0 16,-25 0-16,99 0 15,-74 0-15,75 0 16,99 0-16,-25 0 16,25 0-16,0 0 78,0 0 16,0 0-94,0 0 31,1 0-16,-1 0 1,-25 0 0,25 0-16,0 0 15,0 0 1,0 0-16,-25 0 47,26 0-47,-1 0 31,0 0-31,0 0 16,0 0-1,0 0 1,0 0 31,-25 25 0,100 0 62,100-25-109,-51 24 16,75-24-16,51 0 15,-1 0-15,25 0 16,-125 0-16,26 25 16,-26 25-16,-49-50 15,49 25-15,-74-25 16,-25 0-16,25 25 15,-25-25-15,49 0 16,-24 0-16,25 0 16,0 0-1,24 0-15,1 0 16,-25 0-16,-26 0 16,1 0-16,-25 0 15,25 0-15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4:21.801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27666 11854 0,'50'25'140,"0"-25"-140,74 25 16,51-25-16,98 74 15,51-24-15,0-25 16,49 0-16,-49-25 16,-25 0-16,25 0 15,-50 0-15,-100 0 16,-50 0-16,51 0 16,-51 0-16,1 50 15,-26-50-15,-24 0 16,-50 0-1,25 0-15,0 0 0,-1 0 16,-24 0 0,25 0-1,-25 0 1,50 0-16,-50 0 16,24 0-16,-24 0 15,25 0-15,-25 0 16,0 0-16,0 0 15,0 0 1,-75 25 250,25-25-251,25 24-15,-25-24 16,-25 0 0,25 0-16,1 25 15,-26-25-15,0 0 0,0 25 16,-25-25-1,-24 0-15,-51 25 16,-49-25-16,-25 25 16,-50 25-16,75-50 15,-100 0-15,-50 0 16,-74 0-16,124 25 16,75 0-16,50 0 15,0 24-15,149-49 16,0 0-16,0 0 15,0 25 48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44:47.811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1195 6624 0,'0'-49'16,"-25"49"93,-24 24-93,24 1-1,0 0-15,25 0 16,-50 25-16,25 0 16,0 24-1,0 1 1,25 0-16,0 0 0,-25 74 16,25-49-1,0 24-15,0 50 16,0-74-16,0-50 15,0 25-15,0-26 16,0 1-16,0 0 16,0 0-16,0 24 15,0-24-15,0 50 16,-25-1-16,1-49 16,24 25-16,-50 50 15,50-76-15,-25-49 16,0 100-16,-25-50 15,25-25 1,-25 0-16,-24-1 16,49 1-16,-25 0 0,25-25 15,0 0 1,25 25 0,0 50 140,75 0-156,-50-1 15,25 1-15,-25 0 16,24-26-16,-49 1 16,25 25-16,-25-50 15,25 50-15,-25-51 16,25 51-16,0 0 16,-25-25-16,0 0 15,0 24-15,0-49 16,0 50-16,0 0 15,0-51-15,0 1 16,0 25-16,0-25 16,0 25-16,0-25 15,0 25 1,0-26-16,0 51 16,0-25-1,0 0 1,0 49-16,0-24 15,0 50-15,0-26 16,0 26-16,0-26 16,0 1-16,0 24 15,0-49-15,0 25 16,0-50-16,0 24 16,0-24-16,0 0 15,0 0 1,0-1-16,25-49 15,-25 25-15,0 25 16,25 0 15,0-25-15,24 25 0,-24-50-1,25 49-15,0-24 16,25 0-16,-1 25 15,1-50 1,0 0-16,0 0 16,-51 25-16,26-25 0,-25 0 15,0 0 1,25 25-16,-25-25 31,0 0-31,0 0 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22:44.89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19075 5803 0,'-448'-25'94,"398"0"-79,25 25-15,-50 0 16,25 0-16,-24-25 16,24 0-16,0 25 15,-25 0 1,26 0-16,24 0 16,-25-25-1,25 25-15,0 0 16,0 0-1,-25 0-15,1 0 16,-26 0 0,25 0-16,0 0 15,0-50-15,-24 50 16,-51-25 0,51 25-16,-101 0 15,101-25-15,-51 25 16,1-49-16,-26 49 15,-373-75 17,374 75-32,49 0 15,1 0 1,-1 0-16,0 0 0,26 0 16,-1 0-1,0 0-15,1 0 16,-1 0-16,0 0 15,25 0-15,-24 0 16,-1 0-16,25 0 0,-25 0 16,26 0-16,-200 0 47,199 0-47,-25 0 15,0 50 1,50-50-16,-124 0 15,99 25 1,-74 0-16,49-25 16,-25 49-16,51-49 15,-26 0-15,25 0 16,-174 100 0,99-50-16,1-50 15,-1 74-15,26-74 16,-1 25-16,1 0 15,-26 0-15,50 25 16,1-50-16,-1 75 16,0-50-16,1 0 15,-1-1-15,50 26 16,-50-50-16,1 25 16,24 25-16,-25-50 15,25 25 1,25 0-16,0-25 15,1 25 17,-1-25-32,25 25 15,-25-1 1,25 1 0,-25 25-16,0 100 46,25-101-46,0-24 16,0 50-16,0 0 16,0-50-1,0-1-15,0 1 16,0 0-16,25 25 16,-25-25-16,0 25 15,50 0-15,-50-26 16,25 51-16,-1-25 15,1-25-15,-25 0 16,25 0-16,-25 0 16,0 24-1,50 1-15,25 25 16,-1 0 0,26-1-1,0 26-15,24-75 16,-49 50-16,0-51 15,74 76-15,50-25 16,75 49 0,-100-99-16,1 75 15,-26-75-15,374 124 32,-373-149-32,-26 25 15,50 25-15,1-50 16,24 25-16,-25-25 15,200 0 1,-225 0-16,100 0 16,-50 0-16,-49 0 15,49 0-15,50 0 16,-50-25-16,75 0 16,-50-25-16,25 0 15,125-49 1,-250 49-1,-74 50-15,25-75 16,-50 75-16,0 0 16,0-25-16,49-49 31,-24 49-31,-25-25 16,-25 0-1,75 0-15,-75 25 16,25-24-1,24-1-15,-24 0 16,0 25-16,0-50 16,25 26-16,-25 24 15,-25-25-15,0 25 16,25 25-16,-25-25 16,0 0-16,25 0 15,-1-25 1,-24 1-16,0-1 15,0 0-15,0-174 32,0 124-17,0 26-15,0 24 16,50-50-16,-50 50 16,0-24-16,0-26 15,0 0 1,0 1-16,-50-26 15,50 51-15,-49 24 16,24-25-16,25 25 0,-50 0 16,25 26-16,25-26 15,-25 25 1,25 0-16,-25 25 16,0-25-1,0 25 63</inkml:trace>
  <inkml:trace contextRef="#ctx0" brushRef="#br0" timeOffset="1492.0592">27068 5653 0,'0'0'0,"0"-25"31,-24-25-15,-51 26-16,-25-1 15,-24-25-15,-51-25 16,51 25-16,-26 1 16,26 24-16,-25 0 15,-225 0 1,175 25-16,24-50 16,-74 50-1,75 0-15,25 25 0,-26 0 16,-49 25-16,75-50 15,-25 25-15,-1-1 16,26 1-16,-50-25 16,24 50-16,-49 0 15,0-25-15,25 25 16,-75 49-16,50-24 16,-25-25-16,0 49 15,74-24 1,26 0-16,-25 0 15,-100 99-15,124-99 16,-24 24-16,0-49 16,24 50-1,51-51-15,-26 26 16,51-25-16,24-25 16,25 25-16,-50 24 15,25 1 1,50-50-16,0 0 15,0 0-15,0 24 16,0 1-16,0 0 16,0-25-16,0 0 15,0 25-15,0 24 16,50-24-16,50 25 16,-26-25-16,126 49 15,-51-74-15,100 25 16,25-25-16,-25-25 15,25 75-15,25-26 16,74-24-16,-49 25 16,50-50-16,-76 0 15,1 0 1,-75 0-16,-49 0 0,-101 0 16,1 0-1,0-25-15,-25 0 16,24 0-16,1 1 15,50-1-15,24-25 16,50 25-16,-49-50 16,24 25-16,75 1 15,-150-1-15,76 0 16,-1 0-16,-24 25 16,99-49-16,24-26 15,-48 100-15,73-75 16,-24 25-1,25-74-15,0 24 16,-75 26-16,-99-1 0,24-50 16,-74 26-16,-50 49 15,-25 0-15,25-49 16,-1-26-16,-24 26 16,0 24-16,0-25 15,0 25-15,0 1 16,0 24-16,0 0 15,-24 0-15,-1-24 16,-25-1-16,0 0 16,-25 25-16,26-24 15,-26 49-15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23:17.41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9363 11306 0</inkml:trace>
  <inkml:trace contextRef="#ctx0" brushRef="#br0" timeOffset="4163.6976">9463 10634 0,'0'0'0,"0"-25"16,0 0 31,-25 0-32,0 25-15,-100-50 16,51 25-16,-51 0 16,26-25-16,-26 50 15,-124-74-15,50 24 16,-50 0-16,25-25 16,49 51-16,-248-26 31,323 50-16,76 0-15,-26 0 0,25 0 16,-25 0 0,25 0-1,-25 0-15,25 0 0,-49 0 16,24 0-16,-25 0 16,1 0-16,24 25 15,25 0-15,-50-1 16,25 1-1,1 25-15,24-25 16,-50 50-16,50-50 16,-25 24-16,-25 1 15,51-25-15,-26 50 16,-25-25-16,75-25 16,-25 24-16,-25 1 15,1 0-15,24 0 16,25 24-16,-50-24 15,25 0-15,25-25 16,-50 75-16,0-26 16,1 26-16,24-25 15,0-1-15,0 1 16,0-25-16,-25 25 16,25-1-1,0-24-15,0 25 16,1-1-16,-26 1 15,25 25-15,-25 24 16,-25 1-16,50 24 16,1-49-16,-26-50 15,50 24-15,-25 1 16,-25 0 0,25-1-16,25-24 15,0 50-15,-25-25 16,25-1-16,-50 1 15,50 0-15,0-1 16,0 1-16,0-25 16,0 25-16,0-1 15,0-49-15,0 50 16,0 0-16,0-26 16,0 1-16,0 25 15,0-25-15,0 49 16,0-49-16,0 50 15,0-26-15,0 1 16,0-25-16,0 25 16,0-1-16,0-24 15,75 199 17,-25-199-32,0 50 15,0-51-15,24 76 16,-24-100-16,25 74 0,-25-74 15,-26 0 1,26 50-16,0-25 16,-50-25-16,100 24 15,-26-24-15,26 0 16,0 25-16,-26 0 16,1-50-16,25 0 15,-1 50-15,-24-25 16,49-1-16,-49-24 15,25 25-15,-1-25 16,1 50-16,-25-50 16,-1 0-16,26 0 15,0 25-15,-26-25 16,1 0-16,-50 0 16,50 0-16,-26 0 15,1 0-15,25 0 16,0 0-1,24 0-15,51 0 0,-51 0 16,1 0 0,24 0-16,1 0 0,-50 0 15,49 0-15,1 0 16,-1 0-16,26 0 16,-51 0-16,1 0 15,-26 0 1,1 0-16,-25 0 15,25-25-15,-50 0 16,24 25-16,-24 0 16,25-50-16,-25 50 15,50-24-15,-26-1 16,51-25-16,25 50 16,-26-25-16,51-50 15,-1 25-15,-24-24 16,-26 24-16,1 0 15,-50 0-15,-1 1 16,1-1-16,75 25 16,-51-50-16,-24 50 15,50 0-15,-26-24 16,-49 24-16,25-25 16,25 25-16,-50-25 15,0 25-15,49-25 16,-24-49-16,25 49 15,-50-50-15,0 51 16,0-1-16,24-25 16,1 0-16,-50 26 15,50-51-15,0 25 16,-25 1 0,0-26-16,24 0 15,-24-24-15,75 24 16,-75-24-16,-25 49 15,50 0-15,-25-49 16,-25 49-16,24 50 16,-24-25-16,25-24 15,-25-1-15,25 25 16,-25-25-16,0 1 16,0 24-16,0-25 15,0 1-15,0 49 16,0-25-16,0 25 15,0-25-15,0 0 16,0 1-16,0 24 16,0-25-16,0 0 15,0 0-15,-50-25 16,1 26-16,49-26 16,0 25-16,-25-25 15,0 26 1,0 24-16,-25-50 0,50 0 15,-50 50 1,50-24 0,-25-1-16,25 25 15,-24 0-15,-26-75 16,25 76-16,0-1 16,25-25-16,-50 25 15,25-50-15,-25 50 16,1-24-16,24 24 15,-50 0-15,50-25 16,-50 25-16,26-25 16,-26 25-16,50 0 15,-25-24-15,25 49 16,-25-25-16,26 0 16,-26 0-16,25 0 15,-25 25-15,-50-75 16,76 50-16,-1 25 15,-25-25 1,0 1-16,25 24 16,25-25-16,-25 25 0,-74-50 15,24 0 1,50 50 0,-25 0-16,25-50 15,-24 25 1,-1 25-16,0-74 15,25 74-15,-50-25 16,50 0-16,1 0 16,-51 0-16,25 0 15,0 0 1,25 0 0,0 25-16,0-25 15,-24 25-15,24 0 16,0 0-1,0 0-15,-25-24 0,25-1 16,0 25 0,0 0-16,1 0 0,-1 0 15,25-25-15,-50 25 16,25 0 0,-25 0-16,25 0 15,-49 0 1,49 0-1,-25 0-15,25 0 0,-50 0 16,25 0 0,26 0-1,-26 0-15,25 0 16,-25 0-16,25 0 16,-25 0-16,1 0 15,-26 0 1,25 0-16,25 0 15,-25 0-15,0 0 16,1 0-16,24 0 16,0 0-1,0 0 1,0 0 0,-25 0 30,25 0 158,0 0-189,1 25 1,-1 0-1,0-25-15,25 24 16,-25-24-16,0 25 16,-25 0-1,25 25 1,0-50 0,-24 25-16,24 0 15,-25 25-15,0-50 16,25 25-1,25-1 1,-25-24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38:16.3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11032 2839 0,'-50'0'63,"50"25"-47,-25-25-16,25 25 15,-25 25-15,-25 0 16,50-25-1,-25-1 1,25 26-16,0-25 16,-25 25-16,25 0 15,0 0-15,0-1 16,0 26-16,0 0 16,0 0-16,0 24 15,0-49-15,0 0 16,0 24-16,50-24 15,-50-25-15,25 0 16,0 0 0,0-25-1,50 0 1,-26 0 0,1-25-1,-25 0-15,50-25 16,-1 25-16,26-49 15,-75 49-15,50 0 16,-25-25-16,-50 25 16,24 25-1,1 0-15,-25-25 0,25 25 16,-25-25 0,0-24 15,0 24-31,0-25 15,0 0-15,0 0 16,0 25-16,0-24 16,0 24-1,0 0 1,0 0 0,0 0-1,0 0 1,-25 0-1,25 0-15,-25 25 16,25-25 0,-24 25-16,-1-25 15,0-24 1,-25 24 15,25 0-15,0 25-1,0-25-15,0 25 16,0 0 0,0-50-16,1 50 31,-1 0-15,-25 0-16,25 0 15,0 0 1,0 0-1,0 0 32,0 0-15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38:17.9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12575 3088 0,'-24'0'78,"-26"0"-62,25 0 0,-25 0-16,25 25 15,0 0-15,0-25 31,25 25-31,-25 0 16,25 0 0,0 25-1,0-26-15,0 26 16,0 0-16,0 0 16,0 0-16,0 0 15,0-26-15,0 26 16,0 0-16,25 99 15,0-74 1,25-25-16,-50 0 16,50 24-16,-25-24 15,0-25-15,0 0 16,24 0-16,-49 0 16,25-25-1,0 0 1,0 0-16,0 0 15,0 0 1,0 0 0,0 0-16,25 0 15,-26 0-15,1 0 16,25-25-16,-25-25 16,25-25-1,-50 51 1,25-1-16,-25-25 15,0 25-15,50-50 16,-50 50-16,0-24 16,24 24-16,-24-50 15,0 50-15,0-25 16,0 0-16,0-24 16,0-1-16,0-25 15,0 26 1,0 49-16,-24 25 15,24-50-15,-25 0 16,0 0 0,0 25-16,0 1 15,-25-26 1,25 50 0,0 0-1,0-25 1,1 25-1,-1 0 1,0 0-16,-25-25 16,25 25-1,0 0-15,0 0 78,0 0-62,0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38:18.8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13248 2590 0,'25'25'15,"0"75"-15,0-26 16,24 51-16,-24-25 16,-25 24-16,25-24 15,-25-26-15,0 26 16,0 0-16,0 24 16,0-24-16,0-26 15,0-24 1,0 0-16,0-25 0,0 50 15,0-1-15,0-24 16,0 25-16,0 0 16,0-51-1,0 26-15,0-25 16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38:19.9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13372 2964 0,'25'-25'31,"0"25"-31,50 0 16,0 0-16,-26-25 15,51 0-15,24 0 32,-99 25-17,0 0-15,0 0 16,25 0 0,-25 0-16,0 0 31,0 0-31,25 0 0,-50 25 15,24 25 1,1-50-16,0 50 16,-25-25-16,25-25 15,0 49 1,-25-24 15,0 0-31,0 25 16,0-25-16,0 25 15,0-25-15,0 24 16,-50 1-16,25-25 16,0 25-1,1-50-15,-1 25 16,-50 50-16,0-75 16,25 24-16,1 1 15,24 0-15,-25 0 16,25-25-1,-25 50 32,25-50-31,-25 0-16,1 0 16,24 25-1,0-25-15,0 25 31,0-25-15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1T04:41:32.3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3038 16062 0,'-25'0'32,"0"0"14,-25 0-46,-24 0 16,-1 0-16,50 0 16,-50 0-16,51 25 15,-76 25-15,75-50 16,-25 50-16,25-25 16,0 24-16,-24 1 15,49-25-15,-25 25 16,25 25-1,0-26-15,0 1 16,0 0-16,0-25 0,0 0 16,0 50-1,0-26-15,25 1 16,-1-25-16,-24 25 16,0-25-16,0 0 31,0 24-31,0-24 15,0 25-15,0-25 16,0 50 0,-24-50-16,-1 24 15,25-24-15,-50 0 16,50 0-16,-25-25 16,100 0 77,49 25-93,-74 0 16,25 0 0,-50 0-16,0 0 15,24 25 1,-49-26-16,0 26 15,50 0-15,-50 25 16,25-25-16,-25-1 16,0 1-16,25-25 15,-25 50-15,0-50 16,0 24-16,0-24 16,50 50-16,-50-50 15,0 25-15,0-25 16,0 24-16,0-24 15,0 25 1,25-25-16,24 50 16,-49-50-1,25-25 1,0 49-16,0-49 16,25 25-1,-25-25-15,25 25 16,-1 0-1,1 0-15,0-25 16,0 0-16,0 0 16,-1 0-16,-24 0 15,0 0 1,0 0-16,0 0 16,0 0-1,25 0 1,0-25-1,-1 25-15,-24-25 16,0 25-16,0 0 16,0 0-16,0-25 15,0 25 1,0 0 0,0 0-1,0 0 63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8:54:02.0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11579 4582 0,'0'-49'31,"50"24"-31,0-25 16,50 50-16,24-75 15,1 25-15,-1 25 16,26-24-16,-51 24 16,75 0-16,-124 0 15,50 25-15,0-25 16,-51 25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38:22.2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6076 3561 0,'50'0'32,"-25"0"-17,49 0-15,26 0 16,25 25-16,99 25 15,50 25-15,74 49 16,374 26 15,-622-150-15,-25 25-16,24-25 0,-49 0 16,50 0-1,-26 0-15,26 0 16,0 25-16,-51-25 15,-24 0-15,25 24 16,-25-24 15,0 0 1,0 0-17,0 0 1,0 0-1,0 25-15,24-25 16,26 0-16,0 0 16,-50 0-1,25 0 1,-26 0 0,26 0-1,-25 0 1,50 0-16,-50 0 94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38:23.3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9239 3636 0,'0'-50'62,"25"50"-46,24 50-1,1 0 1,-25-50-16,25 50 16,-25-25-1,0-25-15,0 25 16,-1-1 15,1-24-15,0 25-1,25-25 1,0 50-16,-50-25 156,0 0-156,0 0 16,0 0-16,0 0 15,0 0-15,0-1 47,0 26-47,0-25 32,-25-25 30,0 0-62,0 0 16,0 50-16,0-50 15,-49 25-15,24-25 32,25 0-32,-75 25 15,75 0-15,1-25 16,-26 0-16,25 0 15,-25 25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38:36.5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14543 3487 0,'25'0'31,"24"-50"-15,1 50 0,-25 0-1,25 0 1,-25 0-1,50 0-15,-1 0 16,26 0-16,24 0 16,1 0-16,-1 0 15,76 0-15,-26 0 16,25 0-16,-49 0 16,-26 0-16,-49 0 15,24 0-15,-74 0 16,0-25-16,0 25 15,0 0-15,0 0 16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0:12.4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2789 8268 0,'75'0'140,"-25"0"-140,-26 0 16,26 0-16,-25 0 16,50 0-16,-25 0 15,24 0-15,-24 0 16,25 0-16,24 0 16,-49 0-16,25 0 15,99 0 16,-124 0-31,0 0 0,0 0 16,-25 0 0,24 0-16,-24 0 0,50 0 15,-50 0-15,25 0 16,-25 0 0,49 0-16,26 0 15,0 0 1,-76 0-16,26 0 15,-25 0-15,25 0 16,0 0-16,0 0 16,24 0-16,-49 0 15,25 0-15,0 0 16,0 0-16,-26 0 16,26 0-16,-25 0 15,0 0 1,0 0-16,0 0 0,0 0 15,0 0 1,0 0-16,0 0 16,-1 0-16,1 0 15,25 0 1,-25 0-16,0 0 16,25 0-16,-25 0 15,24 0-15,-24 0 16,25 0-1,-25 0 17,25 0-32,-25 0 15,25 0-15,-26 0 16,26 0-16,-25 0 16,0 0-16,0 0 156,0 0-156,0 0 15,49 0 1,-49 0-16,25 0 16,25 0-16,-50 0 15,25 0-15,-26 0 16,1 0-16,0 0 16,0 0-1,25 0 16,-25-50 1,25 50-17,-25 0 32,0 0-31,-1 0-16,1 0 31,25 0-15,-25 0 15,25 0 156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0:22.1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7471 8268 0,'24'0'31,"1"0"-31,50-25 16,-50 0 0,50 0-16,-75 0 15,50 25-15,-26 0 16,51-25-16,-50 25 15,0 0-15,0 0 16,0 0-16,0 0 16,0 0-16,49 0 15,-49 0-15,50 0 16,-25 0 0,-1 0-16,1 0 31,-25 0-16,0 0 1,0 0 0,0 0-16,25 0 15,-25 0-15,49 0 16,1 0-16,-50 0 16,25 0 30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0:26.3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9139 8293 0,'50'0'94,"-25"0"-94,0 0 15,24 0 1,26 0-16,-50 0 16,25 0-16,-25 0 15,0 0-15,24 0 16,1 0-16,25 0 15,-25 0-15,-25 0 16,49 0-16,-49 0 16,25 0-16,50 0 15,49 0-15,175 0 32,-225 0-32,26 0 15,-50 0-15,-26 0 16,-24 0-1,50 0 1,-50 0-16,25 0 16,49 0-16,-49 0 15,50 0-15,-26 0 16,1 0-16,0 0 16,0 0-16,-50 0 15,-1 0-15,1 0 16,0 0-1,25 0 1,-25 0-16,0 0 16,50 0-16,-26 0 15,-24 0-15,50 0 16,-50 0-16,25 0 16,-25 0-16,-1 0 15,26 0-15,-25 0 16,50 0-16,-25 0 15,-25 0-15,49 0 16,-24 0-16,0 0 16,25 0-16,-51 0 15,26 0-15,-25 0 16,0 0-16,50 0 16,-50 0-1,0 0-15,0 0 16,-50 0 296,-25 0-312,25 0 16,-25 0-16,0 0 16,0 0-16,-24 0 15,49 0 1,-25 0-16,0 0 15,-24 0 1,24 0-16,25 0 31,-25 50-31,25-50 0,0 0 16,-49 0 0,-1 0-16,-25 24 15,1-24-15,24 0 16,-25 0-16,51 0 15,-26 0-15,25 0 16,25 0-16,-25 0 16,25 0-16,0 0 15,-24 25-15,24-25 16,-25 0 0,25 0-1,0 0 1,25 25-1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0:27.3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13970 7795 0,'25'0'31,"25"0"-15,-25 74-16,0 26 16,-1-50-16,1 25 0,0-1 15,-25 26 1,0-1-16,0 51 16,0-26-16,0 76 15,0-51-15,0-49 16,0-1-16,0-24 15,0-50-15,0 0 16,0 0-16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0:28.3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14294 7994 0,'25'0'31,"0"0"-16,24 0-15,26 0 16,-25 0-16,25 0 16,-51 0-16,26 0 15,-25 0-15,25 0 16,-25 0-16,0 0 16,0 0-1,0 0 1,-1 0-1,-24 50 1,0-25 0,0 24-1,0-24 1,0 0-16,0 0 16,0 0-16,0 25 15,0 0-15,0-25 16,0 24-16,-24-24 15,-26 0-15,25 25 16,-25-25 0,-25 0-16,26 25 15,-1-50-15,-25 25 0,50-1 16,-25-24 0,25 0 93,1 0-78,-1 0-15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0:30.3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15589 8392 0,'-25'-25'16,"0"25"-1,0 0 1,0 0-16,0 0 16,-25 0-16,25 0 31,-24 25-16,24-25 1,25 50-16,-50 0 16,50 0-1,-25-25-15,0 25 0,25-26 16,0 26-16,0-25 16,-50 0-16,50 25 15,0-25 1,0 0-1,0 0 1,0-1 15,50-24-15,-25 0 0,25 0-16,-25 0 15,49 0-15,-49 0 16,25 0-16,-25 0 15,50 0-15,-25 0 16,-26-24 0,1 24-16,-25-25 15,25 25-15,-25-25 16,0 0 0,0 0-16,50-25 15,-50 25 1,0 0 15,0 0 16,25 25-16,-25 25-31,0 25 16,0-25-16,0 25 15,0-25-15,50 25 16,-50 24 0,25 1-16,0 25 15,24 49-15,-24-25 16,25 26-16,0-75 16,0 49-16,-1-74 15,-24 0-15,50-50 16,-75 25-16,50-25 15,-25 0-15,49 0 16,-24 0-16,25-50 16,-25-75-16,0-24 15,-50 99-15,0-25 16,0-24-16,0-1 16,0 1-16,0-1 15,0 0-15,0 1 16,0 24-16,0 0 15,0 1-15,0 24 16,0 25-16,0 0 16,0 0-16,0 0 47,-25 25-16,0 0-16,0 0 1,0 0 0,0 0-1,0 0 1,0 0 0,25 50-16,0 25 15,0-25-15,0-26 16,0 26-1,25 0-15,0 0 32,50-50-32,24 0 15,-49 0 1,-25 0-16,25 0 16,0 0-16,-25-25 31,0 25-31,-1 0 15,51 75 1,-50 24 0,50 26-16,-50 24 15,24-24-15,26-1 16,-50 1-16,0-26 16,25 26-16,-50-100 15,0 25-15,0-26 16,0 1 78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0:32.1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17431 9762 0,'50'-50'16,"-50"0"-16,25-49 16,-25-26-16,25 26 15,-25-101-15,0 51 16,0 25-16,0-76 15,0 101-15,0-1 16,0 25-16,0 26 16,0-26-16,0 50 62,-25 25-46,25 100-16,0 74 15,0 0-15,0-74 16,0-1-16,0-49 16,0 25-16,0 0 15,0-1-15,0-24 16,0 50-16,25-1 16,0-24-1,50 74-15,-51-74 16,26 0-16,-25-50 15,-25 0-15,25 0 16,0-25 0,25 0-1,-25 0-15,25-25 16,-1-50-16,-49 0 16,50-74-16,0 49 15,-50 50-15,0-24 16,0-1-16,0 0 15,0 1-15,0 24 16,0 25 0,0-25-16,0 25 15,-25 25 48,-25 75-48,50-50 1,0 50-16,0-51 16,0 76-16,0-25 15,0-1-15,0-24 16,0 25-16,0 0 16,-25-26-1,25-24 1,0-174 78,0 24-94,0 1 15,25-50-15,25-50 16,-25 99-16,75-24 15,-51 24-15,-24 50 16,0 26-16,0 24 16,0 25-1,25 0 1,74 498 15,-74-249-31,50 498 63,-75-697-63,49-50 47,-24-25-47,0-25 15,74-75-15,-74 76 16,25-51-16,25-49 15,-26-1-15,-24 100 16,-50 1-16,0-26 16,0 25-16,25-50 15,-25 76-15,0-51 16,0 0-16,0 0 16,0 1-16,0 24 15,0 25-15,0 0 16,0-25-16,-25 50 15,0-50-15,0 50 16,25-24-16,-25 24 16,0-25 15,25 0-31,-24 25 31,-1-25-31,-25 50 63,50 99-63,-50 1 15,50 49-15,0 50 16,0-25-16,0 50 16,0-99-16,0-1 15,0-99-15,0 25 31,0-25-15,0-25 47,25-25-48,0 0 1,0-25-16,0 0 15,0 0-15,-1 0 16,-24-25-16,25 25 16,-25-25-16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8:54:08.4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7495 6873 0,'0'0'0,"0"50"62,0 0-31,0-25-15,0 0-16,50-25 141,25 0-141,25 50 15,-26 24-15,1-49 16,-25 25-16,0-25 16,-1 25-16,-24-25 15,-25 0 48,0-1-63,-49 26 31,24-25-31,-50-25 16,25 25-16,0-25 15,-24 0-15,24 0 16,25 0-16,0 0 15,0 0-15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0:32.7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19100 9214 0,'0'-25'15,"50"0"-15,24 0 0,-49 1 16,50-26 0,25 25-16,-26 25 15,26 0-15,-50-25 16,74-25 0,-99 50-16,50 0 15,-75-25-15,25 25 16,24 0-16,-24 0 15,50 0-15,-75-25 16,75 25 0,-50-25-16,0 25 15,49 0 1,-49 0-16,0 0 16,25 0-16,25-24 15,-26-1-15,-24 25 16,50-50-16,-50 50 15,-25-25-15,25 0 16,0 25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0:37.9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1967 10434 0,'0'-25'15,"25"25"1,0 0-1,25 0-15,-25-24 16,25-1 0,-1 25-16,26-25 15,0 0 1,-1 25-16,-49 0 16,50 0-16,0 0 15,-25 0 1,24 0-16,1 0 15,25 0-15,-51 0 16,26 0-16,-25 0 16,-25 0-16,25 0 15,-25 0-15,-1 0 32,1 0 155,0 0-187,0 0 16,25 0-1,-25 0 1,0 0 0,0 0-1,0 0 16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0:41.2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3810 10409 0,'125'0'109,"74"0"-93,25 0-16,-25 0 15,50 0-15,-25 0 16,-99 0-16,-26 0 16,-24 0-16,-25 0 15,0 0-15,-25 0 16,24 0 0,-24 0-16,25 0 15,25 0-15,-25 0 16,49 0-16,-24 0 15,0 0-15,24 0 16,-24 0-16,0 0 16,-1 0-16,1 0 15,0 0-15,-1 0 16,1 0-16,25 0 16,-26 0-16,1 0 15,25 0-15,-1 0 16,-24 0-16,25 0 15,-51 0-15,1 0 16,-25 0 0,0 0-1,0 0 17,0 0-17,25 0 1,-1 0-1,-24 0 1,0 0 0,-25-24-16,25 24 62,0 0-46,0 0-16,0 0 15,50 0-15,-50 0 16,-1 0-16,26 0 16,-25 0-16,0 0 15,0 0 1,25-50-16,24 50 16,-24 0-1,-25 0-15,0 0 16,0 0-16,0 0 31,0 0 328,-50 0-234,0 0-125,0 0 16,0 0-16,-25 0 16,25 0-1,1 0 1,-1 0-16,0 0 16,0 0-16,-25 0 15,25 0 1,-25 0-16,-24 0 0,24 0 15,-25 0-15,0 0 32,1 0-32,-1 0 15,25 0-15,-25 0 16,1 0-16,49 25 16,-50-25-16,50 0 15,-49 0-15,49 0 16,-25 0-1,25 0-15,-25 0 16,-25 0-16,26 0 16,-26 0-16,-25 0 15,26 0-15,-26 0 16,0 49-16,-49-24 16,49-25-16,1 0 15,-1 0-15,25 0 16,26 0-16,24 0 15,-25 0-15,0 0 32,25 0-1,0 0-15,0 25-1,1-25-15,-26 0 16,25 0-1,0 0 17,-25 25-32,50 0 15,50-25 235,149 0-234,-25 0-16,26 0 16,24 25-16,50 0 15,-75 50 1,-25-51-16,-24-24 15,-26 0-15,1 0 16,-76 0-16,26 0 16,-50 0-16,50 0 15,-50 0-15,24 0 16,1 0-16,-25 0 16,0 0-16,25 0 15,0 0-15,0 0 16,-1 0-16,26 0 15,0 0-15,-50 0 16,24 0-16,26 0 16,-25 0-16,0 0 15,-25 0 1,0 0 0,-1 0-16,1 0 15,0 0 63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0:42.4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4831 9662 0,'0'25'157,"0"0"-142,0 0 1,0 0-16,-25 25 16,25-25-1,0 25-15,0-26 16,0 1 15,25-25 0,-25 25-31,50 0 16,-50 0-16,50 0 16,-1-25-16,1 25 15,-25 0-15,0-25 16,0 0-16,0 0 15,0 0 1,0 0 0,0 0-1,-1 0 17,1 0-32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0:50.7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1395 7869 0,'0'0'0,"-100"0"0,0 0 16,-49 0-16,49 0 16,26 0-16,-1 0 15,25 0-15,25 0 16,0 0 0,25 25-16,-50 0 15,50 50-15,-49-25 16,49 49-16,-50-24 15,50 0-15,0 24 16,0 1-16,0-25 16,0 24-16,0-49 15,0 25-15,0 0 16,0-26 0,0-24-16,0 25 15,0 0-15,0 25 16,-25 24-1,25-74-15,-25 75 0,0-26 16,0-49-16,0 0 16,-24 50-16,24-75 15,-25 25 1,0 0-16,-25-25 16,26 0-16,24 0 15,0 0 1,25 25 31,50-1-32,49 26-15,75-25 16,26 75-16,-1-1 16,-50-49-16,-99 0 15,0 25-15,49 49 16,-74-74-16,0 50 15,-25-1-15,0 1 16,0-25-16,0-1 16,0 26-16,0-75 15,0 49-15,0-24 16,-25-25-16,25 0 16,-25 50-16,1-50 15,-26 124 16,50-74-15,0-50-16,0 25 16,0-26-16,0 1 15,0 0 17,0 0-32,0 0 31,0 0-31,0 0 15,25-25-15,24 0 32,-24 0-17,50 0-15,0 0 16,24 0-16,-74 0 16,50 0-16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1:35.2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23732 9090 0,'-25'-25'31,"-50"25"-15,-74 25-16,-1 49 16,75-49-16,-124 0 15,50 75-15,-1-50 16,1 24-16,0 1 15,-26 0-15,1 24 16,-75 26-16,50-26 16,-25 26-16,49-50 15,1 74-15,-50-49 16,25 24 0,-1-49-16,101-25 15,-51 49-15,76-74 16,-76 50 31,250-50 46,49 74-93,1-24 16,-51 0-16,76 49 16,248 200 15,-249-224-31,-49-51 0,24 26 16,1-25-16,-51-25 15,51 25-15,-51-50 16,1 0-16,24 25 15,-74-1 1,50 26-16,-26-50 0,1 25 16,0 0-1,-50-25-15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1:36.9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29235 8666 0,'-25'50'15,"25"25"-15,0-50 16,25 74-16,50 1 16,-26-75-16,26 50 15,-50-51-15,25 1 16,-25 25-16,0-25 16,0-25-16,-1 25 15,1 0-15,0 0 16,25 25-16,75 24 15,-1 1-15,50 25 16,-99-76-16,124 101 16,-24-25-16,-26-26 15,-74-24-15,-25-25 16,-1-25-16,-24 25 16,-25 0-1,25-25-15,0 25 16,-25 0 156,0 49-157,0 51-15,-75 49 16,-74 0-16,-25 26 16,99-26-16,-99 25 15,-26 50-15,76-124 16,-1 49-16,26-49 15,74-101-15,0 51 16,0-50-16,25 0 219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1:39.9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24205 10733 0,'0'-25'16,"25"25"31,0 0-47,-1 75 15,-24-25-15,0 24 16,0 26-16,0 0 16,0-26-16,0-24 15,0 25-15,0-50 16,0 25-16,0-25 15,0-1 1,0 1-16,0 0 31,0-50 79,0-49-110,0-1 15,0-25-15,0-49 16,0 24-16,0 26 16,50-76-16,-25 51 15,25 24-15,-25 26 16,0 49-16,0 0 62,0 50-46,-25 49 0,24 1-1,-24 25-15,25-1 0,-25-24 16,25 25-1,-25-51-15,0 26 16,25-50 0,0-25 93,-25-50-93,75-24-1,-25-26-15,24-25 0,1-24 16,-25 74-16,0 1 16,-26 24-16,1 25 15,-25 0 63,25 25-78,0 0 16,0 75 0,-25-25-16,50 24 15,-25 51-15,0-26 16,-25-24-16,25 25 15,-25 24-15,24-74 16,-24-25 0,25 0 15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1:40.9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26172 10459 0,'-50'0'15,"25"0"1,25-25-1,-50 25-15,26 0 32,-1 0-17,-25 0-15,25 50 16,-25 0-16,25-25 16,-49 50-16,49 74 31,0-99-31,-25 0 0,50 24 15,-25 51 1,25-75-16,0-1 16,0 26-16,0-25 15,0 0-15,0 0 16,0-26-16,0 1 78,25-25-78,75-74 16,-76-1-16,51-74 15,-75 74-15,50 0 16,0-25-16,-50 76 16,0-26-16,0 25 15,25-50-15,0 50 31,24 50 63,-49 25-94,75 25 16,-75-26-16,50 76 15,0-75-15,-50 0 16,49 49-16,-24-49 16,0-25-16,0 0 15,-25 0-15,25 0 32,0-25-32,25 0 15,0-25 1,-1-25-16,-24 0 15,0 50-15,-25-25 16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1:41.7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26670 10733 0,'0'100'31,"0"-1"-31,0 1 16,0-25-16,0 49 16,-25-74-16,25 25 15,0-25-15,0-26 16,-50-24 46,50-49-62,0-51 16,-25 25-16,25-74 16,0 49-16,0 26 15,0-51-15,25 1 16,-25 24-16,25 50 15,25-74 1,-25 49-16,25 0 16,-25 50-16,0 0 15,-1 25-15,1 0 16,0 0 0,0 0-1,0 75-15,0-25 16,0 25-16,-25 24 15,0-24-15,0 25 16,0-1-16,0 100 16,0-74-16,0 74 15,0-49-15,0-51 16,0-74-16,0 25 16,0-25-16,50-25 78,-50-25-63,25-50-15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8:54:09.3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7620 6575 0,'25'0'15,"25"0"1,-25 0-16,24 0 16,-24 0-16,25 0 15,25 0-15,-25 0 16,24 0-16,-49 0 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1:42.7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27691 11032 0,'-25'-25'15,"25"0"-15,-50 25 32,0 0-32,1 0 31,24 50-16,25-25-15,0 50 0,-25-1 16,25 1-16,0 0 16,0 24-16,0-49 15,0 25-15,0-25 16,25-25-16,-25-1 47,74-24-32,1-99-15,-25-1 16,25-24-16,-50-1 16,-25-24-16,24 24 15,1-24-15,-25-25 16,0 74-16,0-25 16,0 26-16,0 24 15,0-24-15,0 24 16,0 0-1,0 50-15,0 0 16,0 0 0,0 50 31,0 75-32,0 74-15,0-24 16,50 24-16,-50-50 15,0 76-15,0-26 16,0 25-16,25-74 16,-25 24-1,25-74-15,-25 0 0,0-51 16,25 1-16,0 25 16,25-50-1,-25 0 1,49 0-16,-24 0 15,-50-25-15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1:43.9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21067 13771 0,'-50'0'79,"-24"0"-79,49 0 15,-100-25-15,75 25 16,25 0-1,-24 0 1,-1 50 62,50 75-78,0 49 16,0 100-16,0-25 15,0 25-15,0 0 16,0-50-16,0-100 16,0-24-16,0-25 15,0-1-15,25-24 16,49 0 125,126-25-126,-1-25-15,50 25 16,0-25-16,25 0 15,-25 0-15,-75 0 16,-24 0-16,-51 0 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1:45.2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27716 13348 0,'0'-25'16,"75"25"0,24 0-1,51 25-15,-51 0 0,51 0 16,74-25-16,0 0 16,50 0-16,25 0 15,-150 0-15,125-50 16,-174 0-16,-76 25 15,1 25-15,-25 25 125,25 25-109,0 49-16,-25 76 16,0-51-16,0 51 15,0 24-15,0 0 16,25 0-16,-25 0 16,50-99-16,-50 74 15,25-49-15,-25-50 16,0-1-16,0-49 15,0 25 64,0 0-64,-50 0 1,-25-25-16,1-1 15,-76 26-15,51-25 16,-76-25-16,26 0 16,-1 0-1,26 0-15,-50 25 16,24 0-16,100-25 16,1 25-16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1:47.1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22835 14419 0,'-50'0'31,"25"0"-31,0 0 16,1 25-16,-26 24 16,50-24-16,-25 25 15,25 0-15,0 25 16,0-51-16,0 51 15,0-25-15,0 25 16,0-25-16,25-26 16,0 26-16,0-50 15,-1 50-15,26-50 16,-25 0-16,0 0 16,25 0-16,0 0 15,0 0-15,-1 0 16,1 0-16,-25 0 15,25 0-15,25-25 16,-51-25-16,51 1 16,-50-1-16,25 0 15,-50-25 1,50 0-16,-50 26 16,25-1-1,-25 25-15,0-25 16,0 25-16,0-25 15,0 26-15,0-1 32,0 0-17,-25 25 17,0 0-17,-25 0-15,0 0 16,25 0-1,-49 0-15,49 0 16,-50 0 0,25 0-16,25 0 0,0 0 15,-24 25 1,49 0 0,-25 24-1,0-49 1,25 25-1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1:47.6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23906 13248 0,'0'0'0,"50"175"16,-50 24 0,49 75-16,-24-50 15,0 0-15,-25 25 16,0 0-16,0 0 16,0 25-16,0-50 15,0-25-15,0 0 16,0-99-16,0-25 15,0-50-15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1:48.19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24479 14419 0,'25'0'47,"24"0"-47,1 0 15,-25 25-15,25 24 16,-50 26-16,0 0 16,50 24-16,-50-24 15,0 25-15,0-26 16,0-24-16,0 0 16,-25 25-16,25-25 15,-50-1-15,0 1 16,0-50-1,50 25-15,-49-25 16,24 25-16,-25-25 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1:48.6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24927 13921 0,'25'49'15,"0"126"1,-25-1-16,0 25 16,0 25-16,0-49 15,0 24-15,0-25 16,0 1-16,0-126 15,0 1-15,0-25 16,0 0 31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1:49.0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24927 15041 0,'50'-25'16,"24"0"-1,1 25-15,0-49 16,-50 24-16,24 0 16,-24 25-1,25 0 16,-25 0-15,25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1:51.1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12874 9413 0,'25'0'62,"0"0"-62,0 0 16,0 0-16,0 0 15,0 0-15,0 0 16,49 0-16,-24 0 16,0 75-16,99 25 15,51 24-15,-51 26 16,25-26-16,1171 499 62,-1295-598-62,-25-1 47,0 1 156,24 0-203,51 75 16,-25-50-16,49 74 16,51 26-16,-51-1 15,75 50-15,-74-49 16,74-26-16,-25 75 16,100 75-1,-99-174 1,-76-25-16,-49-50 15,-25-1-15,0 1 16,0-25 62,0 25-78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1:52.0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17257 11854 0,'50'25'78,"74"99"-62,1 26-1,-26-26-15,1 1 16,-50-26-16,50 51 16,-76-101-16,-24 1 15,25-50-15,0 50 16,-50-25 265,-174-25-265,25 25-1,-50 0-15,-75 49 16,50-49-16,50 50 16,24-50-16,125-25 15,26 0-15,-1 0 141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8:54:27.0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3163 9364 0,'24'0'31,"26"-50"-15,0 50-16,75 0 15,-26 0-15,51 0 16,-26 0-16,26 0 16,-26 0-16,-24 0 15,-26 0-15,-24 0 16,0 0-16,-25 0 16,0 0-1,0 0 16,0 0-31,24 0 16,1 0-16,0 0 16,25 0-16,-26 0 15,26 0-15,-50 0 16,25 0-16,-25 0 16,49 0-16,1 0 15,-25 0-15,50 0 16,24 0-16,-24 0 15,-26 0-15,26 0 16,74 0-16,-124 0 16,0 0-16,-25 0 15,25 0 1,-25 0 0,24 0-16,1 0 15,0 0 1,-25 0-16,25 0 15,49 0-15,-24 0 16,-25 0-16,49 0 16,-49 0-1,25 0-15,-50 0 16,0 0-16,0 0 31,0 0-15,24 0-16,26 0 15,0 0-15,24 0 16,26 0-16,49 0 16,-74 0-16,-26 0 15,-24 0-15,0 0 16,0 0-16,0 0 16,-25 0-1,0 0 16,-50 0 188,-75 0-203,25 0-16,-24 0 15,-51 0-15,26 0 16,-26 0-16,1 0 16,24 0-16,26 0 15,-1 0-15,1 0 16,-26 0-16,1 0 16,-1 0-16,50 0 15,-24 0-15,49 0 16,0 0-16,-25 0 15,26 0-15,-1 0 16,-25 0-16,0 0 16,-49 25-16,24-25 15,1 25-15,-26-25 16,1 24-16,-26 1 16,51-25-16,24 0 15,-25 0-15,1 0 16,24 0-1,25 0 1,0 0-16,26 0 16,-1 0-1,0 0-15,-25 0 16,25 0-16,0 25 16,-25-25-16,1 0 15,-1 0-15,0 25 16,0-25-16,0 0 15,0 25-15,26-25 16,-1 0-16,-25 0 16,25 0-16,0 25 15,-25-25 1,25 0 0,-24 0-1,148 0 204,75 0-219,1 0 16,24 0-16,0 0 15,25 0-15,50 0 16,-50 0-16,-49 0 15,24 0-15,-75 0 16,1 0 0,-1 0-16,-24 0 0,-25 0 15,24 25 1,51 25-16,-51-50 16,1 25-16,99-25 15,-99 24-15,24 1 0,-24-25 16,-25 25-1,74 0-15,-99-25 16,25 0-16,24 25 16,-24-25-16,24 25 15,-24-25-15,-50 0 16,50 0-16,-50 0 16,0 0-16,0 25 15,-1-25-15,1 0 16,25 0-16,0 0 15,50 0-15,-51 0 16,51 0-16,0 0 16,-26 0-1,26 0-15,-50 0 0,-25 0 16,-150 0 187,-74 0-203,25 0 16,-51 0-16,26 0 15,25 0-15,0 0 16,49 0-16,1 0 16,-1 0-16,50 0 15,26 0-15,24 0 16,0 0-16,-25 0 15,0 0-15,-25 0 16,-24 0-16,-26 0 16,-49 0-16,-25 0 15,0 0-15,-1 0 16,-74 0-16,75 0 16,50 0-16,-26 0 15,76 0-15,24 0 16,0 0-16,1 0 15,-1 0-15,0 0 16,26 0-16,-1 0 16,-25 0-16,0 0 15,1 0 1,24 0-16,25 0 16,-50 0-16,50 0 15,-49 0-15,-1 0 16,50 0-16,-25 0 15,0 0 1,1 0-16,-1 0 16,-25 0-16,25 0 15,25 0-15,-24 0 16,24 0-16,-25 0 16,25 0-1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30T08:41:53.2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16161 9787 0,'0'25'125,"-74"99"-125,-76 26 16,-24 74-16,-150 50 15,-99 0-15,-75 99 16,-50 26-16,0-1 16,249-124-16,125-125 15,25 1-15,124-100 16,0 24-16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8:54:33.5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3436 3063 0,'0'-25'31,"0"1"-16,50-1-15,0 25 16,0 0-16,25 0 16,-1 0-1,1-50-15,-25 50 16,25-25-16,24 25 16,-49 0-16,50 0 15,-26 0-15,1 0 16,25 0-16,-26 0 15,26 0-15,-75 0 16,74 0-16,1 0 16,0 25-16,24-25 15,26 0-15,-1 0 16,25 25-16,-74 0 16,74 0-16,-24 24 15,-26-49-15,-24 0 16,-26 25-16,26-25 15,0 0-15,24 0 16,1 0 0,-1 0-16,75 0 0,1 0 15,24 0 1,0 0-16,-50 0 16,25 0-16,-74 0 15,-1 0-15,1 0 0,-26 0 16,1 0-16,0 0 15,-1 0 1,76 0-16,-1 0 16,25 0-16,0 0 15,-49 0-15,24 0 16,-49 0-16,24 0 16,25 0-16,-74 0 15,24-25-15,-49 25 16,25 0-16,49 0 15,-24 0-15,-26 0 16,76 0-16,-26 0 16,-49 0-16,-1 0 15,-74 0 1,50 0-16,-25 0 0,-25 0 16,24-25-1,26 25-15,-25-24 0,49 24 16,-49 0-16,25 0 15,25 0-15,74 0 16,-50 0-16,51-50 16,-76 50-16,101 0 15,-26 0-15,25 0 16,-99 0-16,-26 0 16,-24 0-1,-25 0-15,0 0 16,0 0 31,0 0-32,0 0-15,24 0 16,-24 0 0,0 0-16,0 0 15,0 0 1,50 0-16,-25 0 15,49 0-15,51 0 16,24 0-16,-25 0 16,1 0-16,-51 0 15,-24 0-15,-50 0 16,0 0 46,-100 0 142,-24 0-189,-51 0-15,51 0 16,-26 0-16,-124 0 15,125 0-15,24 0 16,0 0-16,26 0 16,-1 0-16,25 0 15,0 0-15,-24 0 16,24 0-16,-50 0 16,1 0-16,-1 0 15,-74 0-15,-1 0 16,26 0-16,-50 0 15,-50 0-15,99 0 16,-49 0 0,25 0-16,-25 0 15,-1 0-15,1 0 16,0 0-16,25 0 16,49 0-16,-49 0 15,74 0-15,1 0 16,-51 0-16,75 0 15,-24 0-15,-1 0 16,-74 0-16,-25 0 16,-1 0-16,-49 0 15,0 0-15,25 0 16,-50 0-16,75 0 16,-25 0-16,-623 0 78,748 0-78,24 0 0,-49 0 15,-1 0-15,-24 0 16,-51 0-16,1 0 16,25 0-16,-25 0 15,74 0 1,-99 0-16,100 0 15,24 0-15,0 0 16,26 0-16,49 0 16,-50 0-16,50 0 15,-25 0-15,25 0 16,-24 0-16,-1 0 16,-25 0-16,0 0 15,-24 0-15,49 0 16,-25 0-16,-24 0 15,24 0-15,0 0 16,1 0-16,24 0 16,0 0-16,0 0 15,-25 0-15,26 0 16,-1 0-16,0 0 16,0 0-16,0 0 15,25 0-15,-24 0 16,-26 0-16,50 0 15,0 0-15,0 0 16,-25 0 0,1 0-16,-1 0 0,0 0 15,-25 0 1,26 0-16,-1 0 16,-25 0-16,25 0 15,-24 0-15,24 0 16,0 0-16,25 0 15,0 0 1,0 0 78,100 25 140,174 24-234,-100-24 16,125 0-16,-99-25 15,24 25-15,-50 25 16,-24-25-16,74-25 16,-50 25-16,26-25 15,-1 0-15,-74 50 16,-1-50-16,26 24 16,-1-24-16,26 25 15,-26 0-15,50-25 16,1 50-16,-1-25 15,0-25-15,26 0 16,-51 0-16,100 0 16,-100 0-16,76 25 15,-76-25-15,100 0 16,-50 25-16,-24-25 16,-26 0-16,25 0 15,25 0-15,1 50 16,49-25-1,-75-1-15,50 1 16,-25 25-16,-24-25 16,-26-25-16,75 0 15,0 0-15,-49 0 16,24 0-16,-50 0 16,-49 0-16,49 0 31,-99 0-31,25 0 0,-25 0 15,24 0-15,1 0 16,0 0-16,24 0 16,1 0-16,0 0 15,-1 0-15,51 0 16,49 0-16,-75 0 16,75 0-16,-24 0 15,-26 0-15,-49 0 16,-1 0-16,-49 0 15,50 0-15,-75 0 16,74 0-16,-24 0 16,0-25-16,49 0 15,-24-25 1,49 26-16,50-1 16,-24 0-16,24 25 15,-25-50-15,-74 50 16,49-25-16,51 25 15,-101-25-15,51-25 16,-126 50-16,51 0 16,0-25-16,0 25 15,-26-25-15,1 25 16,-25 0-16,25-24 16,-25-1-1,0 25 1,0 0-16,0 0 15,24 0-15,1 0 16,25 0-16,-50 0 16,0-25-1,-75 25 126,-50 0-141,-24 0 16,-75 0-16,24 0 15,-74-25-15,-50 25 16,75 0-16,0 0 15,25 0-15,25 0 16,-1 0-16,51 0 16,49 0-16,-49 0 15,-76 0-15,51 0 16,-50 0-16,49 0 16,-99 0-16,50 0 15,0 0-15,74 0 16,-49 0-16,74 0 15,1 0-15,49 0 16,-50 0-16,-49 0 16,24 0-16,1-50 15,-897 25 32,797 25-31,99 0-16,-49 0 15,25 0-15,24 0 16,26 0-16,-1 0 16,0 0-16,-24 0 15,-75 0-15,-1-25 16,-49 25-16,0 0 16,0 0-16,25 0 15,75 0-15,-1 0 16,-24 0-16,0 0 15,49 0-15,-24 0 16,24 0-16,26 0 16,-150 0-1,149 0-15,-24 0 16,49 0-16,-25 0 16,-49 0-1,24 0-15,-99 0 0,25 0 16,-125-74-1,75 49-15,-50 0 0,25 0 16,25-25 0,75 25-16,75 0 15,49 25-15,25 0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8:55:01.1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3461 14717 0,'25'0'156,"25"0"-140,-25 0-16,25 0 15,-25 0-15,24 0 16,1 0-16,25 0 15,0 0-15,-1 0 16,-24 0-16,25 0 16,0 0-16,-1 0 15,-24 0 1,25 0-16,-50 0 16,25 0-16,-26 0 0,1 0 15,0 0 1,0 0-16,25 0 15,-25 0 1,25 0-16,24 0 16,-49 0-16,0 0 15,50 0-15,24 0 16,-24 25-16,-25-25 16,0 0-16,0 25 15,-25-25 1,-1 0-1,26 0 1,-25 25-16,25-25 16,-25 0-16,50 0 15,-51 0-15,51 0 16,-50 0-16,25 0 16,-25 0-1,25 0-15,-26 0 16,1 0-16,25 0 15,0 0-15,-25 0 16,0 0-16,0 0 16,0 0-16,-1 0 15,26 0-15,-25 0 16,25 0 0,-25 0-16,25 0 15,24 0-15,-24 0 16,25 0-16,0 0 15,-1 0-15,26 0 16,-50 25-16,24-25 16,-24 25-1,-25 0-15,25-25 16,0 0-16,-25 25 16,24-25-16,1 25 15,-25-25-15,0 0 16,25 25-16,-25-25 15,0 0-15,24 25 16,-24-25-16,25 0 16,-25 0 15,25 0-15,-25 0 15,25 24-16,-26-24 1,1 0-16,0 0 16,0 0-16,50 0 15,-50 50-15,0-50 16,25 0-16,-1 0 16,1 0-16,0 0 15,-25 0-15,25 0 16,-1 0-1,26 0-15,-25 0 16,-25 0-16,25 0 16,-1 0-16,1 0 15,25 0 1,-25 0-16,24 0 16,-24 0-16,-25 0 15,0 0-15,25 25 16,0-25-16,-25 0 15,-1 0-15,51 0 16,-50 0-16,25 0 16,0 0-16,24 0 15,1 0-15,-25 0 16,0 0-16,24 0 31,1 0-31,-50 0 0,25 0 16,-25 0-1,49 0-15,1 0 0,25 0 16,-26 0-16,51 0 16,-25 0-16,24 0 15,-24 0-15,-50 0 16,-1 0-16,26 0 16,-25 0-16,0 0 15,-25 0-15,49 0 16,26 0-1,24 0-15,-24 0 16,0 0-16,-1 0 16,1 0-16,-1 0 15,-49 0-15,0 0 16,25 0-16,-50 0 16,24 0-16,-24 0 15,25 0-15,50 0 16,-75 0-16,49 0 15,-49 0-15,50 0 16,-25 0-16,-25 0 16,49 0-16,-49-25 15,0 25-15,0 0 16,0 0-16,25 0 16,-25 0-16,49 0 15,26 0-15,0 0 16,-1 0-16,76 0 15,-76 0-15,1 0 16,-26 0-16,1 0 16,-50 0-16,25 0 31,-25 0-31,25 0 16,-26 0-16,26 0 15,0 0-15,-25 0 16,25 0-1,-25 0 1,24-25 0,26 25-1,-50 0-15,50 0 16,24 0-16,1 0 16,-25 0-16,-25 0 15,24 0-15,1 0 16,25 0-16,-1 0 15,26 0-15,49 0 16,-50 0-16,26 0 16,-26 0-16,76 0 15,24 0-15,-50 0 16,100-25-16,-100-24 16,25-1-16,-74 25 15,0-50-15,-1 50 16,-24 25-16,-26-50 15,26 1 1,0 24-16,24 0 16,-49 25-16,-25 0 15,24-25-15,1 25 16,-25-25-16,-25 25 16,0 0-16,24 0 15,-98 0 282,-26 0-281,-25 0-16,50 0 15,-49 0-15,-1 0 16,1 0-16,-26 0 16,26 0-1,-51 0-15,51 0 0,-51 0 16,26 0-16,49 0 15,25 0-15,-25 0 16,-99 0-16,124 0 16,-24 0-16,-26 0 15,25 0-15,1 0 16,49 0-16,-50 0 16,50 0-1,0 0-15,-25 0 0,-24 0 16,-1 0-1,-25 0-15,-24 0 0,24 0 16,-49 0 0,49 0-16,-24 0 15,-76-25-15,51-25 0,49 50 16,-49 0 0,0 0-16,-1 0 15,26 0-15,-26 0 16,1 0-16,-25 0 15,24 0-15,26 0 16,-51 0-16,51 0 16,-26 0-16,101 0 15,-51 0-15,25 0 16,50 0 0,-49 0-16,49 0 15,-25 0-15,0 25 16,0-25-16,-24 0 15,49 0 1,-50 0-16,25 0 16,-24 50-16,-1-50 15,0 0-15,50 0 16,-99 25 0,74-25-16,-25 0 15,25 25-15,1-25 0,-26 0 16,25 25-1,0-25-15,-49 25 0,49-25 16,-100 0 0,51 25-16,-1-1 15,-24-24-15,-51 50 16,126-50-16,-1 25 16,-25-25-16,25 0 15,25 0-15,-49 25 16,-1 25-16,25-25 15,0-25-15,1 25 16,-26-25-16,50 25 16,0-25-16,0 0 15,25 25-15,-25-25 32,0 0-32,0 0 15,25 24 1,-24-24-1,-1 0-15,0 0 16,0 0 31,0 0 78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8T04:12:55.5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2714 11655 0,'50'-50'62,"-25"50"-62,75-25 16,24 0-16,1 0 16,24 25-16,0-25 15,26 25 1,-1 0-16,-49 0 16,24 0-16,25 0 0,-24 0 15,49 0 1,-25 0-16,25 0 15,-74 0-15,24 0 16,-24 0-16,-50 0 16,24 50-16,-24-25 15,-25 0-15,24 0 16,1 0-16,-50-25 16,50 24-16,-1-24 15,26 25-15,99 25 16,-99-50-16,124 25 15,-75 0-15,76 0 16,-101-25-16,25 50 16,-49-25-16,49-1 15,-74-24-15,-25 0 16,-25 0 0,0 0-1,0 0 1,0 0-1,0 0 1,24 0-16,1 0 16,0 0-16,0 0 15,49 0 1,1 0-16,24-24 16,-24 24-16,0-25 15,-26 25-15,-24 0 16,-25-25-16,0 25 47,0 0-32,25 0 1,-25 0 15,-50-50 110,-50 50-126,0 0 1,1 0-16,24-25 16,-50 25-16,1-25 15,-26 25-15,25-25 16,1 0-16,-75 0 16,24 1-16,26 24 15,-51-25-15,26 0 16,24 0-16,1 25 15,24-25-15,1 25 16,-1-25-16,25 25 16,1-50-16,-1 50 15,0 0-15,0 0 16,26 0-16,24-25 16,-25 25-16,0 0 15,-25-25-15,26 25 16,-76-49-16,50 49 15,1 0-15,-26 0 16,25-25 0,1 25-16,24 0 15,-25-25-15,50 25 16,-24 0 62,-1-25-78,25 25 16,0-25-16,0 25 15,-25-25-15,25 25 16,-49-25-16,24 0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8T04:12:57.3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2665 12725 0,'-25'-25'15,"99"25"17,26-24-17,24-26-15,26 25 16,74 0-16,-25 25 15,-25 0-15,-24 0 16,-50 0-16,124 0 16,-25 0-16,-25 0 15,25 0-15,1 0 16,-26 25-16,25-25 16,0 0-16,-24 0 15,-76 25-15,100-25 16,-99 0-16,0 0 15,49 25-15,-49 0 16,-1-25-16,26 0 16,-26 0-16,26 0 15,-50 0-15,24 0 16,-24 0 0,25 0-16,-26 0 0,26 0 15,-50 0 1,-1 0-16,51 0 15,-50 0-15,25 0 16,-26 0-16,1 0 16,0 0-16,25 0 15,-1 0-15,-24 0 16,25 0-16,25 0 16,-26 0-16,-24 0 15,0 0-15,0 0 16,-25 0-16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8T04:13:16.7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13671 5877 0,'25'-25'156,"0"75"-140,25 75-1,-25-26-15,-25 26 16,74 49-16,-49-49 15,0 74-15,0-50 16,-25 26 0,0-76-16,0 26 0,0-26 15,0 26 1,0 24-16,50 75 0,0-99 16,24 74-16,-24-25 15,25-74-15,-50-50 16,0 25-16,0-51 15,0 1-15,-1-25 47,1 0-31,0 0 15,-25-25-15,0 1-1,0-26 1,-25 50 0,0 0-1,1 0-15,-26 0 16,0 0-16,25 50 16,-25 24-16,50 1 15,-25 49-15,0 1 16,25-1-16,0-24 15,0 25-15,0 24 16,0 0-16,75-24 16,-50-1-16,50-24 15,-25 74-15,-1-74 16,1 0-16,25 49 16,-75-74-16,50-1 15,-25 1-15,24 25 16,-49-51-16,25 51 15,25-25-15,-50 74 16,0-49-16,0-25 16,25 24-16,-25 1 15,25-1 1,-25 26-16,50-26 16,-50 26-16,0-50 15,0-26-15,0 1 16,0 0-16,-25 0 15,25-25-15,-50 74 16,25-74-16,0 25 16,-25 0-16,1 0 15,24-25 1,-50 24 0,50-49-16,0 25 15,0-25-15,0 0 16,-24 50-1,24-50-15,-25 0 16,25 0 0,0 25-1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8T04:13:20.6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2415 3088 0,'0'0'0,"25"25"15,25 0-15,0 25 16,25-25-16,99 49 15,-99-49-15,124 0 16,125 50-16,-100-50 16,50 25-1,-100-50-15,75 0 16,125 0-16,-225 0 16,25 0-16,-124 0 15,0 0-15,-25 0 16,0 0-16,0 0 47,-50-25 156,-125 0-188,51 25-15,-51-25 16,-49 25 0,25-25-16,-50-50 15,124 75-15,-49 0 16,-1-49-16,51 49 16,-1 0-16,0 0 15,51 0-15,24 0 16,-25 0-16,125 0 156,198 0-140,51-50-16,124 50 15,100 0 1,0 0-16,-75 0 16,0 0-16,-49 0 15,-225 0-15,-50-25 16,-74 25-16,-50-25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1T04:41:41.4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3237 16685 0,'25'-25'93,"25"25"-93,50 25 16,-26-25-16,125 25 16,26 0-16,-126 24 15,76-49-15,-76 0 16,-49 0-16,0 0 16,-25 0-16,0 0 15,-1 0 63,-123 0 110,24 0-173,0 0-15,-24 0 16,-1 0-16,1 0 16,-26 0-16,25 0 15,26 0-15,24 0 16,25 0-16,0 0 16,0 0-16,0 0 15,0 0 1,-24 0-1,24 0 1,-25 0 0,25 0-1,50 0 173,50-25-173,49 1-15,1-1 16,-26 25-16,1 0 16,-50 0-16,-25 0 15,24 0-15,-24 0 16,0 0-16,0 0 16,25 0-1,-25 0 1,0 0-1,25 0-15,-1 0 16,1 0-16,-25 0 16,50 0-16,-25 0 31,-26 0-15,1 0 77,-50 0 17,-49 0-110,-1 0 15,-25 0-15,51 0 16,-51 0-16,25 0 16,-24 0-16,24 0 15,25 0-15,25 0 16,0 0-16,0 0 31,1 0 0,-1 0-15,-25 0 0,25 0-16,-25 0 15,0 0-15,25 0 16,1-25-1,-26 25 1,0 0-16,0-25 16,25 25-16,0 0 15,-24 0-15,49-25 16,-25 0 140,50-75-140,-1 76-16,51-1 15,25-25-15,-26 25 16,26-25-16,0 50 16,-51 0-16,1 0 15,0 0 1,0 0-16,-25 0 16,50 0-16,-26 0 15,1 0-15,50 0 16,-50 0-16,-1 0 15,-24 0-15,0 0 16,25 0 0,-25 0-1,25 25-15,24-25 16,1 0-16,-25 50 16,0-25-16,24-25 15,1 25-15,50 0 16,-101-1-16,1-24 15,25 0-15,0 25 16,-25 0-16,0-25 16,0 0-16,25 25 15,-1 0 1,-24-25 0,0 0-16,0 0 15,0 25-15,25-25 16,-25 0-1,24 0-15,1 25 16,0 0 0,-25-25-1,25 0 17,-25 0-17,24 0-15,-24 0 16,50 0-16,-50 0 15,25 0-15,24 25 16,-49-25-16,0 0 16,25 0-16,-25 0 15,25 0 1,-25 0-16,24 0 16,-73 0 124,-51 25-124,0-25-16,-49 0 15,24 0-15,0 0 16,26 0-16,-26 0 16,1 0-16,-51 0 15,75 0-15,26 0 16,-26 0-16,0 0 16,25 0-16,-24 0 15,24 0-15,-25 0 16,25 0-16,25 0 15,1 0-15,-26 0 16,25 0-16,-50 0 16,50 0-16,-25 0 15,-24 0 1,49 0-16,-25 0 16,25 0-1,-25 0 1,25 0-1,-49 0 1,-1 0-16,0 0 16,1 0-16,-1-50 15,25 50-15,25 0 47,125 0 109,49 0-156,50 0 16,50 0-16,-74 25 16,74 0-1,25-1-15,-50 26 16,25-25-16,-75 0 16,50-25-16,-99 0 15,-26 0-15,26 0 16,-75 0-16,-25 0 15,24 0-15,1 0 16,0-25-16,-25 25 16,50 0-1,-1 0-15,-49 0 16,25 0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8T04:13:26.0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5279 7347 0,'0'-25'62,"125"25"-62,124 0 16,25 0-16,124 0 15,-24 0-15,-76 0 16,1 0-16,0 0 16,-75 0-16,-99 0 15,-51 0-15,-49 0 16,0 0-16,0 0 31,0 0-15,0 0-1,0 0-15,0 0 16,49 0-16,-24 0 16,-25 0-16,0 0 15,50 0-15,-25 0 16,-26 0 0,1 0-16,0 0 15,0 0-15,-50 0 188,-25-25-188,-24 25 15,-26-25-15,-24 25 16,24-50-16,0 25 16,-24 0-16,24 25 15,-74-25-15,-25-25 16,49 26-16,26 24 15,24-25-15,-24 25 16,24 0-16,25 0 16,51 0-16,-51 0 15,25 0 1,0 0-16,-24 0 16,-26-50-16,50 50 15,0-25-15,-49 25 16,49 0-16,25 0 15,-25 0-15,25 0 16,-49-25-16,49 25 16,-25 0-16,25 0 15,-50 0-15,50 0 16,-24 0 0,-1 0-16,0 0 15,0 0 1,25 0-16,-49 0 15,-1 0-15,-99 0 16,49 0-16,-49 0 16,49 0-16,1-50 15,49 50-15,50 0 16,50 0 140,25 0-156,0 0 16,49 0-16,26 0 15,49 0-15,-49 0 16,49 0-16,25 25 16,50 0-16,-75 0 15,1 25-15,24-50 16,0 0-16,-74 0 16,74 25-16,-25 0 15,-49 24-15,99-24 16,-125-25-16,51 25 15,-51 0-15,1-25 16,-25 0 0,-25 25-16,-1-25 15,-24 0-15,25 0 16,-25 0-16,25 0 16,-25 0-16,0 0 15,-1 0-15,1 0 16,-50 0 203,-49 0-204,-1 0-15,-25 0 16,26 0-16,-26 0 15,-24 0-15,24 0 16,-49 0-16,74 0 16,0 0-16,25 0 15,1 0-15,24 0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8T04:13:54.7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17207 6002 0,'0'0'0,"-50"0"15,1 0-15,-26 25 16,50 0-16,-25-25 16,0 25-16,1-1 15,49 1-15,-50 0 16,25 25-16,0 25 15,0 24-15,25 1 16,-25-50-16,0 99 16,25-99-16,0 0 15,0-25 1,0 0 0,0 24-1,25-24 16,0-25-31,0 50 16,50-50-16,-50 0 16,49 0-16,1 0 15,25-25-15,-26-25 16,26-24-16,24-26 16,-49 0-16,-50 100 15,0-49-15,25-1 16,-50 0-16,25 25 15,-25-25-15,49-24 16,-24 49-16,-25 0 16,25-50-16,-25 50 15,25 25 1,-25-25 0,25 0 30,-25 50-30,0 0-16,0 0 16,0 50-16,0 0 15,0-26 1,0 26-16,0 0 16,0-1-16,0-24 15,0 25-15,25-50 16,0 50-1,-25-51-15,25-24 16,0 25-16,0 0 16,0-25-16,-1 0 15,26 0-15,0 0 16,0 0-16,-25 0 16,49-25-16,-49-24 15,75-51-15,-50 0 16,-25 26-16,0-101 15,-1 51-15,-24-26 16,25 76-16,-25-26 16,0 25-16,0 26 15,0-1 1,25 0-16,-99 50 62,49 50-46,-25 24-16,25 1 16,25 25-16,-25-1 15,25-49 1,0 50-16,0-25 16,50 49-16,-25-74 15,25 0-15,-1 24 16,1-24-16,0 0 15,-25-25-15,0-25 16,-25 25-16,25 0 16,-25 24-1,49-24-15,-49 0 16,25 25 0,-25-25-16,0 50 15,0-1 1,0-49-1,0 25-15,0-25 47,-25-25 0,25-25-47,0-75 16,50 1-16,50-51 15,-1-49 1,-49 75-16,50-75 16,0-1-16,-100 126 15,24-51-15,-24 1 16,25 49-16,25-25 16,-50 50-16,0 1 15,0-1-15,25 0 16,-25 25 31,0 50 0,0 50-47,0-50 15,0 49-15,0-24 16,0-25-16,0 0 15,0 50-15,25-26 16,25 1-16,-25 75 16,0-75-1,24 24-15,-49-24 0,25 0 16,-25 0 0,50 0-16,-25-26 15,-25 1 1,0 0-1,0 0 1,0 0 0,0 0-16,0 0 15,0 0 1,0 0 0,-25 0-1,0-1 1,0 1-1,0-25 1,25 25 0,0-50 46,0-24-62,0 24 16,0 0-16,0 0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8T04:13:55.3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19747 5927 0,'50'0'16,"-25"50"-16,-25 50 15,25-26-15,-25-24 16,0 25-16,0-1 16,0 1-16,0-50 15,0 25-15,0-25 16,0 0-16,0 0 16,0-1 30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8T04:13:55.7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19847 5578 0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8T04:13:56.8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19946 4956 0,'-24'-25'62,"24"0"-30,0 0-1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8T04:13:58.2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20868 5429 0,'-25'25'0,"0"0"16,25 50-16,0 24 16,0-24-16,0-25 15,0 24-15,0 1 16,0-25 0,0 0-16,0-25 15,50 24-15,0-24 16,-1 0-16,26-25 15,-25 0 1,0 0 0,24 0-16,26-74 15,-75 49-15,25 25 16,-25-50-16,-25 0 16,0 25-1,25 25-15,-25 100 110,0 24-95,0 51-15,0-26 16,0-25-16,-50 51 15,25-1-15,0 0 16,25-99-16,-75 75 16,25-1-16,-24 0 15,49 1-15,25 49 16,-25-99-16,-25 24 16,25-49-16,0-1 15,25-24-15,-25 0 16,-24 0-16,24 0 15,0-50 1,0 0 0,-25 0-16,25 0 15,-25-50 17,26-75-32,24 26 15,0-51-15,0-49 16,0 75-1,0-26-15,0-49 16,49 25-16,76-26 16,49 1-16,50-50 15,-49 100-15,-26 24 16,-49 26-16,-51 24 16,-24 50-16,-25 50 78,0 25-78,0-25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8T04:13:59.4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22088 5852 0,'25'0'0,"0"0"15,-25 50-15,25 50 16,-25-50-16,0 24 16,0 1-16,0 25 15,0-26-15,0 26 16,0 0-16,0 24 15,-25-24-15,-25-1 16,25 1-16,-25-1 16,25-49-1,25 0-15,-24-25 16,-1 0-16,25-75 62,0-50-62,25 1 16,24-75-16,26-26 16,-75 126-16,25-26 15,50-49-15,-75 74 16,0-25-16,0 26 16,25 24-16,-25 0 15,24 25-15,-24-25 16,0 0-16,50 26 15,-25-26-15,25 0 16,-25 25 0,-25 0-16,25 0 15,0 25-15,-25-25 16,49 25-16,-24 0 16,0 0 15,0 0-16,0 0-15,0 0 16,25 25-16,-25-25 16,-25 75-16,25-25 15,24 24-15,-49 1 16,0 0-16,25 25 16,-25-26-16,25 26 15,-25-25-15,0-1 16,0 1-16,0 25 15,0-26-15,0 1 16,-25-25-16,0 24 16,0 1-16,25-50 15,0 25-15,0-25 16,0 0 125,50-25-126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8T04:14:28.7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2689 11430 0,'25'0'16,"0"0"-1,25 0 1,0 0-16,-25 0 0,25 0 15,-1 0 1,1 0 0,0 0-16,0 0 0,24 0 15,-24 0-15,0 0 16,25 0-16,-1 0 16,-24 0-16,0 0 15,-25 0-15,25 0 16,49 0-16,-49 0 15,25 0 1,-50 0-16,0 0 16,0-24-16,49 24 31,-49 0-15,25 0-1,0 0-15,0 0 16,-25 0-16,49-50 15,1 50-15,0 0 16,-1 0-16,1-25 16,25 25-16,-26-25 15,1 25-15,-50 0 16,50-25-16,-1 25 16,-24 0-16,0-25 15,-25 25-15,50-25 16,24 25-1,1 0-15,24 0 0,-24 0 16,0 0-16,-26 0 16,-24 0-16,0 0 15,25 0-15,-51 0 16,26 0 0,-25 0-1,0 0-15,50 0 16,-1 0-16,1 25 15,0-25-15,0 0 16,-1 0-16,26 0 16,-25 25-16,-50-25 15,24 25-15,-24-25 16,0 0-16,0 0 16,0 0-16,0 0 15,25 25-15,24-25 16,-24 25-16,0-25 15,-25 0 1,0 25 0,0-25-1,0 0-15,24 0 16,-24 0-16,50 0 16,25 0-16,-1 49 15,-24-49 1,-25 0-16,24 25 0,-24-25 15,-25 0-15,50 0 16,-50 0-16,25 0 16,-50 25-1,24-25 17,26 0-17,25 0-15,-25 50 16,24-50-16,1 0 15,-50 0-15,-125 0 235,1 0-235,-51 0 15,-49 0 1,50 0-16,49 0 16,-24 0-16,-1 0 15,50 0-15,-24-25 16,49 25-16,0-25 16,-24 0-16,49 25 15,-25 0-15,-25 0 16,25-25-16,-24 25 15,-26-24-15,0 24 16,-24-25-16,49 25 16,0-25-16,26 25 15,-26-25-15,25 25 16,0 0-16,1 0 16,24 0-16,0 0 15,0 0-15,0 0 16,-25 0-16,25 0 15,-49 0-15,24 0 16,0-25-16,25 25 16,-25 0-1,0 0-15,1 0 16,-26 0-16,50 0 16,-75 0-1,51 0-15,-1 0 16,-25 0-16,0 0 15,1 0-15,49 0 16,-25 0-16,0 0 16,0 0-16,1 0 15,-26 0-15,0 0 16,0 0-16,26 0 16,-51 0-16,0 0 15,1 0-15,24 0 16,50 0-16,-25 0 15,26 0-15,-26 0 16,0 0-16,0 0 16,0 0-16,0 0 15,1 0-15,24 0 16,-50 0-16,50 0 16,-25 0-1,25 0-15,1 0 16,-26 0-1,25 0-15,-25 0 0,0 0 16,25 0 0,0 0-1,1 0 1,-1 0 0,-50 0-16,50 0 15,-25 0-15,0 0 16,26 0-16,-26 0 15,149 0 189,51 0-189,49 0-15,50 0 16,0 0-16,-100 0 15,1 0-15,49 0 16,-74 0 0,-26 0-16,-24 0 15,0 0-15,-51 25 16,26-25 0,0 0-16,50 25 15,-1-25-15,76 50 16,-1-50-16,-50 24 15,26 1-15,-51-25 16,26 25-16,-25 0 16,-76-25-16,1 0 15,50 0-15,0 0 16,-50 50 0,49-50-16,-49 0 15,75 0-15,-25 0 16,-1 25-16,-49-25 15,25 0-15,-25 0 16,0 0-16,25 0 16,-25 0-16,24 0 15,26 0-15,-25 0 16,49 0-16,26 0 16,-50 0-16,-1 0 15,-49 0 1,0 0-16,0 0 15,0 0-15,0 0 16,0 0-16,0 0 16,0 0-1,-1 0 17,1 0 14,0 0-30,0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8T04:14:48.1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1868 9139 0,'-25'0'31,"-25"0"-15,25 0 62,0 75-78,0-25 15,25 25-15,0 24 16,0-24 0,0 49-16,0 1 15,0 49-15,0 26 16,0-76-16,0 50 15,0-124-15,-25 0 16,25 50-16,-49-51 16,49-24-1,-25 25-15,0-25 16,25 25-16,-50-25 16,25 24-16,-25 1 15,25-50 1,0 25-16,1 0 15,-1-25-15,25 25 16,-25 0-16,0 0 78,25 74-62,0 1-16,50 99 15,24-124-15,-24 49 16,124 26 0,-149-26-16,50-24 0,-75-25 15,0-1-15,25 1 16,-25-25 0,0 0-16,0 24 15,-25 26-15,-75 49 16,100-124-16,-49 50 15,-26 50-15,50-76 16,25-24-16,0 50 16,-50-50-16,50 50 15,0-51-15,0 26 16,0-25-16,0 50 16,-25-75-16,25 50 15,0 24-15,0-24 16,0-25-1,0 0 17,0 0-17,50-25 1,25 25-16,24 25 16,26-25-16,-25-25 15,-1 0-15,-24 24 16,0-24-16,-26 0 15,26 0 1,-25 0-16,0 0 16,-25 0-1,-25-24-15,0-1 16,0 0 0,0 0-1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8T04:15:11.5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2540 12725 0,'25'0'78,"0"0"-78,0 0 16,49 0 0,1 0-16,-25 0 15,0 0-15,0 0 16,-1 0-16,-24 0 16,25 0-16,0 0 15,25 0-15,-1 0 16,1 0-16,-25 0 15,0 0-15,24 0 16,-24 0-16,25 0 16,-25 0-16,-1 0 15,1-25-15,-25 25 16,0 0-16,0 0 31,25 0-15,-25 0-1,0 0-15,24 0 16,1-24 0,0 24-16,-25 0 15,0 0-15,0 0 16,0 0 0,-1 0-16,1 0 15,0 0-15,50 0 16,-50 0-16,50-25 15,-51 25-15,26 0 16,-25 0-16,25 0 16,-25 0-16,25 0 15,-25 0 1,24 0 0,26 0-16,-25 0 15,25 0-15,24 0 16,1 0-16,-25 0 15,24 0-15,-49 0 16,25 0-16,-1 0 16,-49 0-16,25 0 15,-25 0-15,25 0 16,-25 0 15,-25-25-31,49 25 16,-24 0-16,25 0 15,-25 0-15,25 0 16,-25 0-16,0 0 16,0 0-16,-1 0 15,51 0 1,-50 0 0,50 0-16,-1 0 15,-24 0-15,25 0 16,25 0-16,-1 0 15,-49 0-15,0 0 16,0 0-16,-25 0 16,49 0-16,1 0 15,-50 0 1,50 0-16,-26 0 16,51 0-16,-50 0 15,24 0-15,-49 0 16,0 0-1,0 0 32,0 25-47,0-25 16,0 0 0,0 0-16,0 0 15,0 0-15,-1 0 31,1 25-15,0-25 0,-25 24 156,-25-24-157,-24 0 1,-26 0-1,0 0-15,25 0 16,-24 0-16,-26 0 16,25 0-16,50 0 15,-24 0-15,24 0 16,-25 25-16,0-25 16,-25 0-16,-24 0 15,49 0-15,-99 0 16,49 0-1,25 0-15,-24 0 0,-1 0 16,50 0-16,0 0 16,1 0-16,-1 0 15,25 0-15,0 0 16,-25 0-16,50 25 16,-25-25-16,-24 0 15,-1 0 1,25 0-16,-25 0 15,0 0-15,-24 0 16,-26 0-16,25 0 16,-24 0-16,-26 0 15,25 0-15,-49 0 16,49 0-16,1-25 16,24 25-16,0 0 15,51-25 141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2T03:11:51.4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7471 2441 0,'0'0'0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8T04:24:01.70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13746 11406 0,'25'0'15,"-25"-25"1,25 25-16,24 0 125,1 0-110,0 99 1,-25 1-16,0-50 16,0-25-16,-25-1 218,50-24-218,49 0 16,26 0-16,149-49 16,99-26-16,125-99 15,-149 49-15,149-49 16,-199 49-16,-50 1 16,-150 99-1,1-25-15,-50 25 16,0 0-16,24-25 15,-24 26-15,25 24 16,74-25-16,-49 25 16,74 0-16,-74 0 15,49-50-15,-99 25 16,-25 25-16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8T04:24:08.17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13572 12377 0,'0'-25'172,"-25"0"-125,0 25-32,-25 0 1,0-25-1,25 25-15,-49-25 16,49 0-16,-25 25 16,25 0-1,0 0 1,0 0 0,0-25-1,0 25-15,0 0 16,1 0-1,-26 0-15,50-25 16,-25 25-16,-25-25 16,25 25 15,-25-24-15,25 24-1,-24 0-15,24 0 0,-25 0 16,25 0-1,0 0 1,0 0-16,-25-50 31,25 50-31,1 0 16,-1 0 0,-25 0-1,25 0 1,-25 0-1,25 0 1,-25 0-16,26 0 16,-26 0-16,25 0 15,-25 0-15,25 0 16,-25 0 15,25-25 16,-24 25-31,24 0-1,0 0 1,0 0 0,0 0-16,-25 0 15,25 0 1,-24 0-16,24 0 15,-25 0 1,25 0 0,-25 0-1,25 0 1,-25 0-16,26 0 16,-51 0-1,50 0-15,0 0 16,0 0-16,-50 0 15,50 0-15,-24 0 16,24 0-16,-25 0 16,0 0-16,0 0 15,25 0-15,-24 0 16,-1 25-16,0-25 16,25 0-1,-25 0 1,25 0-1,1 0 1,-1 0-16,0 25 16,-25-25-16,25 0 15,-50 49-15,50-49 16,-24 0-16,24 0 16,-25 25-16,0-25 15,0 0-15,25 0 16,-24 25-16,-1-25 15,-25 0-15,50 50 16,0-50-16,-25 0 16,1 0-16,24 0 15,0 0-15,0 0 16,0 0-16,0 0 16,0 0-16,0 0 15,-49 25-15,24-25 16,-50 0-16,1 0 15,-1 0-15,25 0 16,-24 0-16,24 0 16,50 25-16,0-25 15,-25 0-15,26 0 16,-1 0-16,0 0 16,-25 25-16,25-25 31,-25 0-31,0 0 15,-24 0 1,24 25-16,0-25 16,0 0-16,25 0 15,-24 0-15,24 0 16,0 0-16,0 0 16,0 0-16,-25 0 15,25 0-15,0 0 16,-24 0-16,24 0 15,-50 0-15,25 0 16,25 0 0,-25 0-16,1 0 15,-26 0-15,0 0 16,-24 0-16,-1 0 16,0 0-16,1 0 15,24 0-15,0 0 16,1 0-16,24 0 15,0 0-15,0 0 16,-24 0-16,24 0 16,0 0-16,0 0 15,0 0-15,-24 0 16,49 0 0,-50 0-16,50-25 15,-25 25 1,25 0-16,1 0 15,-26 0-15,0 0 16,25 0 0,-50-25-16,-24 25 15,-26-25-15,50 0 16,26 25-16,-51 0 16,0 0-16,51 0 15,24 0-15,-25-25 16,25 25-16,0 0 15,-25 0-15,25 0 16,-49-25-16,24 25 16,0 0-16,-25-25 15,51 25-15,-26 0 16,25 0-16,-25-25 16,25 25-16,0-24 15,0 24-15,0 0 16,0 0-1,-24 0 1,24 0-16,-25 0 16,-25 0-16,25 0 15,-24-50-15,-51 25 16,26 25-16,24-25 16,0 25-16,25 0 15,1 0-15,24 0 16,-50-50-1,50 50 1,-25 0-16,25 0 16,1 0-16,-1 0 15,0 0-15,-50 0 16,50 0 0,-25 0-16,0 0 15,26 0 1,-26 0-1,0 0-15,0 0 16,0 0 0,-24 0-16,49 0 15,0 0-15,0 0 16,-25 0-16,25 0 16,-25 0-1,26 0 1,-1 0-1,0 0-15,0 0 16,-25 0-16,-25 0 16,26 0-16,-26 0 15,25 0-15,0 0 16,25 0 0,0 0-16,1 0 31,-1 0-31,0 0 15,-25 25 1,25 0-16,0-25 16,25 25-1,-25 0 1,25 0 0,-25 0-1,0-25 1,25 24-1,-25 1 32,25 0-31,-24 0 0,24 0-1,-25 25-15,25-25 16,0 25-1,0-1-15,0-24 16,0 0 0,0 0-16,0 0 15,0 0-15,-25 0 16,25 0-16,0 0 16,0 0-16,0-1 15,0 1 1,0 0-16,0 0 15,0 25 1,0-25 0,0 0-1,0 0-15,0 0 16,0-1 0,25 1-1,0 0-15,-1 25 31,1-25-31,25-25 16,-25 25-16,25 0 16,25-25-16,-1 25 15,-24 0-15,25-25 16,49 24-16,-74-24 16,75 25-16,-51-25 15,-24 0-15,25 0 16,-25 25-16,-25-25 15,24 0-15,-24 0 16,0 0-16,50 0 16,-25 0-16,-25 0 15,49 0-15,-24 0 16,25 0-16,0 0 16,-75 25-16,24-25 15,26 0-15,0 0 31,-25 0-31,75 25 16,-51 25 0,76-50-16,-26 25 15,26 25 1,-25-50-16,24 24 0,-24 1 16,-75-25-16,74 0 15,-24 25 1,-25-25-16,0 25 15,-1 0-15,76 0 16,-1 0-16,-24-25 16,0 0-16,24 0 15,25 0-15,51 0 16,-76 0-16,26 50 16,-51-50-16,51 0 15,-76 0-15,26 25 16,-25-25-16,-1 0 15,-49 0-15,25 0 16,0 0-16,49 0 16,-49 0-16,75 0 15,-26 0-15,76 0 16,-26 0-16,1 25 16,24-25-16,-25 0 15,-24 0-15,-51 0 16,-24 0-16,0 0 15,-25 0 1,0 0-16,0 0 16,0 0-16,24 0 15,26 0 1,25 0-16,49 0 16,-24 0-16,74 0 15,-25 0-15,-49 0 16,-26 0-16,1 0 15,-25 0-15,-50 0 16,24 0-16,1 0 16,25 0-1,-25 0-15,74 0 16,-24 0-16,-1 0 16,1 0-16,-25 0 15,24 0-15,-74 0 16,50 0-16,-50 0 15,50 0-15,-1 0 16,1 0-16,25 0 16,-1 0-16,26 0 15,-51 0-15,26 0 16,-50 0-16,49 0 16,-49 0-16,25 0 15,-25 0-15,24 0 16,-49 0-1,75 0-15,-50 0 16,24 0-16,-49 0 16,25 0-16,0 0 15,-25 0 1,25 0-16,-1 0 16,-24 0-1,50 0-15,0 0 16,-25 0-16,24 0 15,-49-25-15,25 25 16,-50-25-16,25 25 63,0 0-48,0 0-15,0 0 31,0-25-15,-1 0-16,1 0 16,25 0-16,-25-25 15,50 25-15,-75 0 16,25 1-16,24-1 16,-24 0-16,0 0 15,0-25-15,-25 25 16,25-25-1,0 50-15,0-49 16,0 24-16,0-25 16,0 25-16,-1-25 15,1 25-15,-25 0 16,25-24 0,0-1-1,0 0-15,0 0 16,-25 25-1,0-25 1,50 1-16,-25 24 16,-25 0-1,0 0 1,0-25 0,0 25-1,0-25 16,0 26-15,0-26-16,0 25 31,-25 25 63,-25-25-94,-25 25 16,1 0-16,-1-50 15,0 50-15,50 0 16,-25 0-16,26 0 16,-26-25 15,25 25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8T04:24:29.63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11131 2939 0,'25'0'31,"0"50"-16,25 74-15,-25 50 16,0 26-16,-1-26 16,-24 25-16,50-24 15,-50-26-15,0 0 16,0-74-16,0-25 16,0-25-16,0 0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8T04:24:30.94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11206 3113 0,'0'-25'16,"0"0"0,0-24 15,50 49-31,-25 0 15,24 0-15,1 0 16,25-25-16,0 25 16,-26 0-16,1 0 15,-25 0-15,0 0 16,0 0-16,0 0 16,0 0-1,0 0 1,0 0-1,-1 0-15,26 0 16,-25 49 0,-25-24-1,0 0 1,0 0-16,0 25 0,0-25 16,0 50-1,0-26-15,0-24 16,0 25-16,-25 25 15,0-75-15,-24 50 16,24-25-16,-25-1 16,25 1-16,-50-25 15,75 25-15,0 25 172,25 0-156,25 0-1,-25-25-15,-25 24 16,50 26-16,-25-25 16,-1 0-16,26-1 15,0 26 1,-25-50-16,0 0 16,0 0-1,0-25 32,0 25-31,-1 0-1,1 0-15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8T04:24:31.91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12202 3860 0,'50'0'31,"24"0"16,-49 0-31,25-50-16,-25 26 15,0-1-15,-25 0 16,25 25-16,-25-50 16,25 25-16,-25 0 15,25-25-15,-25 1 16,0-1-16,0 25 16,0-25-16,0 25 15,0 0-15,-25-25 63,-25 50-48,25 0-15,-25 0 16,25 0-16,-49 0 16,24 0-16,25 0 15,-25 50-15,50-25 16,0 75-16,0-26 15,0 26-15,0 0 16,0-26-16,0-24 16,-25 75-16,25-76 15,-50 26-15,50-50 16,0 0-16,0 25 16,0-25-16,0 0 15,25-1-15,25 1 16,-25 25-16,0-25 15,0 0-15,0-25 16,25 50-16,-1-50 16,-24 0-1,0 25 1,0-25 0,25 0-16,-25 0 31,0 0-16,0 0 1,-1 0 0,-24-25-16,0-25 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8T04:24:33.26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13596 3512 0,'0'-25'31,"-24"25"-16,-26 0-15,-25 0 16,50 0 0,-50 0-16,51 25 0,-1-25 15,-25 0-15,0 0 16,25 0-16,-25 25 16,-24 24-16,49-24 15,0 0 1,0 25-1,0-50-15,25 50 16,-25-25-16,25 0 16,0-1-16,0 26 15,0 0-15,0-25 16,0 0 0,0 25-16,0-25 15,0-1 1,25-24-1,0 25-15,0-25 16,50 0-16,-1 0 16,26 0-16,-50 0 15,-1 0-15,1-25 16,0 25-16,0-49 16,-25 24-16,0 0 15,49-25-15,-74 25 16,25-50-16,0 51 15,-25-1-15,0 0 16,25 0-16,-25 0 16,25 25-1,0 75 95,25 74-110,-50-124 15,25 50-15,-25-1 16,0 1-16,24-25 16,1 0-16,0-1 15,0-24 16,25-25 1,-50-25-17,50-24-15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8T04:24:34.51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14642 3586 0,'-25'0'16,"-24"0"-1,-1 0-15,0 25 16,-25 0-16,26 0 15,24 25-15,-25-25 16,-25 25-16,50-26 16,0 26-1,25 25-15,-25-50 0,1 50 16,24 24-16,-25-24 16,25 0-1,-25-1-15,25 1 16,0-25-1,0-25 17,50-25-17,24 0-15,26 0 16,24-25-16,1-75 16,-50 25-16,-1 26 15,-24-76-15,-25 75 16,0-49-16,-25 24 15,0-25-15,25 26 16,-25-51-16,0 1 16,0-1-16,50-24 15,-26 24-15,-24-74 16,0 50-16,0-51 16,0 26-16,0 50 15,0-76-15,0 101 16,0 24-16,0 25 15,0 0-15,0 125 63,0 25-47,0 49-16,0-49 15,0-1-15,0 76 16,0-76-16,0 26 15,0 24-15,25 1 16,-25-1-16,50 0 16,-25-49-16,-25-25 15,25-25-15,-25-25 16,0 24-16,0-24 16,0 0 15,25 0-31,25 0 47,-1 25-32,-24-50 1,-25 25-16,25-25 16,0 0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8T04:24:40.69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4059 10360 0,'0'0'0,"25"0"15,0 0-15,25 0 16,-25 0-16,-1 25 16,1-1-16,0 1 15,25 25-15,-25 0 16,0-50 93,25 50-93,-25-25-16,24 24 15,-24-49-15,0 50 16,25-50 0,-25 25-1,0-25 48,0 0-63,0 0 15,24 0-15,1 0 16,-25 0-16,0 0 16,25 0-16,-25 0 15,24 0-15,26 0 16,-25 0-16,25 0 16,24-25-16,-24 25 15,25-25-15,24 25 16,1-25-16,24 1 15,-49 24-15,74-50 16,-25 50 0,-124-25-16,75 0 15,-75 0-15,25 25 16,-50-25-16,49 0 16,-24 25-16,25-25 15,0 25 1,0-25-16,0 1 15,-1 24-15,1-25 16,25 0-16,-50 25 109,0 0-77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8T04:24:46.45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14717 12476 0,'75'0'47,"49"100"-47,26 24 15,-76 1-15,76 24 16,-26 1-16,1-1 16,-50-49-16,-1-50 15,-49-1-15,0-24 16,-25 0-16,50-25 15,-25 0 17,0 25-32,0-25 15,-1 0-15,76 50 16,-50-50-16,-25 25 16,49 25-16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8T04:24:47.08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16062 12601 0,'0'25'63,"-100"49"-48,50-24-15,-74 75 16,-1-26-16,-24 26 16,24-1-16,-49 26 15,25 24-15,24-74 16,-24 99-16,99-149 15,25 0-15,-25-50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2T03:12:31.8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5130 10285 0,'0'25'16,"75"0"0,-26 25-16,26-26 15,-50 1-15,25 0 16,-25 0-16,0-25 94,-25 50 140,-25-50-218,0 25-16,0-25 15,0 0-15,0 0 16,0 25-16,0-25 16,0 0-1,0 0 32,1 0 0,-1 0-31,25 25-16,-25-25 109,-25 0 266,25 0-375,-25 0 16,25 0-16,0 0 187,25-25-187,0 0 16,0 0-1,0-25 1,25 50 0,0 0-1,-25-25-15,50 25 63,-25 0-48,0 0 1,0 0-16,0 0 16,-25-25-16,25 25 31,-1 0 0,1 0 0,0 0 16,0 0-31,0 0-1,0 0 1,-25-25 15,25 25 1,0 0-32,0 0 15,0 0-15,-1-24 47,-48-26 141,-1 50-173,-25 0-15,25 0 16,-25 0-16,25 0 15,-25 0 1,26 0 0,-26 0-1,25 0 1,0 0 0,0 0 15,0 0 0,0 0-15,0 0-1,0 0 1,0 0 31,1-25-32,73 0 110,1 25-125,50 0 16,-25-25-16,-1 25 16,1 0-16,-25-25 15,0 25-15,-1-25 16,-74 25 250,-49 0-266,49 0 15,-50 0-15,0 0 16,51 0-16,-1 0 15,0 0-15,-25 0 16,0 0-16,25 0 16,0 0-1,0 0 1,50 0 171,100-25-171,-50 25-16,24 0 16,-49 0-16,-25 0 15,25 0-15,-25 0 16,24 0 0,-24 25 109,-99 0-47,24 0-78,0-25 15,0 25-15,0 0 16,-24-25-16,74 25 16,-25-25-16,-25 25 15,25 0 1,-50-1-1,50-24 189,25 25-189,0 50-15,50-25 16,50 0-16,24 24 15,-74-74-15,0 25 16,0 0-16,-25-25 16,0 25-16,-1-25 15,-24 25 1,-99-25 203,-51 0-219,26 0 15,-26-25-15,76 0 16,-26 25-16,50-25 16,25 25-1,-24-25-15,49 0 156,0 1-140,49-1-16,51 25 16,-25-25-16,24 25 15,-24-25-15,25 25 16,-50 0 0,-26 0-16,26 0 15,0-25-15,-50 0 16,25 25 265,-25-25-281,0 0 16,0 0-16,0 0 15,0 1-15,0-1 16,0 0 0,-50 0-1,0 25 1,-24 0-16,24 0 15,25-25 1,0 25 78,100 0 109,-25 0-203,-1 0 16,-24 0-16,0 0 15,0 0-15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8T04:24:59.71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8965 11480 0,'-25'0'16,"75"0"0,74-50-16,1 26 15,-1-1 1,26 25-16,49-25 15,-25-25-15,-99 50 16,-1-25-16,-49 25 16,0 0-16,25 0 15,0 0 17,0 0-32,0 0 15,-26 0-15,51 0 16,0 0-16,0 0 15,-51 0-15,1 0 16,25 0-16,-25 0 16,25 0-16,49 0 15,-24 0-15,-25 0 16,74 25-16,26 25 16,24 49-16,1-74 15,-1 50-15,-25-50 16,1 0-16,-51 49 15,-24-74-15,-25 25 16,-25-25-16,0 0 63,-1 0-1,1 0-46,0 0-16,75 0 15,74 0-15,1 0 16,74 0-16,0 0 16,-25 0-16,-50 0 15,-74 0-15,-26 0 16,-148 0 93,49 0-93,-25 0-16,25 0 15,-25 0 1,25 0-16,-25 0 16,1 0-16,-1 0 15,-50 0-15,1-49 16,-26 24-16,1 25 16,-51-50-16,-49-25 15,125 75-15,-26 0 16,-49-50-16,99 50 15,0 0-15,-24-25 16,24 25-16,0 0 16,26 0-16,-1 0 15,25 0-15,-50 0 16,-24 0-16,-1 0 16,-50 0-16,-24 0 15,75 0-15,-26 0 16,50 0-16,26 0 15,-26 0-15,25 0 16,25 0-16,0 0 16,-25 0-16,1 0 15,-26 0-15,25 0 16,0 0-16,-24 0 16,-1 0-16,0 0 15,50 0-15,-25 0 16,1 0-1,-1 0-15,0 0 16,25 0-16,0 0 16,-25 0-16,26 0 15,-1 0-15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15:42.8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6798 7322 0,'0'-25'110,"25"25"-95,0 0-15,0 0 16,25 0-16,0 0 16,24 0-16,26 0 15,24 0-15,-24 0 16,0 0-16,-26 0 16,-24-50-16,-25 50 15,0 0-15,0 0 47,25 0-31,-25 0-16,49 0 15,-24 0-15,-25 0 16,25 0-16,0 0 16,24 0-16,-49 0 15,50-25-15,24 25 16,76 0-16,49-25 15,50-25-15,-25 50 16,-50 0 0,-99 0-16,-51 0 15,1 0-15,-25 0 63,0 0-48,0 0-15,0 0 16,0 0 0,0 0-16,0 0 31,-1 0-31,1 0 16,50 0-16,-25 0 15,25 0-15,-26 0 16,-24 0-1,-50 0 110,-49 0-109,-26 0-16,-24 0 16,-76 0-16,1 25 15,-50 25-15,25-50 16,25 25-16,0 0 16,24 0-16,26-25 15,99 50-15,0-50 16,0 24-16,26-24 15,-1 0 1,-25 0-16,25 0 16,-25 0-1,25 0-15,0 0 16,0 0-16,1 25 16,-51 0-16,50-25 15,-50 0-15,50 0 16,-25 25-16,-24-25 15,-1 25-15,25-25 16,-49 25-16,24-25 16,25 0-16,-25 25 15,1-25-15,-26 25 16,50-25-16,1 0 16,24 0-1,0 0-15,-25 0 16,-25 0-16,1 0 15,24 0-15,-25 0 16,0 0-16,1 0 16,24 0-16,-25 0 15,-25 0-15,51 0 16,24 0-16,0 0 16,50 0 155,74 0-171,1-25 16,24 25 0,126 0-16,-51 0 15,25 0-15,50 0 16,-25-25-16,25 25 16,-100-50-16,-25 25 15,-74 0-15,-50 25 16,0 0-16,0 0 15,0 0 1,0 0 0,24 0-16,-24 0 15,25 0-15,25-49 16,-25 49-16,24-25 16,1 25-16,-50 0 15,50 0 1,24 0-16,101 0 15,73 0-15,1 0 16,0 0-16,0 0 16,25 0-16,-25 0 15,-75 0-15,-74 0 16,-51 0-16,-49 0 16,-50 0 218,-124 0-218,-25 0-16,-50 0 15,-1 0-15,-49 0 16,-49 0-16,-76 0 15,-24 0-15,99 0 16,1 0-16,98 0 16,-24 0-16,50 0 15,75 0-15,49 0 16,-25 0 0,51 0-16,-51 0 15,25 0-15,-49 0 16,-26 0-16,76 0 15,-26 0-15,25 0 16,1 0-16,49 25 16,-25-25-16,0 0 15,25 0-15,0 24 16,0-24-16,0 0 16,1 0-16,-1 0 15,0 0-15,0 0 16,0 0-1,0 0 1,0 0-16,25 25 16,-25-25-1,0 0-15,125 0 110,74-25-95,1 1-15,123-26 16,1 0-16,75 25 16,-50-50-16,24 25 15,-124 26-15,-25-1 16,-124 0-16,50 0 15,-76 25 1,-24 0-16,25 0 16,-25 0-1,25 0-15,99 0 16,51 25-16,73 0 16,-24 0-16,25-1 15,-74 26-15,-1-25 16,-124-25-16,-1 0 15,-49 0-15,0 25 16,0-25 0,25 0-1,0 25-15,-1-25 0,26 0 16,-50 25 0,50 0-16,-1-25 0,-24 0 15,-25 0 1,-25 25-16,25-25 31,-75 25 141,-124 0-156,0-1-16,-26-24 15,-24 25-15,50 25 16,-25-50-16,49 0 15,1 0-15,-25 0 16,74 0-16,0 0 16,-49 0-16,24 0 15,-49 0-15,0 0 16,49 25 0,-74 0-16,25-25 15,-25 25-15,24-25 16,76 0-16,-26 0 15,1 0-15,24 50 16,25-50-16,25 0 16,1 25-16,-26-25 15,-25 24-15,1-24 16,-26 0-16,-74 0 16,0 0-16,-75 0 15,25 0-15,-25 0 16,0 0-16,50 0 15,25 0-15,74 0 16,-24 25-16,49-25 16,25 0-16,-24 0 15,-1 0-15,1 0 16,-1 0-16,-49 0 16,49 0-16,0 0 15,26 0 1,-1 25-16,50-25 0,0 0 109,125 0 32,74-25-141,125-49 15,50 24-15,74-75 16,150 76-16,-1-51 16,-98 0-16,-76 1 15,-99 74-15,-125 0 16,-99-25-16,-50 50 16,0 0-1,-125 0 204,25 25-203,-99 25-16,49 0 15,1-26-15,-75 1 16,-25 25-16,24-25 15,1 0-15,0 0 16,50-25-16,49 50 16,50-50-16,0 0 15,1 0-15,-1 25 16,25-25-16,-50 0 16,25 25-1,1-25-15,-26 0 16,0 0-16,0 0 15,1 0-15,-1 0 16,50 0-16,-50 0 16,50 0-16,-49 0 15,-1 0-15,50 0 16,-50 0-16,51 0 16,-1 0-16,0 0 15,0 0-15,0 0 16,0 0-16,0 0 15,-25 0-15,25 0 16,-74 24-16,49-24 16,25 0-1,-25 0 1,1 0 0,24 0-16,0 0 15,-50 0-15,50 0 16,-50 0-16,50 0 15,1 0-15,-1 0 16,0 0-16,0 0 16,0 0 15,75 0 78,49 0-109,1 0 16,74 0-16,26 0 16,-26 0-16,50-24 15,-50 24-15,1 0 16,-51 0-16,-49 0 15,-25 0-15,-1 0 16,26 0-16,25 0 16,49 0-16,-74 0 15,24 0-15,-74 0 16,25 0-16,-25 0 16,25 0-16,-25 0 15,0 0-15,24 0 31,-24 0-31,50 0 16,25 0-16,-26 0 16,51 0-16,-50 0 15,24 0-15,-24 0 16,-25 0-16,0 0 16,-26 0-16,1 0 15,25 0-15,-25 0 16,50 0-16,-1 0 15,51-50-15,-1 25 16,-49 25-16,0 0 16,-50-25-16,25 25 15,-26 0-15,-148 0 219,-100-50-203,-25 50-16,50 0 15,-50-50-15,-125 25 16,100 25-16,-25 0 16,75 0-16,25 0 15,25 0-15,24 0 16,51 0-16,24 0 15,0 0-15,-24 0 16,24 0-16,0 0 16,1 0-16,-1 0 15,50 0-15,-50 0 16,25 0-16,1 0 16,-1 0-16,25 0 15,-50 0 1,50 0-16,-49 0 15,24 25-15,0-25 16,-25 0-16,1 0 16,-26 0-16,0 0 15,26 0-15,-26 0 16,50 0-16,-49 25 16,24-25-16,50 0 15,-25 25-15,25-25 16,0 25-16,1-25 15,48 0 173,51 0-188,0 0 16,-25 0-16,-1 0 15,51 0-15,-25 0 16,24 0-1,26 0-15,-26 0 16,76 0-16,-26 0 16,-74 0-16,-50 0 15,50 0-15,-1 0 16,-49 0-16,50 0 16,24 0-16,1 0 15,49 0-15,76 0 16,48 0-16,-48 0 15,-26 0-15,0 0 16,-74 0-16,-51 0 16,-24 0-16,-25 0 15,0 0-15,0 0 32,0 0-17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15:49.7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8118 5977 0,'50'0'0,"-25"0"15,25 0 1,-26 0 0,26 0-1,-25 0-15,75 0 16,-26 0-16,51 0 16,-1 0-16,1 0 15,0 0 1,-51 0-16,1 0 0,-25 0 15,-25 0-15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15:51.0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8043 6550 0,'25'0'32,"0"0"15,0 0-32,75 49-15,-100-24 16,99 0-16,-24 25 15,-25-25-15,24-25 16,-49 0 0,25 0-16,0 0 15,-25 0 1,0 0-16,0-25 16,0 25-16,-1 0 15,1-25-15,0 25 16,0 0-1,0 0 110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15:54.6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10110 6101 0,'0'0'0,"0"25"0,0 0 16,25 0 218,-25 0-218,0 25-16,0 49 15,0-24-15,0 0 16,0-50-16,0 124 15,0-99-15,0 50 16,-25-51 0,25-98 62,0-26-78,0-25 15,0 50-15,0-49 16,0 24-16,0-24 16,0 24-16,0 50 15,0-25-15,0 25 16,0-25-16,0 26 16,0-1-16,0-25 15,0-25-15,25 25 16,0-24-16,-25 24 15,0 25 1,25 25-16,0-25 16,0 25-1,-25-25-15,25 0 16,0 25-16,-1 0 16,76 0-16,-50 0 15,0 0-15,24 25 16,-24 25-16,0 49 15,-25-49-15,25 0 16,-25 50-16,-25-50 16,0-1-16,0-24 15,0 0-15,0 0 16,0 25 0,-25-25-1,-25 0 1,0 0-16,0-25 15,25 0 1,50 0 93,150 0-93,-76 0-16,-74 0 16,25 0-16,-25 0 15,0 0 1,0 0 0,24 0-16,-49 24 15,0 26-15,0-25 16,0 0-16,0 0 15,0 25-15,0 0 16,0-1 0,0 1-16,0 0 15,0 0-15,0 0 16,-25-1-16,1-49 16,-1 50-16,0-25 15,-25-25 1,0 0-16,-25 0 15,1 0 1,49 0-16,-25 0 16,25 0-16,0 0 31,0 0-31,0 0 16,1-25-1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15:56.4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11056 5803 0,'0'0'0,"25"0"15,0 0 1,-25 49-1,75 76-15,-50-25 16,50 49-16,-51 0 16,51 26-16,-50-76 15,0 51-15,50-76 16,-75-24-16,0 0 16,0-75 77,0-50-77,0-74-16,-50 99 16,0-124-16,50 124 15,-50-25-15,0 1 16,26-51-16,-1 50 15,-25 26 1,25-26-16,25 25 16,-25 25-1,25-25-15,0 25 16,75 25 109,-25 50-125,-26-25 16,1 0-16,0-25 15,0 25-15,0-25 31,0 0-31,0 0 16,0 0-16,0 0 16,49 0-16,-24 0 15,50 0-15,-1 0 16,-49 0-16,-25 0 16,25 0-16,0 0 15,-25-25 1,-25 0-1,25 25 1,-1-25 15,-24 0 1,0 0-32,0-24 15,0 24 16,0 0 1,0 0-17,0-25-15,0 25 16,0-49-16,0 24 16,0 25-16,25 0 62,0 25-46,0 25-16,25 99 15,-25-24-15,0 0 16,0 49-16,-25 25 16,0-74-16,0 24 15,0 26-15,0-75 16,0-1-16,49-24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15:58.6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13098 5429 0,'0'0'0,"-74"-25"62,49 25-62,-25 0 16,25 0-16,0 0 16,0 0-1,0 0 1,1 0-16,-51 0 16,50 0-1,-25 50-15,25-50 16,-50 75-16,26-26 15,24 1 1,0 0-16,0-25 16,25 0-16,0 25 15,-25-50-15,0 49 16,25-24 15,25 0-15,-25 25 15,50-50-31,-50 25 16,25 0-16,-25 0 15,25-25-15,0 25 16,-1 0-16,1 0 16,0-25-16,25 24 15,0-24-15,-25 0 16,25 0-16,-25 0 15,49 0-15,1 0 16,-50 0-16,74-24 16,-24-1-16,0 25 15,24 0-15,-24-25 16,-25 25-16,-25 0 16,0 0-16,0 0 46,0 0-30,-1 0 0,26 25-16,-50 24 15,0-24 1,25 0-16,-25 25 16,0-25-1,0 25 1,0-25-1,0 0 1,0-1 0,-50 1-16,50 0 15,-25-25-15,-24 50 16,-1-25 0,0-25-16,25 0 15,-25 50-15,-24-25 16,-1-25-16,0 25 15,-24 24-15,24-24 16,-25 0-16,1 25 16,49-25-16,-25 0 15,0 0-15,26 0 16,24-25 109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16:26.9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16809 11953 0,'-50'0'31,"25"0"-31,-25 0 16,25 0-16,1 0 15,-1 0-15,0 0 16,0 0-16,-25 0 16,0 0-1,-49 0-15,-26 0 16,25 0-16,26 0 15,-26 0-15,25 0 16,-24 0-16,49 0 16,25 0-1,0 0-15,0 0 16,-24 0 15,24 0-31,-25 0 16,0 25-16,-25-25 15,-24 0-15,-1 25 16,-24-25-16,-51 50 16,51-25-16,-26-25 15,26 25-15,49 0 16,-24 24-16,74-49 16,0 25-16,-50 0 15,25 0-15,25 25 16,-24-25-16,-26 25 15,-25 0-15,50-1 16,1-24-16,-1 25 16,25-25-16,-25 25 15,25-25-15,0 24 16,0-24-16,25 25 16,0 0-16,0-25 15,0 25-15,0-25 16,-49 49-16,49-24 15,0 0-15,0 49 16,0 26 0,0-50-16,0-1 15,0 51-15,24-75 16,-24-25-16,25 24 16,0 1-16,0-50 15,0 25-15,25 25 16,74 0-16,-24-25 15,49 24-15,26 26 16,-51-25-16,26-25 16,-26 25-16,-24-50 15,-50 25-15,-26-25 16,1 0-16,25 0 16,-25 0-16,0 0 15,0 0-15,50 0 16,-1 0-16,1 0 15,-25 0-15,49 0 16,-24 0-16,-25 0 16,25 0-1,-1 0-15,-49 0 16,25 0-16,0 0 16,25 0-16,-1 0 15,-49 0-15,25 0 16,-25 0-16,25 0 15,-25 0-15,24 0 16,-24 0 0,0-25-16,25 25 15,-25-25-15,25-25 16,-1 0-16,26 0 16,25 1-16,-50-1 15,24-25-15,26 0 16,-50 26-16,0-1 15,24 0-15,-49 0 16,0 0-16,0 0 16,0 26-16,0-51 15,-25 50 1,0-25-16,50 0 16,-26 1-16,-24 24 0,0-50 15,0 50-15,0-25 16,25 25-1,-25-24 79,0 24-78,-25 25-1,1-25 1,-1 25 15,0 0-15,0-25 0,-25 0-16,50 0 15,-25 25 1,0 0-1,0 0 1,0-25-16,1 0 16,-1 25-16,-25-50 15,25 50-15,0-24 32,-25 24-17,25 0 32,-24-25-31,24 25-1,0-25-15,-50 25 16,75-25-16,-25 0 16,-25-25-1,25 25-15,0 25 16,1-50-16,-1 26 15,-25-26-15,50 25 16,-25 0 0,25 0-16,0 0 15,-25 25 1,0 0-16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1:02.30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2017 7297 0,'25'0'47,"25"-25"0,-25 25-16,-25-25-31,49 25 16,26-25 0,-50 25-16,25-25 15,-25 25 1,0 0-16,0 0 15,-1-25 1,26 25 0,50-25-16,-50 25 15,-25 0 1,24-25-16,1 25 16,-25 0-16,25 0 15,0-25-15,0 25 16,-26 0-16,26-24 15,0 24 1,25 0-16,-50 0 16,24 0-16,26 0 15,-25 0-15,25 0 16,-1 0-16,-49 0 16,25 0-16,0 0 15,0 0-15,-1 0 16,1 0-16,50 0 15,0 0-15,49 0 16,-49 0-16,-1 0 16,-24 0-16,0 0 15,-1 0-15,-49 0 16,50 0-16,-50 0 16,49 0-16,-24 0 15,0 0-15,0 0 16,0 0-16,-1 0 15,51 0-15,-25 49 16,-25-49-16,-1 0 16,26 0-16,-25 0 15,25 0-15,-1 0 16,-24 0-16,25 25 16,0-25-16,-1 0 15,-24 0-15,0 0 16,-25 0-16,49 25 15,-49-25 1,50 50-16,50-50 16,-51 0-16,1 0 15,-25 25-15,25-25 16,-1 0-16,-49 0 16,0 0-16,25 0 15,0 0 1,24 0-16,-49 0 15,50 0-15,-25 0 16,0 0-16,-1 0 16,1 0-16,0 0 15,0 0-15,0 0 16,-1 0-16,26 0 16,0 0-16,-1 0 15,-49 0-15,0 0 16,0 0-16,0 0 47,25 25-47,99-25 15,125 75 1,150-51-16,-101 1 16,-24 25-16,-100-50 15,-124 0-15,-50 0 16,-125 0 156,26 0-172,-26 0 15,-24 0-15,-1 0 16,-99 0-16,50 0 16,-51 0-16,-24 0 15,100 0 1,-100 0-16,25 0 0,50 0 15,-1 0 1,26 0-16,-25 0 16,99 0-16,-25 0 15,26 0-15,-1 0 16,0 0-16,0 0 16,1 0-16,-26 0 15,-74 0-15,49 0 16,-49 0-16,-25 0 15,24 0-15,-24 0 16,100 0-16,-1 0 16,25 0-16,25 0 15,-24 0-15,24 0 16,0 0-16,0 0 16,-24 0-16,24 0 15,0 0-15,0 0 16,0 0-16,26 0 15,-26 0 1,0 0-16,0 0 16,-25 0-16,-24 0 15,-26 0-15,-49-25 0,-50 0 16,99 0 0,-24 25-16,-50 0 0,99 0 15,1 0-15,-26 0 16,25 0-16,26 0 15,-1 0 1,0 0-16,25 0 16,-24 0-16,24 0 15,0 0-15,25 0 16,-25 0-16,26 0 16,-26 0-16,25 0 15,0 0-15,-50 0 16,1 0-16,-1 0 15,25 0-15,-50 0 16,26 0-16,24 0 16,25 0-1,0 0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1:04.8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1843 8367 0,'50'0'63,"-26"0"-47,26 0-16,-25 0 15,25 0-15,0 0 16,24 0-1,1 0-15,-25-24 16,50 24-16,-51 0 16,51 0-16,-25 0 15,-1 0-15,1 0 16,75 0-16,-26 0 16,25 0-16,-24 0 15,-25 0-15,-26 0 16,1 0-16,-25 0 15,0 0 1,-26-25-16,26 0 0,-25 25 16,25 0-16,-25 0 15,50 0-15,-1 0 16,-24 0-16,50 0 16,24 0-16,-49-25 15,25 25-15,-26-25 16,1 25-16,25-50 15,-51 50-15,51 0 16,0 0-16,24-25 16,-24 25-16,-1 0 15,1 0 1,-25 0-16,-1 0 16,-49 0-16,50 0 0,0 0 15,-26 0 1,26 0-16,0 0 15,0 0-15,24 0 16,1 0-16,-1 0 16,26 0-16,24 0 15,-49 0-15,0 0 16,-26 0-16,-24 0 16,0 0-16,-25 0 15,0 0 1,24 0-16,1 0 15,50 0-15,-75 0 16,49 0-16,-49 0 16,0-25-16,0 25 15,0 0 1,0 0 0,0 0-1,0 0-15,0 0 16,24 0-16,1 0 15,-25 0 17,-124 0 186,-51 0-218,-24 50 16,0-50-16,49 25 16,-124-25-16,100 0 15,-51 0-15,101 0 16,-100 0-16,74 0 16,1 0-16,24 0 15,0 0-15,1 0 16,24 0-1,-25 0-15,51 0 16,-26 0-16,0 0 16,-24 0-16,24 0 15,25 25-15,0-25 16,0 0-16,1 0 16,-26 0-16,0 50 15,1-50-15,-26 25 16,-25 0-16,-49-25 15,75 0-15,49 0 16,-25 0-16,0 0 16,1 0-16,49 0 15,-50 0-15,0 0 16,50 0-16,-49 0 16,24 0-16,-50 0 15,50 0-15,26 0 16,-26 0-16,25 0 15,-50 0-15,50 0 16,-25 0 0,1 0-16,-1 0 15,0 0-15,-50 49 16,51-49 0,-1 0-16,0 25 15,25-25-15,-25 0 16,0 0-16,26 0 15,-1 0-15,0 0 16,0 0-16,-25 0 16,-50 0-16,51 0 15,-26 0-15,0 0 16,25 0-16,-24 0 16,24 0-16,25 0 15,0 0-15,0 0 16,-25 0-16,1 0 15,24 0-15,0 0 16,0 0-16,0 0 16,100 0 140,49 0-156,-24 0 16,-1 0-16,26 0 15,24 0-15,75 0 16,-49 0-16,24 25 15,50 50-15,-100-75 16,26 25-16,-26 0 16,-74-25-16,-50 0 15,25 0-15,-26 0 16,1 0 78,25 0-79,25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2T03:13:01.4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5752 10434 0,'25'0'125,"0"0"-110,0 0 1,0 0-16,25 0 16,0 0-16,-1 25 15,1-25 1,-25 0-1,0 0-15,0 0 16,0 0 0,0 0-1,0 0 1,-1 0 0,1 0 15,0 0 0,0 0-31,25 0 16,-25 0-1,0 0 1,0 0 171,-50 0-46,0 0-141,0 0 16,0 0-1,0 25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1:17.8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10185 3163 0,'0'-25'62,"0"0"-62,25 25 0,0-25 16,124-49-16,-49 74 15,124 0 1,50-75-16,0 75 16,0-75-16,-75 50 15,0 25-15,-124-25 16,-50 25-16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1:18.9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13422 2665 0,'0'-25'0,"25"0"16,-25 0 31,-25 25-47,0 0 15,-25 0 1,26 0-16,-51 0 15,0 0-15,50 0 16,-25 0-16,-24 0 16,49 25-16,-50-25 15,25 50-15,25-25 16,-24 25-16,-1-25 16,50-1-1,0 1-15,0 0 16,0 0-1,0 0 1,50-25 15,-1 0-15,1 0-16,0 50 16,25-50-16,-1 25 15,1 0-15,25 24 16,-26-24-16,1-25 15,-25 0-15,-25 0 16,25 25 0,-25-25-1,-1 25-15,1 25 16,0-25 0,-25 0-16,25 0 15,-25 24-15,0-24 16,0 25-16,0 0 15,0 25-15,0-25 16,0 24-16,-25 1 16,-25 0-16,1 49 15,24-99-15,0 0 16,-25 0-16,25-25 16,0 0-1,0 0-15,-49 0 16,49 0-1,0 0-15,0 0 16,0 0 0,-25 0-1,25 0 1,0-25-16,1 25 31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1:20.2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14045 3462 0,'25'0'0,"49"-25"62,-74-50-62,25 0 16,25-74-16,-25 25 16,-25-1-16,25 25 15,0-24-15,-25 74 16,0-49-16,0 74 15,0-25-15,0 25 16,-25 0 15,0 25-15,-50 75 0,50-1-16,25 1 15,0 25-15,-25-1 16,25 51-16,-49-51 15,49 26 1,0-26-16,0-24 16,0 0-16,0-25 15,0 0-15,0-26 16,0 26-16,49 25 16,-24-50-16,0 25 15,0-1-15,0-24 16,50-25-1,-50 0-15,49 0 16,1-25-16,-50 25 16,25-74-16,0 24 15,-26 0-15,-24 25 16,25 25-16,-25-74 16,25 49-16,-25-25 15,0-25-15,0 0 16,0-24-16,0 24 15,0 0-15,25 1 16,-25-1-16,0 50 16,0-25-16,0 25 15,0-24-15,0-1 16,0 0 0,0 25-16,-25 0 15,25 0-15,0 0 47,0 125 16,0 0-48,0 24-15,0-24 16,0 24-16,0 1 15,0-51-15,0 26 16,0-25-16,0-1 16,0-24-16,0-25 15,0 0-15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1:20.9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14518 3213 0,'0'0'0,"50"0"0,-25 0 15,49 0 1,-24 0-16,50 0 16,-75 0-1,24 0-15,1-25 16,-25 0-16,0 0 16,0 25-1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1:22.4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18452 2715 0,'0'0'0,"-25"-50"0,-24 50 16,-1 0-16,0 0 16,25 0-16,0 0 15,-25 0-15,26 0 16,-1 0 0,0 0-1,-25 0-15,25 50 16,0 0-16,-50 74 15,75-74-15,-24 49 16,-26-24-16,25 75 16,25-76-16,0-24 15,0 25-15,0-25 16,0-25-16,0-1 16,25 26-1,0-50 1,49 0-16,1 0 15,-25 0-15,49 0 16,-74 0-16,50-25 16,-25 0-16,49 1 15,-49-26-15,-25 25 16,50-25-16,-75 25 16,0 0-16,0 0 15,25 0 157,25 200-141,-26 49-15,-24-50-16,0 50 16,0 25-16,0-25 15,0-24-15,0 24 16,0 25-16,0-125 15,0-24-15,0-25 16,0-1-16,0-49 16,0 0 15,-74-50 31,24 25-62,-50-50 16,1 1-16,-76-1 16,76 0-16,24-25 15,-24 1-15,74 24 16,25 25 0,0-75-1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1:22.8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18751 3885 0,'25'0'62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1:24.3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20146 3437 0,'25'0'15,"-1"-25"64,-73 25-33,-1 0-46,0 0 16,0 0-16,-24 0 16,24 0-16,0 0 15,0 0-15,0 0 16,1 25-16,24 0 16,0 25-1,0-1-15,0 1 16,25 25-16,-25-50 15,25 25-15,0-25 16,0 24-16,0-24 16,0 0-1,0 0-15,0 25 16,0-25 62,0 0-47,25 0-15,0-25-16,25 49 16,-25-24-16,49 25 15,1 0-15,-25 25 16,0-26-16,24 51 15,-49-50-15,25 0 16,0-1-16,-25-49 16,-25 25-16,25-25 15,24 25-15,-24 0 16,25 0 0,-25-25-1,0 0 1,0 0-16,25 0 15,-1 0-15,1 0 16,-25 0-16,0 0 16,0 0 15,0 0 63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1:25.0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20245 3163 0,'0'50'0,"0"-25"16,0 24-16,0-24 16,0 50-16,0-50 15,0 25-15,0 25 16,0-26-16,0 51 15,0-25-15,-25-1 16,-74 1-16,99-25 16,-25 0-16,0-1 15,0-24-15,-25 25 16,25-25-16,0 0 16,1 0 15,-1-25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1:25.7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20868 3063 0,'25'0'0,"25"0"16,-26 0-1,26 25-15,-25 0 16,-25 50-16,25 49 15,50 101 1,-50 24-16,-25-50 16,0 0-16,0 0 15,0-49-15,0-51 16,0 1-16,0-75 16,0 25-16,0-26 15,0-48 79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1:26.5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21017 3885 0,'100'0'94,"74"-25"-79,25-49-15,-24 24 16,-101 50-16,1-25 15,-50 25 48,0-25-47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2T03:12:07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21515 5180 0,'0'-25'32,"0"0"-17,-25 25 32,-49 0-31,-1 0-1,-25 0-15,1 0 16,24 0-16,0 0 16,26 0-16,24 25 15,0 0 1,25 25 0,-50 25-16,50-26 15,0-24-15,0 50 16,0-50-1,0 0-15,0 0 0,0 0 16,50-1 15,-25 1-31,49-25 16,-49 0-16,50 0 16,0 25-1,-50 0 1,99 25-1,-74 0-15,-25 0 16,49-26-16,-24 51 16,0 25-16,-25-25 15,-25-51-15,25 51 16,0-50 0,0 50-16,-25-1 15,0-49-15,0 25 16,0-25-16,0 0 15,0 25-15,-50-25 16,25-25 0,-25 0-16,25 0 15,0 0 17,0 0-17,-24-25 1,24-25-16,25 0 15,0 0-15,0 1 16,0-26-16,0-25 16,74-24-16,26 24 15,25-24-15,-76 99 16,1 0-16,-50 0 16,25 0 46,0 25-46,-25 25-16,25 0 15,-25 0 1,25 0-16,-25 24 16,25 1-16,-25 0 15,25 0 1,-25-25-1,0 0 1,0 0 0,0 24-16,25 26 15,-25 0-15,0-50 16,49 24-16,-49-24 47,25-25-16,-25-49-15</inkml:trace>
  <inkml:trace contextRef="#ctx0" brushRef="#br0" timeOffset="576.3967">21814 5305 0,'0'-25'94,"0"0"-79,25 0-15</inkml:trace>
  <inkml:trace contextRef="#ctx0" brushRef="#br0" timeOffset="2154.5206">22038 5529 0,'25'0'16,"0"0"0,25 0-1,0 0 1,24-25-16,-24 25 15,25-25-15,-50 0 16,99 0 0,-99 25-16,0-25 15,0 25-15,0 0 16,0 0-16,0 0 31,0 0-15,-1 0-16,-24 75 15,0 24-15,0-49 16,0 25-16,0-25 16,0 0-16,0-1 15,0 1-15,-24-25 16,-1 0 15,74-25 172,-49 25-187,0 0-16,25 0 16,-25 49-16,0-24 15,0 25-15,0-25 16,0 0-16,-25 49 15,1-49-15,24 25 16,-25-26-16,-25 26 16,25 0-16,0-50 15,25 25-15,-25-50 16,0 24-16,-25-24 31,26 0-15,-1 0-1,0 0 1,0-24-16,0-1 16,25-25-1,0 25 1,0 0 0,0 0-1,0-25-15,50 25 16,24 1-16,26-26 15,-75 0-15,25 25 16,-25 25 15,0 0-15,24 75 0,-49-50-16,25 24 15,0-49-15,0 50 16,0 0-1,0 0 1,0-25 15,0-25 1,0 0-17,0 0-15,-1 0 16,1 0-1,0 0 1,0 0 31</inkml:trace>
  <inkml:trace contextRef="#ctx0" brushRef="#br0" timeOffset="3329.3597">23084 6052 0,'0'0'0,"0"25"16,50-25 46,-25 0-46,0-25-16,0 0 16,24-25-16,26-25 15,-50 25-15,50-49 16,-75 49-16,25-25 15,-25 1-15,0 24 16,0-25-16,0 25 16,0 0-16,0 1 15,0-1-15,0 25 16,0 0 0,-25 25 15,0 0 0,25 50-31,0 0 16,0-1-16,0-24 15,-25 25-15,25 0 16,-25 25-16,25-50 16,0 24-16,-25 26 15,25 0-15,0-25 16,-25-1-16,25 26 15,0 0-15,-25-25 16,25-25-16,-25 49 16,25-49-16,0 50 15,0-50-15,-24 25 16,24-26-16,0 1 16,0 0-1,0 0 1,0 0-16,0 0 15,0 0-15,0 0 16,0 0 0,0 0-16,0-1 15,0 26-15,24-50 16,-24 25 0,25 0-16,-25 0 15,50-25-15,0 0 16,-25 0-1,0 0 1,0 0-16,0 0 16,-1 0-1,1-50-15,25 0 16,-25 1-16,50 24 16,-50-25-16,24 0 15,-24 25-15,0 25 16,0-25 109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1:35.2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13646 4383 0,'0'0'0,"0"25"0,0 0 16,0 25-16,0-25 15,25 24-15,0 51 16,25-25-1,-25-25-15,0-1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1:35.9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17033 4284 0,'25'0'31,"-25"24"-15,0 51-1,0 25-15,0-1 16,0 101-16,-50-26 16,50-25-16,-25-49 15,25 0-15,-50-26 16,50 1-16,0-50 15,0 0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1:46.7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1295 7421 0,'50'0'109,"24"-25"-93,151-24-16,-76 49 16,100-25-16,-50 25 15,0 0-15,-24 0 16,-125 0-16,24-25 16,-49 25-16,25 0 15,-25 0-15,25 0 31,-25 0-31,24 0 32,1 0-32,0 0 15,-25 0-15,25 0 16,24 0-16,-49 0 16,25 0-16,0 0 15,0 0 1,-100 0 203,0 0-219,-25 0 15,-24-25-15,-26 0 16,1 0-16,24 25 15,1 0 1,24-25-16,0 25 16,0-25-16,-49 25 15,74-50-15,-25 50 16,-24 0-16,49 0 16,0 0-16,-25 0 15,26-25-15,-1 25 16,0 0-16,25 0 15,-25 0 1,1 0 0,24 0-16,-25 0 15,-25 0-15,25 0 16,1 0-16,-76 50 16,75-50-16,25 0 15,0 0 1,0 0-16,1 0 15,-26 0 1,-25 0-16,75 25 16,-25-25-16,-25 0 15,25 0 1,25 25 93,75 0-93,25-25-16,24 25 16,125 0-16,-49 25 15,-1-50-15,50 25 16,-125-25-16,125 49 15,-124-49-15,24 50 16,-49-25-16,74 0 16,-124-25-16,50 0 15,-51 0-15,26 0 16,-25 0-16,25 0 16,-1 0-16,-24 0 15,25 0-15,-1 0 16,-49 0-16,25 0 15,-25 0-15,25 0 32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1:48.2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1419 8392 0,'25'0'31,"75"0"-15,0 0-16,24 0 16,100-25-16,-74 1 15,99 24-15,-50-25 16,-25 25-16,25 0 16,-99 0-16,0 0 15,-1 0-15,-49 0 16,50 0-16,-26 0 15,-24 0-15,0 0 16,49 0 0,-24 0-16,0 0 15,25 0-15,-26 0 16,1 0-16,-25 0 16,-25 0-16,0 0 15,-150 0 188,25 0-203,-49 0 16,24 0-16,26 0 16,-1 0-16,1 0 15,-51 0-15,51 0 16,-76 0-1,51 0-15,24 0 16,-49 0-16,24 0 16,26 0-16,-76 0 15,150 0-15,-24 0 16,-1 0-16,0 0 16,25 0-16,0 0 15,-25 0-15,-24 0 16,24 0-16,-25 0 15,1 0-15,49 0 16,-25 25-16,25-25 16,-25 0 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1:49.1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9662 7147 0,'50'0'0,"-25"0"16,0 0-1,49 50-15,-74 0 16,25 0-16,-25 24 16,0 26-16,0 99 15,0-49-15,0 49 16,0-50-16,0 26 16,0-101-16,0 26 15,0-25-15,-25-1 16,25 1-16,0-25 15,-25-100 79,25-50-94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1:49.90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9637 7347 0,'0'-25'16,"25"25"-1,25 0-15,49 0 16,-24 0-16,25 0 16,24-50-16,1 50 15,-26 0-15,26 0 16,99 0-16,-100 0 16,-49 0-16,-25 0 15,0 0-15,0 0 16,-26 0-16,1 50 15,0-50-15,0 74 16,0-49 0,0 50-16,-25-25 15,0 0-15,0-26 16,0 1-16,0 25 16,0-25-1,0 0-15,0 0 16,-50 0-1,-25 0-15,26-25 16,-51 0-16,75 25 16,-124-1-16,-26 1 15,26 50-15,-50-25 16,124-25-16,50-25 16,0 0-1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1:50.8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11206 7645 0,'25'0'16,"0"0"0,-25 75-1,0 25 1,0-26-16,0-24 16,0 0-1,25 0-15,-25-25 16,24 24-16,-24-24 15,25-25 17,25 0-1,0 0-31,-25 0 16,25 0-1,-25 0 1,-25-49-16,25 24 15,-25 0-15,0-25 16,0 0-16,0 0 16,0-24-16,0 24 15,0 25-15,0 0 16,0-25-16,24 0 16,-24 26-1,0-1 1,25 25-1,-25-25-15,0 99 94,0 1-94,0 0 16,0-50-16,0 25 15,0-26-15,0 26 16,50 25-16,-50-50 16,0 0-16,25-25 15,0 25-15,-25 0 32,25-1-17,0-24 1,0 0-1,24 0-15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1:51.7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11853 6774 0,'0'0'0,"75"274"0,0-25 15,-1 0-15,-24 0 16,-50-150-16,50 51 15,-25-51-15,-25-49 16,0 0-16,25 25 16,-25-26-16,0-24 15,0-74 63,0-1-78,0 25 16,0 0-16,50-25 16,-50 25-16,0 0 15,25 25 1,-25-49-16,49 24 16,-49 0-16,50 0 15,-25 0-15,0 25 16,0 0 15,0 0-15,25 0-16,-26 50 15,26 24-15,-25 1 16,0-25-16,-25 0 16,0-25-1,0 0-15,0 49 16,-25-49-1,-25 25-15,-24 0 16,24 0-16,25-25 16,0-1-1,-25-24-15,25 0 16,0 0-16,-24 0 31,24 0-31,-25 0 16,25 0-16,0-24 15,25-1-15,0-25 16,0 25-16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1:56.0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14095 6873 0,'24'25'47,"-24"75"-31,0 24-16,0 76 15,25-1-15,0 75 16,25 25-16,-50-1 15,25 1-15,25 25 16,24-75-16,-49-50 16,-25-99-16,0-26 15,0-49-15,25 0 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1:58.3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14269 7645 0,'25'0'62,"25"0"-30,-26 0-17,1-25-15,0 25 16,0-24-16,25 24 15,-25-25 1,0 25-16,25 0 16,-26 0-16,1 0 15,25-50-15,0 50 47,-25 0-16,25 0-15,-25 0 0,-1 0-16,1 25 15,-25 0-15,25-25 16,-25 25 15,0 24-31,0-24 16,0 25-16,0 0 15,0 0-15,0-1 16,0-24-16,0 0 31,0 0-15,0 0-16,0 25 31,-25 0-15,0-25-16,1-1 15,-1 1-15,25 0 16,-25-25 0,0 0-16,0 0 31,0 25-31,0-25 16,-25 25-16,1-25 15,-26 0-15,25 25 16,0-25-16,-24 25 15,49-25-15,0 25 16,0 0 156,0-25-156,0 0-1,0 0 32,0 0-47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2T03:15:14.6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2839 10385 0,'25'-25'31,"0"25"-16,0-25 1,-1 25-16,26 0 16,0 0-16,0 0 15,25 0-15,-26 0 16,76 0-16,24 0 16,75 0-16,25 0 15,25 0-15,25 0 16,-25 0-1,-125 0-15,26 0 16,-125 0-16,-25 0 16,-1 0-16,1 0 15,0 0 1,50 0 0,-25 0-16,49 0 15,51 0-15,49 0 16,25 0-16,0 25 15,50 0-15,-75-25 16,-74 0-16,74 24 16,-50 26-16,-49-50 15,-75 0-15,50 0 16,-1 0-16,-24 0 16,25 0-16,99 0 15,1 0-15,49 0 16,-50 0-16,50 0 15,50 0-15,-75 0 16,-49 0-16,49 0 16,-25 0-16,0 0 15,-49 0-15,24 0 16,-49 0-16,-25 0 16,24 0-1,1 0-15,0 0 16,-76 0-16,51 0 15,0 0-15,-25 0 16,24 0-16,51 0 16,-50 0-16,-1 0 15,51 0-15,-1 0 16,-24 0-16,49 0 16,26 25-16,-76 0 15,1-25-15,-1 0 16,-74 0-16,0 0 15,0 0-15,0 25 266,-75-25-250,-49 0-1,-1 0-15,0 0 16,1 0-16,-1-25 16,26 25-16,-26-50 15,50 50 1,25 0-16,0 0 31,0 0-31,0 0 16,1 0-16,-26 0 15,0 0-15,0 0 16,0 0-16,-24 0 16,49 0-16,-50 0 15,50 0 1,-25 0-1,25 0-15,-24 0 16,-51 0-16,50 0 16,-124 0-16,0 0 15,-26 0-15,26 0 16,25 0-16,74 0 16,25 0-16,-49 0 15,49 0-15,0 0 16,0 0-16,0 0 15,1 0-15,-1 0 16,0 0-16,-50 0 16,26 0-1,49 0-15,-50 0 16,0 0-16,1 0 16,-1 0-16,-25 0 15,50 0-15,26 0 16,-51 0-16,0 0 15,0 0-15,26 0 16,-51 0-16,25 0 16,1 0-16,49 0 15,-50 0-15,0 0 16,1 0-16,-26 0 16,50 0-16,-49 0 15,24 0 1,0 0-16,0 0 15,26 0-15,-26 0 16,25 0 0,25 0-16,-25 0 15,26 0 1,-1 0-16,-25 0 16,25 0-16,-25 0 15,25 0 1,-25 0 15,1 0-31,-26 0 16,-25 0-16,1 0 15,24 0-15,-50 0 16,26 0-16,-1 0 16,1 0-16,24 0 15,50 0-15,-25 0 16,-24 0-16,24 0 15,0 0-15,0 0 16,-25 0-16,-24 0 16,24 0-1,50 0-15,-25 0 16,1 0-16,24 0 16,0 0-16,-25 25 31,25-25-31,0 0 15,-25 0-15,-24 0 16,24 0-16,-25 0 16,25 0-16,1 0 15,-1 0-15,25 0 16,-25 0-16,25 0 16,-25 0-16,-24 0 15,24 0-15,25 0 16,-25 0-16,25 0 15,-49 0-15,49 0 16,0 0-16,0 0 16,-25 0-16,0 0 15,-24 0-15,49 0 16,-50 0-16,25 0 16,25 0-16,0 0 15,0 0-15,0 0 16,1 0-1,-1 0 1,0 0-16,-25 0 16,25 0-1,-25 0 1,25 0-16,0 0 31,100 0 157,124-50-173,26 50 1,-76-25-16,50 25 0,-74 0 16,-1 0-16,-49 0 15,-50 0 1,49 0-16,-24 0 15,0 0-15,0 0 16,49 0-16,-49 0 16,25 0-16,25 0 15,-26 0-15,26 0 16,0 0-16,-26 0 16,26 0-16,-50 0 15,24 0-15,26 0 16,-25 0-16,-1 0 15,26 0-15,0 0 16,49 0-16,0 0 16,51 0-16,-26 0 15,25 0-15,-49 0 16,-51 0-16,1 0 16,-1 0-16,-24 0 15,50 0-15,-51 0 16,51 0-16,-26 0 15,51 0-15,-1 0 16,1 0-16,-26 0 16,26 0-16,-1 0 15,0 0 1,-24 0-16,-25 0 16,-1 0-16,51 0 15,24 0-15,-50 0 16,-24 0-16,49-24 15,-49-26-15,0 50 16,-26-25-16,51 25 16,-26-25-16,-24 0 15,-25 25-15,25 0 16,24-25-16,-24 25 16,-25-25-16,24 25 15,-24 0-15,-25-25 16,0 25-1,0 0-15,0 0 204,25 0-189,-25 0-15,49 0 16,1 0-1,-50 0-15,25 0 16,-25 0-16,-25 25 266,0 0-235,0 0-31,0 0 16,0 0-1,-25-25 32,0 0-31,-25 0-1,0 0-15,25 50 16,-74-50-16,24 0 16,-25 25-16,1-25 15,-1 0-15,-24 0 16,24 0-16,-24 0 15,24 0-15,0 0 16,-49 0 0,49 0-16,1 0 15,-26-25-15,-49 0 0,49 25 16,26-25 0,-1 25-16,-24 0 15,49 0-15,25 0 16,-49-50-16,24 50 15,0 0-15,-25 0 16,26 0-16,-51-25 16,-24 25-16,49 0 15,-24 0-15,-51 0 16,76 0-16,49 0 16,-25 0-16,1-25 15,-1 25-15,0-25 16,0 0-16,26 25 15,-51 0-15,50 0 16,-24 0-16,-26 0 16,50 0-16,-49 0 15,-26 0-15,25 0 16,-49 0-16,25 0 16,-51 0-16,51 0 15,-1 0 1,1 0-16,49-24 15,50 24-15,-75-25 16,51 25-16,-1 0 16,-25 0-16,0-50 15,1 50-15,-26 0 16,25 0-16,-24 0 16,24 0-16,25 0 15,-24 0-15,-1 0 16,-25 0-16,26 0 15,-1 0-15,0 0 16,0 0-16,-24 0 16,-26 0-16,51 0 15,-1 0-15,0 0 16,-24 0-16,24 0 16,-25 0-16,26 0 15,-26 0-15,75 0 16,-50 0-16,50 0 15,-24 0 1,24 0-16,-25 0 16,25 0-1,-25 0-15,25 0 16,0 0-16,-24 0 0,24 0 16,0 0-1,0 0-15,0 0 16,0 0-1,-25 0-15,1 0 16,24 0-16,0 0 16,0 0-16,0 0 187,50 0-171,25 0-1,-25 0-15,49 25 16,-24-25-16,0 50 16,0-50-1,-25 0-15,24 24 16,-24-24-16,0 0 16,50 25-16,0-25 15,-1 25 1,-24-25-16,50 0 15,24 50-15,-24-50 16,-1 0-16,-24 0 16,-25 0-16,-25 0 15,0 0 1,0 0 0,0 0 15,24 0-31,-24 0 15,25 0-15,0 0 16,0 0-16,-1 0 16,26 0-1,-25 0-15,0 0 16,-25 0-16,0 0 16,-50 25 140,-100 25-156,-24-50 15,-75 0-15,0 0 16,-26 0-16,51 0 16,75 0-16,-26 0 15,101 0-15,24 0 32,-25 0 93,25 0-94,125 25 141,149 0-157,-25 24-15,99 26 16,-123-75-16,-51 25 16,0 0-16,-74 0 15,-50-25-15,25 0 47,-25 0-47,25 0 16,-1 0-16,1 0 15,0 0 1,0 0-16,-25 0 16,24 0-16,-24 0 15,25 0-15,25 0 16,-25 0-1,0 0 1,24 0-16,-49 0 16,25 0-16,50 0 15,24 25-15,-24-25 16,-1 0-16,1 0 16,-1 0-16,1 0 15,0 0-15,-51 0 16,51 0-16,-25 0 15,74 0-15,-49 25 16,-25-25-16,-1 0 16,1 0-16,-25 0 15,49 0-15,1 0 16,74 0-16,-74 0 16,-1 0-16,26 0 15,24 0-15,-49 0 16,25 0-1,-51 0-15,1 0 16,74 49-16,-49-24 16,-25-25-16,24 0 15,51 0-15,-26 25 16,51 25-16,-26-50 16,-25 0-16,76 25 15,-51 0-15,-49-25 16,-26 25-16,-24-25 15,25 0-15,0 0 16,-51 0-16,51 0 16,0 0-16,-25 0 15,74 0-15,1 0 16,-26 0-16,1 0 16,-25 0-16,-26 0 15,-24 0-15,25 0 16,-25 0-16,25 0 15,-25 0-15,49 0 16,-49 0-16,75 0 16,-25 0-16,-1 0 15,-49 0-15,0 0 110,0 0-95,0 0-15,25 0 16,-25 0 0,49 0-16,26 0 15,-25 0-15,24 0 16,-49 0-1,25 0-15,-50 0 0,-25-25 219,-100 25-203,-49 0-16,-1-25 15,-99 0-15,-50-50 16,-24 50-16,24 0 16,0-24-16,75-1 15,75 50-15,24-25 16,50 25-16,50 0 16,1 0-1,-1 0-15,0 0 16,0 0-1,0 0 1,0 0 0,-25 0-1,0 0 1,1 0-16,-26 0 16,0 0-16,50 0 15,-24 0 1,24 0-16,74 0 125,101 0-110,74 0-15,25-50 16,-75 50-16,50-50 16,50 25-16,-50 25 15,-24 0-15,49 0 16,-125 0-16,-49 0 16,-25 0-16,-1 0 15,-24 0 1,0 0-1,0 0 1,25 0-16,25 0 16,-25-24-16,24 24 0,-49 0 15,25-50 1,-25 50-16,50 0 0,-26 0 31,-24 0-31,75-25 16,-75 25-16,25 0 15,-26 0 48,-48 0 31,-26-25-94,25 25 15,-25-25-15,0 25 16,-49 0-16,24-25 16,-25 25-16,1-25 15,-76 0-15,1 25 16,-25 0-16,-25-49 15,-50 24-15,0 25 16,149 0-16,-49 0 16,74 0-1,51 0-15,-26 0 16,50 0-16,-25 0 16,25 0-16,-24 0 15,-1 0-15,-25 0 16,0 0-16,-24 0 15,-51 0-15,51 0 16,-1 0-16,0 0 16,1 0-16,24 0 15,0 0-15,-24-25 16,-1 25-16,50-25 16,-49 25-16,-1 0 15,26 0-15,-1 0 16,0-25-16,-24 0 15,49 25-15,-50 0 16,25 0-16,-24 0 16,24-25-16,-49 0 15,24 25-15,0-50 16,-49 26-16,74 24 16,1 0-16,49 0 15,-50 0 1,25 0-16,0 0 15,-24 0 1,49 0-16,-25 0 16,-25 0-16,25 0 15,-24 0-15,-1 0 16,-25 0-16,26 0 16,-1 0-16,0 0 15,1 0-15,-1 0 16,25 0-1,0 0-15,-24 0 0,-1 0 16,0 0-16,0 0 16,1 0-16,49 0 15,0 0-15,-25 0 16,-25 0-16,1 0 16,24 0-16,-50 0 15,1 24-15,24-24 16,-25 25-16,26-25 15,-1 0-15,25 0 16,-25 0-16,51 0 16,-26 0-16,25 0 15,-25 0-15,0 0 16,25 0-16,0 0 16,-24 0-16,-1 0 15,-25 0 1,50 25-16,0-25 15,0 0-15,0 0 47,1 0-47,-1 0 16,0 0-16,-25 25 16,-25-25-16,25 25 15,1-25-15,24 0 16,0 0-16,0 25 15,25 0 48,-25 0-47,0 0-1,-25 0-15,25-1 16,-24 26-1,49-25 32,0 0-15,0 0-1,0 0 31,25-25-46,-1 0-16,26 0 16,25 0-16,0 25 15,-50-25-15,49 0 16,1 50-16,49-50 15,-24 0-15,0 24 16,74 1-16,-74-25 16,-1 0-1,76 0-15,-76 0 0,-49 0 16,0 0-16,24 0 16,-24 0-16,-25 0 31,0 0-16,0 0-15,25 0 16,24 0 0,-24 0-16,50 0 15,24 0-15,26 0 16,-51 0-16,-49 0 16,25 0-16,0 0 15,-26 0-15,1 0 16,0 0-1,-25 0-15,0 0 16,-50 50 109,-75-50-109,1 0-1,-51 0-15,1 0 0,-50 0 16,-50 0 0,25 0-16,49 0 15,26 0-15,24 0 0,1 0 16,-1 0-1,-24 0-15,-25 0 16,24 0-16,-49 0 16,25 0-16,24 0 15,26 0-15,49 0 16,25 0-16,25 0 16,0 0-1,1 0 16,-1 0-15,25 25 0,25 0 140,99-25-156,50 50 16,-49-50-16,49 0 15,50 0-15,-25 0 16,1 0-16,-1 0 15,-25 0-15,-74 0 16,74 0-16,-124 0 16,25 0-16,-1 0 15,1 0-15,-50 0 16,50 0-16,-50 0 16,24 0-1,-24 0-15,25 0 16,-25 0-1,25 0-15,-25 0 16,0 0-16,24 0 16,-24 0 15,0 0-15,0 0-16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2:00.0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15140 8666 0,'25'0'16,"0"0"-1,0-25 1,50 25 15,0-24-15,49-51-16,-74 50 15,49-50-15,-49 25 16,0 25-16,-25 1 16,-25-26-16,25 25 15,-25-50 1,0 50-16,0-25 15,0 26-15,0-51 16,0 25-16,0 0 16,0 0-1,0 26-15,0-26 32,0 25-17,-25 0 1,0 0-16,25 0 15,-25 25 1,0-25 0,0 25-16,0 0 15,25-25-15,-24 25 16,-26 0 0,0 0-1,25 0 1,-25 0-1,25 0-15,0 50 16,1-50-16,-1 25 16,0 50-16,25-25 15,0-1 1,0 1-16,0 0 16,0 25-16,0-1 15,0-49-15,0 25 16,0-25-16,0 25 15,25-50-15,0 25 16,24 0-16,1-25 16,-25 0-16,50 0 15,-25 0-15,-1 0 16,1 0 0,-25 0-16,0 0 15,50 0 1,-50-25-16,-1 0 15,26-25-15,-25 25 16,25 0 0,0-25-16,-25 1 15,0 24-15,49-50 16,-74 50-16,0 0 31,25 25 16,25 0-16,0 0-15,-50 25-16,25 0 16,0 25-16,-1-25 15,-24 49-15,0-49 16,0 25-16,0 25 15,0-25-15,0-1 16,0 1-16,0 25 16,0 0-16,0-26 15,0 1-15,0 0 16,0-25-16,0 0 16,0 0-16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2:01.2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16560 7944 0,'25'0'15,"-25"25"48,0 25-63,0 0 15,0-1-15,0 26 16,0-50-16,0 50 16,0-1-16,0 1 15,0-25-15,0 25 16,0-25-1,0-1-15,0-24 0,0 25 16,25 0 0,24-50 46,-24 0-46,25 0-1,-25 0 1,0-50 31,-25 25-47,0-25 16,0 1-1,0-1 1,0 0-16,0 25 15,0-50-15,0 25 16,0 26-16,0-51 16,0 50-1,0 0 17,0 0-32,0 0 15,0 0 1,0 0 15,0 1-31,-25 24 16,0-25-1,25 0 1,-25 0-16,0 25 16,0 0 30,1 0-46,-1 0 32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2:01.9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17033 7247 0,'50'0'15,"-25"0"1,74 25-1,-99 0-15,75 124 16,-50-99-16,0 74 16,-25-24-16,0 25 15,0-51-15,50 51 16,-50-51-16,0 1 16,0 25-16,0-1 15,0-24-15,0-25 16,0-25-16,0 0 15,0 0-15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2:02.4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17182 8118 0,'50'0'31,"-25"0"-15,25 0-16,25-24 0,-51 24 16,26-25-16,25 25 15,0 0 1,-1-50-16,1 25 15,-25 0-15,0 25 16,0-25-16,-26 0 16,1 25 46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2:03.2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18104 7919 0,'0'0'0,"25"-25"15,0-24-15,-25-1 16,24 0-16,-24-50 16,25 75-16,-25-49 15,0 24-15,0 0 16,0 25-1,0 0-15,0 0 79,-25 25-64,-24 50-15,24 0 16,25 25-1,0-50-15,0 24 16,-25 1-16,-25 50 16,50-1-1,0-24-15,0 0 16,0 0-16,0-51 16,0 26-16,25 0 15,0 50 1,-25-75-16,25-25 15,0 49-15,0-49 16,-1 0 15,1 0-15,0 0-16,0 0 16,0 0 15,0 0 47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2:03.8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18552 7894 0,'0'75'47,"0"-25"-47,0-25 15,0 0-15,0 0 16,0-1-16,0 1 16,0 0-1,0 0 1,0 0 0,25-25-1,0 0 1,25-75-1,-26-49-15,-24 24 16,0-74-16,0 0 16,0-26-16,0 1 15,-24-25-15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2:04.2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18602 6375 0,'0'125'16,"25"-1"-1,-25-24-15,49 124 16,-24-99-16,25 49 16,-50-25-16,0-49 15,0 0-15,25-1 16,-25-49-16,25 50 15,-25-76 1,25 1 15,0-25-15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2:16.7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18427 9139 0,'50'0'16,"-25"0"-1,25 0 1,0 0-16,0 0 16,-26 0-1,1 0-15,0 0 16,25 0-1,0 0 1,25 0-16,-1 0 16,26 0-16,49 0 15,51 0-15,-51 0 16,-49 0-16,-51 0 16,1 0-16,-25 0 15,-50 0 220,0 0-220,-49 0-15,24 0 16,25 0-16,-25 0 15,0 0-15,0 0 16,1 0-16,-26 0 16,25 0-16,25 0 15,0 0 1,0 25-16,1-25 16,-1 0-1,-25 0-15,25 0 16,-25 0-16,-25 0 15,1 25 1,24 0-16,-50 0 16,50-25-16,1 0 15,-1 25-15,0 25 16,0-50 0,25 0-1,0 0 16,1 0-31,-1 0 16,-25 0 0,25 25-1,0-25-15,75 0 125,49 0-125,76 0 16,-51-25-16,26 0 16,49 0-1,-50 25-15,-49-25 16,-25-25-16,-26 50 15,-24 0 32,25 0-47,25-25 16,24 25-16,76-25 16,-1-24-16,25 49 15,100-50-15,-125 50 16,-74 0-16,-75 0 15,0-25-15,-50 25 172,0 0-172,-25 0 16,0 0-16,-24 0 16,-1 0-16,-25 0 15,1 0-15,-51 0 16,-24 0-16,50 0 15,24 0-15,0 0 16,-49 0-16,49 0 16,-24 0-16,49 0 15,-24 0-15,24 0 16,-25 0-16,50 0 16,1 0-16,24 0 15,-25 0-15,25 0 16,0 0-1,-25 25 1,25 0 0,0-25-1,-24 25-15,-1-25 16,25 0 0,50 0 124,74 0-124,1 0-16,25 0 15,-26 0-15,76 0 16,-51 0-16,25 0 16,-74 0-16,0-25 15,-50 0 1,0 0-16,0 25 0,-1 0 16,1 0-1,25 0-15,-25 0 0,25 0 16,0-50-16,-25 50 15,-1 0-15,1 0 32,0 0-32,0 0 15,50 0 1,-50-25-16,0 25 16,24 0-1,1 0-15,-25 0 31,0 0 32,-25-25-63,25 0 16,0 25 15,25 0-16,-25-24 1,74-26 0,-74 25-16,0 25 15,0 0-15,25-25 16,0 0 15,-100 25 329,-25 0-360,0 0 15,-74 25-15,74-25 16,-49 0-16,24 0 15,50 50-15,0-25 16,-24-25-16,-26 25 16,25 24-16,-24-49 15,-1 50-15,-74-25 16,0 25-16,-75-50 16,49 25-16,1 0 15,50 0-15,99-25 16,-25 0-16,25 24 15,1-24-15,-1 25 16,25-25 0,125 0 187,-1 0-203,100 0 15,-24 0-15,-1 0 16,0 0-16,-49 0 16,24 0-16,1 0 15,-101 0-15,26 0 16,0 0-16,-50 0 16,25 0-1,-26 0 1,1 0-1,0 0-15,0 0 16,25 0-16,-25 0 16,25 0 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2:56.5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2092 2789 0,'25'0'78,"0"0"-63,24 0-15,1 0 16,-25 0-16,25 0 16,49 25-16,-24-25 15,0 0-15,0 25 16,24-25 0,-49 0-16,0 25 15,0-25-15,-1 0 16,1 0-16,-25 0 15,100 0-15,49 0 16,25 0-16,0 50 16,-24-50-16,-1 0 15,-74 25-15,-1-25 16,-49 0-16,0 0 16,-25 0-16,25 25 78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3:21.0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3461 8691 0,'0'0'0,"75"0"15,-25 0-15,25-25 16,-26 25-16,-24 0 15,0 0-15,0 0 16,0 0-16,50 0 16,-25 0-1,49 0-15,1 0 16,74 50-16,-74-50 16,49 0-16,-49 0 15,-1 0-15,-24 0 16,-50 0-16,50 0 15,-26 0-15,1 0 16,25 0-16,-25 25 16,74 50-16,-49-50 15,74 0-15,-24-25 16,-50 0-16,24 0 16,-49 0-16,-25 0 15,50 0-15,-1 49 16,26-49-1,-25 0-15,74 25 16,50-25-16,-24 0 16,49 0-16,-75 0 15,50 0-15,0 0 16,-49-25-16,-75 25 16,-50-25-16,-1 25 15,26 0-15,0 0 16,25 0-1,24 0-15,26 0 16,-50 0-16,24 0 16,-24 0-16,-50-24 15,25 24-15,-26 0 78,-24-25-62,0 0-16,-99 0 16,-26-25-16,1 25 15,-50-25-15,-51-24 16,26 49-16,-75-50 16,25 25-16,0-49 15,50 74-15,0 0 16,24 0-16,-24-25 15,100 50-15,49 0 16,-50 0-16,26 0 16,49 0-16,-25-25 15,25 25-15,-25 0 16,25 0-16,-49 0 16,49 0-16,-50 0 15,-25 0 1,26 0-16,-1 0 15,50 0-15,-25 0 16,0 0-16,1 0 16,24 0-16,0 25 15,25 0-15,-50-25 16,25 0-16,0 0 16,0 0-1,-25 50-15,26-50 16,-26 25-1,0 0 1,50-1 78,50-24-94,49 0 15,-24 0-15,74 0 16,-24 0-16,49 0 16,-24 0-16,-26 0 15,-24 0 1,-25 0-16,-51 0 16,1 0-16,25 0 15,-25 0-15,25 0 16,25 25-1,-26-25-15,101 25 16,-1-25-16,-24 0 16,-1 50-16,-49-50 15,0 0-15,-50 0 16,-1 0 46,1 0-46,0 25-16,0-25 16,0 0-16,0 0 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8:51:19.5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3013 12352 0,'50'0'78,"-25"0"-62,0 0 15,0 0-16,24 0-15,26 0 16,25 0-16,74 0 16,-49 25-16,24-25 15,-49 25-15,-1 24 16,1-24-16,-50-25 16,49 0-16,76 0 15,-76 25 1,51-25-16,-1 25 0,100-25 15,-100 0-15,26 0 16,-26 0-16,-49 0 16,-50 0-16,-1 0 15,-24 0-15,0 0 16,0 0 0,50 0-1,-1 0-15,26 0 0,-25 0 16,74 0-16,1 0 15,49 0-15,50 0 16,-100 0-16,50 0 16,75 0-16,0 0 15,-25 0-15,100 75 16,0-50 0,-51 0-16,-24 24 15,-25-49-15,-99 0 16,24 0-1,-25 0-15,-99 0 16,25 0-16,-25 0 16,25 0-16,-1 0 15,-24 0-15,0 0 16,-25 0 0,25 0-16,24 0 15,997 0 16,-747 0-15,-1 0-16,-49 0 16,-49 0-16,-51 0 15,25 0-15,-74 0 16,24 0-16,-49 0 16,-1 0-16,1 0 15,-1 0-15,1 0 16,-25 0-16,-50 0 15,49 0 1,-24 0-16,-25 0 16,25 0-16,0 25 15,-1-25 1,-24 25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3:59.3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18950 8069 0,'25'-25'156,"0"25"-141,50 0 1,0 0 0,49 0-16,26 0 15,49 0-15,-100 0 16,51 0-16,-26 0 16,26 0-16,-51 0 15,26 0-15,-1 0 16,-24 0-16,-25 0 15,-26 0-15,26 0 16,-50 0-16,0 0 16,0 0-1,0 0 48,0 0-48,0 0-15,-1 0 16,1 0-16,0 25 16,0-25 124,25 0-124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4:01.5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423 8492 0,'0'50'31,"0"49"-31,0 1 16,0 25-1,0-1-15,0 1 16,0 24-16,0-25 15,0 26-15,25-1 16,-25-74-16,0 0 16,0 49-16,0-99 15,0 0-15,0 0 63,0-174-48,0 74-15,0-75 16,0 101-16,0-26 16,0 0-16,0 25 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4:02.4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448 8741 0,'25'-25'110,"0"0"-95,0 25-15,0-25 16,0 25-16,25 0 16,-26 0-16,1 0 15,25 0-15,25 0 16,-50 0-1,0 25 1,0-25-16,-1 25 16,1 0-1,-25 0-15,0 25 16,0 0-16,50-26 16,-50 26-16,0 0 15,0-25-15,0 25 31,0-25-15,0 24 0,-50-49-1,1 25 1,-1 0-16,25-25 16,-25 0-16,-50 25 15,76 0-15,-51-25 16,0 25-16,50-25 15,-25 25-15,26-25 16,-1 0 78,0 0-94,0 0 15,0 0 17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4:03.9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1145 9264 0,'0'0'0,"25"-25"15,0 25 16,0-25 1,-25-25-17,0 1-15,0-1 16,0 25 0,0 0-16,0 0 15,0 0 32,0 0 0,0 0-31,0-24 15,0-1-16,-25 0-15,25-25 16,-50 25 0,1-24-16,24 49 0,0-25 15,-25 25-15,0-50 16,25 75 0,0 0 30,1 0-46,-1 0 16,0 0 0,0 25-16,25 50 15,-25-50-15,0 0 16,25 0 0,0 0-1,0 0 1,0-1-16,0 1 15,25-25 17,25 0-32,0 0 15,24 0-15,-24 0 16,-25 0-16,0 0 16,25 0-16,-25-25 15,24 25 16,-24 0-31,0 0 16,0 0 0,0 0 46,25 0-62,-25 0 16,49 50-16,-49 0 15,25 0-15,-25 0 16,0 24-16,0-24 16,0 25-16,0-75 15,-25 50-15,0-25 16,25-25 93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4:14.0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15887 9364 0,'0'0'0,"25"0"110,25 0-95,50 0 1,24 0-16,26 0 16,-1 0-1,25 0-15,-24 0 0,-1 0 16,-49 0-16,-50 0 16,24 0-16,1 0 15,-50 0-15,25 0 16,-25 0-16,0 0 15,-1 0-15,1 0 16,50 0-16,-50 0 16,25 0-1,-25 0-15,24 0 16,1 0-16,25 0 16,-25 0-1,-25 0 1,25 0-16,-26 0 15,1 0 1,0 0 0,25 0 15,25 0-15,-1 0-16,1 0 15,-25-25-15,-25 25 16,0 0-16,0 0 15,0 0-15,-1 0 16,-73 0 281,-26 0-297,25 0 16,-74 0-16,49 0 15,0 25-15,1-1 16,-1-24-1,25 0-15,0 0 16,0 0-16,1 0 16,-26 0-16,0 0 15,25 0-15,-24 0 16,24 0-16,-25 0 0,-24 0 16,-1 0-16,0 0 15,1 0 1,-1 0-16,1 0 15,-26 0-15,25 0 16,51 0-16,24 0 16,0 0-16,0 0 15,50 0 220,74 0-220,51 0 1,-51 0-16,1 0 16,0 0-16,-26 0 15,-24 0-15,25 0 16,0 0-16,-1 0 15,51 0-15,24 0 16,1 0-16,24 0 16,0 0-16,-24 0 15,-1 0-15,-74 0 16,-25 0-16,-1 0 16,-24 0-16,0 0 31,0 0-31,0 0 15,0 0 1,0 0-16,0 0 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4:23.5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20295 7396 0,'25'0'125,"75"0"-125,74 0 16,25 0-16,100 0 15,25 0-15,-25 0 16,-1 0-16,-74 0 15,-24 0 1,-51 0-16,-49 0 16,-26 0-16,-49 0 15,0-25-15,0 25 16,0 0-16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4:38.0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2415 9488 0,'0'-25'47,"25"-25"-32,75 25-15,74 1 16,-24-26-16,24 25 16,25 25-16,75-25 15,-124 25-15,74 0 16,-100-25-16,-24 25 16,-25 0-16,-26 0 15,-24 0-15,0 0 31,0 0-31,0 0 16,99-25-16,-74 25 16,25-25-16,0 25 15,-1 0-15,-74-25 16,50 25-16,-25 0 16,0 0-16,0 0 15,0 0-15,0 0 16,24 0-16,-24 0 15,25 0 126,-50 25-78,0 0-48,-25-25-15,-25 25 16,-24 25-16,49-50 15,-50 0-15,0 25 16,-49 0-16,49 24 16,1-49-1,24 25-15,-50 25 16,50-50-16,25 0 16,1 0-16,-1 0 15,0 0 1,0 0-16,0 0 15,0 0 1,-25 0 0,0 0-16,1 0 15,-26 0-15,25 0 16,-25 0-16,-24 0 16,24 0-16,-49 0 15,24 0-15,-25 0 16,26 0-16,-1 0 15,1 0-15,-1 0 16,50 0-16,25 0 16,-49 0-16,123 0 218,51 0-218,-25 0 16,24 0-16,51 0 16,-26 0-16,-49 0 15,0 0-15,-26 0 16,1 0-16,-25 0 16,25 0-1,-25 0-15,25 0 16,24 0-1,-24 0-15,50 0 16,-1 0 0,1 0-16,25 0 0,24 0 15,25 0 1,-74 0-16,-1 0 0,-49 0 16,0 0-16,-25 0 31,25 0 31,-25 0-46,0 0-16,-1 25 62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4:55.0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9936 10683 0,'0'-25'16,"25"25"-1,49 0-15,-49-24 16,0 24 0,0 0-16,50-25 15,0 0-15,24 25 16,51-25-16,-26 25 15,100 0-15,-99 0 16,-1 0-16,-24 0 16,24 0-16,-49 0 15,-50 0-15,25 0 16,-25 0-16,0-25 16,0 0-1,-1 25-15,26-25 16,0-25-16,-25 50 15,25 0-15,24-25 16,-49 25 0,25 0-1,-25 0 1,25 0-16,49 0 16,1 0-16,49 0 15,-24 0-15,-50 0 16,-1 0-16,-49 0 15,0 0 48,0 0-47,0 0-16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4:58.2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1818 11032 0,'0'0'0,"-50"0"0,0 0 15,-24 0-15,-1 0 16,50 0-16,-50 0 16,25 0-1,1 0-15,24 0 16,0 0-1,0 0 1,-25 0 0,25 25-16,0 0 31,25 25-15,0-25-1,0 49-15,-25 1 16,25-50-16,0 25 15,0-1-15,0 26 16,0 0-16,0 74 16,0-24-16,25-1 15,50 51-15,-50-26 16,0 0-16,25 1 16,-25-100-16,-25 24 15,0 1-15,24-25 16,-24 0-16,0-25 15,25 49-15,-25 1 16,25 25-16,-25-51 16,0 51-16,0-50 15,0-25-15,0 24 16,0 1-16,-25 0 16,-24-25-1,-26-25 1,25 50-16,0-25 15,0-25-15,25 0 16,1 25-16,-1-25 16,0 0-1,25 25 110,99 24-109,1 26-16,-50-50 16,25 50-16,-26-26 15,26 76-15,0-50 16,-75-1-16,25-24 15,24 25-15,-49 0 16,0-1-16,0-49 16,0 25-16,0-25 15,0 25-15,0-25 16,0 24 0,0-24-16,0 50 15,-24-50-15,24 50 16,0-1-16,0-49 15,0 25 1,0-25 0,0 0-16,0 25 15,24-1-15,1 1 16,0 0-16,25 0 16,0 25-16,-25-75 15,0 24-15,24-24 31,-24 25-31,25-25 16,-25 0-16,75 0 16,-51 0-16,26 0 15,-50 0-15,0 0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9T03:25:12.4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10882 11605 0,'-25'0'94,"25"25"-94,0 24 16,0 26-16,0 0 15,0 24-15,0-24 16,25 25-16,-25-50 15,0 24-15,0-49 16,0 0-16,0 25 16,25-25-1,-25 0 17,0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39817-B31E-4E1F-807E-40FC23CB1A1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79B0-C11D-4A93-95DA-35E68139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9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B8ED7-BC87-0949-91D5-062BB680D0D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97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02-01-2024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65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1FB51-C688-4956-B01F-48D5D1684A4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4805B-71A0-4DD1-9DD1-160AB12FFE2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63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8" y="0"/>
            <a:ext cx="10784417" cy="1049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5385" y="1314450"/>
            <a:ext cx="5674783" cy="4908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367" y="1314450"/>
            <a:ext cx="5676900" cy="4908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E276F-1C09-44F2-BA0F-F8588526394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3023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45" name="Rectangle 9"/>
          <p:cNvSpPr>
            <a:spLocks noChangeArrowheads="1"/>
          </p:cNvSpPr>
          <p:nvPr userDrawn="1"/>
        </p:nvSpPr>
        <p:spPr bwMode="auto">
          <a:xfrm>
            <a:off x="508001" y="3282434"/>
            <a:ext cx="184731" cy="36933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9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457200"/>
            <a:ext cx="10363200" cy="1143000"/>
          </a:xfrm>
          <a:prstGeom prst="rect">
            <a:avLst/>
          </a:prstGeom>
          <a:noFill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91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89152" y="2693989"/>
            <a:ext cx="8883649" cy="2994025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556685" y="1"/>
            <a:ext cx="662516" cy="17764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91943" name="Rectangle 7"/>
          <p:cNvSpPr>
            <a:spLocks noChangeArrowheads="1"/>
          </p:cNvSpPr>
          <p:nvPr/>
        </p:nvSpPr>
        <p:spPr bwMode="auto">
          <a:xfrm>
            <a:off x="406400" y="228600"/>
            <a:ext cx="1137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91944" name="Rectangle 8"/>
          <p:cNvSpPr>
            <a:spLocks noChangeArrowheads="1"/>
          </p:cNvSpPr>
          <p:nvPr userDrawn="1"/>
        </p:nvSpPr>
        <p:spPr bwMode="auto">
          <a:xfrm>
            <a:off x="9347200" y="6443663"/>
            <a:ext cx="1966384" cy="3810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91942" name="Rectangle 6"/>
          <p:cNvSpPr>
            <a:spLocks noChangeArrowheads="1"/>
          </p:cNvSpPr>
          <p:nvPr/>
        </p:nvSpPr>
        <p:spPr bwMode="auto">
          <a:xfrm>
            <a:off x="406400" y="6553200"/>
            <a:ext cx="1137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5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457200"/>
            <a:ext cx="103632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undationsBook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2888"/>
            <a:ext cx="12192000" cy="6143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9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2601-30C2-4F1F-9266-C2B80AD056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02-01-2024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39157"/>
            <a:ext cx="12192000" cy="6210670"/>
          </a:xfrm>
          <a:prstGeom prst="rect">
            <a:avLst/>
          </a:prstGeom>
          <a:blipFill dpi="0"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2000"/>
                      </a14:imgEffect>
                      <a14:imgEffect>
                        <a14:saturation sat="0"/>
                      </a14:imgEffect>
                      <a14:imgEffect>
                        <a14:brightnessContrast bright="6000" contrast="32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0" y="-26713"/>
            <a:ext cx="12192000" cy="646331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ts val="200"/>
              </a:spcAft>
              <a:defRPr/>
            </a:pPr>
            <a:r>
              <a:rPr lang="en-US" sz="3600" b="1" dirty="0" smtClean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BMS</a:t>
            </a:r>
            <a:r>
              <a:rPr lang="en-US" sz="2700" b="1" dirty="0" smtClean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 </a:t>
            </a:r>
            <a:r>
              <a:rPr lang="en-US" sz="2000" b="1" dirty="0" smtClean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002060"/>
                </a:solidFill>
                <a:latin typeface="Lucida Sans" pitchFamily="34" charset="0"/>
              </a:rPr>
              <a:t>INSTITUTE OF TECHNOLOGY AND MANAGEMENT</a:t>
            </a:r>
            <a:endParaRPr lang="en-US" b="1" dirty="0" smtClean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002060"/>
              </a:solidFill>
              <a:latin typeface="Lucida Sans" pitchFamily="34" charset="0"/>
            </a:endParaRPr>
          </a:p>
        </p:txBody>
      </p:sp>
      <p:pic>
        <p:nvPicPr>
          <p:cNvPr id="10" name="Picture 9" descr="C:\Users\Placement\Downloads\Logos\BMSIT LOGO Sept 2015.jp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17784"/>
            <a:ext cx="837504" cy="57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Image result for india"/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r="16352" b="17179"/>
          <a:stretch/>
        </p:blipFill>
        <p:spPr bwMode="auto">
          <a:xfrm>
            <a:off x="11338013" y="103922"/>
            <a:ext cx="615449" cy="48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2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34.emf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" Type="http://schemas.openxmlformats.org/officeDocument/2006/relationships/image" Target="../media/image129.emf"/><Relationship Id="rId21" Type="http://schemas.openxmlformats.org/officeDocument/2006/relationships/image" Target="../media/image138.emf"/><Relationship Id="rId34" Type="http://schemas.openxmlformats.org/officeDocument/2006/relationships/customXml" Target="../ink/ink25.xml"/><Relationship Id="rId7" Type="http://schemas.openxmlformats.org/officeDocument/2006/relationships/image" Target="../media/image131.emf"/><Relationship Id="rId12" Type="http://schemas.openxmlformats.org/officeDocument/2006/relationships/customXml" Target="../ink/ink14.xml"/><Relationship Id="rId17" Type="http://schemas.openxmlformats.org/officeDocument/2006/relationships/image" Target="../media/image136.emf"/><Relationship Id="rId25" Type="http://schemas.openxmlformats.org/officeDocument/2006/relationships/image" Target="../media/image140.emf"/><Relationship Id="rId33" Type="http://schemas.openxmlformats.org/officeDocument/2006/relationships/image" Target="../media/image144.emf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142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33.emf"/><Relationship Id="rId24" Type="http://schemas.openxmlformats.org/officeDocument/2006/relationships/customXml" Target="../ink/ink20.xml"/><Relationship Id="rId32" Type="http://schemas.openxmlformats.org/officeDocument/2006/relationships/customXml" Target="../ink/ink24.xml"/><Relationship Id="rId5" Type="http://schemas.openxmlformats.org/officeDocument/2006/relationships/image" Target="../media/image130.emf"/><Relationship Id="rId15" Type="http://schemas.openxmlformats.org/officeDocument/2006/relationships/image" Target="../media/image135.emf"/><Relationship Id="rId23" Type="http://schemas.openxmlformats.org/officeDocument/2006/relationships/image" Target="../media/image139.emf"/><Relationship Id="rId28" Type="http://schemas.openxmlformats.org/officeDocument/2006/relationships/customXml" Target="../ink/ink22.xml"/><Relationship Id="rId10" Type="http://schemas.openxmlformats.org/officeDocument/2006/relationships/customXml" Target="../ink/ink13.xml"/><Relationship Id="rId19" Type="http://schemas.openxmlformats.org/officeDocument/2006/relationships/image" Target="../media/image137.emf"/><Relationship Id="rId31" Type="http://schemas.openxmlformats.org/officeDocument/2006/relationships/image" Target="../media/image143.emf"/><Relationship Id="rId4" Type="http://schemas.openxmlformats.org/officeDocument/2006/relationships/customXml" Target="../ink/ink10.xml"/><Relationship Id="rId9" Type="http://schemas.openxmlformats.org/officeDocument/2006/relationships/image" Target="../media/image132.emf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141.emf"/><Relationship Id="rId30" Type="http://schemas.openxmlformats.org/officeDocument/2006/relationships/customXml" Target="../ink/ink23.xml"/><Relationship Id="rId35" Type="http://schemas.openxmlformats.org/officeDocument/2006/relationships/image" Target="../media/image14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emf"/><Relationship Id="rId18" Type="http://schemas.openxmlformats.org/officeDocument/2006/relationships/customXml" Target="../ink/ink34.xml"/><Relationship Id="rId26" Type="http://schemas.openxmlformats.org/officeDocument/2006/relationships/customXml" Target="../ink/ink38.xml"/><Relationship Id="rId39" Type="http://schemas.openxmlformats.org/officeDocument/2006/relationships/image" Target="../media/image164.emf"/><Relationship Id="rId21" Type="http://schemas.openxmlformats.org/officeDocument/2006/relationships/image" Target="../media/image155.emf"/><Relationship Id="rId34" Type="http://schemas.openxmlformats.org/officeDocument/2006/relationships/customXml" Target="../ink/ink42.xml"/><Relationship Id="rId42" Type="http://schemas.openxmlformats.org/officeDocument/2006/relationships/customXml" Target="../ink/ink46.xml"/><Relationship Id="rId47" Type="http://schemas.openxmlformats.org/officeDocument/2006/relationships/image" Target="../media/image168.emf"/><Relationship Id="rId50" Type="http://schemas.openxmlformats.org/officeDocument/2006/relationships/customXml" Target="../ink/ink50.xml"/><Relationship Id="rId55" Type="http://schemas.openxmlformats.org/officeDocument/2006/relationships/image" Target="../media/image172.emf"/><Relationship Id="rId63" Type="http://schemas.openxmlformats.org/officeDocument/2006/relationships/image" Target="../media/image176.emf"/><Relationship Id="rId7" Type="http://schemas.openxmlformats.org/officeDocument/2006/relationships/image" Target="../media/image148.emf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20" Type="http://schemas.openxmlformats.org/officeDocument/2006/relationships/customXml" Target="../ink/ink35.xml"/><Relationship Id="rId29" Type="http://schemas.openxmlformats.org/officeDocument/2006/relationships/image" Target="../media/image159.emf"/><Relationship Id="rId41" Type="http://schemas.openxmlformats.org/officeDocument/2006/relationships/image" Target="../media/image165.emf"/><Relationship Id="rId54" Type="http://schemas.openxmlformats.org/officeDocument/2006/relationships/customXml" Target="../ink/ink52.xml"/><Relationship Id="rId62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150.emf"/><Relationship Id="rId24" Type="http://schemas.openxmlformats.org/officeDocument/2006/relationships/customXml" Target="../ink/ink37.xml"/><Relationship Id="rId32" Type="http://schemas.openxmlformats.org/officeDocument/2006/relationships/customXml" Target="../ink/ink41.xml"/><Relationship Id="rId37" Type="http://schemas.openxmlformats.org/officeDocument/2006/relationships/image" Target="../media/image163.emf"/><Relationship Id="rId40" Type="http://schemas.openxmlformats.org/officeDocument/2006/relationships/customXml" Target="../ink/ink45.xml"/><Relationship Id="rId45" Type="http://schemas.openxmlformats.org/officeDocument/2006/relationships/image" Target="../media/image167.emf"/><Relationship Id="rId53" Type="http://schemas.openxmlformats.org/officeDocument/2006/relationships/image" Target="../media/image171.emf"/><Relationship Id="rId58" Type="http://schemas.openxmlformats.org/officeDocument/2006/relationships/customXml" Target="../ink/ink54.xml"/><Relationship Id="rId5" Type="http://schemas.openxmlformats.org/officeDocument/2006/relationships/image" Target="../media/image147.emf"/><Relationship Id="rId15" Type="http://schemas.openxmlformats.org/officeDocument/2006/relationships/image" Target="../media/image152.emf"/><Relationship Id="rId23" Type="http://schemas.openxmlformats.org/officeDocument/2006/relationships/image" Target="../media/image156.emf"/><Relationship Id="rId28" Type="http://schemas.openxmlformats.org/officeDocument/2006/relationships/customXml" Target="../ink/ink39.xml"/><Relationship Id="rId36" Type="http://schemas.openxmlformats.org/officeDocument/2006/relationships/customXml" Target="../ink/ink43.xml"/><Relationship Id="rId49" Type="http://schemas.openxmlformats.org/officeDocument/2006/relationships/image" Target="../media/image169.emf"/><Relationship Id="rId57" Type="http://schemas.openxmlformats.org/officeDocument/2006/relationships/image" Target="../media/image173.emf"/><Relationship Id="rId61" Type="http://schemas.openxmlformats.org/officeDocument/2006/relationships/image" Target="../media/image175.emf"/><Relationship Id="rId10" Type="http://schemas.openxmlformats.org/officeDocument/2006/relationships/customXml" Target="../ink/ink30.xml"/><Relationship Id="rId19" Type="http://schemas.openxmlformats.org/officeDocument/2006/relationships/image" Target="../media/image154.emf"/><Relationship Id="rId31" Type="http://schemas.openxmlformats.org/officeDocument/2006/relationships/image" Target="../media/image160.emf"/><Relationship Id="rId44" Type="http://schemas.openxmlformats.org/officeDocument/2006/relationships/customXml" Target="../ink/ink47.xml"/><Relationship Id="rId52" Type="http://schemas.openxmlformats.org/officeDocument/2006/relationships/customXml" Target="../ink/ink51.xml"/><Relationship Id="rId60" Type="http://schemas.openxmlformats.org/officeDocument/2006/relationships/customXml" Target="../ink/ink55.xml"/><Relationship Id="rId65" Type="http://schemas.openxmlformats.org/officeDocument/2006/relationships/image" Target="../media/image177.emf"/><Relationship Id="rId4" Type="http://schemas.openxmlformats.org/officeDocument/2006/relationships/customXml" Target="../ink/ink27.xml"/><Relationship Id="rId9" Type="http://schemas.openxmlformats.org/officeDocument/2006/relationships/image" Target="../media/image149.emf"/><Relationship Id="rId14" Type="http://schemas.openxmlformats.org/officeDocument/2006/relationships/customXml" Target="../ink/ink32.xml"/><Relationship Id="rId22" Type="http://schemas.openxmlformats.org/officeDocument/2006/relationships/customXml" Target="../ink/ink36.xml"/><Relationship Id="rId27" Type="http://schemas.openxmlformats.org/officeDocument/2006/relationships/image" Target="../media/image158.emf"/><Relationship Id="rId30" Type="http://schemas.openxmlformats.org/officeDocument/2006/relationships/customXml" Target="../ink/ink40.xml"/><Relationship Id="rId35" Type="http://schemas.openxmlformats.org/officeDocument/2006/relationships/image" Target="../media/image162.emf"/><Relationship Id="rId43" Type="http://schemas.openxmlformats.org/officeDocument/2006/relationships/image" Target="../media/image166.emf"/><Relationship Id="rId48" Type="http://schemas.openxmlformats.org/officeDocument/2006/relationships/customXml" Target="../ink/ink49.xml"/><Relationship Id="rId56" Type="http://schemas.openxmlformats.org/officeDocument/2006/relationships/customXml" Target="../ink/ink53.xml"/><Relationship Id="rId64" Type="http://schemas.openxmlformats.org/officeDocument/2006/relationships/customXml" Target="../ink/ink57.xml"/><Relationship Id="rId8" Type="http://schemas.openxmlformats.org/officeDocument/2006/relationships/customXml" Target="../ink/ink29.xml"/><Relationship Id="rId51" Type="http://schemas.openxmlformats.org/officeDocument/2006/relationships/image" Target="../media/image170.emf"/><Relationship Id="rId3" Type="http://schemas.openxmlformats.org/officeDocument/2006/relationships/image" Target="../media/image146.emf"/><Relationship Id="rId12" Type="http://schemas.openxmlformats.org/officeDocument/2006/relationships/customXml" Target="../ink/ink31.xml"/><Relationship Id="rId17" Type="http://schemas.openxmlformats.org/officeDocument/2006/relationships/image" Target="../media/image153.emf"/><Relationship Id="rId25" Type="http://schemas.openxmlformats.org/officeDocument/2006/relationships/image" Target="../media/image157.emf"/><Relationship Id="rId33" Type="http://schemas.openxmlformats.org/officeDocument/2006/relationships/image" Target="../media/image161.emf"/><Relationship Id="rId38" Type="http://schemas.openxmlformats.org/officeDocument/2006/relationships/customXml" Target="../ink/ink44.xml"/><Relationship Id="rId46" Type="http://schemas.openxmlformats.org/officeDocument/2006/relationships/customXml" Target="../ink/ink48.xml"/><Relationship Id="rId59" Type="http://schemas.openxmlformats.org/officeDocument/2006/relationships/image" Target="../media/image17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lane.com/tutorial/csharp/csharp-const-constant-keywor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0.xml"/><Relationship Id="rId117" Type="http://schemas.openxmlformats.org/officeDocument/2006/relationships/image" Target="../media/image235.emf"/><Relationship Id="rId21" Type="http://schemas.openxmlformats.org/officeDocument/2006/relationships/image" Target="../media/image187.emf"/><Relationship Id="rId42" Type="http://schemas.openxmlformats.org/officeDocument/2006/relationships/customXml" Target="../ink/ink78.xml"/><Relationship Id="rId47" Type="http://schemas.openxmlformats.org/officeDocument/2006/relationships/image" Target="../media/image200.emf"/><Relationship Id="rId63" Type="http://schemas.openxmlformats.org/officeDocument/2006/relationships/image" Target="../media/image208.emf"/><Relationship Id="rId68" Type="http://schemas.openxmlformats.org/officeDocument/2006/relationships/customXml" Target="../ink/ink91.xml"/><Relationship Id="rId84" Type="http://schemas.openxmlformats.org/officeDocument/2006/relationships/customXml" Target="../ink/ink99.xml"/><Relationship Id="rId89" Type="http://schemas.openxmlformats.org/officeDocument/2006/relationships/image" Target="../media/image221.emf"/><Relationship Id="rId112" Type="http://schemas.openxmlformats.org/officeDocument/2006/relationships/customXml" Target="../ink/ink113.xml"/><Relationship Id="rId16" Type="http://schemas.openxmlformats.org/officeDocument/2006/relationships/customXml" Target="../ink/ink65.xml"/><Relationship Id="rId107" Type="http://schemas.openxmlformats.org/officeDocument/2006/relationships/image" Target="../media/image230.emf"/><Relationship Id="rId11" Type="http://schemas.openxmlformats.org/officeDocument/2006/relationships/image" Target="../media/image182.emf"/><Relationship Id="rId24" Type="http://schemas.openxmlformats.org/officeDocument/2006/relationships/customXml" Target="../ink/ink69.xml"/><Relationship Id="rId32" Type="http://schemas.openxmlformats.org/officeDocument/2006/relationships/customXml" Target="../ink/ink73.xml"/><Relationship Id="rId37" Type="http://schemas.openxmlformats.org/officeDocument/2006/relationships/image" Target="../media/image195.emf"/><Relationship Id="rId40" Type="http://schemas.openxmlformats.org/officeDocument/2006/relationships/customXml" Target="../ink/ink77.xml"/><Relationship Id="rId45" Type="http://schemas.openxmlformats.org/officeDocument/2006/relationships/image" Target="../media/image199.emf"/><Relationship Id="rId53" Type="http://schemas.openxmlformats.org/officeDocument/2006/relationships/image" Target="../media/image203.emf"/><Relationship Id="rId58" Type="http://schemas.openxmlformats.org/officeDocument/2006/relationships/customXml" Target="../ink/ink86.xml"/><Relationship Id="rId66" Type="http://schemas.openxmlformats.org/officeDocument/2006/relationships/customXml" Target="../ink/ink90.xml"/><Relationship Id="rId74" Type="http://schemas.openxmlformats.org/officeDocument/2006/relationships/customXml" Target="../ink/ink94.xml"/><Relationship Id="rId79" Type="http://schemas.openxmlformats.org/officeDocument/2006/relationships/image" Target="../media/image216.emf"/><Relationship Id="rId87" Type="http://schemas.openxmlformats.org/officeDocument/2006/relationships/image" Target="../media/image220.emf"/><Relationship Id="rId102" Type="http://schemas.openxmlformats.org/officeDocument/2006/relationships/customXml" Target="../ink/ink108.xml"/><Relationship Id="rId110" Type="http://schemas.openxmlformats.org/officeDocument/2006/relationships/customXml" Target="../ink/ink112.xml"/><Relationship Id="rId115" Type="http://schemas.openxmlformats.org/officeDocument/2006/relationships/image" Target="../media/image234.emf"/><Relationship Id="rId5" Type="http://schemas.openxmlformats.org/officeDocument/2006/relationships/image" Target="../media/image179.emf"/><Relationship Id="rId61" Type="http://schemas.openxmlformats.org/officeDocument/2006/relationships/image" Target="../media/image207.emf"/><Relationship Id="rId82" Type="http://schemas.openxmlformats.org/officeDocument/2006/relationships/customXml" Target="../ink/ink98.xml"/><Relationship Id="rId90" Type="http://schemas.openxmlformats.org/officeDocument/2006/relationships/customXml" Target="../ink/ink102.xml"/><Relationship Id="rId95" Type="http://schemas.openxmlformats.org/officeDocument/2006/relationships/image" Target="../media/image224.emf"/><Relationship Id="rId19" Type="http://schemas.openxmlformats.org/officeDocument/2006/relationships/image" Target="../media/image186.emf"/><Relationship Id="rId14" Type="http://schemas.openxmlformats.org/officeDocument/2006/relationships/customXml" Target="../ink/ink64.xml"/><Relationship Id="rId22" Type="http://schemas.openxmlformats.org/officeDocument/2006/relationships/customXml" Target="../ink/ink68.xml"/><Relationship Id="rId27" Type="http://schemas.openxmlformats.org/officeDocument/2006/relationships/image" Target="../media/image190.emf"/><Relationship Id="rId30" Type="http://schemas.openxmlformats.org/officeDocument/2006/relationships/customXml" Target="../ink/ink72.xml"/><Relationship Id="rId35" Type="http://schemas.openxmlformats.org/officeDocument/2006/relationships/image" Target="../media/image194.emf"/><Relationship Id="rId43" Type="http://schemas.openxmlformats.org/officeDocument/2006/relationships/image" Target="../media/image198.emf"/><Relationship Id="rId48" Type="http://schemas.openxmlformats.org/officeDocument/2006/relationships/customXml" Target="../ink/ink81.xml"/><Relationship Id="rId56" Type="http://schemas.openxmlformats.org/officeDocument/2006/relationships/customXml" Target="../ink/ink85.xml"/><Relationship Id="rId64" Type="http://schemas.openxmlformats.org/officeDocument/2006/relationships/customXml" Target="../ink/ink89.xml"/><Relationship Id="rId69" Type="http://schemas.openxmlformats.org/officeDocument/2006/relationships/image" Target="../media/image211.emf"/><Relationship Id="rId77" Type="http://schemas.openxmlformats.org/officeDocument/2006/relationships/image" Target="../media/image215.emf"/><Relationship Id="rId100" Type="http://schemas.openxmlformats.org/officeDocument/2006/relationships/customXml" Target="../ink/ink107.xml"/><Relationship Id="rId105" Type="http://schemas.openxmlformats.org/officeDocument/2006/relationships/image" Target="../media/image229.emf"/><Relationship Id="rId113" Type="http://schemas.openxmlformats.org/officeDocument/2006/relationships/image" Target="../media/image233.emf"/><Relationship Id="rId8" Type="http://schemas.openxmlformats.org/officeDocument/2006/relationships/customXml" Target="../ink/ink61.xml"/><Relationship Id="rId51" Type="http://schemas.openxmlformats.org/officeDocument/2006/relationships/image" Target="../media/image202.emf"/><Relationship Id="rId72" Type="http://schemas.openxmlformats.org/officeDocument/2006/relationships/customXml" Target="../ink/ink93.xml"/><Relationship Id="rId80" Type="http://schemas.openxmlformats.org/officeDocument/2006/relationships/customXml" Target="../ink/ink97.xml"/><Relationship Id="rId85" Type="http://schemas.openxmlformats.org/officeDocument/2006/relationships/image" Target="../media/image219.emf"/><Relationship Id="rId93" Type="http://schemas.openxmlformats.org/officeDocument/2006/relationships/image" Target="../media/image223.emf"/><Relationship Id="rId98" Type="http://schemas.openxmlformats.org/officeDocument/2006/relationships/customXml" Target="../ink/ink106.xml"/><Relationship Id="rId3" Type="http://schemas.openxmlformats.org/officeDocument/2006/relationships/image" Target="../media/image178.emf"/><Relationship Id="rId12" Type="http://schemas.openxmlformats.org/officeDocument/2006/relationships/customXml" Target="../ink/ink63.xml"/><Relationship Id="rId17" Type="http://schemas.openxmlformats.org/officeDocument/2006/relationships/image" Target="../media/image185.emf"/><Relationship Id="rId25" Type="http://schemas.openxmlformats.org/officeDocument/2006/relationships/image" Target="../media/image189.emf"/><Relationship Id="rId33" Type="http://schemas.openxmlformats.org/officeDocument/2006/relationships/image" Target="../media/image193.emf"/><Relationship Id="rId38" Type="http://schemas.openxmlformats.org/officeDocument/2006/relationships/customXml" Target="../ink/ink76.xml"/><Relationship Id="rId46" Type="http://schemas.openxmlformats.org/officeDocument/2006/relationships/customXml" Target="../ink/ink80.xml"/><Relationship Id="rId59" Type="http://schemas.openxmlformats.org/officeDocument/2006/relationships/image" Target="../media/image206.emf"/><Relationship Id="rId67" Type="http://schemas.openxmlformats.org/officeDocument/2006/relationships/image" Target="../media/image210.emf"/><Relationship Id="rId103" Type="http://schemas.openxmlformats.org/officeDocument/2006/relationships/image" Target="../media/image228.emf"/><Relationship Id="rId108" Type="http://schemas.openxmlformats.org/officeDocument/2006/relationships/customXml" Target="../ink/ink111.xml"/><Relationship Id="rId116" Type="http://schemas.openxmlformats.org/officeDocument/2006/relationships/customXml" Target="../ink/ink115.xml"/><Relationship Id="rId20" Type="http://schemas.openxmlformats.org/officeDocument/2006/relationships/customXml" Target="../ink/ink67.xml"/><Relationship Id="rId41" Type="http://schemas.openxmlformats.org/officeDocument/2006/relationships/image" Target="../media/image197.emf"/><Relationship Id="rId54" Type="http://schemas.openxmlformats.org/officeDocument/2006/relationships/customXml" Target="../ink/ink84.xml"/><Relationship Id="rId62" Type="http://schemas.openxmlformats.org/officeDocument/2006/relationships/customXml" Target="../ink/ink88.xml"/><Relationship Id="rId70" Type="http://schemas.openxmlformats.org/officeDocument/2006/relationships/customXml" Target="../ink/ink92.xml"/><Relationship Id="rId75" Type="http://schemas.openxmlformats.org/officeDocument/2006/relationships/image" Target="../media/image214.emf"/><Relationship Id="rId83" Type="http://schemas.openxmlformats.org/officeDocument/2006/relationships/image" Target="../media/image218.emf"/><Relationship Id="rId88" Type="http://schemas.openxmlformats.org/officeDocument/2006/relationships/customXml" Target="../ink/ink101.xml"/><Relationship Id="rId91" Type="http://schemas.openxmlformats.org/officeDocument/2006/relationships/image" Target="../media/image222.emf"/><Relationship Id="rId96" Type="http://schemas.openxmlformats.org/officeDocument/2006/relationships/customXml" Target="../ink/ink105.xml"/><Relationship Id="rId111" Type="http://schemas.openxmlformats.org/officeDocument/2006/relationships/image" Target="../media/image232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.xml"/><Relationship Id="rId15" Type="http://schemas.openxmlformats.org/officeDocument/2006/relationships/image" Target="../media/image184.emf"/><Relationship Id="rId23" Type="http://schemas.openxmlformats.org/officeDocument/2006/relationships/image" Target="../media/image188.emf"/><Relationship Id="rId28" Type="http://schemas.openxmlformats.org/officeDocument/2006/relationships/customXml" Target="../ink/ink71.xml"/><Relationship Id="rId36" Type="http://schemas.openxmlformats.org/officeDocument/2006/relationships/customXml" Target="../ink/ink75.xml"/><Relationship Id="rId49" Type="http://schemas.openxmlformats.org/officeDocument/2006/relationships/image" Target="../media/image201.emf"/><Relationship Id="rId57" Type="http://schemas.openxmlformats.org/officeDocument/2006/relationships/image" Target="../media/image205.emf"/><Relationship Id="rId106" Type="http://schemas.openxmlformats.org/officeDocument/2006/relationships/customXml" Target="../ink/ink110.xml"/><Relationship Id="rId114" Type="http://schemas.openxmlformats.org/officeDocument/2006/relationships/customXml" Target="../ink/ink114.xml"/><Relationship Id="rId10" Type="http://schemas.openxmlformats.org/officeDocument/2006/relationships/customXml" Target="../ink/ink62.xml"/><Relationship Id="rId31" Type="http://schemas.openxmlformats.org/officeDocument/2006/relationships/image" Target="../media/image192.emf"/><Relationship Id="rId44" Type="http://schemas.openxmlformats.org/officeDocument/2006/relationships/customXml" Target="../ink/ink79.xml"/><Relationship Id="rId52" Type="http://schemas.openxmlformats.org/officeDocument/2006/relationships/customXml" Target="../ink/ink83.xml"/><Relationship Id="rId60" Type="http://schemas.openxmlformats.org/officeDocument/2006/relationships/customXml" Target="../ink/ink87.xml"/><Relationship Id="rId65" Type="http://schemas.openxmlformats.org/officeDocument/2006/relationships/image" Target="../media/image209.emf"/><Relationship Id="rId73" Type="http://schemas.openxmlformats.org/officeDocument/2006/relationships/image" Target="../media/image213.emf"/><Relationship Id="rId78" Type="http://schemas.openxmlformats.org/officeDocument/2006/relationships/customXml" Target="../ink/ink96.xml"/><Relationship Id="rId81" Type="http://schemas.openxmlformats.org/officeDocument/2006/relationships/image" Target="../media/image217.emf"/><Relationship Id="rId86" Type="http://schemas.openxmlformats.org/officeDocument/2006/relationships/customXml" Target="../ink/ink100.xml"/><Relationship Id="rId94" Type="http://schemas.openxmlformats.org/officeDocument/2006/relationships/customXml" Target="../ink/ink104.xml"/><Relationship Id="rId99" Type="http://schemas.openxmlformats.org/officeDocument/2006/relationships/image" Target="../media/image226.emf"/><Relationship Id="rId101" Type="http://schemas.openxmlformats.org/officeDocument/2006/relationships/image" Target="../media/image227.emf"/><Relationship Id="rId4" Type="http://schemas.openxmlformats.org/officeDocument/2006/relationships/customXml" Target="../ink/ink59.xml"/><Relationship Id="rId9" Type="http://schemas.openxmlformats.org/officeDocument/2006/relationships/image" Target="../media/image181.emf"/><Relationship Id="rId13" Type="http://schemas.openxmlformats.org/officeDocument/2006/relationships/image" Target="../media/image183.emf"/><Relationship Id="rId18" Type="http://schemas.openxmlformats.org/officeDocument/2006/relationships/customXml" Target="../ink/ink66.xml"/><Relationship Id="rId39" Type="http://schemas.openxmlformats.org/officeDocument/2006/relationships/image" Target="../media/image196.emf"/><Relationship Id="rId109" Type="http://schemas.openxmlformats.org/officeDocument/2006/relationships/image" Target="../media/image231.emf"/><Relationship Id="rId34" Type="http://schemas.openxmlformats.org/officeDocument/2006/relationships/customXml" Target="../ink/ink74.xml"/><Relationship Id="rId50" Type="http://schemas.openxmlformats.org/officeDocument/2006/relationships/customXml" Target="../ink/ink82.xml"/><Relationship Id="rId55" Type="http://schemas.openxmlformats.org/officeDocument/2006/relationships/image" Target="../media/image204.emf"/><Relationship Id="rId76" Type="http://schemas.openxmlformats.org/officeDocument/2006/relationships/customXml" Target="../ink/ink95.xml"/><Relationship Id="rId97" Type="http://schemas.openxmlformats.org/officeDocument/2006/relationships/image" Target="../media/image225.emf"/><Relationship Id="rId104" Type="http://schemas.openxmlformats.org/officeDocument/2006/relationships/customXml" Target="../ink/ink109.xml"/><Relationship Id="rId7" Type="http://schemas.openxmlformats.org/officeDocument/2006/relationships/image" Target="../media/image180.emf"/><Relationship Id="rId71" Type="http://schemas.openxmlformats.org/officeDocument/2006/relationships/image" Target="../media/image212.emf"/><Relationship Id="rId92" Type="http://schemas.openxmlformats.org/officeDocument/2006/relationships/customXml" Target="../ink/ink103.xml"/><Relationship Id="rId2" Type="http://schemas.openxmlformats.org/officeDocument/2006/relationships/customXml" Target="../ink/ink58.xml"/><Relationship Id="rId29" Type="http://schemas.openxmlformats.org/officeDocument/2006/relationships/image" Target="../media/image191.emf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8.xml"/><Relationship Id="rId117" Type="http://schemas.openxmlformats.org/officeDocument/2006/relationships/image" Target="../media/image288.emf"/><Relationship Id="rId21" Type="http://schemas.openxmlformats.org/officeDocument/2006/relationships/image" Target="../media/image241.emf"/><Relationship Id="rId42" Type="http://schemas.openxmlformats.org/officeDocument/2006/relationships/customXml" Target="../ink/ink136.xml"/><Relationship Id="rId47" Type="http://schemas.openxmlformats.org/officeDocument/2006/relationships/image" Target="../media/image254.emf"/><Relationship Id="rId63" Type="http://schemas.openxmlformats.org/officeDocument/2006/relationships/image" Target="../media/image262.emf"/><Relationship Id="rId68" Type="http://schemas.openxmlformats.org/officeDocument/2006/relationships/customXml" Target="../ink/ink149.xml"/><Relationship Id="rId84" Type="http://schemas.openxmlformats.org/officeDocument/2006/relationships/customXml" Target="../ink/ink157.xml"/><Relationship Id="rId89" Type="http://schemas.openxmlformats.org/officeDocument/2006/relationships/image" Target="../media/image274.emf"/><Relationship Id="rId112" Type="http://schemas.openxmlformats.org/officeDocument/2006/relationships/customXml" Target="../ink/ink171.xml"/><Relationship Id="rId133" Type="http://schemas.openxmlformats.org/officeDocument/2006/relationships/image" Target="../media/image296.emf"/><Relationship Id="rId138" Type="http://schemas.openxmlformats.org/officeDocument/2006/relationships/customXml" Target="../ink/ink184.xml"/><Relationship Id="rId154" Type="http://schemas.openxmlformats.org/officeDocument/2006/relationships/customXml" Target="../ink/ink192.xml"/><Relationship Id="rId159" Type="http://schemas.openxmlformats.org/officeDocument/2006/relationships/image" Target="../media/image309.emf"/><Relationship Id="rId16" Type="http://schemas.openxmlformats.org/officeDocument/2006/relationships/customXml" Target="../ink/ink123.xml"/><Relationship Id="rId107" Type="http://schemas.openxmlformats.org/officeDocument/2006/relationships/image" Target="../media/image283.emf"/><Relationship Id="rId11" Type="http://schemas.openxmlformats.org/officeDocument/2006/relationships/image" Target="../media/image236.emf"/><Relationship Id="rId32" Type="http://schemas.openxmlformats.org/officeDocument/2006/relationships/customXml" Target="../ink/ink131.xml"/><Relationship Id="rId37" Type="http://schemas.openxmlformats.org/officeDocument/2006/relationships/image" Target="../media/image249.emf"/><Relationship Id="rId53" Type="http://schemas.openxmlformats.org/officeDocument/2006/relationships/image" Target="../media/image257.emf"/><Relationship Id="rId58" Type="http://schemas.openxmlformats.org/officeDocument/2006/relationships/customXml" Target="../ink/ink144.xml"/><Relationship Id="rId74" Type="http://schemas.openxmlformats.org/officeDocument/2006/relationships/customXml" Target="../ink/ink152.xml"/><Relationship Id="rId79" Type="http://schemas.openxmlformats.org/officeDocument/2006/relationships/image" Target="../media/image269.emf"/><Relationship Id="rId102" Type="http://schemas.openxmlformats.org/officeDocument/2006/relationships/customXml" Target="../ink/ink166.xml"/><Relationship Id="rId123" Type="http://schemas.openxmlformats.org/officeDocument/2006/relationships/image" Target="../media/image291.emf"/><Relationship Id="rId128" Type="http://schemas.openxmlformats.org/officeDocument/2006/relationships/customXml" Target="../ink/ink179.xml"/><Relationship Id="rId144" Type="http://schemas.openxmlformats.org/officeDocument/2006/relationships/customXml" Target="../ink/ink187.xml"/><Relationship Id="rId149" Type="http://schemas.openxmlformats.org/officeDocument/2006/relationships/image" Target="../media/image304.emf"/><Relationship Id="rId5" Type="http://schemas.openxmlformats.org/officeDocument/2006/relationships/image" Target="../media/image2330.emf"/><Relationship Id="rId90" Type="http://schemas.openxmlformats.org/officeDocument/2006/relationships/customXml" Target="../ink/ink160.xml"/><Relationship Id="rId95" Type="http://schemas.openxmlformats.org/officeDocument/2006/relationships/image" Target="../media/image277.emf"/><Relationship Id="rId22" Type="http://schemas.openxmlformats.org/officeDocument/2006/relationships/customXml" Target="../ink/ink126.xml"/><Relationship Id="rId27" Type="http://schemas.openxmlformats.org/officeDocument/2006/relationships/image" Target="../media/image244.emf"/><Relationship Id="rId43" Type="http://schemas.openxmlformats.org/officeDocument/2006/relationships/image" Target="../media/image252.emf"/><Relationship Id="rId48" Type="http://schemas.openxmlformats.org/officeDocument/2006/relationships/customXml" Target="../ink/ink139.xml"/><Relationship Id="rId64" Type="http://schemas.openxmlformats.org/officeDocument/2006/relationships/customXml" Target="../ink/ink147.xml"/><Relationship Id="rId69" Type="http://schemas.openxmlformats.org/officeDocument/2006/relationships/image" Target="../media/image265.emf"/><Relationship Id="rId113" Type="http://schemas.openxmlformats.org/officeDocument/2006/relationships/image" Target="../media/image286.emf"/><Relationship Id="rId118" Type="http://schemas.openxmlformats.org/officeDocument/2006/relationships/customXml" Target="../ink/ink174.xml"/><Relationship Id="rId134" Type="http://schemas.openxmlformats.org/officeDocument/2006/relationships/customXml" Target="../ink/ink182.xml"/><Relationship Id="rId139" Type="http://schemas.openxmlformats.org/officeDocument/2006/relationships/image" Target="../media/image299.emf"/><Relationship Id="rId80" Type="http://schemas.openxmlformats.org/officeDocument/2006/relationships/customXml" Target="../ink/ink155.xml"/><Relationship Id="rId85" Type="http://schemas.openxmlformats.org/officeDocument/2006/relationships/image" Target="../media/image272.emf"/><Relationship Id="rId150" Type="http://schemas.openxmlformats.org/officeDocument/2006/relationships/customXml" Target="../ink/ink190.xml"/><Relationship Id="rId155" Type="http://schemas.openxmlformats.org/officeDocument/2006/relationships/image" Target="../media/image307.emf"/><Relationship Id="rId12" Type="http://schemas.openxmlformats.org/officeDocument/2006/relationships/customXml" Target="../ink/ink121.xml"/><Relationship Id="rId17" Type="http://schemas.openxmlformats.org/officeDocument/2006/relationships/image" Target="../media/image239.emf"/><Relationship Id="rId33" Type="http://schemas.openxmlformats.org/officeDocument/2006/relationships/image" Target="../media/image247.emf"/><Relationship Id="rId38" Type="http://schemas.openxmlformats.org/officeDocument/2006/relationships/customXml" Target="../ink/ink134.xml"/><Relationship Id="rId59" Type="http://schemas.openxmlformats.org/officeDocument/2006/relationships/image" Target="../media/image260.emf"/><Relationship Id="rId103" Type="http://schemas.openxmlformats.org/officeDocument/2006/relationships/image" Target="../media/image281.emf"/><Relationship Id="rId108" Type="http://schemas.openxmlformats.org/officeDocument/2006/relationships/customXml" Target="../ink/ink169.xml"/><Relationship Id="rId124" Type="http://schemas.openxmlformats.org/officeDocument/2006/relationships/customXml" Target="../ink/ink177.xml"/><Relationship Id="rId129" Type="http://schemas.openxmlformats.org/officeDocument/2006/relationships/image" Target="../media/image294.emf"/><Relationship Id="rId20" Type="http://schemas.openxmlformats.org/officeDocument/2006/relationships/customXml" Target="../ink/ink125.xml"/><Relationship Id="rId41" Type="http://schemas.openxmlformats.org/officeDocument/2006/relationships/image" Target="../media/image251.emf"/><Relationship Id="rId54" Type="http://schemas.openxmlformats.org/officeDocument/2006/relationships/customXml" Target="../ink/ink142.xml"/><Relationship Id="rId62" Type="http://schemas.openxmlformats.org/officeDocument/2006/relationships/customXml" Target="../ink/ink146.xml"/><Relationship Id="rId70" Type="http://schemas.openxmlformats.org/officeDocument/2006/relationships/customXml" Target="../ink/ink150.xml"/><Relationship Id="rId75" Type="http://schemas.openxmlformats.org/officeDocument/2006/relationships/image" Target="../media/image267.emf"/><Relationship Id="rId83" Type="http://schemas.openxmlformats.org/officeDocument/2006/relationships/image" Target="../media/image271.emf"/><Relationship Id="rId88" Type="http://schemas.openxmlformats.org/officeDocument/2006/relationships/customXml" Target="../ink/ink159.xml"/><Relationship Id="rId91" Type="http://schemas.openxmlformats.org/officeDocument/2006/relationships/image" Target="../media/image275.emf"/><Relationship Id="rId96" Type="http://schemas.openxmlformats.org/officeDocument/2006/relationships/customXml" Target="../ink/ink163.xml"/><Relationship Id="rId111" Type="http://schemas.openxmlformats.org/officeDocument/2006/relationships/image" Target="../media/image285.emf"/><Relationship Id="rId132" Type="http://schemas.openxmlformats.org/officeDocument/2006/relationships/customXml" Target="../ink/ink181.xml"/><Relationship Id="rId140" Type="http://schemas.openxmlformats.org/officeDocument/2006/relationships/customXml" Target="../ink/ink185.xml"/><Relationship Id="rId145" Type="http://schemas.openxmlformats.org/officeDocument/2006/relationships/image" Target="../media/image302.emf"/><Relationship Id="rId153" Type="http://schemas.openxmlformats.org/officeDocument/2006/relationships/image" Target="../media/image30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.xml"/><Relationship Id="rId15" Type="http://schemas.openxmlformats.org/officeDocument/2006/relationships/image" Target="../media/image238.emf"/><Relationship Id="rId23" Type="http://schemas.openxmlformats.org/officeDocument/2006/relationships/image" Target="../media/image242.emf"/><Relationship Id="rId28" Type="http://schemas.openxmlformats.org/officeDocument/2006/relationships/customXml" Target="../ink/ink129.xml"/><Relationship Id="rId36" Type="http://schemas.openxmlformats.org/officeDocument/2006/relationships/customXml" Target="../ink/ink133.xml"/><Relationship Id="rId49" Type="http://schemas.openxmlformats.org/officeDocument/2006/relationships/image" Target="../media/image255.emf"/><Relationship Id="rId57" Type="http://schemas.openxmlformats.org/officeDocument/2006/relationships/image" Target="../media/image259.emf"/><Relationship Id="rId106" Type="http://schemas.openxmlformats.org/officeDocument/2006/relationships/customXml" Target="../ink/ink168.xml"/><Relationship Id="rId114" Type="http://schemas.openxmlformats.org/officeDocument/2006/relationships/customXml" Target="../ink/ink172.xml"/><Relationship Id="rId119" Type="http://schemas.openxmlformats.org/officeDocument/2006/relationships/image" Target="../media/image289.emf"/><Relationship Id="rId127" Type="http://schemas.openxmlformats.org/officeDocument/2006/relationships/image" Target="../media/image293.emf"/><Relationship Id="rId10" Type="http://schemas.openxmlformats.org/officeDocument/2006/relationships/customXml" Target="../ink/ink120.xml"/><Relationship Id="rId31" Type="http://schemas.openxmlformats.org/officeDocument/2006/relationships/image" Target="../media/image246.emf"/><Relationship Id="rId44" Type="http://schemas.openxmlformats.org/officeDocument/2006/relationships/customXml" Target="../ink/ink137.xml"/><Relationship Id="rId52" Type="http://schemas.openxmlformats.org/officeDocument/2006/relationships/customXml" Target="../ink/ink141.xml"/><Relationship Id="rId60" Type="http://schemas.openxmlformats.org/officeDocument/2006/relationships/customXml" Target="../ink/ink145.xml"/><Relationship Id="rId65" Type="http://schemas.openxmlformats.org/officeDocument/2006/relationships/image" Target="../media/image263.emf"/><Relationship Id="rId73" Type="http://schemas.openxmlformats.org/officeDocument/2006/relationships/image" Target="../media/image185.emf"/><Relationship Id="rId78" Type="http://schemas.openxmlformats.org/officeDocument/2006/relationships/customXml" Target="../ink/ink154.xml"/><Relationship Id="rId81" Type="http://schemas.openxmlformats.org/officeDocument/2006/relationships/image" Target="../media/image270.emf"/><Relationship Id="rId86" Type="http://schemas.openxmlformats.org/officeDocument/2006/relationships/customXml" Target="../ink/ink158.xml"/><Relationship Id="rId94" Type="http://schemas.openxmlformats.org/officeDocument/2006/relationships/customXml" Target="../ink/ink162.xml"/><Relationship Id="rId99" Type="http://schemas.openxmlformats.org/officeDocument/2006/relationships/image" Target="../media/image279.emf"/><Relationship Id="rId101" Type="http://schemas.openxmlformats.org/officeDocument/2006/relationships/image" Target="../media/image280.emf"/><Relationship Id="rId122" Type="http://schemas.openxmlformats.org/officeDocument/2006/relationships/customXml" Target="../ink/ink176.xml"/><Relationship Id="rId130" Type="http://schemas.openxmlformats.org/officeDocument/2006/relationships/customXml" Target="../ink/ink180.xml"/><Relationship Id="rId135" Type="http://schemas.openxmlformats.org/officeDocument/2006/relationships/image" Target="../media/image297.emf"/><Relationship Id="rId143" Type="http://schemas.openxmlformats.org/officeDocument/2006/relationships/image" Target="../media/image301.emf"/><Relationship Id="rId148" Type="http://schemas.openxmlformats.org/officeDocument/2006/relationships/customXml" Target="../ink/ink189.xml"/><Relationship Id="rId151" Type="http://schemas.openxmlformats.org/officeDocument/2006/relationships/image" Target="../media/image305.emf"/><Relationship Id="rId156" Type="http://schemas.openxmlformats.org/officeDocument/2006/relationships/customXml" Target="../ink/ink193.xml"/><Relationship Id="rId4" Type="http://schemas.openxmlformats.org/officeDocument/2006/relationships/customXml" Target="../ink/ink117.xml"/><Relationship Id="rId9" Type="http://schemas.openxmlformats.org/officeDocument/2006/relationships/image" Target="../media/image2350.emf"/><Relationship Id="rId13" Type="http://schemas.openxmlformats.org/officeDocument/2006/relationships/image" Target="../media/image237.emf"/><Relationship Id="rId18" Type="http://schemas.openxmlformats.org/officeDocument/2006/relationships/customXml" Target="../ink/ink124.xml"/><Relationship Id="rId39" Type="http://schemas.openxmlformats.org/officeDocument/2006/relationships/image" Target="../media/image250.emf"/><Relationship Id="rId109" Type="http://schemas.openxmlformats.org/officeDocument/2006/relationships/image" Target="../media/image284.emf"/><Relationship Id="rId34" Type="http://schemas.openxmlformats.org/officeDocument/2006/relationships/customXml" Target="../ink/ink132.xml"/><Relationship Id="rId50" Type="http://schemas.openxmlformats.org/officeDocument/2006/relationships/customXml" Target="../ink/ink140.xml"/><Relationship Id="rId55" Type="http://schemas.openxmlformats.org/officeDocument/2006/relationships/image" Target="../media/image258.emf"/><Relationship Id="rId76" Type="http://schemas.openxmlformats.org/officeDocument/2006/relationships/customXml" Target="../ink/ink153.xml"/><Relationship Id="rId97" Type="http://schemas.openxmlformats.org/officeDocument/2006/relationships/image" Target="../media/image278.emf"/><Relationship Id="rId104" Type="http://schemas.openxmlformats.org/officeDocument/2006/relationships/customXml" Target="../ink/ink167.xml"/><Relationship Id="rId120" Type="http://schemas.openxmlformats.org/officeDocument/2006/relationships/customXml" Target="../ink/ink175.xml"/><Relationship Id="rId125" Type="http://schemas.openxmlformats.org/officeDocument/2006/relationships/image" Target="../media/image292.emf"/><Relationship Id="rId141" Type="http://schemas.openxmlformats.org/officeDocument/2006/relationships/image" Target="../media/image300.emf"/><Relationship Id="rId146" Type="http://schemas.openxmlformats.org/officeDocument/2006/relationships/customXml" Target="../ink/ink188.xml"/><Relationship Id="rId7" Type="http://schemas.openxmlformats.org/officeDocument/2006/relationships/image" Target="../media/image2340.emf"/><Relationship Id="rId71" Type="http://schemas.openxmlformats.org/officeDocument/2006/relationships/image" Target="../media/image266.emf"/><Relationship Id="rId92" Type="http://schemas.openxmlformats.org/officeDocument/2006/relationships/customXml" Target="../ink/ink161.xml"/><Relationship Id="rId2" Type="http://schemas.openxmlformats.org/officeDocument/2006/relationships/customXml" Target="../ink/ink116.xml"/><Relationship Id="rId29" Type="http://schemas.openxmlformats.org/officeDocument/2006/relationships/image" Target="../media/image245.emf"/><Relationship Id="rId24" Type="http://schemas.openxmlformats.org/officeDocument/2006/relationships/customXml" Target="../ink/ink127.xml"/><Relationship Id="rId40" Type="http://schemas.openxmlformats.org/officeDocument/2006/relationships/customXml" Target="../ink/ink135.xml"/><Relationship Id="rId45" Type="http://schemas.openxmlformats.org/officeDocument/2006/relationships/image" Target="../media/image253.emf"/><Relationship Id="rId66" Type="http://schemas.openxmlformats.org/officeDocument/2006/relationships/customXml" Target="../ink/ink148.xml"/><Relationship Id="rId87" Type="http://schemas.openxmlformats.org/officeDocument/2006/relationships/image" Target="../media/image273.emf"/><Relationship Id="rId110" Type="http://schemas.openxmlformats.org/officeDocument/2006/relationships/customXml" Target="../ink/ink170.xml"/><Relationship Id="rId115" Type="http://schemas.openxmlformats.org/officeDocument/2006/relationships/image" Target="../media/image287.emf"/><Relationship Id="rId131" Type="http://schemas.openxmlformats.org/officeDocument/2006/relationships/image" Target="../media/image295.emf"/><Relationship Id="rId136" Type="http://schemas.openxmlformats.org/officeDocument/2006/relationships/customXml" Target="../ink/ink183.xml"/><Relationship Id="rId157" Type="http://schemas.openxmlformats.org/officeDocument/2006/relationships/image" Target="../media/image308.emf"/><Relationship Id="rId61" Type="http://schemas.openxmlformats.org/officeDocument/2006/relationships/image" Target="../media/image261.emf"/><Relationship Id="rId82" Type="http://schemas.openxmlformats.org/officeDocument/2006/relationships/customXml" Target="../ink/ink156.xml"/><Relationship Id="rId152" Type="http://schemas.openxmlformats.org/officeDocument/2006/relationships/customXml" Target="../ink/ink191.xml"/><Relationship Id="rId19" Type="http://schemas.openxmlformats.org/officeDocument/2006/relationships/image" Target="../media/image240.emf"/><Relationship Id="rId14" Type="http://schemas.openxmlformats.org/officeDocument/2006/relationships/customXml" Target="../ink/ink122.xml"/><Relationship Id="rId30" Type="http://schemas.openxmlformats.org/officeDocument/2006/relationships/customXml" Target="../ink/ink130.xml"/><Relationship Id="rId35" Type="http://schemas.openxmlformats.org/officeDocument/2006/relationships/image" Target="../media/image248.emf"/><Relationship Id="rId56" Type="http://schemas.openxmlformats.org/officeDocument/2006/relationships/customXml" Target="../ink/ink143.xml"/><Relationship Id="rId77" Type="http://schemas.openxmlformats.org/officeDocument/2006/relationships/image" Target="../media/image268.emf"/><Relationship Id="rId100" Type="http://schemas.openxmlformats.org/officeDocument/2006/relationships/customXml" Target="../ink/ink165.xml"/><Relationship Id="rId105" Type="http://schemas.openxmlformats.org/officeDocument/2006/relationships/image" Target="../media/image282.emf"/><Relationship Id="rId126" Type="http://schemas.openxmlformats.org/officeDocument/2006/relationships/customXml" Target="../ink/ink178.xml"/><Relationship Id="rId147" Type="http://schemas.openxmlformats.org/officeDocument/2006/relationships/image" Target="../media/image303.emf"/><Relationship Id="rId8" Type="http://schemas.openxmlformats.org/officeDocument/2006/relationships/customXml" Target="../ink/ink119.xml"/><Relationship Id="rId51" Type="http://schemas.openxmlformats.org/officeDocument/2006/relationships/image" Target="../media/image256.emf"/><Relationship Id="rId72" Type="http://schemas.openxmlformats.org/officeDocument/2006/relationships/customXml" Target="../ink/ink151.xml"/><Relationship Id="rId93" Type="http://schemas.openxmlformats.org/officeDocument/2006/relationships/image" Target="../media/image276.emf"/><Relationship Id="rId98" Type="http://schemas.openxmlformats.org/officeDocument/2006/relationships/customXml" Target="../ink/ink164.xml"/><Relationship Id="rId121" Type="http://schemas.openxmlformats.org/officeDocument/2006/relationships/image" Target="../media/image290.emf"/><Relationship Id="rId142" Type="http://schemas.openxmlformats.org/officeDocument/2006/relationships/customXml" Target="../ink/ink186.xml"/><Relationship Id="rId3" Type="http://schemas.openxmlformats.org/officeDocument/2006/relationships/image" Target="../media/image2320.emf"/><Relationship Id="rId25" Type="http://schemas.openxmlformats.org/officeDocument/2006/relationships/image" Target="../media/image243.emf"/><Relationship Id="rId46" Type="http://schemas.openxmlformats.org/officeDocument/2006/relationships/customXml" Target="../ink/ink138.xml"/><Relationship Id="rId67" Type="http://schemas.openxmlformats.org/officeDocument/2006/relationships/image" Target="../media/image264.emf"/><Relationship Id="rId116" Type="http://schemas.openxmlformats.org/officeDocument/2006/relationships/customXml" Target="../ink/ink173.xml"/><Relationship Id="rId137" Type="http://schemas.openxmlformats.org/officeDocument/2006/relationships/image" Target="../media/image298.emf"/><Relationship Id="rId158" Type="http://schemas.openxmlformats.org/officeDocument/2006/relationships/customXml" Target="../ink/ink19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1.e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7.emf"/><Relationship Id="rId18" Type="http://schemas.openxmlformats.org/officeDocument/2006/relationships/customXml" Target="../ink/ink204.xml"/><Relationship Id="rId26" Type="http://schemas.openxmlformats.org/officeDocument/2006/relationships/customXml" Target="../ink/ink208.xml"/><Relationship Id="rId39" Type="http://schemas.openxmlformats.org/officeDocument/2006/relationships/image" Target="../media/image331.emf"/><Relationship Id="rId21" Type="http://schemas.openxmlformats.org/officeDocument/2006/relationships/image" Target="../media/image322.emf"/><Relationship Id="rId34" Type="http://schemas.openxmlformats.org/officeDocument/2006/relationships/customXml" Target="../ink/ink212.xml"/><Relationship Id="rId42" Type="http://schemas.openxmlformats.org/officeDocument/2006/relationships/customXml" Target="../ink/ink216.xml"/><Relationship Id="rId47" Type="http://schemas.openxmlformats.org/officeDocument/2006/relationships/image" Target="../media/image335.emf"/><Relationship Id="rId50" Type="http://schemas.openxmlformats.org/officeDocument/2006/relationships/customXml" Target="../ink/ink220.xml"/><Relationship Id="rId55" Type="http://schemas.openxmlformats.org/officeDocument/2006/relationships/image" Target="../media/image339.emf"/><Relationship Id="rId63" Type="http://schemas.openxmlformats.org/officeDocument/2006/relationships/image" Target="../media/image343.emf"/><Relationship Id="rId68" Type="http://schemas.openxmlformats.org/officeDocument/2006/relationships/customXml" Target="../ink/ink229.xml"/><Relationship Id="rId7" Type="http://schemas.openxmlformats.org/officeDocument/2006/relationships/image" Target="../media/image314.emf"/><Relationship Id="rId71" Type="http://schemas.openxmlformats.org/officeDocument/2006/relationships/image" Target="../media/image347.emf"/><Relationship Id="rId2" Type="http://schemas.openxmlformats.org/officeDocument/2006/relationships/customXml" Target="../ink/ink196.xml"/><Relationship Id="rId16" Type="http://schemas.openxmlformats.org/officeDocument/2006/relationships/customXml" Target="../ink/ink203.xml"/><Relationship Id="rId29" Type="http://schemas.openxmlformats.org/officeDocument/2006/relationships/image" Target="../media/image32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8.xml"/><Relationship Id="rId11" Type="http://schemas.openxmlformats.org/officeDocument/2006/relationships/image" Target="../media/image316.emf"/><Relationship Id="rId24" Type="http://schemas.openxmlformats.org/officeDocument/2006/relationships/customXml" Target="../ink/ink207.xml"/><Relationship Id="rId32" Type="http://schemas.openxmlformats.org/officeDocument/2006/relationships/customXml" Target="../ink/ink211.xml"/><Relationship Id="rId37" Type="http://schemas.openxmlformats.org/officeDocument/2006/relationships/image" Target="../media/image330.emf"/><Relationship Id="rId40" Type="http://schemas.openxmlformats.org/officeDocument/2006/relationships/customXml" Target="../ink/ink215.xml"/><Relationship Id="rId45" Type="http://schemas.openxmlformats.org/officeDocument/2006/relationships/image" Target="../media/image334.emf"/><Relationship Id="rId53" Type="http://schemas.openxmlformats.org/officeDocument/2006/relationships/image" Target="../media/image338.emf"/><Relationship Id="rId58" Type="http://schemas.openxmlformats.org/officeDocument/2006/relationships/customXml" Target="../ink/ink224.xml"/><Relationship Id="rId66" Type="http://schemas.openxmlformats.org/officeDocument/2006/relationships/customXml" Target="../ink/ink228.xml"/><Relationship Id="rId5" Type="http://schemas.openxmlformats.org/officeDocument/2006/relationships/image" Target="../media/image313.emf"/><Relationship Id="rId15" Type="http://schemas.openxmlformats.org/officeDocument/2006/relationships/image" Target="../media/image318.emf"/><Relationship Id="rId23" Type="http://schemas.openxmlformats.org/officeDocument/2006/relationships/image" Target="../media/image323.emf"/><Relationship Id="rId28" Type="http://schemas.openxmlformats.org/officeDocument/2006/relationships/customXml" Target="../ink/ink209.xml"/><Relationship Id="rId36" Type="http://schemas.openxmlformats.org/officeDocument/2006/relationships/customXml" Target="../ink/ink213.xml"/><Relationship Id="rId49" Type="http://schemas.openxmlformats.org/officeDocument/2006/relationships/image" Target="../media/image336.emf"/><Relationship Id="rId57" Type="http://schemas.openxmlformats.org/officeDocument/2006/relationships/image" Target="../media/image340.emf"/><Relationship Id="rId61" Type="http://schemas.openxmlformats.org/officeDocument/2006/relationships/image" Target="../media/image342.emf"/><Relationship Id="rId10" Type="http://schemas.openxmlformats.org/officeDocument/2006/relationships/customXml" Target="../ink/ink200.xml"/><Relationship Id="rId19" Type="http://schemas.openxmlformats.org/officeDocument/2006/relationships/image" Target="../media/image321.emf"/><Relationship Id="rId31" Type="http://schemas.openxmlformats.org/officeDocument/2006/relationships/image" Target="../media/image327.emf"/><Relationship Id="rId44" Type="http://schemas.openxmlformats.org/officeDocument/2006/relationships/customXml" Target="../ink/ink217.xml"/><Relationship Id="rId52" Type="http://schemas.openxmlformats.org/officeDocument/2006/relationships/customXml" Target="../ink/ink221.xml"/><Relationship Id="rId60" Type="http://schemas.openxmlformats.org/officeDocument/2006/relationships/customXml" Target="../ink/ink225.xml"/><Relationship Id="rId65" Type="http://schemas.openxmlformats.org/officeDocument/2006/relationships/image" Target="../media/image344.emf"/><Relationship Id="rId4" Type="http://schemas.openxmlformats.org/officeDocument/2006/relationships/customXml" Target="../ink/ink197.xml"/><Relationship Id="rId9" Type="http://schemas.openxmlformats.org/officeDocument/2006/relationships/image" Target="../media/image315.emf"/><Relationship Id="rId14" Type="http://schemas.openxmlformats.org/officeDocument/2006/relationships/customXml" Target="../ink/ink202.xml"/><Relationship Id="rId22" Type="http://schemas.openxmlformats.org/officeDocument/2006/relationships/customXml" Target="../ink/ink206.xml"/><Relationship Id="rId27" Type="http://schemas.openxmlformats.org/officeDocument/2006/relationships/image" Target="../media/image325.emf"/><Relationship Id="rId30" Type="http://schemas.openxmlformats.org/officeDocument/2006/relationships/customXml" Target="../ink/ink210.xml"/><Relationship Id="rId35" Type="http://schemas.openxmlformats.org/officeDocument/2006/relationships/image" Target="../media/image329.emf"/><Relationship Id="rId43" Type="http://schemas.openxmlformats.org/officeDocument/2006/relationships/image" Target="../media/image333.emf"/><Relationship Id="rId48" Type="http://schemas.openxmlformats.org/officeDocument/2006/relationships/customXml" Target="../ink/ink219.xml"/><Relationship Id="rId56" Type="http://schemas.openxmlformats.org/officeDocument/2006/relationships/customXml" Target="../ink/ink223.xml"/><Relationship Id="rId64" Type="http://schemas.openxmlformats.org/officeDocument/2006/relationships/customXml" Target="../ink/ink227.xml"/><Relationship Id="rId69" Type="http://schemas.openxmlformats.org/officeDocument/2006/relationships/image" Target="../media/image346.emf"/><Relationship Id="rId8" Type="http://schemas.openxmlformats.org/officeDocument/2006/relationships/customXml" Target="../ink/ink199.xml"/><Relationship Id="rId51" Type="http://schemas.openxmlformats.org/officeDocument/2006/relationships/image" Target="../media/image337.emf"/><Relationship Id="rId3" Type="http://schemas.openxmlformats.org/officeDocument/2006/relationships/image" Target="../media/image312.emf"/><Relationship Id="rId12" Type="http://schemas.openxmlformats.org/officeDocument/2006/relationships/customXml" Target="../ink/ink201.xml"/><Relationship Id="rId17" Type="http://schemas.openxmlformats.org/officeDocument/2006/relationships/image" Target="../media/image319.emf"/><Relationship Id="rId25" Type="http://schemas.openxmlformats.org/officeDocument/2006/relationships/image" Target="../media/image324.emf"/><Relationship Id="rId33" Type="http://schemas.openxmlformats.org/officeDocument/2006/relationships/image" Target="../media/image328.emf"/><Relationship Id="rId38" Type="http://schemas.openxmlformats.org/officeDocument/2006/relationships/customXml" Target="../ink/ink214.xml"/><Relationship Id="rId46" Type="http://schemas.openxmlformats.org/officeDocument/2006/relationships/customXml" Target="../ink/ink218.xml"/><Relationship Id="rId59" Type="http://schemas.openxmlformats.org/officeDocument/2006/relationships/image" Target="../media/image341.emf"/><Relationship Id="rId67" Type="http://schemas.openxmlformats.org/officeDocument/2006/relationships/image" Target="../media/image345.emf"/><Relationship Id="rId20" Type="http://schemas.openxmlformats.org/officeDocument/2006/relationships/customXml" Target="../ink/ink205.xml"/><Relationship Id="rId41" Type="http://schemas.openxmlformats.org/officeDocument/2006/relationships/image" Target="../media/image332.emf"/><Relationship Id="rId54" Type="http://schemas.openxmlformats.org/officeDocument/2006/relationships/customXml" Target="../ink/ink222.xml"/><Relationship Id="rId62" Type="http://schemas.openxmlformats.org/officeDocument/2006/relationships/customXml" Target="../ink/ink226.xml"/><Relationship Id="rId70" Type="http://schemas.openxmlformats.org/officeDocument/2006/relationships/customXml" Target="../ink/ink2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emf"/><Relationship Id="rId7" Type="http://schemas.openxmlformats.org/officeDocument/2006/relationships/image" Target="../media/image5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550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57.emf"/><Relationship Id="rId7" Type="http://schemas.openxmlformats.org/officeDocument/2006/relationships/image" Target="../media/image59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61.emf"/><Relationship Id="rId5" Type="http://schemas.openxmlformats.org/officeDocument/2006/relationships/image" Target="../media/image58.emf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6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910005"/>
            <a:ext cx="9144000" cy="369277"/>
          </a:xfrm>
        </p:spPr>
        <p:txBody>
          <a:bodyPr/>
          <a:lstStyle/>
          <a:p>
            <a:pPr algn="ctr"/>
            <a:r>
              <a:rPr lang="en-US" sz="2954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Department of MCA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2989" y="1543052"/>
            <a:ext cx="7886700" cy="308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54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using C# </a:t>
            </a:r>
            <a:r>
              <a:rPr lang="en-US" sz="2954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954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-22MCA303</a:t>
            </a:r>
            <a:endParaRPr lang="en-US" sz="2954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54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  <a:r>
              <a:rPr lang="en-US" sz="295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Classes, Objects and Object Oriented </a:t>
            </a:r>
            <a:r>
              <a:rPr lang="en-US" sz="2954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Programming</a:t>
            </a:r>
            <a:endParaRPr lang="en-US" sz="2954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8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Handling By</a:t>
            </a:r>
          </a:p>
          <a:p>
            <a:r>
              <a:rPr lang="en-US" sz="258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585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Nirupama</a:t>
            </a:r>
            <a:r>
              <a:rPr lang="en-US" sz="258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  <a:p>
            <a:r>
              <a:rPr lang="en-US" sz="258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Asst. Prof. Dept. of MCA</a:t>
            </a:r>
          </a:p>
          <a:p>
            <a:endParaRPr lang="en-US" sz="2585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4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26140"/>
            <a:ext cx="10972800" cy="691497"/>
          </a:xfrm>
        </p:spPr>
        <p:txBody>
          <a:bodyPr/>
          <a:lstStyle/>
          <a:p>
            <a:r>
              <a:rPr lang="en-US" b="1" dirty="0"/>
              <a:t>Using method as class members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724AB9-CC4D-41F2-A664-7C7FE8E887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264024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&lt;access specifier&gt; class  </a:t>
            </a:r>
            <a:r>
              <a:rPr lang="en-US" dirty="0" err="1"/>
              <a:t>class_name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// member variables</a:t>
            </a:r>
          </a:p>
          <a:p>
            <a:pPr marL="0" indent="0">
              <a:buNone/>
            </a:pPr>
            <a:r>
              <a:rPr lang="en-US" dirty="0"/>
              <a:t>   &lt;access specifier&gt; &lt;data type&gt; variable1;</a:t>
            </a:r>
          </a:p>
          <a:p>
            <a:pPr marL="0" indent="0">
              <a:buNone/>
            </a:pPr>
            <a:r>
              <a:rPr lang="en-US" dirty="0"/>
              <a:t>   &lt;access specifier&gt; &lt;data type&gt; variable2;</a:t>
            </a:r>
          </a:p>
          <a:p>
            <a:pPr marL="0" indent="0">
              <a:buNone/>
            </a:pPr>
            <a:r>
              <a:rPr lang="en-US" dirty="0"/>
              <a:t>   ...</a:t>
            </a:r>
          </a:p>
          <a:p>
            <a:pPr marL="0" indent="0">
              <a:buNone/>
            </a:pPr>
            <a:r>
              <a:rPr lang="en-US" dirty="0"/>
              <a:t>   &lt;access specifier&gt; &lt;data type&gt; </a:t>
            </a:r>
            <a:r>
              <a:rPr lang="en-US" dirty="0" err="1"/>
              <a:t>variableN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// member methods</a:t>
            </a:r>
          </a:p>
          <a:p>
            <a:pPr marL="0" indent="0">
              <a:buNone/>
            </a:pPr>
            <a:r>
              <a:rPr lang="en-US" dirty="0"/>
              <a:t>   &lt;access specifier&gt; &lt;return type&gt; method1(</a:t>
            </a:r>
            <a:r>
              <a:rPr lang="en-US" dirty="0" err="1"/>
              <a:t>parameter_list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// method body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}&lt;</a:t>
            </a:r>
            <a:r>
              <a:rPr lang="en-US" dirty="0"/>
              <a:t>access specifier&gt; &lt;return type&gt; method2(</a:t>
            </a:r>
            <a:r>
              <a:rPr lang="en-US" dirty="0" err="1"/>
              <a:t>parameter_list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// method body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...</a:t>
            </a:r>
          </a:p>
          <a:p>
            <a:pPr marL="0" indent="0">
              <a:buNone/>
            </a:pPr>
            <a:r>
              <a:rPr lang="en-US" dirty="0"/>
              <a:t>   &lt;access specifier&gt; &lt;return type&gt; </a:t>
            </a:r>
            <a:r>
              <a:rPr lang="en-US" dirty="0" err="1"/>
              <a:t>methodN</a:t>
            </a:r>
            <a:r>
              <a:rPr lang="en-US" dirty="0"/>
              <a:t>(</a:t>
            </a:r>
            <a:r>
              <a:rPr lang="en-US" dirty="0" err="1"/>
              <a:t>parameter_list</a:t>
            </a:r>
            <a:r>
              <a:rPr lang="en-US" dirty="0"/>
              <a:t>) </a:t>
            </a:r>
            <a:r>
              <a:rPr lang="en-US" dirty="0" smtClean="0"/>
              <a:t>{</a:t>
            </a:r>
            <a:r>
              <a:rPr lang="en-US" dirty="0"/>
              <a:t>// method body  }}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2012"/>
            <a:ext cx="10972800" cy="785626"/>
          </a:xfrm>
        </p:spPr>
        <p:txBody>
          <a:bodyPr/>
          <a:lstStyle/>
          <a:p>
            <a:r>
              <a:rPr lang="en-US" b="1" dirty="0"/>
              <a:t>Passing an Object as an Argument to a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7EDDC5-EF96-4E48-9E49-63A147A9E45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370013"/>
            <a:ext cx="10972800" cy="452596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AddOb</a:t>
            </a:r>
            <a:r>
              <a:rPr lang="en-US" dirty="0" smtClean="0"/>
              <a:t>(Sample S1, Sample S2)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	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		//adding the value of S1 and S2,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		//assigning sum in value of current object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		value = S1.value + S2.value;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	}}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class Program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{static void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	{//objects creation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		Sample S1 = new Sample();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		Sample S2 = new Sample();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3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3376"/>
            <a:ext cx="10972800" cy="624262"/>
          </a:xfrm>
        </p:spPr>
        <p:txBody>
          <a:bodyPr/>
          <a:lstStyle/>
          <a:p>
            <a:r>
              <a:rPr lang="en-US" b="1" dirty="0"/>
              <a:t>Returning value from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ReturnTest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   </a:t>
            </a:r>
            <a:r>
              <a:rPr lang="en-US" dirty="0"/>
              <a:t>static double </a:t>
            </a:r>
            <a:r>
              <a:rPr lang="en-US" dirty="0" err="1"/>
              <a:t>CalculateArea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r)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  double area = r * r * </a:t>
            </a:r>
            <a:r>
              <a:rPr lang="en-US" dirty="0" err="1" smtClean="0"/>
              <a:t>Math.PI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return area</a:t>
            </a:r>
            <a:r>
              <a:rPr lang="en-US" dirty="0" smtClean="0"/>
              <a:t>;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static void Main()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radius = 5;</a:t>
            </a:r>
          </a:p>
          <a:p>
            <a:pPr marL="0" indent="0">
              <a:buNone/>
            </a:pPr>
            <a:r>
              <a:rPr lang="en-US" dirty="0"/>
              <a:t>        double result = </a:t>
            </a:r>
            <a:r>
              <a:rPr lang="en-US" dirty="0" err="1"/>
              <a:t>CalculateArea</a:t>
            </a:r>
            <a:r>
              <a:rPr lang="en-US" dirty="0"/>
              <a:t>(radius);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("The area is {0:0.00}", result);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// Keep the console open in debug mode.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("Press any key to exit.");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Console.ReadKey</a:t>
            </a:r>
            <a:r>
              <a:rPr lang="en-US" dirty="0" smtClean="0"/>
              <a:t>();}}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DD387A-0ED9-4DB9-B7EE-3E270A5BF41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084680" y="4446720"/>
              <a:ext cx="4097160" cy="143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8840" y="4383000"/>
                <a:ext cx="41288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990080" y="2877840"/>
              <a:ext cx="2439000" cy="242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4240" y="2814480"/>
                <a:ext cx="247068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1013040" y="4903920"/>
              <a:ext cx="4411080" cy="1346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7200" y="4840200"/>
                <a:ext cx="444276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717120" y="4599000"/>
              <a:ext cx="654840" cy="19098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1280" y="4535640"/>
                <a:ext cx="686520" cy="20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618480" y="2151720"/>
              <a:ext cx="394920" cy="16138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2640" y="2088360"/>
                <a:ext cx="426600" cy="17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4473360" y="1990440"/>
              <a:ext cx="475560" cy="19098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57520" y="1926720"/>
                <a:ext cx="507240" cy="20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/>
              <p14:cNvContentPartPr/>
              <p14:nvPr/>
            </p14:nvContentPartPr>
            <p14:xfrm>
              <a:off x="932400" y="4509360"/>
              <a:ext cx="1802160" cy="810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6560" y="4446000"/>
                <a:ext cx="183384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/>
              <p14:cNvContentPartPr/>
              <p14:nvPr/>
            </p14:nvContentPartPr>
            <p14:xfrm>
              <a:off x="3989160" y="2151720"/>
              <a:ext cx="636840" cy="126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73320" y="2088360"/>
                <a:ext cx="6688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/>
              <p14:cNvContentPartPr/>
              <p14:nvPr/>
            </p14:nvContentPartPr>
            <p14:xfrm>
              <a:off x="4688640" y="2035080"/>
              <a:ext cx="1353960" cy="27435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72800" y="1971720"/>
                <a:ext cx="1385640" cy="28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/>
              <p14:cNvContentPartPr/>
              <p14:nvPr/>
            </p14:nvContentPartPr>
            <p14:xfrm>
              <a:off x="5522400" y="4383720"/>
              <a:ext cx="493200" cy="7268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06560" y="4320360"/>
                <a:ext cx="524880" cy="8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/>
              <p14:cNvContentPartPr/>
              <p14:nvPr/>
            </p14:nvContentPartPr>
            <p14:xfrm>
              <a:off x="4034160" y="1766160"/>
              <a:ext cx="349920" cy="2782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18320" y="1702800"/>
                <a:ext cx="3816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/>
              <p14:cNvContentPartPr/>
              <p14:nvPr/>
            </p14:nvContentPartPr>
            <p14:xfrm>
              <a:off x="4168440" y="1497240"/>
              <a:ext cx="466560" cy="1526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52600" y="1433880"/>
                <a:ext cx="4982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/>
              <p14:cNvContentPartPr/>
              <p14:nvPr/>
            </p14:nvContentPartPr>
            <p14:xfrm>
              <a:off x="2698200" y="2474280"/>
              <a:ext cx="197640" cy="2156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82360" y="2410920"/>
                <a:ext cx="22932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/>
              <p14:cNvContentPartPr/>
              <p14:nvPr/>
            </p14:nvContentPartPr>
            <p14:xfrm>
              <a:off x="2743200" y="2367000"/>
              <a:ext cx="161640" cy="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27360" y="2303280"/>
                <a:ext cx="1933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/>
              <p14:cNvContentPartPr/>
              <p14:nvPr/>
            </p14:nvContentPartPr>
            <p14:xfrm>
              <a:off x="1102680" y="3353040"/>
              <a:ext cx="1954800" cy="1706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86840" y="3289320"/>
                <a:ext cx="19864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/>
              <p14:cNvContentPartPr/>
              <p14:nvPr/>
            </p14:nvContentPartPr>
            <p14:xfrm>
              <a:off x="896400" y="1022040"/>
              <a:ext cx="4805640" cy="2962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0560" y="958680"/>
                <a:ext cx="48373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/>
              <p14:cNvContentPartPr/>
              <p14:nvPr/>
            </p14:nvContentPartPr>
            <p14:xfrm>
              <a:off x="1245960" y="5217480"/>
              <a:ext cx="5119200" cy="2066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30120" y="5154120"/>
                <a:ext cx="5150880" cy="3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37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06824"/>
            <a:ext cx="10972800" cy="610814"/>
          </a:xfrm>
        </p:spPr>
        <p:txBody>
          <a:bodyPr/>
          <a:lstStyle/>
          <a:p>
            <a:r>
              <a:rPr lang="en-US" b="1" dirty="0" smtClean="0"/>
              <a:t>Describing </a:t>
            </a:r>
            <a:r>
              <a:rPr lang="en-US" b="1" dirty="0"/>
              <a:t>the access modifiers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b="1" dirty="0" smtClean="0"/>
              <a:t>Public Modifier: </a:t>
            </a:r>
            <a:r>
              <a:rPr lang="en-US" dirty="0" smtClean="0"/>
              <a:t>Allows public access to members both inside and outside a class without any restrictions </a:t>
            </a:r>
            <a:endParaRPr lang="en-US" b="1" dirty="0" smtClean="0"/>
          </a:p>
          <a:p>
            <a:pPr fontAlgn="t"/>
            <a:r>
              <a:rPr lang="en-US" b="1" dirty="0" smtClean="0"/>
              <a:t>Internal Modifier: </a:t>
            </a:r>
            <a:r>
              <a:rPr lang="en-US" dirty="0" smtClean="0"/>
              <a:t>allow internal access to members. Only the current assembly can access these members </a:t>
            </a:r>
            <a:endParaRPr lang="en-US" dirty="0"/>
          </a:p>
          <a:p>
            <a:pPr fontAlgn="t"/>
            <a:r>
              <a:rPr lang="en-US" b="1" dirty="0" smtClean="0"/>
              <a:t>Protected</a:t>
            </a:r>
            <a:r>
              <a:rPr lang="en-US" b="1" dirty="0"/>
              <a:t> </a:t>
            </a:r>
            <a:r>
              <a:rPr lang="en-US" b="1" dirty="0" smtClean="0"/>
              <a:t>Modifier:</a:t>
            </a:r>
            <a:r>
              <a:rPr lang="en-US" b="1" dirty="0"/>
              <a:t> </a:t>
            </a:r>
            <a:r>
              <a:rPr lang="en-US" dirty="0" smtClean="0"/>
              <a:t>Allow protected access members. You can access protected members from either the class in which they are declared or a class derived from the class in which they are declared </a:t>
            </a:r>
            <a:endParaRPr lang="en-US" dirty="0"/>
          </a:p>
          <a:p>
            <a:pPr fontAlgn="t"/>
            <a:r>
              <a:rPr lang="en-US" b="1" dirty="0"/>
              <a:t>Private Modifier: </a:t>
            </a:r>
            <a:r>
              <a:rPr lang="en-US" dirty="0"/>
              <a:t> The internal access </a:t>
            </a:r>
            <a:r>
              <a:rPr lang="en-US" dirty="0" smtClean="0"/>
              <a:t>modifiers can</a:t>
            </a:r>
            <a:r>
              <a:rPr lang="en-US" dirty="0"/>
              <a:t> access within the program that contain its </a:t>
            </a:r>
            <a:r>
              <a:rPr lang="en-US" dirty="0" smtClean="0"/>
              <a:t>declarations</a:t>
            </a:r>
          </a:p>
          <a:p>
            <a:pPr fontAlgn="t"/>
            <a:r>
              <a:rPr lang="en-US" b="1" dirty="0"/>
              <a:t>Protected internal modifier: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5BE0C5-277E-4829-AA37-01C25BD7ED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503238"/>
          </a:xfrm>
        </p:spPr>
        <p:txBody>
          <a:bodyPr/>
          <a:lstStyle/>
          <a:p>
            <a:r>
              <a:rPr lang="en-US" b="1" dirty="0"/>
              <a:t>Properties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Person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private string name; // field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public string Name   // property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get { return name; }   // get method</a:t>
            </a:r>
          </a:p>
          <a:p>
            <a:pPr marL="0" indent="0">
              <a:buNone/>
            </a:pPr>
            <a:r>
              <a:rPr lang="en-US" dirty="0"/>
              <a:t>    set { name = value; }  // set method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0F2F95-963E-41E2-BC58-BEA789BDE2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977040" y="4034160"/>
              <a:ext cx="2170080" cy="260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1200" y="3970800"/>
                <a:ext cx="220176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950400" y="4527360"/>
              <a:ext cx="2107080" cy="54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4560" y="4464000"/>
                <a:ext cx="21387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4921560" y="2106720"/>
              <a:ext cx="412920" cy="2501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05720" y="2043360"/>
                <a:ext cx="444600" cy="262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950400" y="1111680"/>
              <a:ext cx="1784520" cy="144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4560" y="1048320"/>
                <a:ext cx="18162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/>
              <p14:cNvContentPartPr/>
              <p14:nvPr/>
            </p14:nvContentPartPr>
            <p14:xfrm>
              <a:off x="1640520" y="2483280"/>
              <a:ext cx="1452600" cy="1620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24680" y="2419920"/>
                <a:ext cx="14842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/>
              <p14:cNvContentPartPr/>
              <p14:nvPr/>
            </p14:nvContentPartPr>
            <p14:xfrm>
              <a:off x="6006240" y="1945440"/>
              <a:ext cx="1040400" cy="6548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90400" y="1882080"/>
                <a:ext cx="1072080" cy="7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/>
              <p14:cNvContentPartPr/>
              <p14:nvPr/>
            </p14:nvContentPartPr>
            <p14:xfrm>
              <a:off x="7108920" y="2133720"/>
              <a:ext cx="36360" cy="2422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93080" y="2070360"/>
                <a:ext cx="680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/>
              <p14:cNvContentPartPr/>
              <p14:nvPr/>
            </p14:nvContentPartPr>
            <p14:xfrm>
              <a:off x="7144920" y="2008080"/>
              <a:ext cx="3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29080" y="194472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/>
              <p14:cNvContentPartPr/>
              <p14:nvPr/>
            </p14:nvContentPartPr>
            <p14:xfrm>
              <a:off x="7171920" y="1757160"/>
              <a:ext cx="9000" cy="27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55720" y="1693800"/>
                <a:ext cx="414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/>
              <p14:cNvContentPartPr/>
              <p14:nvPr/>
            </p14:nvContentPartPr>
            <p14:xfrm>
              <a:off x="7449840" y="1954440"/>
              <a:ext cx="385560" cy="11300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33640" y="1891080"/>
                <a:ext cx="417600" cy="12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/>
              <p14:cNvContentPartPr/>
              <p14:nvPr/>
            </p14:nvContentPartPr>
            <p14:xfrm>
              <a:off x="7898040" y="2017080"/>
              <a:ext cx="313920" cy="5922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82200" y="1953720"/>
                <a:ext cx="34560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/>
              <p14:cNvContentPartPr/>
              <p14:nvPr/>
            </p14:nvContentPartPr>
            <p14:xfrm>
              <a:off x="968040" y="4043160"/>
              <a:ext cx="2044440" cy="1260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2200" y="3979800"/>
                <a:ext cx="20761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/>
              <p14:cNvContentPartPr/>
              <p14:nvPr/>
            </p14:nvContentPartPr>
            <p14:xfrm>
              <a:off x="475200" y="3290040"/>
              <a:ext cx="385920" cy="16498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9360" y="3226680"/>
                <a:ext cx="417600" cy="17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/>
              <p14:cNvContentPartPr/>
              <p14:nvPr/>
            </p14:nvContentPartPr>
            <p14:xfrm>
              <a:off x="914400" y="4545360"/>
              <a:ext cx="1802160" cy="450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8560" y="4481640"/>
                <a:ext cx="18338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/>
              <p14:cNvContentPartPr/>
              <p14:nvPr/>
            </p14:nvContentPartPr>
            <p14:xfrm>
              <a:off x="4948560" y="3792240"/>
              <a:ext cx="1560240" cy="4125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32720" y="3728880"/>
                <a:ext cx="159192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/>
              <p14:cNvContentPartPr/>
              <p14:nvPr/>
            </p14:nvContentPartPr>
            <p14:xfrm>
              <a:off x="842760" y="4321080"/>
              <a:ext cx="4124160" cy="6102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6920" y="4257720"/>
                <a:ext cx="415584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Ink 22"/>
              <p14:cNvContentPartPr/>
              <p14:nvPr/>
            </p14:nvContentPartPr>
            <p14:xfrm>
              <a:off x="4007160" y="1058040"/>
              <a:ext cx="81000" cy="5652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91320" y="994320"/>
                <a:ext cx="11268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/>
              <p14:cNvContentPartPr/>
              <p14:nvPr/>
            </p14:nvContentPartPr>
            <p14:xfrm>
              <a:off x="4034160" y="1076040"/>
              <a:ext cx="322920" cy="4665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18320" y="1012320"/>
                <a:ext cx="35460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Ink 24"/>
              <p14:cNvContentPartPr/>
              <p14:nvPr/>
            </p14:nvContentPartPr>
            <p14:xfrm>
              <a:off x="4347720" y="1192320"/>
              <a:ext cx="179640" cy="43092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31880" y="1128960"/>
                <a:ext cx="21168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Ink 25"/>
              <p14:cNvContentPartPr/>
              <p14:nvPr/>
            </p14:nvContentPartPr>
            <p14:xfrm>
              <a:off x="4652640" y="1255320"/>
              <a:ext cx="394920" cy="3049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36800" y="1191600"/>
                <a:ext cx="42660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k 26"/>
              <p14:cNvContentPartPr/>
              <p14:nvPr/>
            </p14:nvContentPartPr>
            <p14:xfrm>
              <a:off x="5056200" y="636480"/>
              <a:ext cx="412560" cy="9867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40360" y="573120"/>
                <a:ext cx="444240" cy="11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" name="Ink 27"/>
              <p14:cNvContentPartPr/>
              <p14:nvPr/>
            </p14:nvContentPartPr>
            <p14:xfrm>
              <a:off x="1461240" y="3720600"/>
              <a:ext cx="1040400" cy="1436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45400" y="3656880"/>
                <a:ext cx="10720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/>
              <p14:cNvContentPartPr/>
              <p14:nvPr/>
            </p14:nvContentPartPr>
            <p14:xfrm>
              <a:off x="5298120" y="4491360"/>
              <a:ext cx="511200" cy="43092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82280" y="4428000"/>
                <a:ext cx="54324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Ink 29"/>
              <p14:cNvContentPartPr/>
              <p14:nvPr/>
            </p14:nvContentPartPr>
            <p14:xfrm>
              <a:off x="5280120" y="4536360"/>
              <a:ext cx="502560" cy="4845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64280" y="4472640"/>
                <a:ext cx="53424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1" name="Ink 30"/>
              <p14:cNvContentPartPr/>
              <p14:nvPr/>
            </p14:nvContentPartPr>
            <p14:xfrm>
              <a:off x="3218400" y="4061160"/>
              <a:ext cx="1784160" cy="15264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02560" y="3997800"/>
                <a:ext cx="18158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" name="Ink 5"/>
              <p14:cNvContentPartPr/>
              <p14:nvPr/>
            </p14:nvContentPartPr>
            <p14:xfrm>
              <a:off x="959400" y="2501280"/>
              <a:ext cx="3066120" cy="260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43200" y="2437920"/>
                <a:ext cx="309816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/>
              <p14:cNvContentPartPr/>
              <p14:nvPr/>
            </p14:nvContentPartPr>
            <p14:xfrm>
              <a:off x="2922480" y="2151720"/>
              <a:ext cx="403920" cy="3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06640" y="2088360"/>
                <a:ext cx="4356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/>
              <p14:cNvContentPartPr/>
              <p14:nvPr/>
            </p14:nvContentPartPr>
            <p14:xfrm>
              <a:off x="2895480" y="2358000"/>
              <a:ext cx="296280" cy="6300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879640" y="2294280"/>
                <a:ext cx="3279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Ink 33"/>
              <p14:cNvContentPartPr/>
              <p14:nvPr/>
            </p14:nvContentPartPr>
            <p14:xfrm>
              <a:off x="3639600" y="2035080"/>
              <a:ext cx="349920" cy="4665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23760" y="1971720"/>
                <a:ext cx="38160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/>
              <p14:cNvContentPartPr/>
              <p14:nvPr/>
            </p14:nvContentPartPr>
            <p14:xfrm>
              <a:off x="3980160" y="1963440"/>
              <a:ext cx="457560" cy="54720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64320" y="1900080"/>
                <a:ext cx="48960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Ink 35"/>
              <p14:cNvContentPartPr/>
              <p14:nvPr/>
            </p14:nvContentPartPr>
            <p14:xfrm>
              <a:off x="4464360" y="1945440"/>
              <a:ext cx="457560" cy="5115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448520" y="1882080"/>
                <a:ext cx="48924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7" name="Ink 36"/>
              <p14:cNvContentPartPr/>
              <p14:nvPr/>
            </p14:nvContentPartPr>
            <p14:xfrm>
              <a:off x="4885920" y="4303080"/>
              <a:ext cx="1299960" cy="80748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69720" y="4239720"/>
                <a:ext cx="1332000" cy="9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687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47164"/>
            <a:ext cx="10972800" cy="570473"/>
          </a:xfrm>
        </p:spPr>
        <p:txBody>
          <a:bodyPr/>
          <a:lstStyle/>
          <a:p>
            <a:r>
              <a:rPr lang="en-US" dirty="0" smtClean="0"/>
              <a:t>Read Only Properties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56151"/>
          </a:xfrm>
        </p:spPr>
        <p:txBody>
          <a:bodyPr/>
          <a:lstStyle/>
          <a:p>
            <a:r>
              <a:rPr lang="en-US" dirty="0"/>
              <a:t>In c#, </a:t>
            </a:r>
            <a:r>
              <a:rPr lang="en-US" b="1" dirty="0" err="1"/>
              <a:t>readonly</a:t>
            </a:r>
            <a:r>
              <a:rPr lang="en-US" dirty="0"/>
              <a:t> is a keyword, and it is useful to define read-only fields in our applications</a:t>
            </a:r>
            <a:r>
              <a:rPr lang="en-US" dirty="0" smtClean="0"/>
              <a:t>.</a:t>
            </a:r>
          </a:p>
          <a:p>
            <a:r>
              <a:rPr lang="en-US" dirty="0"/>
              <a:t>The read-only field values need to be initialized either at the declaration or in a constructor of the same class, unlike the </a:t>
            </a:r>
            <a:r>
              <a:rPr lang="en-US" dirty="0">
                <a:hlinkClick r:id="rId2" tooltip="C# Constant Keyword with Examples"/>
              </a:rPr>
              <a:t>constant keyword in c</a:t>
            </a:r>
            <a:r>
              <a:rPr lang="en-US" dirty="0" smtClean="0">
                <a:hlinkClick r:id="rId2" tooltip="C# Constant Keyword with Examples"/>
              </a:rPr>
              <a:t>#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readonly</a:t>
            </a:r>
            <a:r>
              <a:rPr lang="en-US" dirty="0"/>
              <a:t> </a:t>
            </a:r>
            <a:r>
              <a:rPr lang="en-US" dirty="0" err="1"/>
              <a:t>data_type</a:t>
            </a:r>
            <a:r>
              <a:rPr lang="en-US" dirty="0"/>
              <a:t> </a:t>
            </a:r>
            <a:r>
              <a:rPr lang="en-US" dirty="0" err="1"/>
              <a:t>field_name</a:t>
            </a:r>
            <a:r>
              <a:rPr lang="en-US" dirty="0"/>
              <a:t> = "value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b="1" dirty="0"/>
              <a:t>C# Difference between Constant and </a:t>
            </a:r>
            <a:r>
              <a:rPr lang="en-US" b="1" dirty="0" err="1"/>
              <a:t>ReadOnly</a:t>
            </a:r>
            <a:endParaRPr lang="en-US" b="1" dirty="0"/>
          </a:p>
          <a:p>
            <a:r>
              <a:rPr lang="en-US" dirty="0"/>
              <a:t>The following are the difference between constant and </a:t>
            </a:r>
            <a:r>
              <a:rPr lang="en-US" dirty="0" err="1"/>
              <a:t>readonly</a:t>
            </a:r>
            <a:r>
              <a:rPr lang="en-US" dirty="0"/>
              <a:t> properties in the </a:t>
            </a:r>
            <a:r>
              <a:rPr lang="en-US" dirty="0" err="1"/>
              <a:t>c#</a:t>
            </a:r>
            <a:r>
              <a:rPr lang="en-US" dirty="0"/>
              <a:t> programming language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c#, you can create the constant fields using </a:t>
            </a:r>
            <a:r>
              <a:rPr lang="en-US" dirty="0" err="1"/>
              <a:t>const</a:t>
            </a:r>
            <a:r>
              <a:rPr lang="en-US" dirty="0"/>
              <a:t> keyword and the read-only fields created by using </a:t>
            </a:r>
            <a:r>
              <a:rPr lang="en-US" dirty="0" err="1"/>
              <a:t>readonly</a:t>
            </a:r>
            <a:r>
              <a:rPr lang="en-US" dirty="0"/>
              <a:t> keyword.</a:t>
            </a:r>
          </a:p>
          <a:p>
            <a:r>
              <a:rPr lang="en-US" dirty="0"/>
              <a:t>In c#, the constant fields are initialized during the declaration, but the read-only fields are initialized either at the declaration or in a constructor.</a:t>
            </a:r>
          </a:p>
          <a:p>
            <a:r>
              <a:rPr lang="en-US" dirty="0"/>
              <a:t>The constant field values are evaluated during the compile-time, but the read-only field values are evaluated at run time in c#.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A52C0-2F39-4722-AF72-9BE7590BA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943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731838"/>
          </a:xfrm>
        </p:spPr>
        <p:txBody>
          <a:bodyPr/>
          <a:lstStyle/>
          <a:p>
            <a:r>
              <a:rPr lang="en-US" dirty="0" smtClean="0"/>
              <a:t>Indexers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concept introduced by C#</a:t>
            </a:r>
          </a:p>
          <a:p>
            <a:r>
              <a:rPr lang="en-US" dirty="0" smtClean="0"/>
              <a:t>It allows you to use a class as an array and enable an object to access the members of a class using an indexer notation </a:t>
            </a:r>
          </a:p>
          <a:p>
            <a:pPr marL="0" indent="0">
              <a:buNone/>
            </a:pPr>
            <a:r>
              <a:rPr lang="en-US" dirty="0"/>
              <a:t>element-type this[</a:t>
            </a:r>
            <a:r>
              <a:rPr lang="en-US" dirty="0" err="1"/>
              <a:t>int</a:t>
            </a:r>
            <a:r>
              <a:rPr lang="en-US" dirty="0"/>
              <a:t> index]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// The get accessor.</a:t>
            </a:r>
          </a:p>
          <a:p>
            <a:pPr marL="0" indent="0">
              <a:buNone/>
            </a:pPr>
            <a:r>
              <a:rPr lang="en-US" dirty="0"/>
              <a:t>   get 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// </a:t>
            </a:r>
            <a:r>
              <a:rPr lang="en-US" dirty="0"/>
              <a:t>return the value specified by </a:t>
            </a:r>
            <a:r>
              <a:rPr lang="en-US" dirty="0" smtClean="0"/>
              <a:t>index}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// The set accessor.</a:t>
            </a:r>
          </a:p>
          <a:p>
            <a:pPr marL="0" indent="0">
              <a:buNone/>
            </a:pPr>
            <a:r>
              <a:rPr lang="en-US" dirty="0"/>
              <a:t>   set {</a:t>
            </a:r>
          </a:p>
          <a:p>
            <a:pPr marL="0" indent="0">
              <a:buNone/>
            </a:pPr>
            <a:r>
              <a:rPr lang="en-US" dirty="0"/>
              <a:t>      // set the value specified by </a:t>
            </a:r>
            <a:r>
              <a:rPr lang="en-US" dirty="0" smtClean="0"/>
              <a:t>index }}</a:t>
            </a:r>
          </a:p>
          <a:p>
            <a:r>
              <a:rPr lang="en-US" dirty="0" smtClean="0"/>
              <a:t>Access modifiers, Return type</a:t>
            </a:r>
          </a:p>
          <a:p>
            <a:r>
              <a:rPr lang="en-US" dirty="0" smtClean="0"/>
              <a:t>This keyword shows object of the current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7E254D-D366-4803-BF91-2CC5FA5CEA73}" type="datetime1">
              <a:rPr lang="en-US" b="1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441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6"/>
          </a:xfrm>
        </p:spPr>
        <p:txBody>
          <a:bodyPr/>
          <a:lstStyle/>
          <a:p>
            <a:r>
              <a:rPr lang="en-US" dirty="0" smtClean="0"/>
              <a:t>Argument </a:t>
            </a:r>
            <a:r>
              <a:rPr lang="en-US" dirty="0"/>
              <a:t>list specifies  </a:t>
            </a:r>
            <a:r>
              <a:rPr lang="en-US" dirty="0" smtClean="0"/>
              <a:t>parameters of the indexer, in C# must have </a:t>
            </a:r>
            <a:r>
              <a:rPr lang="en-US" dirty="0" err="1" smtClean="0"/>
              <a:t>atleast</a:t>
            </a:r>
            <a:r>
              <a:rPr lang="en-US" dirty="0" smtClean="0"/>
              <a:t> one parameter list.</a:t>
            </a:r>
          </a:p>
          <a:p>
            <a:r>
              <a:rPr lang="en-US" dirty="0" smtClean="0"/>
              <a:t>Parameter can be of different data type: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enum</a:t>
            </a:r>
            <a:r>
              <a:rPr lang="en-US" dirty="0"/>
              <a:t> </a:t>
            </a:r>
            <a:r>
              <a:rPr lang="en-US" dirty="0" smtClean="0"/>
              <a:t>or string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367558-4CC6-4F77-B965-BDE065F24C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623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60612"/>
            <a:ext cx="10972800" cy="571499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Accessibility of Accessors </a:t>
            </a:r>
          </a:p>
          <a:p>
            <a:pPr marL="0" indent="0">
              <a:buNone/>
            </a:pPr>
            <a:r>
              <a:rPr lang="en-US" dirty="0" smtClean="0"/>
              <a:t>lass </a:t>
            </a:r>
            <a:r>
              <a:rPr lang="en-US" dirty="0" err="1" smtClean="0"/>
              <a:t>myproperty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Private string name=“</a:t>
            </a:r>
            <a:r>
              <a:rPr lang="en-US" dirty="0" err="1" smtClean="0"/>
              <a:t>Sumit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 smtClean="0"/>
              <a:t>Public string Name{</a:t>
            </a:r>
          </a:p>
          <a:p>
            <a:pPr marL="0" indent="0">
              <a:buNone/>
            </a:pPr>
            <a:r>
              <a:rPr lang="en-US" dirty="0" smtClean="0"/>
              <a:t>Get { return name;}</a:t>
            </a:r>
          </a:p>
          <a:p>
            <a:pPr marL="0" indent="0">
              <a:buNone/>
            </a:pPr>
            <a:r>
              <a:rPr lang="en-US" dirty="0" smtClean="0"/>
              <a:t>Set { set= value;}}}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Indexers </a:t>
            </a:r>
          </a:p>
          <a:p>
            <a:pPr marL="0" indent="0">
              <a:buNone/>
            </a:pPr>
            <a:r>
              <a:rPr lang="en-US" dirty="0" smtClean="0"/>
              <a:t>This is a new concept introduced by </a:t>
            </a:r>
            <a:r>
              <a:rPr lang="en-US" dirty="0"/>
              <a:t>C#	// Indexer declaration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this[</a:t>
            </a:r>
            <a:r>
              <a:rPr lang="en-US" dirty="0" err="1"/>
              <a:t>int</a:t>
            </a:r>
            <a:r>
              <a:rPr lang="en-US" dirty="0"/>
              <a:t> index]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// get and set accessors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4E5336-A3C5-45A8-9DCC-BB47CCFBB5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448200" y="2546280"/>
              <a:ext cx="2940840" cy="134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360" y="2482560"/>
                <a:ext cx="29725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46840" y="2931480"/>
              <a:ext cx="2178720" cy="153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000" y="2868120"/>
                <a:ext cx="22104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3666600" y="1013040"/>
              <a:ext cx="663840" cy="126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0760" y="949680"/>
                <a:ext cx="6955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4590000" y="932400"/>
              <a:ext cx="331920" cy="4935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74160" y="869040"/>
                <a:ext cx="36360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5056200" y="860760"/>
              <a:ext cx="233280" cy="5202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40360" y="797400"/>
                <a:ext cx="26496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5226480" y="1129680"/>
              <a:ext cx="179640" cy="27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10640" y="1066320"/>
                <a:ext cx="2113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/>
              <p14:cNvContentPartPr/>
              <p14:nvPr/>
            </p14:nvContentPartPr>
            <p14:xfrm>
              <a:off x="6418800" y="959400"/>
              <a:ext cx="304920" cy="10850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02960" y="896040"/>
                <a:ext cx="336960" cy="12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/>
              <p14:cNvContentPartPr/>
              <p14:nvPr/>
            </p14:nvContentPartPr>
            <p14:xfrm>
              <a:off x="6750360" y="1398600"/>
              <a:ext cx="936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34520" y="1335240"/>
                <a:ext cx="41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/>
              <p14:cNvContentPartPr/>
              <p14:nvPr/>
            </p14:nvContentPartPr>
            <p14:xfrm>
              <a:off x="7037280" y="1228320"/>
              <a:ext cx="385920" cy="4575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21440" y="1164960"/>
                <a:ext cx="41760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/>
              <p14:cNvContentPartPr/>
              <p14:nvPr/>
            </p14:nvContentPartPr>
            <p14:xfrm>
              <a:off x="7162920" y="1138680"/>
              <a:ext cx="125640" cy="3769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47080" y="1075320"/>
                <a:ext cx="15732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/>
              <p14:cNvContentPartPr/>
              <p14:nvPr/>
            </p14:nvContentPartPr>
            <p14:xfrm>
              <a:off x="7512480" y="1102680"/>
              <a:ext cx="108000" cy="6368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96640" y="1039320"/>
                <a:ext cx="13968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/>
              <p14:cNvContentPartPr/>
              <p14:nvPr/>
            </p14:nvContentPartPr>
            <p14:xfrm>
              <a:off x="7566120" y="1326960"/>
              <a:ext cx="305280" cy="720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50280" y="1263600"/>
                <a:ext cx="3369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/>
              <p14:cNvContentPartPr/>
              <p14:nvPr/>
            </p14:nvContentPartPr>
            <p14:xfrm>
              <a:off x="4912560" y="1577880"/>
              <a:ext cx="54360" cy="1616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96720" y="1514520"/>
                <a:ext cx="860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/>
              <p14:cNvContentPartPr/>
              <p14:nvPr/>
            </p14:nvContentPartPr>
            <p14:xfrm>
              <a:off x="6095880" y="1542240"/>
              <a:ext cx="45360" cy="4395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80040" y="1478520"/>
                <a:ext cx="7704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/>
              <p14:cNvContentPartPr/>
              <p14:nvPr/>
            </p14:nvContentPartPr>
            <p14:xfrm>
              <a:off x="322560" y="2554920"/>
              <a:ext cx="1058400" cy="1440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6720" y="2491560"/>
                <a:ext cx="10900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/>
              <p14:cNvContentPartPr/>
              <p14:nvPr/>
            </p14:nvContentPartPr>
            <p14:xfrm>
              <a:off x="510840" y="2994480"/>
              <a:ext cx="995760" cy="270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5000" y="2930760"/>
                <a:ext cx="10274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/>
              <p14:cNvContentPartPr/>
              <p14:nvPr/>
            </p14:nvContentPartPr>
            <p14:xfrm>
              <a:off x="3478320" y="2572920"/>
              <a:ext cx="72000" cy="5922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62480" y="2509560"/>
                <a:ext cx="10368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/>
              <p14:cNvContentPartPr/>
              <p14:nvPr/>
            </p14:nvContentPartPr>
            <p14:xfrm>
              <a:off x="3469320" y="2617920"/>
              <a:ext cx="556200" cy="27828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53480" y="2554200"/>
                <a:ext cx="58788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/>
              <p14:cNvContentPartPr/>
              <p14:nvPr/>
            </p14:nvContentPartPr>
            <p14:xfrm>
              <a:off x="4034160" y="2716560"/>
              <a:ext cx="224280" cy="2152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18320" y="2652840"/>
                <a:ext cx="2563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/>
              <p14:cNvContentPartPr/>
              <p14:nvPr/>
            </p14:nvContentPartPr>
            <p14:xfrm>
              <a:off x="4267080" y="2438640"/>
              <a:ext cx="296280" cy="67248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51240" y="2374920"/>
                <a:ext cx="327960" cy="7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/>
              <p14:cNvContentPartPr/>
              <p14:nvPr/>
            </p14:nvContentPartPr>
            <p14:xfrm>
              <a:off x="5074200" y="2474280"/>
              <a:ext cx="116640" cy="10134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58000" y="2410920"/>
                <a:ext cx="148680" cy="11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/>
              <p14:cNvContentPartPr/>
              <p14:nvPr/>
            </p14:nvContentPartPr>
            <p14:xfrm>
              <a:off x="5100840" y="2707560"/>
              <a:ext cx="269280" cy="2872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85000" y="2643840"/>
                <a:ext cx="30096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/>
              <p14:cNvContentPartPr/>
              <p14:nvPr/>
            </p14:nvContentPartPr>
            <p14:xfrm>
              <a:off x="5450400" y="2752200"/>
              <a:ext cx="448560" cy="4219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34560" y="2688840"/>
                <a:ext cx="48060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/>
              <p14:cNvContentPartPr/>
              <p14:nvPr/>
            </p14:nvContentPartPr>
            <p14:xfrm>
              <a:off x="5961600" y="2859840"/>
              <a:ext cx="81000" cy="3052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45760" y="2796480"/>
                <a:ext cx="11268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k 29"/>
              <p14:cNvContentPartPr/>
              <p14:nvPr/>
            </p14:nvContentPartPr>
            <p14:xfrm>
              <a:off x="6131880" y="2608920"/>
              <a:ext cx="126000" cy="4845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16040" y="2545560"/>
                <a:ext cx="15768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" name="Ink 30"/>
              <p14:cNvContentPartPr/>
              <p14:nvPr/>
            </p14:nvContentPartPr>
            <p14:xfrm>
              <a:off x="6185520" y="2850840"/>
              <a:ext cx="278280" cy="7200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169680" y="2787480"/>
                <a:ext cx="3099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/>
              <p14:cNvContentPartPr/>
              <p14:nvPr/>
            </p14:nvContentPartPr>
            <p14:xfrm>
              <a:off x="6490440" y="2653560"/>
              <a:ext cx="99000" cy="3679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74600" y="2590200"/>
                <a:ext cx="13068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/>
              <p14:cNvContentPartPr/>
              <p14:nvPr/>
            </p14:nvContentPartPr>
            <p14:xfrm>
              <a:off x="6678720" y="2501280"/>
              <a:ext cx="45000" cy="4575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62880" y="2437920"/>
                <a:ext cx="7704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Ink 33"/>
              <p14:cNvContentPartPr/>
              <p14:nvPr/>
            </p14:nvContentPartPr>
            <p14:xfrm>
              <a:off x="6696720" y="2295000"/>
              <a:ext cx="90000" cy="5472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680880" y="2231640"/>
                <a:ext cx="12168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/>
              <p14:cNvContentPartPr/>
              <p14:nvPr/>
            </p14:nvContentPartPr>
            <p14:xfrm>
              <a:off x="6499440" y="3146760"/>
              <a:ext cx="1013400" cy="2156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83600" y="3083400"/>
                <a:ext cx="10450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Ink 35"/>
              <p14:cNvContentPartPr/>
              <p14:nvPr/>
            </p14:nvContentPartPr>
            <p14:xfrm>
              <a:off x="753120" y="1004040"/>
              <a:ext cx="843120" cy="633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37280" y="940680"/>
                <a:ext cx="8748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7" name="Ink 36"/>
              <p14:cNvContentPartPr/>
              <p14:nvPr/>
            </p14:nvContentPartPr>
            <p14:xfrm>
              <a:off x="1245960" y="2949480"/>
              <a:ext cx="1820160" cy="26928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30120" y="2886120"/>
                <a:ext cx="185220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" name="Ink 37"/>
              <p14:cNvContentPartPr/>
              <p14:nvPr/>
            </p14:nvContentPartPr>
            <p14:xfrm>
              <a:off x="6822000" y="2895840"/>
              <a:ext cx="771480" cy="93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806160" y="2832120"/>
                <a:ext cx="8031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9" name="Ink 38"/>
              <p14:cNvContentPartPr/>
              <p14:nvPr/>
            </p14:nvContentPartPr>
            <p14:xfrm>
              <a:off x="152280" y="3057120"/>
              <a:ext cx="9360" cy="55620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36440" y="2993760"/>
                <a:ext cx="4104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Ink 39"/>
              <p14:cNvContentPartPr/>
              <p14:nvPr/>
            </p14:nvContentPartPr>
            <p14:xfrm>
              <a:off x="98640" y="3119760"/>
              <a:ext cx="251280" cy="22464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800" y="3056400"/>
                <a:ext cx="28296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" name="Ink 40"/>
              <p14:cNvContentPartPr/>
              <p14:nvPr/>
            </p14:nvContentPartPr>
            <p14:xfrm>
              <a:off x="268920" y="3021120"/>
              <a:ext cx="323280" cy="31428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3080" y="2957760"/>
                <a:ext cx="35496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2" name="Ink 41"/>
              <p14:cNvContentPartPr/>
              <p14:nvPr/>
            </p14:nvContentPartPr>
            <p14:xfrm>
              <a:off x="5719320" y="3362040"/>
              <a:ext cx="986760" cy="180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703480" y="3298320"/>
                <a:ext cx="10184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3" name="Ink 42"/>
              <p14:cNvContentPartPr/>
              <p14:nvPr/>
            </p14:nvContentPartPr>
            <p14:xfrm>
              <a:off x="7306200" y="2653560"/>
              <a:ext cx="923760" cy="93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290360" y="2590200"/>
                <a:ext cx="9554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4" name="Ink 43"/>
              <p14:cNvContentPartPr/>
              <p14:nvPr/>
            </p14:nvContentPartPr>
            <p14:xfrm>
              <a:off x="869400" y="3299040"/>
              <a:ext cx="941760" cy="11700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3560" y="3235680"/>
                <a:ext cx="97344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5" name="Ink 44"/>
              <p14:cNvContentPartPr/>
              <p14:nvPr/>
            </p14:nvContentPartPr>
            <p14:xfrm>
              <a:off x="3576960" y="3747240"/>
              <a:ext cx="995400" cy="9900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561120" y="3683880"/>
                <a:ext cx="10270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6" name="Ink 45"/>
              <p14:cNvContentPartPr/>
              <p14:nvPr/>
            </p14:nvContentPartPr>
            <p14:xfrm>
              <a:off x="385560" y="3971520"/>
              <a:ext cx="439560" cy="161388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69720" y="3908160"/>
                <a:ext cx="471240" cy="17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7" name="Ink 46"/>
              <p14:cNvContentPartPr/>
              <p14:nvPr/>
            </p14:nvContentPartPr>
            <p14:xfrm>
              <a:off x="3908520" y="4177800"/>
              <a:ext cx="18360" cy="28728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92680" y="4114080"/>
                <a:ext cx="5004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8" name="Ink 47"/>
              <p14:cNvContentPartPr/>
              <p14:nvPr/>
            </p14:nvContentPartPr>
            <p14:xfrm>
              <a:off x="3756240" y="4159800"/>
              <a:ext cx="358920" cy="43056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740400" y="4096440"/>
                <a:ext cx="39060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9" name="Ink 48"/>
              <p14:cNvContentPartPr/>
              <p14:nvPr/>
            </p14:nvContentPartPr>
            <p14:xfrm>
              <a:off x="4132800" y="4186800"/>
              <a:ext cx="170640" cy="36792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116960" y="4123080"/>
                <a:ext cx="20232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0" name="Ink 49"/>
              <p14:cNvContentPartPr/>
              <p14:nvPr/>
            </p14:nvContentPartPr>
            <p14:xfrm>
              <a:off x="4410720" y="4132800"/>
              <a:ext cx="923760" cy="50256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394880" y="4069440"/>
                <a:ext cx="95544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1" name="Ink 50"/>
              <p14:cNvContentPartPr/>
              <p14:nvPr/>
            </p14:nvContentPartPr>
            <p14:xfrm>
              <a:off x="5576040" y="4114800"/>
              <a:ext cx="385920" cy="33228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560200" y="4051440"/>
                <a:ext cx="41760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2" name="Ink 51"/>
              <p14:cNvContentPartPr/>
              <p14:nvPr/>
            </p14:nvContentPartPr>
            <p14:xfrm>
              <a:off x="6239520" y="4123800"/>
              <a:ext cx="475560" cy="33228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223680" y="4060440"/>
                <a:ext cx="5072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3" name="Ink 52"/>
              <p14:cNvContentPartPr/>
              <p14:nvPr/>
            </p14:nvContentPartPr>
            <p14:xfrm>
              <a:off x="6750360" y="3989520"/>
              <a:ext cx="278280" cy="52020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734520" y="3925800"/>
                <a:ext cx="30996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4" name="Ink 53"/>
              <p14:cNvContentPartPr/>
              <p14:nvPr/>
            </p14:nvContentPartPr>
            <p14:xfrm>
              <a:off x="6929640" y="4285440"/>
              <a:ext cx="179640" cy="5400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913800" y="4221720"/>
                <a:ext cx="2113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5" name="Ink 54"/>
              <p14:cNvContentPartPr/>
              <p14:nvPr/>
            </p14:nvContentPartPr>
            <p14:xfrm>
              <a:off x="7485480" y="4043160"/>
              <a:ext cx="99000" cy="4665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469640" y="3979800"/>
                <a:ext cx="13068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6" name="Ink 55"/>
              <p14:cNvContentPartPr/>
              <p14:nvPr/>
            </p14:nvContentPartPr>
            <p14:xfrm>
              <a:off x="7458480" y="4240440"/>
              <a:ext cx="610200" cy="82512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442640" y="4177080"/>
                <a:ext cx="641880" cy="9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7" name="Ink 56"/>
              <p14:cNvContentPartPr/>
              <p14:nvPr/>
            </p14:nvContentPartPr>
            <p14:xfrm>
              <a:off x="2142720" y="4123800"/>
              <a:ext cx="1094040" cy="14400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126520" y="4060440"/>
                <a:ext cx="11260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8" name="Ink 57"/>
              <p14:cNvContentPartPr/>
              <p14:nvPr/>
            </p14:nvContentPartPr>
            <p14:xfrm>
              <a:off x="1138680" y="4903920"/>
              <a:ext cx="2456640" cy="23328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22480" y="4840200"/>
                <a:ext cx="248868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9" name="Ink 58"/>
              <p14:cNvContentPartPr/>
              <p14:nvPr/>
            </p14:nvContentPartPr>
            <p14:xfrm>
              <a:off x="1604520" y="4939560"/>
              <a:ext cx="1990800" cy="16200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588680" y="4876200"/>
                <a:ext cx="20224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0" name="Ink 59"/>
              <p14:cNvContentPartPr/>
              <p14:nvPr/>
            </p14:nvContentPartPr>
            <p14:xfrm>
              <a:off x="9000720" y="3254400"/>
              <a:ext cx="412560" cy="40356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984520" y="3190680"/>
                <a:ext cx="44460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1" name="Ink 60"/>
              <p14:cNvContentPartPr/>
              <p14:nvPr/>
            </p14:nvContentPartPr>
            <p14:xfrm>
              <a:off x="9610200" y="3442680"/>
              <a:ext cx="27360" cy="450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594360" y="3378960"/>
                <a:ext cx="590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2" name="Ink 61"/>
              <p14:cNvContentPartPr/>
              <p14:nvPr/>
            </p14:nvContentPartPr>
            <p14:xfrm>
              <a:off x="9637200" y="3433680"/>
              <a:ext cx="9360" cy="936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621360" y="3369960"/>
                <a:ext cx="410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3" name="Ink 62"/>
              <p14:cNvContentPartPr/>
              <p14:nvPr/>
            </p14:nvContentPartPr>
            <p14:xfrm>
              <a:off x="10049400" y="3003480"/>
              <a:ext cx="323280" cy="70848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033560" y="2939760"/>
                <a:ext cx="354960" cy="83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4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3842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0953"/>
            <a:ext cx="10972800" cy="5225211"/>
          </a:xfrm>
        </p:spPr>
        <p:txBody>
          <a:bodyPr/>
          <a:lstStyle/>
          <a:p>
            <a:r>
              <a:rPr lang="en-US" dirty="0" err="1" smtClean="0"/>
              <a:t>Struct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Access_Modifier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structure_name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// Fields </a:t>
            </a:r>
          </a:p>
          <a:p>
            <a:pPr marL="0" indent="0">
              <a:buNone/>
            </a:pPr>
            <a:r>
              <a:rPr lang="en-US" dirty="0"/>
              <a:t>   // Parameterized constructor </a:t>
            </a:r>
          </a:p>
          <a:p>
            <a:pPr marL="0" indent="0">
              <a:buNone/>
            </a:pPr>
            <a:r>
              <a:rPr lang="en-US" dirty="0"/>
              <a:t>   // Constants </a:t>
            </a:r>
          </a:p>
          <a:p>
            <a:pPr marL="0" indent="0">
              <a:buNone/>
            </a:pPr>
            <a:r>
              <a:rPr lang="en-US" dirty="0"/>
              <a:t>   // Properties </a:t>
            </a:r>
          </a:p>
          <a:p>
            <a:pPr marL="0" indent="0">
              <a:buNone/>
            </a:pPr>
            <a:r>
              <a:rPr lang="en-US" dirty="0"/>
              <a:t>   // Indexers </a:t>
            </a:r>
          </a:p>
          <a:p>
            <a:pPr marL="0" indent="0">
              <a:buNone/>
            </a:pPr>
            <a:r>
              <a:rPr lang="en-US" dirty="0"/>
              <a:t>   // Events </a:t>
            </a:r>
          </a:p>
          <a:p>
            <a:pPr marL="0" indent="0">
              <a:buNone/>
            </a:pPr>
            <a:r>
              <a:rPr lang="en-US" dirty="0"/>
              <a:t>   // Methods etc.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F4DDCA-9DB0-4FBF-A917-3229A7035F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4267080" y="2286000"/>
              <a:ext cx="233640" cy="538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1240" y="2222640"/>
                <a:ext cx="26532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4545000" y="2313000"/>
              <a:ext cx="341280" cy="4935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9160" y="2249640"/>
                <a:ext cx="37296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5020200" y="2340000"/>
              <a:ext cx="27360" cy="358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04360" y="2276280"/>
                <a:ext cx="5904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4813920" y="2546280"/>
              <a:ext cx="556200" cy="9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8080" y="2482560"/>
                <a:ext cx="5878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5334120" y="2322000"/>
              <a:ext cx="260280" cy="3679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8280" y="2258640"/>
                <a:ext cx="2919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5656680" y="2447640"/>
              <a:ext cx="18360" cy="2242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40840" y="2383920"/>
                <a:ext cx="500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/>
              <p14:cNvContentPartPr/>
              <p14:nvPr/>
            </p14:nvContentPartPr>
            <p14:xfrm>
              <a:off x="5585040" y="2268360"/>
              <a:ext cx="54000" cy="9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69200" y="2204640"/>
                <a:ext cx="856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/>
              <p14:cNvContentPartPr/>
              <p14:nvPr/>
            </p14:nvContentPartPr>
            <p14:xfrm>
              <a:off x="5898600" y="2187720"/>
              <a:ext cx="592200" cy="4575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82760" y="2124000"/>
                <a:ext cx="62388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/>
              <p14:cNvContentPartPr/>
              <p14:nvPr/>
            </p14:nvContentPartPr>
            <p14:xfrm>
              <a:off x="6418800" y="2358000"/>
              <a:ext cx="197640" cy="180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02960" y="2294280"/>
                <a:ext cx="2293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/>
              <p14:cNvContentPartPr/>
              <p14:nvPr/>
            </p14:nvContentPartPr>
            <p14:xfrm>
              <a:off x="6625080" y="2115720"/>
              <a:ext cx="358920" cy="8161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08880" y="2052360"/>
                <a:ext cx="39096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/>
              <p14:cNvContentPartPr/>
              <p14:nvPr/>
            </p14:nvContentPartPr>
            <p14:xfrm>
              <a:off x="7351200" y="2124720"/>
              <a:ext cx="457560" cy="8611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35360" y="2061360"/>
                <a:ext cx="489240" cy="9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/>
              <p14:cNvContentPartPr/>
              <p14:nvPr/>
            </p14:nvContentPartPr>
            <p14:xfrm>
              <a:off x="7835040" y="2142720"/>
              <a:ext cx="592200" cy="5922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19200" y="2079360"/>
                <a:ext cx="62388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/>
              <p14:cNvContentPartPr/>
              <p14:nvPr/>
            </p14:nvContentPartPr>
            <p14:xfrm>
              <a:off x="8498520" y="2331000"/>
              <a:ext cx="323280" cy="4305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82680" y="2267640"/>
                <a:ext cx="35496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/>
              <p14:cNvContentPartPr/>
              <p14:nvPr/>
            </p14:nvContentPartPr>
            <p14:xfrm>
              <a:off x="8928720" y="2080080"/>
              <a:ext cx="529560" cy="7621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12880" y="2016360"/>
                <a:ext cx="561240" cy="8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/>
              <p14:cNvContentPartPr/>
              <p14:nvPr/>
            </p14:nvContentPartPr>
            <p14:xfrm>
              <a:off x="9403920" y="2232360"/>
              <a:ext cx="18360" cy="9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88080" y="2169000"/>
                <a:ext cx="500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/>
              <p14:cNvContentPartPr/>
              <p14:nvPr/>
            </p14:nvContentPartPr>
            <p14:xfrm>
              <a:off x="9466560" y="2035080"/>
              <a:ext cx="341280" cy="6998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50720" y="1971720"/>
                <a:ext cx="37296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/>
              <p14:cNvContentPartPr/>
              <p14:nvPr/>
            </p14:nvContentPartPr>
            <p14:xfrm>
              <a:off x="3146760" y="3317040"/>
              <a:ext cx="421560" cy="5292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30560" y="3253680"/>
                <a:ext cx="45360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/>
              <p14:cNvContentPartPr/>
              <p14:nvPr/>
            </p14:nvContentPartPr>
            <p14:xfrm>
              <a:off x="3774240" y="3245400"/>
              <a:ext cx="108000" cy="5202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58400" y="3182040"/>
                <a:ext cx="13968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/>
              <p14:cNvContentPartPr/>
              <p14:nvPr/>
            </p14:nvContentPartPr>
            <p14:xfrm>
              <a:off x="3738240" y="3567960"/>
              <a:ext cx="305280" cy="81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22400" y="3504600"/>
                <a:ext cx="3369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/>
              <p14:cNvContentPartPr/>
              <p14:nvPr/>
            </p14:nvContentPartPr>
            <p14:xfrm>
              <a:off x="4061160" y="3245400"/>
              <a:ext cx="295920" cy="4485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44960" y="3182040"/>
                <a:ext cx="32796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/>
              <p14:cNvContentPartPr/>
              <p14:nvPr/>
            </p14:nvContentPartPr>
            <p14:xfrm>
              <a:off x="4491360" y="3335040"/>
              <a:ext cx="296280" cy="3052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75520" y="3271680"/>
                <a:ext cx="32796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/>
              <p14:cNvContentPartPr/>
              <p14:nvPr/>
            </p14:nvContentPartPr>
            <p14:xfrm>
              <a:off x="4849920" y="3254400"/>
              <a:ext cx="331920" cy="4485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34080" y="3190680"/>
                <a:ext cx="36360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/>
              <p14:cNvContentPartPr/>
              <p14:nvPr/>
            </p14:nvContentPartPr>
            <p14:xfrm>
              <a:off x="5334120" y="3110760"/>
              <a:ext cx="45000" cy="56520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18280" y="3047400"/>
                <a:ext cx="7668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/>
              <p14:cNvContentPartPr/>
              <p14:nvPr/>
            </p14:nvContentPartPr>
            <p14:xfrm>
              <a:off x="5280120" y="3415680"/>
              <a:ext cx="332280" cy="540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64280" y="3352320"/>
                <a:ext cx="3639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k 29"/>
              <p14:cNvContentPartPr/>
              <p14:nvPr/>
            </p14:nvContentPartPr>
            <p14:xfrm>
              <a:off x="6248520" y="3191760"/>
              <a:ext cx="161640" cy="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232680" y="3128040"/>
                <a:ext cx="1933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" name="Ink 30"/>
              <p14:cNvContentPartPr/>
              <p14:nvPr/>
            </p14:nvContentPartPr>
            <p14:xfrm>
              <a:off x="6355800" y="3397680"/>
              <a:ext cx="54360" cy="39492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39960" y="3334320"/>
                <a:ext cx="8604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/>
              <p14:cNvContentPartPr/>
              <p14:nvPr/>
            </p14:nvContentPartPr>
            <p14:xfrm>
              <a:off x="6499440" y="3245400"/>
              <a:ext cx="1210680" cy="71748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83600" y="3182040"/>
                <a:ext cx="1242360" cy="8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/>
              <p14:cNvContentPartPr/>
              <p14:nvPr/>
            </p14:nvContentPartPr>
            <p14:xfrm>
              <a:off x="7539480" y="3567960"/>
              <a:ext cx="376560" cy="17964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23280" y="3504600"/>
                <a:ext cx="40896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Ink 33"/>
              <p14:cNvContentPartPr/>
              <p14:nvPr/>
            </p14:nvContentPartPr>
            <p14:xfrm>
              <a:off x="7862040" y="3353040"/>
              <a:ext cx="36360" cy="630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46200" y="3289320"/>
                <a:ext cx="680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/>
              <p14:cNvContentPartPr/>
              <p14:nvPr/>
            </p14:nvContentPartPr>
            <p14:xfrm>
              <a:off x="8103960" y="3137760"/>
              <a:ext cx="90000" cy="11210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88120" y="3074400"/>
                <a:ext cx="121680" cy="12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Ink 35"/>
              <p14:cNvContentPartPr/>
              <p14:nvPr/>
            </p14:nvContentPartPr>
            <p14:xfrm>
              <a:off x="8032320" y="3819240"/>
              <a:ext cx="340920" cy="6300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016480" y="3755520"/>
                <a:ext cx="3729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7" name="Ink 36"/>
              <p14:cNvContentPartPr/>
              <p14:nvPr/>
            </p14:nvContentPartPr>
            <p14:xfrm>
              <a:off x="8399880" y="3711600"/>
              <a:ext cx="9360" cy="1706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384040" y="3647880"/>
                <a:ext cx="410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" name="Ink 37"/>
              <p14:cNvContentPartPr/>
              <p14:nvPr/>
            </p14:nvContentPartPr>
            <p14:xfrm>
              <a:off x="8408880" y="3594960"/>
              <a:ext cx="360" cy="3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393040" y="353160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9" name="Ink 38"/>
              <p14:cNvContentPartPr/>
              <p14:nvPr/>
            </p14:nvContentPartPr>
            <p14:xfrm>
              <a:off x="8552160" y="3523320"/>
              <a:ext cx="251640" cy="37692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536320" y="3459960"/>
                <a:ext cx="28332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Ink 39"/>
              <p14:cNvContentPartPr/>
              <p14:nvPr/>
            </p14:nvContentPartPr>
            <p14:xfrm>
              <a:off x="9090360" y="3227400"/>
              <a:ext cx="304920" cy="9687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074160" y="3164040"/>
                <a:ext cx="336960" cy="10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" name="Ink 40"/>
              <p14:cNvContentPartPr/>
              <p14:nvPr/>
            </p14:nvContentPartPr>
            <p14:xfrm>
              <a:off x="9350280" y="3559320"/>
              <a:ext cx="9360" cy="36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334440" y="3495600"/>
                <a:ext cx="41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2" name="Ink 41"/>
              <p14:cNvContentPartPr/>
              <p14:nvPr/>
            </p14:nvContentPartPr>
            <p14:xfrm>
              <a:off x="9359280" y="3926520"/>
              <a:ext cx="18000" cy="2736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343440" y="3863160"/>
                <a:ext cx="500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3" name="Ink 42"/>
              <p14:cNvContentPartPr/>
              <p14:nvPr/>
            </p14:nvContentPartPr>
            <p14:xfrm>
              <a:off x="9762480" y="3684600"/>
              <a:ext cx="9360" cy="2336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746640" y="3621240"/>
                <a:ext cx="410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4" name="Ink 43"/>
              <p14:cNvContentPartPr/>
              <p14:nvPr/>
            </p14:nvContentPartPr>
            <p14:xfrm>
              <a:off x="9798480" y="3478320"/>
              <a:ext cx="360" cy="936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782640" y="3414960"/>
                <a:ext cx="320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5" name="Ink 44"/>
              <p14:cNvContentPartPr/>
              <p14:nvPr/>
            </p14:nvContentPartPr>
            <p14:xfrm>
              <a:off x="10004760" y="3326040"/>
              <a:ext cx="475200" cy="65484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988560" y="3262680"/>
                <a:ext cx="507240" cy="7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6" name="Ink 45"/>
              <p14:cNvContentPartPr/>
              <p14:nvPr/>
            </p14:nvContentPartPr>
            <p14:xfrm>
              <a:off x="10175040" y="3541320"/>
              <a:ext cx="287280" cy="93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159200" y="3477600"/>
                <a:ext cx="3189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7" name="Ink 46"/>
              <p14:cNvContentPartPr/>
              <p14:nvPr/>
            </p14:nvContentPartPr>
            <p14:xfrm>
              <a:off x="10524600" y="3424680"/>
              <a:ext cx="421560" cy="4665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508760" y="3361320"/>
                <a:ext cx="45324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8" name="Ink 47"/>
              <p14:cNvContentPartPr/>
              <p14:nvPr/>
            </p14:nvContentPartPr>
            <p14:xfrm>
              <a:off x="10874160" y="3155760"/>
              <a:ext cx="287280" cy="100440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858320" y="3092400"/>
                <a:ext cx="318960" cy="11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9" name="Ink 48"/>
              <p14:cNvContentPartPr/>
              <p14:nvPr/>
            </p14:nvContentPartPr>
            <p14:xfrm>
              <a:off x="11098440" y="3666600"/>
              <a:ext cx="502200" cy="2426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082600" y="3603240"/>
                <a:ext cx="53388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0" name="Ink 49"/>
              <p14:cNvContentPartPr/>
              <p14:nvPr/>
            </p14:nvContentPartPr>
            <p14:xfrm>
              <a:off x="11340360" y="3612960"/>
              <a:ext cx="287280" cy="5202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324520" y="3549600"/>
                <a:ext cx="31896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1" name="Ink 50"/>
              <p14:cNvContentPartPr/>
              <p14:nvPr/>
            </p14:nvContentPartPr>
            <p14:xfrm>
              <a:off x="11654280" y="3675600"/>
              <a:ext cx="107640" cy="31428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638080" y="3612240"/>
                <a:ext cx="13968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2" name="Ink 51"/>
              <p14:cNvContentPartPr/>
              <p14:nvPr/>
            </p14:nvContentPartPr>
            <p14:xfrm>
              <a:off x="11761560" y="3657600"/>
              <a:ext cx="153000" cy="29628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745720" y="3594240"/>
                <a:ext cx="18468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3" name="Ink 52"/>
              <p14:cNvContentPartPr/>
              <p14:nvPr/>
            </p14:nvContentPartPr>
            <p14:xfrm>
              <a:off x="11725920" y="3308040"/>
              <a:ext cx="358920" cy="105840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710080" y="3244680"/>
                <a:ext cx="390600" cy="11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4" name="Ink 53"/>
              <p14:cNvContentPartPr/>
              <p14:nvPr/>
            </p14:nvContentPartPr>
            <p14:xfrm>
              <a:off x="5441400" y="1497240"/>
              <a:ext cx="448920" cy="41292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425560" y="1433880"/>
                <a:ext cx="48060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5" name="Ink 54"/>
              <p14:cNvContentPartPr/>
              <p14:nvPr/>
            </p14:nvContentPartPr>
            <p14:xfrm>
              <a:off x="5145840" y="1470240"/>
              <a:ext cx="726480" cy="41292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130000" y="1406880"/>
                <a:ext cx="75816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6" name="Ink 55"/>
              <p14:cNvContentPartPr/>
              <p14:nvPr/>
            </p14:nvContentPartPr>
            <p14:xfrm>
              <a:off x="7772400" y="1281960"/>
              <a:ext cx="502560" cy="57420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756560" y="1218600"/>
                <a:ext cx="53424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7" name="Ink 56"/>
              <p14:cNvContentPartPr/>
              <p14:nvPr/>
            </p14:nvContentPartPr>
            <p14:xfrm>
              <a:off x="7736400" y="1317960"/>
              <a:ext cx="520560" cy="4845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20560" y="1254600"/>
                <a:ext cx="55224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8" name="Ink 57"/>
              <p14:cNvContentPartPr/>
              <p14:nvPr/>
            </p14:nvContentPartPr>
            <p14:xfrm>
              <a:off x="10712880" y="2671560"/>
              <a:ext cx="322920" cy="34992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697040" y="2608200"/>
                <a:ext cx="35460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9" name="Ink 58"/>
              <p14:cNvContentPartPr/>
              <p14:nvPr/>
            </p14:nvContentPartPr>
            <p14:xfrm>
              <a:off x="10650240" y="2653560"/>
              <a:ext cx="412560" cy="44892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634040" y="2590200"/>
                <a:ext cx="44460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0" name="Ink 59"/>
              <p14:cNvContentPartPr/>
              <p14:nvPr/>
            </p14:nvContentPartPr>
            <p14:xfrm>
              <a:off x="6194520" y="1281960"/>
              <a:ext cx="188640" cy="36792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178680" y="1218600"/>
                <a:ext cx="22032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1" name="Ink 60"/>
              <p14:cNvContentPartPr/>
              <p14:nvPr/>
            </p14:nvContentPartPr>
            <p14:xfrm>
              <a:off x="6347160" y="1102680"/>
              <a:ext cx="125640" cy="9954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330960" y="1039320"/>
                <a:ext cx="157680" cy="11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2" name="Ink 61"/>
              <p14:cNvContentPartPr/>
              <p14:nvPr/>
            </p14:nvContentPartPr>
            <p14:xfrm>
              <a:off x="6454440" y="1461240"/>
              <a:ext cx="197640" cy="25164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438600" y="1397880"/>
                <a:ext cx="22932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3" name="Ink 62"/>
              <p14:cNvContentPartPr/>
              <p14:nvPr/>
            </p14:nvContentPartPr>
            <p14:xfrm>
              <a:off x="6714720" y="1273320"/>
              <a:ext cx="81000" cy="52020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698520" y="1209600"/>
                <a:ext cx="11304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4" name="Ink 63"/>
              <p14:cNvContentPartPr/>
              <p14:nvPr/>
            </p14:nvContentPartPr>
            <p14:xfrm>
              <a:off x="6696720" y="1667520"/>
              <a:ext cx="197640" cy="6336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680880" y="1604160"/>
                <a:ext cx="2293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5" name="Ink 64"/>
              <p14:cNvContentPartPr/>
              <p14:nvPr/>
            </p14:nvContentPartPr>
            <p14:xfrm>
              <a:off x="4599000" y="4823280"/>
              <a:ext cx="45000" cy="28728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583160" y="4759560"/>
                <a:ext cx="7668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6" name="Ink 65"/>
              <p14:cNvContentPartPr/>
              <p14:nvPr/>
            </p14:nvContentPartPr>
            <p14:xfrm>
              <a:off x="4347720" y="4867920"/>
              <a:ext cx="493560" cy="61884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331880" y="4804560"/>
                <a:ext cx="52524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7" name="Ink 66"/>
              <p14:cNvContentPartPr/>
              <p14:nvPr/>
            </p14:nvContentPartPr>
            <p14:xfrm>
              <a:off x="4966560" y="4796280"/>
              <a:ext cx="81000" cy="57420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950720" y="4732920"/>
                <a:ext cx="11268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8" name="Ink 67"/>
              <p14:cNvContentPartPr/>
              <p14:nvPr/>
            </p14:nvContentPartPr>
            <p14:xfrm>
              <a:off x="4858920" y="5190840"/>
              <a:ext cx="358920" cy="1800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843080" y="5127120"/>
                <a:ext cx="390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9" name="Ink 68"/>
              <p14:cNvContentPartPr/>
              <p14:nvPr/>
            </p14:nvContentPartPr>
            <p14:xfrm>
              <a:off x="5289120" y="4778280"/>
              <a:ext cx="332280" cy="58320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273280" y="4714920"/>
                <a:ext cx="36396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0" name="Ink 69"/>
              <p14:cNvContentPartPr/>
              <p14:nvPr/>
            </p14:nvContentPartPr>
            <p14:xfrm>
              <a:off x="6642720" y="5002560"/>
              <a:ext cx="9360" cy="22428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626880" y="4938840"/>
                <a:ext cx="410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1" name="Ink 70"/>
              <p14:cNvContentPartPr/>
              <p14:nvPr/>
            </p14:nvContentPartPr>
            <p14:xfrm>
              <a:off x="6651720" y="4805280"/>
              <a:ext cx="360" cy="3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635880" y="474156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2" name="Ink 71"/>
              <p14:cNvContentPartPr/>
              <p14:nvPr/>
            </p14:nvContentPartPr>
            <p14:xfrm>
              <a:off x="6885000" y="4644000"/>
              <a:ext cx="349920" cy="60984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869160" y="4580280"/>
                <a:ext cx="38160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3" name="Ink 72"/>
              <p14:cNvContentPartPr/>
              <p14:nvPr/>
            </p14:nvContentPartPr>
            <p14:xfrm>
              <a:off x="2599920" y="1479240"/>
              <a:ext cx="502200" cy="36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583720" y="1415880"/>
                <a:ext cx="5342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4" name="Ink 73"/>
              <p14:cNvContentPartPr/>
              <p14:nvPr/>
            </p14:nvContentPartPr>
            <p14:xfrm>
              <a:off x="3433320" y="1506240"/>
              <a:ext cx="1228680" cy="3636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417480" y="1442880"/>
                <a:ext cx="12603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5" name="Ink 74"/>
              <p14:cNvContentPartPr/>
              <p14:nvPr/>
            </p14:nvContentPartPr>
            <p14:xfrm>
              <a:off x="8166960" y="2752200"/>
              <a:ext cx="789120" cy="2736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151120" y="2688840"/>
                <a:ext cx="8208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6" name="Ink 75"/>
              <p14:cNvContentPartPr/>
              <p14:nvPr/>
            </p14:nvContentPartPr>
            <p14:xfrm>
              <a:off x="10004760" y="2304000"/>
              <a:ext cx="349920" cy="19764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988560" y="2240640"/>
                <a:ext cx="38196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7" name="Ink 76"/>
              <p14:cNvContentPartPr/>
              <p14:nvPr/>
            </p14:nvContentPartPr>
            <p14:xfrm>
              <a:off x="10040400" y="2026080"/>
              <a:ext cx="385920" cy="44856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024560" y="1962720"/>
                <a:ext cx="41760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8" name="Ink 77"/>
              <p14:cNvContentPartPr/>
              <p14:nvPr/>
            </p14:nvContentPartPr>
            <p14:xfrm>
              <a:off x="10605240" y="2071080"/>
              <a:ext cx="18360" cy="72648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589400" y="2007360"/>
                <a:ext cx="50040" cy="8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9" name="Ink 78"/>
              <p14:cNvContentPartPr/>
              <p14:nvPr/>
            </p14:nvContentPartPr>
            <p14:xfrm>
              <a:off x="10641240" y="2142720"/>
              <a:ext cx="45000" cy="28728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625400" y="2079360"/>
                <a:ext cx="7668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0" name="Ink 79"/>
              <p14:cNvContentPartPr/>
              <p14:nvPr/>
            </p14:nvContentPartPr>
            <p14:xfrm>
              <a:off x="3648600" y="3908880"/>
              <a:ext cx="1605240" cy="15264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632760" y="3845160"/>
                <a:ext cx="16369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1" name="Ink 80"/>
              <p14:cNvContentPartPr/>
              <p14:nvPr/>
            </p14:nvContentPartPr>
            <p14:xfrm>
              <a:off x="6777360" y="4159800"/>
              <a:ext cx="1282320" cy="26928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761520" y="4096440"/>
                <a:ext cx="131400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2" name="Ink 81"/>
              <p14:cNvContentPartPr/>
              <p14:nvPr/>
            </p14:nvContentPartPr>
            <p14:xfrm>
              <a:off x="9959760" y="4267440"/>
              <a:ext cx="1587240" cy="22428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943920" y="4203720"/>
                <a:ext cx="161892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3" name="Ink 82"/>
              <p14:cNvContentPartPr/>
              <p14:nvPr/>
            </p14:nvContentPartPr>
            <p14:xfrm>
              <a:off x="161280" y="2367000"/>
              <a:ext cx="430920" cy="207108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45440" y="2303280"/>
                <a:ext cx="462600" cy="21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4" name="Ink 83"/>
              <p14:cNvContentPartPr/>
              <p14:nvPr/>
            </p14:nvContentPartPr>
            <p14:xfrm>
              <a:off x="4213440" y="1864800"/>
              <a:ext cx="5988600" cy="121968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204080" y="1855440"/>
                <a:ext cx="6007320" cy="12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60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30" y="592512"/>
            <a:ext cx="12192000" cy="614362"/>
          </a:xfrm>
        </p:spPr>
        <p:txBody>
          <a:bodyPr/>
          <a:lstStyle/>
          <a:p>
            <a:r>
              <a:rPr lang="en-US" b="1" dirty="0"/>
              <a:t>Classes and objects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79" y="1207715"/>
            <a:ext cx="11059102" cy="57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9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06824"/>
            <a:ext cx="10972800" cy="610814"/>
          </a:xfrm>
        </p:spPr>
        <p:txBody>
          <a:bodyPr/>
          <a:lstStyle/>
          <a:p>
            <a:r>
              <a:rPr lang="en-US" b="1" dirty="0"/>
              <a:t>Encapsulation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Encapsulation is a process of hiding the irrelevant data and showing only the relevant information of a specific object to a user</a:t>
            </a:r>
          </a:p>
          <a:p>
            <a:r>
              <a:rPr lang="en-US" dirty="0" smtClean="0"/>
              <a:t>In terms of </a:t>
            </a:r>
            <a:r>
              <a:rPr lang="en-US" dirty="0" err="1" smtClean="0"/>
              <a:t>opps</a:t>
            </a:r>
            <a:r>
              <a:rPr lang="en-US" dirty="0" smtClean="0"/>
              <a:t> encapsulation is a process of wrapping up of data and member of a class</a:t>
            </a:r>
          </a:p>
          <a:p>
            <a:r>
              <a:rPr lang="en-US" dirty="0" smtClean="0"/>
              <a:t>Provides a way to protect unauthorized access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DC6A77-21F7-4DFC-9716-D1EE66EF3B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541" y="3531207"/>
            <a:ext cx="2143125" cy="2143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1792800" y="3630960"/>
              <a:ext cx="2662920" cy="2160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3440" y="3621600"/>
                <a:ext cx="2681640" cy="21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04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034"/>
            <a:ext cx="10972800" cy="664603"/>
          </a:xfrm>
        </p:spPr>
        <p:txBody>
          <a:bodyPr/>
          <a:lstStyle/>
          <a:p>
            <a:r>
              <a:rPr lang="en-US" b="1" dirty="0"/>
              <a:t>Inheritance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important in C#, promotes for reusability of code and eliminates the redundant code </a:t>
            </a:r>
          </a:p>
          <a:p>
            <a:r>
              <a:rPr lang="en-US" dirty="0" smtClean="0"/>
              <a:t>Inheritance is property through which a class derives properties from other class</a:t>
            </a:r>
          </a:p>
          <a:p>
            <a:r>
              <a:rPr lang="en-US" dirty="0" smtClean="0"/>
              <a:t>A parents class at a higher level I the class hierarchy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acess</a:t>
            </a:r>
            <a:r>
              <a:rPr lang="en-US" dirty="0">
                <a:solidFill>
                  <a:srgbClr val="FF0000"/>
                </a:solidFill>
              </a:rPr>
              <a:t>-specifier&gt; class &lt;</a:t>
            </a:r>
            <a:r>
              <a:rPr lang="en-US" dirty="0" err="1">
                <a:solidFill>
                  <a:srgbClr val="FF0000"/>
                </a:solidFill>
              </a:rPr>
              <a:t>base_class</a:t>
            </a:r>
            <a:r>
              <a:rPr lang="en-US" dirty="0">
                <a:solidFill>
                  <a:srgbClr val="FF0000"/>
                </a:solidFill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..}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class &lt;</a:t>
            </a:r>
            <a:r>
              <a:rPr lang="en-US" dirty="0" err="1">
                <a:solidFill>
                  <a:srgbClr val="FF0000"/>
                </a:solidFill>
              </a:rPr>
              <a:t>derived_class</a:t>
            </a:r>
            <a:r>
              <a:rPr lang="en-US" dirty="0">
                <a:solidFill>
                  <a:srgbClr val="FF0000"/>
                </a:solidFill>
              </a:rPr>
              <a:t>&gt; : &lt;</a:t>
            </a:r>
            <a:r>
              <a:rPr lang="en-US" dirty="0" err="1">
                <a:solidFill>
                  <a:srgbClr val="FF0000"/>
                </a:solidFill>
              </a:rPr>
              <a:t>base_class</a:t>
            </a:r>
            <a:r>
              <a:rPr lang="en-US" dirty="0">
                <a:solidFill>
                  <a:srgbClr val="FF0000"/>
                </a:solidFill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...}</a:t>
            </a:r>
          </a:p>
          <a:p>
            <a:r>
              <a:rPr lang="en-US" dirty="0" smtClean="0"/>
              <a:t>Inheritance is of 4 types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Single inheritance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Hierarchical inheritance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Multi level inheritance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Multiple inheritance 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2AA1F-B7CD-4734-9D77-3A1BE916500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3899520" y="1022040"/>
              <a:ext cx="287280" cy="3949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3680" y="958680"/>
                <a:ext cx="31896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4437360" y="1049040"/>
              <a:ext cx="278280" cy="4665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1520" y="985680"/>
                <a:ext cx="31032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4769280" y="932400"/>
              <a:ext cx="63000" cy="6458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53440" y="869040"/>
                <a:ext cx="9468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4813920" y="1031040"/>
              <a:ext cx="305280" cy="3142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8080" y="967680"/>
                <a:ext cx="33696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2187360" y="1281960"/>
              <a:ext cx="1219680" cy="1886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71520" y="1218600"/>
                <a:ext cx="125136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3290040" y="1290960"/>
              <a:ext cx="197640" cy="2516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74200" y="1227600"/>
                <a:ext cx="22932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/>
              <p14:cNvContentPartPr/>
              <p14:nvPr/>
            </p14:nvContentPartPr>
            <p14:xfrm>
              <a:off x="5235480" y="1228320"/>
              <a:ext cx="717480" cy="27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19640" y="1164960"/>
                <a:ext cx="7491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/>
              <p14:cNvContentPartPr/>
              <p14:nvPr/>
            </p14:nvContentPartPr>
            <p14:xfrm>
              <a:off x="1004040" y="2958480"/>
              <a:ext cx="1389960" cy="18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8200" y="2895120"/>
                <a:ext cx="14216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/>
              <p14:cNvContentPartPr/>
              <p14:nvPr/>
            </p14:nvContentPartPr>
            <p14:xfrm>
              <a:off x="2689560" y="2931480"/>
              <a:ext cx="448560" cy="45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73360" y="2868120"/>
                <a:ext cx="4806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/>
              <p14:cNvContentPartPr/>
              <p14:nvPr/>
            </p14:nvContentPartPr>
            <p14:xfrm>
              <a:off x="3290040" y="2985480"/>
              <a:ext cx="1327320" cy="450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74200" y="2921760"/>
                <a:ext cx="13590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/>
              <p14:cNvContentPartPr/>
              <p14:nvPr/>
            </p14:nvContentPartPr>
            <p14:xfrm>
              <a:off x="5029200" y="2806200"/>
              <a:ext cx="72000" cy="5562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13360" y="2742480"/>
                <a:ext cx="10368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/>
              <p14:cNvContentPartPr/>
              <p14:nvPr/>
            </p14:nvContentPartPr>
            <p14:xfrm>
              <a:off x="5145840" y="2877840"/>
              <a:ext cx="206280" cy="2332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30000" y="2814480"/>
                <a:ext cx="23832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/>
              <p14:cNvContentPartPr/>
              <p14:nvPr/>
            </p14:nvContentPartPr>
            <p14:xfrm>
              <a:off x="5459400" y="3012120"/>
              <a:ext cx="780480" cy="5652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43560" y="2948760"/>
                <a:ext cx="81216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/>
              <p14:cNvContentPartPr/>
              <p14:nvPr/>
            </p14:nvContentPartPr>
            <p14:xfrm>
              <a:off x="6275160" y="2967480"/>
              <a:ext cx="681840" cy="5922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59320" y="2904120"/>
                <a:ext cx="71352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/>
              <p14:cNvContentPartPr/>
              <p14:nvPr/>
            </p14:nvContentPartPr>
            <p14:xfrm>
              <a:off x="6876000" y="3146760"/>
              <a:ext cx="556200" cy="1706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60160" y="3083400"/>
                <a:ext cx="5878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/>
              <p14:cNvContentPartPr/>
              <p14:nvPr/>
            </p14:nvContentPartPr>
            <p14:xfrm>
              <a:off x="708120" y="3711600"/>
              <a:ext cx="520560" cy="450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2280" y="3647880"/>
                <a:ext cx="5522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/>
              <p14:cNvContentPartPr/>
              <p14:nvPr/>
            </p14:nvContentPartPr>
            <p14:xfrm>
              <a:off x="1371600" y="3720600"/>
              <a:ext cx="1622880" cy="1166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55760" y="3656880"/>
                <a:ext cx="16545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/>
              <p14:cNvContentPartPr/>
              <p14:nvPr/>
            </p14:nvContentPartPr>
            <p14:xfrm>
              <a:off x="1730160" y="3478320"/>
              <a:ext cx="161640" cy="1530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14320" y="3414960"/>
                <a:ext cx="1933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/>
              <p14:cNvContentPartPr/>
              <p14:nvPr/>
            </p14:nvContentPartPr>
            <p14:xfrm>
              <a:off x="27000" y="2832840"/>
              <a:ext cx="520200" cy="133632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160" y="2769480"/>
                <a:ext cx="551880" cy="14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/>
              <p14:cNvContentPartPr/>
              <p14:nvPr/>
            </p14:nvContentPartPr>
            <p14:xfrm>
              <a:off x="7198560" y="3263400"/>
              <a:ext cx="1345320" cy="10670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82720" y="3199680"/>
                <a:ext cx="1377000" cy="11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/>
              <p14:cNvContentPartPr/>
              <p14:nvPr/>
            </p14:nvContentPartPr>
            <p14:xfrm>
              <a:off x="10515600" y="3119760"/>
              <a:ext cx="636840" cy="12196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499760" y="3056400"/>
                <a:ext cx="668520" cy="13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/>
              <p14:cNvContentPartPr/>
              <p14:nvPr/>
            </p14:nvContentPartPr>
            <p14:xfrm>
              <a:off x="8713800" y="3693600"/>
              <a:ext cx="394560" cy="4395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697960" y="3630240"/>
                <a:ext cx="42624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/>
              <p14:cNvContentPartPr/>
              <p14:nvPr/>
            </p14:nvContentPartPr>
            <p14:xfrm>
              <a:off x="9233640" y="3756240"/>
              <a:ext cx="349920" cy="3679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217800" y="3692880"/>
                <a:ext cx="38160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/>
              <p14:cNvContentPartPr/>
              <p14:nvPr/>
            </p14:nvContentPartPr>
            <p14:xfrm>
              <a:off x="9565200" y="3657600"/>
              <a:ext cx="171000" cy="5205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549360" y="3594240"/>
                <a:ext cx="20268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k 29"/>
              <p14:cNvContentPartPr/>
              <p14:nvPr/>
            </p14:nvContentPartPr>
            <p14:xfrm>
              <a:off x="9888120" y="3567960"/>
              <a:ext cx="260280" cy="66384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872280" y="3504600"/>
                <a:ext cx="29196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" name="Ink 30"/>
              <p14:cNvContentPartPr/>
              <p14:nvPr/>
            </p14:nvContentPartPr>
            <p14:xfrm>
              <a:off x="7422840" y="4948560"/>
              <a:ext cx="699480" cy="78048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407000" y="4885200"/>
                <a:ext cx="73116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/>
              <p14:cNvContentPartPr/>
              <p14:nvPr/>
            </p14:nvContentPartPr>
            <p14:xfrm>
              <a:off x="9977760" y="4778280"/>
              <a:ext cx="834120" cy="8521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961920" y="4714920"/>
                <a:ext cx="865800" cy="9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/>
              <p14:cNvContentPartPr/>
              <p14:nvPr/>
            </p14:nvContentPartPr>
            <p14:xfrm>
              <a:off x="8148960" y="5181840"/>
              <a:ext cx="305280" cy="25128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133120" y="5118120"/>
                <a:ext cx="33696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Ink 33"/>
              <p14:cNvContentPartPr/>
              <p14:nvPr/>
            </p14:nvContentPartPr>
            <p14:xfrm>
              <a:off x="8606160" y="4769280"/>
              <a:ext cx="54000" cy="10584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590320" y="4705920"/>
                <a:ext cx="85680" cy="11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/>
              <p14:cNvContentPartPr/>
              <p14:nvPr/>
            </p14:nvContentPartPr>
            <p14:xfrm>
              <a:off x="8794440" y="5190840"/>
              <a:ext cx="108000" cy="34092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778600" y="5127120"/>
                <a:ext cx="13968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Ink 35"/>
              <p14:cNvContentPartPr/>
              <p14:nvPr/>
            </p14:nvContentPartPr>
            <p14:xfrm>
              <a:off x="8973720" y="5011560"/>
              <a:ext cx="18360" cy="6098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957880" y="4947840"/>
                <a:ext cx="5004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7" name="Ink 36"/>
              <p14:cNvContentPartPr/>
              <p14:nvPr/>
            </p14:nvContentPartPr>
            <p14:xfrm>
              <a:off x="8973720" y="5361120"/>
              <a:ext cx="179640" cy="5400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957880" y="5297400"/>
                <a:ext cx="2113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" name="Ink 37"/>
              <p14:cNvContentPartPr/>
              <p14:nvPr/>
            </p14:nvContentPartPr>
            <p14:xfrm>
              <a:off x="4634640" y="3388680"/>
              <a:ext cx="1623240" cy="111204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618800" y="3325320"/>
                <a:ext cx="1654920" cy="12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9" name="Ink 38"/>
              <p14:cNvContentPartPr/>
              <p14:nvPr/>
            </p14:nvContentPartPr>
            <p14:xfrm>
              <a:off x="5880960" y="4267440"/>
              <a:ext cx="591840" cy="4395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865120" y="4203720"/>
                <a:ext cx="62352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Ink 39"/>
              <p14:cNvContentPartPr/>
              <p14:nvPr/>
            </p14:nvContentPartPr>
            <p14:xfrm>
              <a:off x="4590000" y="3523320"/>
              <a:ext cx="1228320" cy="105804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574160" y="3459960"/>
                <a:ext cx="1260000" cy="118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353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72353"/>
            <a:ext cx="10972800" cy="497542"/>
          </a:xfrm>
        </p:spPr>
        <p:txBody>
          <a:bodyPr/>
          <a:lstStyle/>
          <a:p>
            <a:r>
              <a:rPr lang="en-US" dirty="0" smtClean="0"/>
              <a:t>Single 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69895"/>
            <a:ext cx="10972800" cy="5186457"/>
          </a:xfrm>
        </p:spPr>
        <p:txBody>
          <a:bodyPr/>
          <a:lstStyle/>
          <a:p>
            <a:r>
              <a:rPr lang="en-US" dirty="0"/>
              <a:t>Single inheritance usually occurs between two classes – the base class, and the derived class. It occurs when a class is inherited from a single-parent class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spcBef>
                <a:spcPct val="0"/>
              </a:spcBef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Multiple Inheritance </a:t>
            </a:r>
          </a:p>
          <a:p>
            <a:r>
              <a:rPr lang="en-US" dirty="0"/>
              <a:t>Multiple inheritance refers to the ability of a class to inherit from multiple base classes. C# does not support multiple inheritance of classes, but it does support</a:t>
            </a:r>
          </a:p>
          <a:p>
            <a:r>
              <a:rPr lang="en-US" dirty="0"/>
              <a:t>multiple inheritance using interfaces. An interface is a collection of abstract methods that a class can implement to provide specific behavior. A class can</a:t>
            </a:r>
          </a:p>
          <a:p>
            <a:r>
              <a:rPr lang="en-US" dirty="0"/>
              <a:t>implement multiple interfaces, which allows it to inherit functionality from multiple sources</a:t>
            </a:r>
            <a:r>
              <a:rPr lang="en-US" dirty="0" smtClean="0"/>
              <a:t>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H</a:t>
            </a:r>
            <a:r>
              <a:rPr lang="en-US" sz="3300" dirty="0" smtClean="0">
                <a:latin typeface="+mj-lt"/>
                <a:ea typeface="+mj-ea"/>
                <a:cs typeface="+mj-cs"/>
              </a:rPr>
              <a:t>ierarchical </a:t>
            </a:r>
            <a:r>
              <a:rPr lang="en-US" sz="3300" dirty="0">
                <a:latin typeface="+mj-lt"/>
                <a:ea typeface="+mj-ea"/>
                <a:cs typeface="+mj-cs"/>
              </a:rPr>
              <a:t>inheritance</a:t>
            </a:r>
          </a:p>
          <a:p>
            <a:r>
              <a:rPr lang="en-US" dirty="0"/>
              <a:t>In C#, Hierarchical Inheritance is a type of inheritance where a derived class can inherit from a single base class, but the derived class can also act as a base class for other classes.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E31946-7348-433B-8F3C-33A8EC805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02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841469"/>
            <a:ext cx="10972800" cy="758732"/>
          </a:xfrm>
        </p:spPr>
        <p:txBody>
          <a:bodyPr/>
          <a:lstStyle/>
          <a:p>
            <a:r>
              <a:rPr lang="en-US" b="1" dirty="0"/>
              <a:t>Inheritance and constructor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600201"/>
            <a:ext cx="10972800" cy="4525963"/>
          </a:xfrm>
        </p:spPr>
        <p:txBody>
          <a:bodyPr/>
          <a:lstStyle/>
          <a:p>
            <a:r>
              <a:rPr lang="en-US" dirty="0" smtClean="0"/>
              <a:t>Constructor is a special method of a class </a:t>
            </a:r>
          </a:p>
          <a:p>
            <a:r>
              <a:rPr lang="en-US" dirty="0" smtClean="0"/>
              <a:t>A constructor is called by default whenever an object of a class is created </a:t>
            </a:r>
          </a:p>
          <a:p>
            <a:r>
              <a:rPr lang="en-US" dirty="0" smtClean="0"/>
              <a:t>All the derived classes have their default constructor </a:t>
            </a:r>
          </a:p>
          <a:p>
            <a:r>
              <a:rPr lang="en-US" dirty="0" smtClean="0"/>
              <a:t>The default constructor of a base class is called automatically and then the derived class constructor is called </a:t>
            </a:r>
          </a:p>
          <a:p>
            <a:pPr marL="0" indent="0">
              <a:buNone/>
            </a:pPr>
            <a:r>
              <a:rPr lang="en-US" sz="3300" b="1" dirty="0">
                <a:latin typeface="+mj-lt"/>
                <a:ea typeface="+mj-ea"/>
                <a:cs typeface="+mj-cs"/>
              </a:rPr>
              <a:t>Sealed class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9AA36-14A0-4979-8AFA-C0BF7890FE9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2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47164"/>
            <a:ext cx="10972800" cy="570473"/>
          </a:xfrm>
        </p:spPr>
        <p:txBody>
          <a:bodyPr/>
          <a:lstStyle/>
          <a:p>
            <a:r>
              <a:rPr lang="en-US" b="1" dirty="0" smtClean="0"/>
              <a:t>Extension 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446058"/>
          </a:xfrm>
        </p:spPr>
        <p:txBody>
          <a:bodyPr/>
          <a:lstStyle/>
          <a:p>
            <a:r>
              <a:rPr lang="en-US" dirty="0" smtClean="0"/>
              <a:t>Extension method is a method that helps you to extend a class without creating a new derived class or modifying the original class</a:t>
            </a:r>
          </a:p>
          <a:p>
            <a:pPr marL="0" indent="0">
              <a:buNone/>
            </a:pPr>
            <a:r>
              <a:rPr lang="en-US" dirty="0"/>
              <a:t> public static class Demo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{ </a:t>
            </a:r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myExtensionMethod</a:t>
            </a:r>
            <a:r>
              <a:rPr lang="en-US" dirty="0"/>
              <a:t>(this string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return Int32.Parse(</a:t>
            </a:r>
            <a:r>
              <a:rPr lang="en-US" dirty="0" err="1"/>
              <a:t>str</a:t>
            </a:r>
            <a:r>
              <a:rPr lang="en-US" dirty="0" smtClean="0"/>
              <a:t>);}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class Program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string str1 = "565";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n = str1.myExtensionMethod();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("Result: {0}", n);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Console.ReadLine</a:t>
            </a:r>
            <a:r>
              <a:rPr lang="en-US" dirty="0" smtClean="0"/>
              <a:t>();}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BCB926-DD80-4F59-832F-6896007237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50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6482"/>
            <a:ext cx="10972800" cy="651156"/>
          </a:xfrm>
        </p:spPr>
        <p:txBody>
          <a:bodyPr/>
          <a:lstStyle/>
          <a:p>
            <a:r>
              <a:rPr lang="en-US" b="1" dirty="0"/>
              <a:t>Polymorphism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6"/>
          </a:xfrm>
        </p:spPr>
        <p:txBody>
          <a:bodyPr/>
          <a:lstStyle/>
          <a:p>
            <a:r>
              <a:rPr lang="en-US" dirty="0" smtClean="0"/>
              <a:t>This is one of the important feature of OOPs</a:t>
            </a:r>
          </a:p>
          <a:p>
            <a:r>
              <a:rPr lang="en-US" dirty="0" smtClean="0"/>
              <a:t>That is used to exhibit different forms of a particular procedure</a:t>
            </a:r>
          </a:p>
          <a:p>
            <a:r>
              <a:rPr lang="en-US" dirty="0" smtClean="0"/>
              <a:t>Allows you to invoke methods of a derived class through base class reference during runtime</a:t>
            </a:r>
          </a:p>
          <a:p>
            <a:r>
              <a:rPr lang="en-US" dirty="0" smtClean="0"/>
              <a:t>Provides different implementation of methods in a class that are called through the same name</a:t>
            </a:r>
          </a:p>
          <a:p>
            <a:r>
              <a:rPr lang="en-US" dirty="0" smtClean="0"/>
              <a:t>There are 2 types of polymorphism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Static polymorphism/ compile time polymorphism/ overloading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 </a:t>
            </a:r>
            <a:r>
              <a:rPr lang="en-US" dirty="0"/>
              <a:t>polymorphism/ </a:t>
            </a:r>
            <a:r>
              <a:rPr lang="en-US" dirty="0" smtClean="0"/>
              <a:t>run </a:t>
            </a:r>
            <a:r>
              <a:rPr lang="en-US" dirty="0"/>
              <a:t>time polymorphism/ </a:t>
            </a:r>
            <a:r>
              <a:rPr lang="en-US" dirty="0" smtClean="0"/>
              <a:t>overriding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A87D47-5823-414C-BA76-487BD4C129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1"/>
            <a:ext cx="10972800" cy="60356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Animal  // Base class (parent)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public void </a:t>
            </a:r>
            <a:r>
              <a:rPr lang="en-US" dirty="0" err="1"/>
              <a:t>animalSound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("The animal makes a sound");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}}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Pig : Animal  // Derived class (child) </a:t>
            </a:r>
          </a:p>
          <a:p>
            <a:pPr marL="0" indent="0">
              <a:buNone/>
            </a:pPr>
            <a:r>
              <a:rPr lang="en-US" dirty="0" smtClean="0"/>
              <a:t>{  </a:t>
            </a:r>
            <a:r>
              <a:rPr lang="en-US" dirty="0"/>
              <a:t>public void </a:t>
            </a:r>
            <a:r>
              <a:rPr lang="en-US" dirty="0" err="1"/>
              <a:t>animalSound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("The pig says: wee wee");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}}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Dog : Animal  // Derived class (child) 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/>
              <a:t>public void </a:t>
            </a:r>
            <a:r>
              <a:rPr lang="en-US" dirty="0" err="1"/>
              <a:t>animalSound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{   </a:t>
            </a:r>
            <a:r>
              <a:rPr lang="en-US" dirty="0" err="1"/>
              <a:t>Console.WriteLine</a:t>
            </a:r>
            <a:r>
              <a:rPr lang="en-US" dirty="0"/>
              <a:t>("The dog says: bow wow");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}}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75D6F9-5AED-4C62-8BA2-C7A9813BD7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7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99246"/>
            <a:ext cx="10972800" cy="718391"/>
          </a:xfrm>
        </p:spPr>
        <p:txBody>
          <a:bodyPr/>
          <a:lstStyle/>
          <a:p>
            <a:r>
              <a:rPr lang="en-US" b="1" dirty="0"/>
              <a:t>Static polymorphism/ compile time polymorphism/ overloading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Method overloading </a:t>
            </a:r>
          </a:p>
          <a:p>
            <a:pPr marL="0" indent="0">
              <a:buNone/>
            </a:pPr>
            <a:r>
              <a:rPr lang="en-US" dirty="0"/>
              <a:t>Method Overloading is the common way of implementing polymorphism. It is the ability to redefine a function in more than one form. A user can implement function overloading by defining two or more functions in a class sharing the same </a:t>
            </a:r>
            <a:r>
              <a:rPr lang="en-US" dirty="0" smtClean="0"/>
              <a:t>name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smtClean="0"/>
              <a:t>Calculate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{public </a:t>
            </a:r>
            <a:r>
              <a:rPr lang="en-US" dirty="0"/>
              <a:t>void </a:t>
            </a:r>
            <a:r>
              <a:rPr lang="en-US" dirty="0" err="1"/>
              <a:t>AddNumbers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{</a:t>
            </a:r>
            <a:r>
              <a:rPr lang="en-US" dirty="0" err="1" smtClean="0"/>
              <a:t>Console.WriteLine</a:t>
            </a:r>
            <a:r>
              <a:rPr lang="en-US" dirty="0"/>
              <a:t>("a + b = {0}", a + b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AddNumbers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b, </a:t>
            </a:r>
            <a:r>
              <a:rPr lang="en-US" dirty="0" err="1"/>
              <a:t>int</a:t>
            </a:r>
            <a:r>
              <a:rPr lang="en-US" dirty="0"/>
              <a:t> c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{</a:t>
            </a:r>
            <a:r>
              <a:rPr lang="en-US" dirty="0" err="1" smtClean="0"/>
              <a:t>Console.WriteLine</a:t>
            </a:r>
            <a:r>
              <a:rPr lang="en-US" dirty="0"/>
              <a:t>("a + b + c = {0}", a + b + c);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Indexer overloading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4707CB-034F-4DAD-9D84-DDBB168C411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80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3718"/>
            <a:ext cx="10972800" cy="583920"/>
          </a:xfrm>
        </p:spPr>
        <p:txBody>
          <a:bodyPr/>
          <a:lstStyle/>
          <a:p>
            <a:pPr marL="457200" indent="-457200"/>
            <a:r>
              <a:rPr lang="en-US" b="1" dirty="0"/>
              <a:t>Dynamic polymorphism/ run time polymorphism/ overriding 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419164"/>
          </a:xfrm>
        </p:spPr>
        <p:txBody>
          <a:bodyPr/>
          <a:lstStyle/>
          <a:p>
            <a:r>
              <a:rPr lang="en-US" dirty="0"/>
              <a:t>C# allows you to create abstract classes that are used to provide partial class implementation of an interface. Implementation is completed when a derived class inherits from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Dynamic </a:t>
            </a:r>
            <a:r>
              <a:rPr lang="en-US" dirty="0"/>
              <a:t>polymorphism also referred to as run-time or late binding polymorphism because of the decision about which method is to be called is made at run time</a:t>
            </a:r>
            <a:r>
              <a:rPr lang="en-US" dirty="0" smtClean="0"/>
              <a:t>.</a:t>
            </a:r>
          </a:p>
          <a:p>
            <a:r>
              <a:rPr lang="en-US" dirty="0"/>
              <a:t>In dynamic polymorphism, we override the base class method in derived class using inheritance, and </a:t>
            </a:r>
            <a:r>
              <a:rPr lang="en-US" dirty="0" smtClean="0"/>
              <a:t>this </a:t>
            </a:r>
            <a:r>
              <a:rPr lang="en-US" dirty="0"/>
              <a:t>can be achieved using override and virtual keywords</a:t>
            </a:r>
            <a:r>
              <a:rPr lang="en-US" dirty="0" smtClean="0"/>
              <a:t>.</a:t>
            </a:r>
          </a:p>
          <a:p>
            <a:r>
              <a:rPr lang="en-US" b="1" dirty="0"/>
              <a:t>Virtual keyword </a:t>
            </a:r>
            <a:r>
              <a:rPr lang="en-US" dirty="0"/>
              <a:t>is used for generating a virtual path for its derived classes on implementing method overriding. Virtual keyword is used within a set with override keyword. It is used as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Base Class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class A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public virtual void show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{</a:t>
            </a: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/>
              <a:t>Console.WriteLine</a:t>
            </a:r>
            <a:r>
              <a:rPr lang="en-US" dirty="0"/>
              <a:t>("Hello: Base Class!");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/>
              <a:t>Console.ReadLine</a:t>
            </a:r>
            <a:r>
              <a:rPr lang="en-US" dirty="0"/>
              <a:t>(); </a:t>
            </a:r>
            <a:r>
              <a:rPr lang="en-US" dirty="0" smtClean="0"/>
              <a:t>}}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D50CBD-B652-48C8-B40B-74882B7907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1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052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9929"/>
            <a:ext cx="10972800" cy="607807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Override Keyword</a:t>
            </a:r>
          </a:p>
          <a:p>
            <a:pPr marL="0" indent="0">
              <a:buNone/>
            </a:pPr>
            <a:r>
              <a:rPr lang="en-US" dirty="0"/>
              <a:t>Override keyword is used in the derived class of the base class in order to override the base class method. Override keyword is used with virtual keyword, as: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Base Class</a:t>
            </a:r>
          </a:p>
          <a:p>
            <a:pPr marL="0" indent="0">
              <a:buNone/>
            </a:pPr>
            <a:r>
              <a:rPr lang="en-US" dirty="0"/>
              <a:t>    class A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public virtual void show()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("Hello: Base Class!");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Console.ReadLine</a:t>
            </a:r>
            <a:r>
              <a:rPr lang="en-US" dirty="0" smtClean="0"/>
              <a:t>();  }}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// </a:t>
            </a:r>
            <a:r>
              <a:rPr lang="en-US" dirty="0"/>
              <a:t>Derived Class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class B : A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public override void show()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{ </a:t>
            </a:r>
            <a:r>
              <a:rPr lang="en-US" dirty="0" err="1"/>
              <a:t>Console.WriteLine</a:t>
            </a:r>
            <a:r>
              <a:rPr lang="en-US" dirty="0"/>
              <a:t>("Hello: Derived Class!");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Console.ReadLine</a:t>
            </a:r>
            <a:r>
              <a:rPr lang="en-US" dirty="0" smtClean="0"/>
              <a:t>();}}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1F6B82-7D8A-4F42-AB35-D1705976684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5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3535"/>
            <a:ext cx="12192000" cy="614362"/>
          </a:xfrm>
        </p:spPr>
        <p:txBody>
          <a:bodyPr/>
          <a:lstStyle/>
          <a:p>
            <a:r>
              <a:rPr lang="en-US" b="1" dirty="0"/>
              <a:t>Creating an Object 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Object help you to access the members of a class(fields, methods and properties) by using dot (.) operator</a:t>
            </a:r>
          </a:p>
          <a:p>
            <a:r>
              <a:rPr lang="en-US" smtClean="0"/>
              <a:t>Object is created with </a:t>
            </a:r>
            <a:r>
              <a:rPr lang="en-US" b="1" smtClean="0"/>
              <a:t>new</a:t>
            </a:r>
            <a:r>
              <a:rPr lang="en-US" smtClean="0"/>
              <a:t> keyword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Syntax: &lt;class name&gt; &lt;object name&gt; = new &lt;class name&gt;();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class Car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string color = "red";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static void Main(string[] args)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{  Car myObj = new Car();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  Console.WriteLine(myObj.color);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}}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0717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2694"/>
            <a:ext cx="10972800" cy="704944"/>
          </a:xfrm>
        </p:spPr>
        <p:txBody>
          <a:bodyPr/>
          <a:lstStyle/>
          <a:p>
            <a:r>
              <a:rPr lang="en-US" b="1" dirty="0" smtClean="0"/>
              <a:t>Abstraction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48517"/>
          </a:xfrm>
        </p:spPr>
        <p:txBody>
          <a:bodyPr/>
          <a:lstStyle/>
          <a:p>
            <a:r>
              <a:rPr lang="en-US" dirty="0" smtClean="0"/>
              <a:t>Abstraction is the process of hiding the details of a particular concept or object</a:t>
            </a:r>
          </a:p>
          <a:p>
            <a:pPr marL="0" indent="0">
              <a:buNone/>
            </a:pPr>
            <a:r>
              <a:rPr lang="en-US" b="1" dirty="0" smtClean="0"/>
              <a:t>Abstract classes </a:t>
            </a:r>
          </a:p>
          <a:p>
            <a:pPr marL="0" indent="0">
              <a:buNone/>
            </a:pPr>
            <a:r>
              <a:rPr lang="en-US" dirty="0" smtClean="0"/>
              <a:t>Abstract class can not be instantiated </a:t>
            </a:r>
          </a:p>
          <a:p>
            <a:pPr marL="0" indent="0">
              <a:buNone/>
            </a:pPr>
            <a:r>
              <a:rPr lang="en-US" dirty="0" smtClean="0"/>
              <a:t>abstract class Base class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//Data member and member function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Class Derived class: </a:t>
            </a:r>
            <a:r>
              <a:rPr lang="en-US" dirty="0" err="1" smtClean="0"/>
              <a:t>BaseClass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/>
              <a:t>//Data member and member </a:t>
            </a:r>
            <a:r>
              <a:rPr lang="en-US" dirty="0" smtClean="0"/>
              <a:t>function}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MainClass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/>
              <a:t>Base </a:t>
            </a:r>
            <a:r>
              <a:rPr lang="en-US" dirty="0" smtClean="0"/>
              <a:t>class </a:t>
            </a:r>
            <a:r>
              <a:rPr lang="en-US" dirty="0" err="1" smtClean="0"/>
              <a:t>bc</a:t>
            </a:r>
            <a:r>
              <a:rPr lang="en-US" dirty="0" smtClean="0"/>
              <a:t>;  // cant be instantiated </a:t>
            </a:r>
          </a:p>
          <a:p>
            <a:pPr marL="0" indent="0">
              <a:buNone/>
            </a:pPr>
            <a:r>
              <a:rPr lang="en-US" dirty="0"/>
              <a:t>Derived </a:t>
            </a:r>
            <a:r>
              <a:rPr lang="en-US" dirty="0" smtClean="0"/>
              <a:t>class dc;  // can </a:t>
            </a:r>
            <a:r>
              <a:rPr lang="en-US" dirty="0"/>
              <a:t>be instantiated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84D1BB-CAC1-40AC-AF71-85A84FA53B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6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26140"/>
            <a:ext cx="10972800" cy="691497"/>
          </a:xfrm>
        </p:spPr>
        <p:txBody>
          <a:bodyPr/>
          <a:lstStyle/>
          <a:p>
            <a:r>
              <a:rPr lang="en-US" b="1" dirty="0" smtClean="0"/>
              <a:t>Characteristics of abstract class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0577"/>
            <a:ext cx="10972800" cy="5470900"/>
          </a:xfrm>
        </p:spPr>
        <p:txBody>
          <a:bodyPr/>
          <a:lstStyle/>
          <a:p>
            <a:r>
              <a:rPr lang="en-US" dirty="0" smtClean="0"/>
              <a:t>Restricts instantiation implying that you cannot create on object of an abstract class</a:t>
            </a:r>
          </a:p>
          <a:p>
            <a:r>
              <a:rPr lang="en-US" dirty="0" smtClean="0"/>
              <a:t>Allows you to define abstract as well as non-abstract members in it</a:t>
            </a:r>
          </a:p>
          <a:p>
            <a:r>
              <a:rPr lang="en-US" dirty="0" smtClean="0"/>
              <a:t>Requires at least one abstract method in it</a:t>
            </a:r>
          </a:p>
          <a:p>
            <a:r>
              <a:rPr lang="en-US" dirty="0" smtClean="0"/>
              <a:t>Restricts the use sealed keyword in it</a:t>
            </a:r>
          </a:p>
          <a:p>
            <a:r>
              <a:rPr lang="en-US" dirty="0" smtClean="0"/>
              <a:t>Possesses public access specifier; therefore it can be used any where in a program</a:t>
            </a:r>
          </a:p>
          <a:p>
            <a:pPr marL="0" indent="0">
              <a:buNone/>
            </a:pPr>
            <a:r>
              <a:rPr lang="en-US" b="1" dirty="0" smtClean="0"/>
              <a:t>Abstract Method</a:t>
            </a:r>
          </a:p>
          <a:p>
            <a:r>
              <a:rPr lang="en-US" dirty="0" smtClean="0"/>
              <a:t>An abstract method is similar to virtual method which does not provide any implementation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Public abstract void area (</a:t>
            </a:r>
            <a:r>
              <a:rPr lang="en-US" dirty="0" err="1" smtClean="0"/>
              <a:t>int</a:t>
            </a:r>
            <a:r>
              <a:rPr lang="en-US" dirty="0" smtClean="0"/>
              <a:t> Length, </a:t>
            </a:r>
            <a:r>
              <a:rPr lang="en-US" dirty="0" err="1" smtClean="0"/>
              <a:t>int</a:t>
            </a:r>
            <a:r>
              <a:rPr lang="en-US" dirty="0" smtClean="0"/>
              <a:t> breadth)</a:t>
            </a:r>
          </a:p>
          <a:p>
            <a:pPr marL="0" indent="0">
              <a:buNone/>
            </a:pPr>
            <a:r>
              <a:rPr lang="en-US" dirty="0"/>
              <a:t>abstract class Animal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public abstract void </a:t>
            </a:r>
            <a:r>
              <a:rPr lang="en-US" dirty="0" err="1"/>
              <a:t>animalSound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public void sleep()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{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Zzz</a:t>
            </a:r>
            <a:r>
              <a:rPr lang="en-US" dirty="0" smtClean="0"/>
              <a:t>");}}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556243-0DC9-425B-981C-5B1F806511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6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034"/>
            <a:ext cx="10972800" cy="664603"/>
          </a:xfrm>
        </p:spPr>
        <p:txBody>
          <a:bodyPr/>
          <a:lstStyle/>
          <a:p>
            <a:r>
              <a:rPr lang="en-US" b="1" dirty="0"/>
              <a:t>Using this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351928"/>
          </a:xfrm>
        </p:spPr>
        <p:txBody>
          <a:bodyPr/>
          <a:lstStyle/>
          <a:p>
            <a:r>
              <a:rPr lang="en-US" dirty="0" smtClean="0"/>
              <a:t>this keyword refers to the current instance of a class </a:t>
            </a:r>
          </a:p>
          <a:p>
            <a:r>
              <a:rPr lang="en-US" dirty="0" smtClean="0"/>
              <a:t>this keyword cannot be used with static members because static members accessed by a class not by the instances of a class 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Employee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private string alias;</a:t>
            </a:r>
          </a:p>
          <a:p>
            <a:pPr marL="0" indent="0">
              <a:buNone/>
            </a:pPr>
            <a:r>
              <a:rPr lang="en-US" dirty="0"/>
              <a:t>    private string name;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public Employee(string name, string alias)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// Use this to qualify the members of the class</a:t>
            </a:r>
          </a:p>
          <a:p>
            <a:pPr marL="0" indent="0">
              <a:buNone/>
            </a:pPr>
            <a:r>
              <a:rPr lang="en-US" dirty="0"/>
              <a:t>        // instead of the constructor parameters.</a:t>
            </a:r>
          </a:p>
          <a:p>
            <a:pPr marL="0" indent="0">
              <a:buNone/>
            </a:pPr>
            <a:r>
              <a:rPr lang="en-US" dirty="0"/>
              <a:t>        this.name = name;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this.alias</a:t>
            </a:r>
            <a:r>
              <a:rPr lang="en-US" dirty="0"/>
              <a:t> = alias;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2D547B-D9F8-4587-8D62-B9B06D77844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3729240" y="1703520"/>
              <a:ext cx="3138120" cy="233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3400" y="1639800"/>
                <a:ext cx="316980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824760" y="5782320"/>
              <a:ext cx="592200" cy="9237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920" y="5718960"/>
                <a:ext cx="623880" cy="10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1129680" y="5880960"/>
              <a:ext cx="1335960" cy="1886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3840" y="5817600"/>
                <a:ext cx="1367640" cy="31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20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79928"/>
            <a:ext cx="10972800" cy="637709"/>
          </a:xfrm>
        </p:spPr>
        <p:txBody>
          <a:bodyPr/>
          <a:lstStyle/>
          <a:p>
            <a:r>
              <a:rPr lang="en-US" b="1" dirty="0"/>
              <a:t>Creating an Array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object is different from object of C++ and Java</a:t>
            </a:r>
          </a:p>
          <a:p>
            <a:pPr marL="0" indent="0">
              <a:buNone/>
            </a:pPr>
            <a:r>
              <a:rPr lang="en-US" dirty="0"/>
              <a:t> static public void Main()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/>
              <a:t>// Creating and initializing  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/>
              <a:t>// object array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/>
              <a:t>object[] </a:t>
            </a:r>
            <a:r>
              <a:rPr lang="en-US" dirty="0" err="1"/>
              <a:t>arr</a:t>
            </a:r>
            <a:r>
              <a:rPr lang="en-US" dirty="0"/>
              <a:t> = new object[6]; 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/>
              <a:t>arr</a:t>
            </a:r>
            <a:r>
              <a:rPr lang="en-US" dirty="0"/>
              <a:t>[0] = 3.899;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/>
              <a:t>arr</a:t>
            </a:r>
            <a:r>
              <a:rPr lang="en-US" dirty="0"/>
              <a:t>[1] = 3; 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/>
              <a:t>arr</a:t>
            </a:r>
            <a:r>
              <a:rPr lang="en-US" dirty="0"/>
              <a:t>[2] = 'g';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arr</a:t>
            </a:r>
            <a:r>
              <a:rPr lang="en-US" dirty="0" smtClean="0"/>
              <a:t>[3] </a:t>
            </a:r>
            <a:r>
              <a:rPr lang="en-US" dirty="0"/>
              <a:t>= "Geeks";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25377C-63AB-4C70-8D4A-0359EC44B0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689560" y="87876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3360" y="815040"/>
                <a:ext cx="324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676520" y="3666600"/>
              <a:ext cx="313920" cy="2156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0680" y="3603240"/>
                <a:ext cx="3456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2070720" y="3756240"/>
              <a:ext cx="242640" cy="18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4880" y="3692880"/>
                <a:ext cx="2743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7503480" y="1846800"/>
              <a:ext cx="1076040" cy="6188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94120" y="1837440"/>
                <a:ext cx="109476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950400" y="3559320"/>
              <a:ext cx="3433680" cy="3499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4560" y="3495600"/>
                <a:ext cx="3465360" cy="47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341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0270"/>
            <a:ext cx="10972800" cy="597367"/>
          </a:xfrm>
        </p:spPr>
        <p:txBody>
          <a:bodyPr/>
          <a:lstStyle/>
          <a:p>
            <a:r>
              <a:rPr lang="en-US" b="1" dirty="0"/>
              <a:t>Using the Nested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391417-E44F-4787-9838-3B01DEA478B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264025"/>
            <a:ext cx="10972800" cy="4525963"/>
          </a:xfrm>
        </p:spPr>
        <p:txBody>
          <a:bodyPr/>
          <a:lstStyle/>
          <a:p>
            <a:r>
              <a:rPr lang="en-US" dirty="0" smtClean="0"/>
              <a:t>Class within the other class is nested class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class </a:t>
            </a:r>
            <a:r>
              <a:rPr lang="en-US" dirty="0" err="1">
                <a:solidFill>
                  <a:srgbClr val="FF0000"/>
                </a:solidFill>
              </a:rPr>
              <a:t>Outer_class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// Code</a:t>
            </a:r>
            <a:r>
              <a:rPr lang="en-US" dirty="0" smtClean="0">
                <a:solidFill>
                  <a:srgbClr val="FF0000"/>
                </a:solidFill>
              </a:rPr>
              <a:t>..			</a:t>
            </a:r>
            <a:r>
              <a:rPr lang="en-US" sz="2800" b="1" dirty="0" smtClean="0">
                <a:solidFill>
                  <a:srgbClr val="FF0000"/>
                </a:solidFill>
              </a:rPr>
              <a:t>Syntax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class </a:t>
            </a:r>
            <a:r>
              <a:rPr lang="en-US" dirty="0" err="1">
                <a:solidFill>
                  <a:srgbClr val="FF0000"/>
                </a:solidFill>
              </a:rPr>
              <a:t>Inner_class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// Code.. </a:t>
            </a:r>
            <a:r>
              <a:rPr lang="en-US" dirty="0" smtClean="0">
                <a:solidFill>
                  <a:srgbClr val="FF0000"/>
                </a:solidFill>
              </a:rPr>
              <a:t> }}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Outer_class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</a:t>
            </a:r>
            <a:r>
              <a:rPr lang="en-US" dirty="0"/>
              <a:t>// Method of outer class </a:t>
            </a:r>
          </a:p>
          <a:p>
            <a:pPr marL="0" indent="0">
              <a:buNone/>
            </a:pPr>
            <a:r>
              <a:rPr lang="en-US" dirty="0"/>
              <a:t>    public void method1() </a:t>
            </a:r>
          </a:p>
          <a:p>
            <a:pPr marL="0" indent="0">
              <a:buNone/>
            </a:pPr>
            <a:r>
              <a:rPr lang="en-US" dirty="0"/>
              <a:t>    { </a:t>
            </a:r>
            <a:r>
              <a:rPr lang="en-US" dirty="0" smtClean="0"/>
              <a:t> </a:t>
            </a:r>
            <a:r>
              <a:rPr lang="en-US" dirty="0" err="1"/>
              <a:t>Console.WriteLine</a:t>
            </a:r>
            <a:r>
              <a:rPr lang="en-US" dirty="0"/>
              <a:t>("Outer class method"); </a:t>
            </a:r>
            <a:r>
              <a:rPr lang="en-US" dirty="0" smtClean="0"/>
              <a:t>  </a:t>
            </a: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    // Inner class </a:t>
            </a:r>
          </a:p>
          <a:p>
            <a:pPr marL="0" indent="0">
              <a:buNone/>
            </a:pPr>
            <a:r>
              <a:rPr lang="en-US" dirty="0"/>
              <a:t>    public class </a:t>
            </a:r>
            <a:r>
              <a:rPr lang="en-US" dirty="0" err="1"/>
              <a:t>Inner_class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        // Method of inner class </a:t>
            </a:r>
          </a:p>
          <a:p>
            <a:pPr marL="0" indent="0">
              <a:buNone/>
            </a:pPr>
            <a:r>
              <a:rPr lang="en-US" dirty="0"/>
              <a:t>        public void method2() { 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/>
              <a:t>("Inner class Method"); </a:t>
            </a:r>
            <a:r>
              <a:rPr lang="en-US" dirty="0" smtClean="0"/>
              <a:t>  </a:t>
            </a:r>
            <a:r>
              <a:rPr lang="en-US" dirty="0"/>
              <a:t>} </a:t>
            </a: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9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60612"/>
            <a:ext cx="10972800" cy="557026"/>
          </a:xfrm>
        </p:spPr>
        <p:txBody>
          <a:bodyPr/>
          <a:lstStyle/>
          <a:p>
            <a:r>
              <a:rPr lang="en-US" b="1" dirty="0"/>
              <a:t>Defining Partial classes and Methods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4EA1B0-729B-4D11-94DD-7B55AE9FFA8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C#, you can split the implementation of a class, a </a:t>
            </a:r>
            <a:r>
              <a:rPr lang="en-US" dirty="0" err="1"/>
              <a:t>struct</a:t>
            </a:r>
            <a:r>
              <a:rPr lang="en-US" dirty="0"/>
              <a:t>, a method, or an interface in multiple .</a:t>
            </a:r>
            <a:r>
              <a:rPr lang="en-US" dirty="0" err="1"/>
              <a:t>cs</a:t>
            </a:r>
            <a:r>
              <a:rPr lang="en-US" dirty="0"/>
              <a:t> files using the partial keyword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compiler will combine all the implementation from multiple .</a:t>
            </a:r>
            <a:r>
              <a:rPr lang="en-US" dirty="0" err="1"/>
              <a:t>cs</a:t>
            </a:r>
            <a:r>
              <a:rPr lang="en-US" dirty="0"/>
              <a:t> files when the program is compiled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public partial class Employee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EmpId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r>
              <a:rPr lang="en-US" dirty="0"/>
              <a:t>    public string </a:t>
            </a:r>
            <a:r>
              <a:rPr lang="en-US" dirty="0" err="1"/>
              <a:t>FirstName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r>
              <a:rPr lang="en-US" dirty="0"/>
              <a:t>    public string </a:t>
            </a:r>
            <a:r>
              <a:rPr lang="en-US" dirty="0" err="1"/>
              <a:t>LastName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Age { get; set;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224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134" y="382215"/>
            <a:ext cx="5457825" cy="27908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B57BA9-7589-49EB-9559-85F66493E0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718309"/>
              </p:ext>
            </p:extLst>
          </p:nvPr>
        </p:nvGraphicFramePr>
        <p:xfrm>
          <a:off x="1682377" y="3906619"/>
          <a:ext cx="8128000" cy="235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Geeks 1:</a:t>
                      </a:r>
                    </a:p>
                    <a:p>
                      <a:r>
                        <a:rPr lang="en-US" dirty="0" smtClean="0"/>
                        <a:t>public partial class Geeks {</a:t>
                      </a:r>
                    </a:p>
                    <a:p>
                      <a:r>
                        <a:rPr lang="en-US" dirty="0" smtClean="0"/>
                        <a:t>    private string </a:t>
                      </a:r>
                      <a:r>
                        <a:rPr lang="en-US" dirty="0" err="1" smtClean="0"/>
                        <a:t>Author_name</a:t>
                      </a:r>
                      <a:r>
                        <a:rPr lang="en-US" dirty="0" smtClean="0"/>
                        <a:t>;</a:t>
                      </a:r>
                    </a:p>
                    <a:p>
                      <a:r>
                        <a:rPr lang="en-US" dirty="0" smtClean="0"/>
                        <a:t>    private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Total_articles</a:t>
                      </a:r>
                      <a:r>
                        <a:rPr lang="en-US" dirty="0" smtClean="0"/>
                        <a:t>;</a:t>
                      </a:r>
                    </a:p>
                    <a:p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    public Geeks(string a,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t)</a:t>
                      </a:r>
                    </a:p>
                    <a:p>
                      <a:r>
                        <a:rPr lang="en-US" dirty="0" smtClean="0"/>
                        <a:t>    {</a:t>
                      </a:r>
                    </a:p>
                    <a:p>
                      <a:r>
                        <a:rPr lang="en-US" dirty="0" smtClean="0"/>
                        <a:t>        </a:t>
                      </a:r>
                      <a:r>
                        <a:rPr lang="en-US" dirty="0" err="1" smtClean="0"/>
                        <a:t>this.Authour_name</a:t>
                      </a:r>
                      <a:r>
                        <a:rPr lang="en-US" dirty="0" smtClean="0"/>
                        <a:t> = a;</a:t>
                      </a:r>
                    </a:p>
                    <a:p>
                      <a:r>
                        <a:rPr lang="en-US" dirty="0" smtClean="0"/>
                        <a:t>        </a:t>
                      </a:r>
                      <a:r>
                        <a:rPr lang="en-US" dirty="0" err="1" smtClean="0"/>
                        <a:t>this.Total_articles</a:t>
                      </a:r>
                      <a:r>
                        <a:rPr lang="en-US" dirty="0" smtClean="0"/>
                        <a:t> = t;</a:t>
                      </a:r>
                    </a:p>
                    <a:p>
                      <a:r>
                        <a:rPr lang="en-US" dirty="0" smtClean="0"/>
                        <a:t>    }</a:t>
                      </a:r>
                    </a:p>
                    <a:p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Geeks 2:</a:t>
                      </a:r>
                    </a:p>
                    <a:p>
                      <a:pPr rtl="0" fontAlgn="base"/>
                      <a:r>
                        <a:rPr lang="en-US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partial class Geeks {</a:t>
                      </a:r>
                    </a:p>
                    <a:p>
                      <a:pPr rtl="0" fontAlgn="base"/>
                      <a:r>
                        <a:rPr lang="en-US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public void Display()</a:t>
                      </a:r>
                    </a:p>
                    <a:p>
                      <a:pPr rtl="0" fontAlgn="base"/>
                      <a:r>
                        <a:rPr lang="en-US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rtl="0" fontAlgn="base"/>
                      <a:r>
                        <a:rPr lang="en-US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sz="135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Console.WriteLine</a:t>
                      </a:r>
                      <a:r>
                        <a:rPr lang="en-US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("Author's name is : " + </a:t>
                      </a:r>
                      <a:r>
                        <a:rPr lang="en-US" sz="135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Author_name</a:t>
                      </a:r>
                      <a:r>
                        <a:rPr lang="en-US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rtl="0" fontAlgn="base"/>
                      <a:r>
                        <a:rPr lang="en-US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sz="135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Console.WriteLine</a:t>
                      </a:r>
                      <a:r>
                        <a:rPr lang="en-US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("Total number articles is : " + </a:t>
                      </a:r>
                      <a:r>
                        <a:rPr lang="en-US" sz="135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Total_articles</a:t>
                      </a:r>
                      <a:r>
                        <a:rPr lang="en-US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rtl="0" fontAlgn="base"/>
                      <a:r>
                        <a:rPr lang="en-US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rtl="0" fontAlgn="base"/>
                      <a:r>
                        <a:rPr lang="en-US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96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F40EFF-8ED6-4987-9F01-B1721F74335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09600" y="2031912"/>
            <a:ext cx="9637059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Geeks: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Geeks {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Author_name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Total_articles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Geeks(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.Authour_name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a;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.Total_articles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t;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Display()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"Author's name is : 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Author_name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"Total number articles is : 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Total_articles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30174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4106</TotalTime>
  <Words>2030</Words>
  <Application>Microsoft Office PowerPoint</Application>
  <PresentationFormat>Widescreen</PresentationFormat>
  <Paragraphs>400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Lucida Sans</vt:lpstr>
      <vt:lpstr>Times New Roman</vt:lpstr>
      <vt:lpstr>Wingdings</vt:lpstr>
      <vt:lpstr>1_Office Theme</vt:lpstr>
      <vt:lpstr>Department of MCA </vt:lpstr>
      <vt:lpstr>Classes and objects </vt:lpstr>
      <vt:lpstr>Creating an Object </vt:lpstr>
      <vt:lpstr>Using this keyword</vt:lpstr>
      <vt:lpstr>Creating an Array Object</vt:lpstr>
      <vt:lpstr>Using the Nested Classes</vt:lpstr>
      <vt:lpstr>Defining Partial classes and Methods </vt:lpstr>
      <vt:lpstr>PowerPoint Presentation</vt:lpstr>
      <vt:lpstr>PowerPoint Presentation</vt:lpstr>
      <vt:lpstr>Using method as class members </vt:lpstr>
      <vt:lpstr>Passing an Object as an Argument to a Method </vt:lpstr>
      <vt:lpstr>Returning value from method </vt:lpstr>
      <vt:lpstr>Describing the access modifiers </vt:lpstr>
      <vt:lpstr>Properties </vt:lpstr>
      <vt:lpstr>Read Only Properties </vt:lpstr>
      <vt:lpstr>Indexers </vt:lpstr>
      <vt:lpstr>PowerPoint Presentation</vt:lpstr>
      <vt:lpstr>PowerPoint Presentation</vt:lpstr>
      <vt:lpstr>PowerPoint Presentation</vt:lpstr>
      <vt:lpstr>Encapsulation </vt:lpstr>
      <vt:lpstr>Inheritance </vt:lpstr>
      <vt:lpstr>Single Inheritance </vt:lpstr>
      <vt:lpstr>Inheritance and constructor </vt:lpstr>
      <vt:lpstr>Extension Method</vt:lpstr>
      <vt:lpstr>Polymorphism </vt:lpstr>
      <vt:lpstr>PowerPoint Presentation</vt:lpstr>
      <vt:lpstr>Static polymorphism/ compile time polymorphism/ overloading  </vt:lpstr>
      <vt:lpstr>Dynamic polymorphism/ run time polymorphism/ overriding   </vt:lpstr>
      <vt:lpstr>PowerPoint Presentation</vt:lpstr>
      <vt:lpstr>Abstraction </vt:lpstr>
      <vt:lpstr>Characteristics of abstract class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MCA</dc:title>
  <dc:creator>Sai</dc:creator>
  <cp:lastModifiedBy>Sai</cp:lastModifiedBy>
  <cp:revision>87</cp:revision>
  <dcterms:created xsi:type="dcterms:W3CDTF">2020-09-19T05:43:47Z</dcterms:created>
  <dcterms:modified xsi:type="dcterms:W3CDTF">2024-01-02T06:29:32Z</dcterms:modified>
</cp:coreProperties>
</file>