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1" r:id="rId3"/>
    <p:sldId id="262" r:id="rId4"/>
    <p:sldId id="258" r:id="rId5"/>
    <p:sldId id="264" r:id="rId6"/>
    <p:sldId id="263" r:id="rId7"/>
    <p:sldId id="265" r:id="rId8"/>
    <p:sldId id="266" r:id="rId9"/>
    <p:sldId id="279" r:id="rId10"/>
    <p:sldId id="268" r:id="rId11"/>
    <p:sldId id="280" r:id="rId12"/>
    <p:sldId id="281" r:id="rId13"/>
    <p:sldId id="282" r:id="rId14"/>
    <p:sldId id="283" r:id="rId15"/>
    <p:sldId id="272" r:id="rId16"/>
    <p:sldId id="274" r:id="rId17"/>
    <p:sldId id="284" r:id="rId18"/>
    <p:sldId id="28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03:27:37.5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2117 14867 0,'49'0'171,"-24"0"-155,50 0 0,-50 0-1,25 0-15,74 0 16,1 25-16,-26-25 16,1 0-16,49 0 15,-24 0-15,-25 0 16,-26 0-16,-24 0 15,-25 0 1,0 0-16,0 0 16,25 0 15,-1 0-15,51 25-16,0 0 15,-76-25-15,26 0 16,-25 0-1,0 0 17,25 25-17,25-25-15,24 24 16,51 1-16,49 0 16,0 25-16,-25-50 15,-74 0-15,-25 0 16,-26 0-16,26 0 15,-50 0-15,0 0 16,0 0-16,25 0 16,-25 0-1,0 0 1,24 0 0,1 0-1,0 0 1,25 0-16,-50 0 0,49 0 15,26 0 1,-25 0-16,-1 0 16,-49 0-16,25 0 15,-25 0-15,25 0 47,-1 0-47,26 0 16,50 0-16,-1 0 15,-49 0-15,0 0 16,-50 0-16,-1 0 16,1 0-16,0 0 47,0 0-32,0 0 48,25 0-63,49 0 15,51 0-15,-1 0 16,100 0 0,-50 0-16,-74 0 15,-100 0-15,-50 0 313,-174 0-313,-25 0 15,49-25-15,-74 0 16,100-25-16,-50 26 16,74-1-16,50 25 15,26 0-15,24 0 31,0 0-15,0 0-16,0 0 16,-25 0-16,0 0 15,1-50 1,24 50-16,0 0 16,0 0-16,-25 0 15,25 0-15,-49-25 16,-1 25-16,-25-25 15,-49 25-15,49-50 16,1 50-16,24-25 16,0 25-16,0 0 15,26 0-15,-1 0 16,0 0-16,-25-25 16,1-24-16,-76 49 15,51-25-15,-1 25 16,-24 0-16,49 0 15,25-25 1,-50 25-16,51 0 16,24 0-16,0 0 15,0 0-15,0-25 16,0 25 15,0 0-15,0 0-16,100 0 187,50 0-171,-26 25-16,51 49 16,24-49-1,25 50-15,-25-25 16,26-25-16,-26 25 15,-74-50-15,24 25 16,-74-25-16,-25 0 16,0 0-1,0 0-15,-1 0 16,1 0-16,25 0 16,50 0-16,99 0 15,0 0-15,25 0 16,50 24-16,-50 1 15,50 25-15,-25-25 16,-124-25-16,49 0 16,-49 0-16,-51 0 15,26 0-15,-25 0 16,-1 0-16,1 0 16,-25 0-16,0 0 15,-1 0-15,-24 0 16,0 0-1,0 0 1,25 0 0,74 0-16,51 0 15,24 0-15,0 0 16,-24 0-16,49 50 16,-125-50-16,-24 0 15,-150 0 282,-149 0-281,25 0-16,-75-50 15,75 25-15,-25 0 16,49 0-16,101 25 16,24 0-16,50-25 62,-25 25-46,0 0-1,-25 0-15,0 0 16,26 0-16,-1 0 16,0 0-1,0-24-15,0 24 31,100 0 110,223 0-125,26 0-16,75 0 15,148 0-15,76 24 16,-299-24-16,24 25 16,-148-25-16,-26 25 15,-149 0-15,25-25 16,-26 0 15,26 0-15,-25 0-1,50 0-15,-50 0 16,25 0-16,24 0 16,-49 0-16,0 0 15,25 0-15,0 0 16,0 0-16,24 0 15,101 25-15,-76-25 16,26 0 0,24 0-16,-24 0 15,-26 0-15,-24 0 16,-25 0-16,0 0 16,-26 0-1,26 0-15,25 0 16,74 0-16,1 0 15,49 0-15,75 0 16,-50 0-16,-25 0 16,50 0-16,-149 0 15,-1 0-15,-49 0 16,-25 0-16,0 0 16,0 0-1,0 0-15,0 0 16,25 0-1,-1 0 1,-24 0 0,0 0-16,25 0 15,-25 0-15,25 0 16,-1 0-16,26 0 0,25 0 16,24 0-16,51 0 15,-26 0-15,100 0 16,-25 0-1,-74 0-15,-26 0 16,-49 0-16,-50 0 16,0 0 31,0 0-32,24 0 1,1 0-16,0 0 15,-25 0-15,25 0 16,24 0-16,1 0 16,0 0-16,24 0 15,51 0-15,-1 0 16,1 0-16,-51 0 16,-24 0-16,-25 0 15,-25 0-15,0 0 16,49 0 15,-24 0-31,0 0 16,25 0-16,-26 0 15,1 0-15,-174 0 188,-76 0-188,-49 0 15,50 0-15,0 0 16,0 0-16,49 0 16,-49 0-16,50 0 15,49 0-15,0 0 16,1 0-16,-1 0 16,26 0-16,-1 0 15,25 0-15,-74 0 16,-101 0-16,26 0 15,0 0-15,-75 0 16,-99 0 0,49 0-16,-100-25 15,126 25-15,-1-25 16,25-25-16,100 26 16,74-1-16,25 25 15,50 0-15,0-25 16,1 25 15,-26 0-31,-50 0 16,-74 0-16,-25 0 15,-75 0-15,50-50 16,-50 25-16,-25 25 16,75-25-16,-50-50 15,124 75-15,-24-25 16,124 1-16,0 24 15,26 0-15,-1 0 16,0 0-16,0 0 16,0 0-16,-50 0 15,1 0-15,-26-25 16,0 0-16,-49 0 16,49 25-16,1 0 15,24 0-15,25 0 16,25 0-16,0-25 15,50 25 173,150 25-188,99-25 16,24 50-16,26-25 15,25 74-15,-1-74 16,-49 0-16,25 25 15,-100 0-15,-75-50 16,-24 0-16,-50 0 16,-50 0-16,49 0 15,26 0-15,-1 0 16,51 0-16,74 0 16,0 0-1,-25 0-15,75 0 16,-50 0-16,50 0 15,-74 0-15,-26 0 16,-25 0-16,75 0 16,-74 0-16,24 0 15,0 0-15,51 0 16,48 0-16,-123 0 16,24 0-16,-74 0 15,49 0-15,-74 0 16,0 0-16,-51 0 15,26 0 1,0 0 0,0 0-16,25 0 15,24 0-15,1 0 16,-1 0-16,-49 0 16,0 0-16,25 0 15,-1 0-15,26 0 16,49 0-16,-24 0 15,24 0-15,-49 0 16,25 0 0,74 0-16,-50 0 15,-49 0-15,99 0 16,-75 0-16,51 0 16,24 0-16,-74 0 15,74 0-15,-50 0 16,1 0-16,49 0 15,-50 0-15,-49 0 16,-1 0-16,51 0 16,-51 0-16,1 0 15,0 0-15,-26 0 16,1 0-16,25 0 16,-26 0-16,-24 0 15,50 0-15,-1 0 16,-24 0-16,50-25 15,-51 25-15,51 0 16,-1 0-16,-24-25 16,-25 25-16,-1-25 15,-49 25-15,0-25 16,0 25-16,25 0 16,0 0-1,24 0-15,51-25 16,49 25-16,75 0 15,50 0-15,-75 0 16,-25 0 0,-74-25-16,-200 25 281,-124 0-265,25 25-16,-26-25 15,26 25-15,-75 25 16,75-50-16,-75 0 15,50 0-15,74 0 16,25 0-16,1 0 16,24 0-16,50 0 15,-25 0-15,25 0 16,1 25-16,-1-25 16,0 0-16,0 0 15,-25 25-15,-50-25 16,-49 25-16,-75-25 15,50 0-15,-75 0 16,0 0-16,24 24 16,51-24-1,75 0-15,-1 0 0,50 0 16,25 0-16,0 0 16,0 0-16,1 25 15,-51-25 1,0 0-1,-24 25-15,-1-25 16,-50 0-16,-74 25 16,100 0-1,-26-25-15,76 50 16,-1-25-16,25-25 16,25 0-16,-49 0 15,49 0 1,124 0 109,101 0-110,-51 0 1,100 0-16,0 0 0,0 0 16,-100 0-1,100 0-15,-24 0 0,-1 0 16,-25 0 0,75 0-16,-75 0 0,-74 0 15,74 0-15,-25 0 16,-25 0-1,1 0-15,-1 0 16,-49 0-16,-25 0 16,-26 0-16,51 0 15,0 0-15,-1 0 16,51 0-16,-26 0 16,1 0-16,24 0 15,-74 0-15,0 0 16,-51 0-1,1 0 1,0 0 0,25 0-1,0 0-15,-25 0 16,49 0-16,-49 0 16,0 0-16,0 0 62,25 0-31,-25 0-31,25 0 16,-25 0 0,24-25-1,-24 25 1,0 0-16,25 0 15,-25 0-15,50-25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02.2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22486 2291 0,'100'-49'31,"0"49"-31,74-25 16,-49 0 0,74 0-16,25-25 15,-125 25-15,1 25 16,-25 0-16,-50 0 16,49 0-16,-49 0 31,0 0-16,0 0 1,0 0 0,25 0-1,-25 0-15,0 0 0,-1 0 16,1 25 0,25 0-1,-50 25 1,0 49-16,0 1 15,0 0-15,0 24 16,0 50-16,0-74 16,0 423 31,0-423-47,0-51 15,0 1-15,0 0 16,0 0-1,-50-50 79,-49 0-78,-51 0-16,-24 0 15,25 0-15,-100 0 16,49 0-16,1 0 16,-50 0-16,0 0 15,50 25-15,0 25 16,174-26-16,-50-24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02.9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22985 5529 0,'0'0'0,"0"74"0,0 26 15,0-25-15,0-1 16,0 1-16,0 25 15,0 24-15,0 1 16,0 24-16,0-24 16,-50 24-16,25 25 15,0-24-15,25-76 16,0-24-16,-50 25 16,25-50-16,50-125 109,0-74-109,25-50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04.1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23059 5354 0,'50'0'63,"149"0"-63,50-25 15,50 1-15,-25-51 16,25 50-16,-150 25 15,26-25 1,-126 25-16,1 0 16,-25 50 77,-25 0-93,0-25 16,0 24-16,0 1 16,0 25-16,0-50 15,0 74-15,0 1 16,0 0-16,0 74 16,0-50-16,0-49 15,0-25-15,25 0 16,-25 0-16,0-1 15,0-24-15,0 25 16,0 0-16,0 0 16,0-25-16,0 49 15,0-24-15,0 0 16,0 25 0,-75 74-16,1-124 15,-51 99-15,25-74 16,1 50-16,-26-50 15,26-25-15,-76 49 16,26-49-16,0 0 16,-1-25-16,1 0 15,49 0-15,-24 0 16,49 0-16,-50-50 16,76 25-16,49 0 15,0 1 1,0-1-1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04.6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23134 9488 0,'25'0'0,"25"25"16,-25 25-16,24 74 15,-49-99-15,25 75 16,-25-50-16,0 24 16,0 1-16,0 25 15,0-1-15,0-24 16,0 25-16,0-1 15,0-24-15,0-50 16,0 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05.7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23358 9289 0,'0'-50'47,"75"25"-32,24 0-15,76 25 16,-26-25-16,25-24 16,1 24-16,-1 0 15,25 0-15,-74-25 16,-26 0-16,-49 50 15,-50-25-15,25 25 16,25 0 62,-50 50-62,0 25-16,25 24 15,-25 51-15,50-26 16,-50 1-16,0-26 16,0 1-16,0-25 15,0 0-15,0-26 16,0 1-16,0-25 16,0 25-16,0-25 31,0 25-16,0-26 1,0 51 0,-75-50-1,0 25-15,25-50 16,-49 25-16,-26 0 16,-74 0-16,25-1 15,49 26-15,-49-50 16,0 25-16,-26 0 15,26-25-15,74 0 16,26 0-16,49 0 16,0 0 156,0 0-172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06.8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23483 2939 0,'-25'50'32,"25"-1"-32,0 51 15,0-25-15,0 24 16,0-24-16,0 25 16,0 24-16,0-49 15,0-50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08.2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23532 6126 0,'25'0'31,"0"0"0,-25-25-31,75-49 16,-50 49-16,49-50 15,-49 50-15,0 0 16,25 25-16,25-50 16,-50 50 62,24 75-63,-49 0-15,0 0 16,-24-1-16,-51 51 16,50-75-1,-75 74-15,75-74 16,1-25-1,-1-25-15,25 50 16,-75-25-16,75-1 16,-25-24-1,25 25 1,0 0 0,0 25-1,0-25-15,0 0 16,0 0-16,0 0 15,0 0-15,0 24 16,0-24-16,0 0 16,0 0-16,25 0 15,-25 0-15,50-25 16,-25 0-16,24 0 16,101 0-16,-51 0 15,-24 0-15,25 0 16,-75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09.8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23806 9662 0,'25'0'15,"-25"-25"17,25 25-17,25 0 1,-25 0-16,49-24 15,-49 24-15,25 0 16,25 0-16,-50 0 78,-25 49-31,0 1-31,-50-25-16,50 50 15,-75 0-15,50-51 16,0 1 0,25 0 93,0 0-93,75 0-1,-75 25-15,25-50 16,0 25-1,25 25-15,-25-26 16,0-24 0,-25 25 15,0 0-15,0 0-1,0 0-15,0 0 16,0 0-1,-50 0-15,0 0 16,0 0-16,25-25 16,-25 0-16,26 0 15,-26 0-15,25 0 16,-25 0-16,0 0 16,-24 0-16,24 0 15,25 0-15,-50 0 16,50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14.0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24055 2814 0,'25'0'47,"0"0"-1,0 0-30,0 0 15,0 0-15,0 0 0,0 0-16,0 0 15,-1 0-15,26 0 16,0 0-16,-25 0 15,0 0-15,0-25 16,0 25-16,0 0 16,-1 0-1,1 0 1,0 0-16,0-49 16,25 49-1,25 0-15,-26 0 16,26-25-16,-50 25 15,0 0-15,0 0 16,0 0 47,0 0-32,0 0 0,-1 0 63,26 25-79,-25 49-15,-25-49 16,25 50-16,25 0 0,-25 24 16,0-49-1,24 25-15,-49-1 16,25 51-16,0-100 16,-25 75-16,75 24 15,-75-49-15,0-25 16,25-26-16,50 76 15,-75-75-15,25 50 16,-1-1-16,1-49 16,-25 25-16,0-25 15,25 25-15,-25-25 16,25 49-16,0-24 16,-25 0-16,0 25 15,25-26-15,0 26 16,0 0-16,-25 0 15,50 49 1,-50-49-16,24-25 16,-24 24-16,0 1 15,0 25-15,50 24 16,-50-49-16,50 273 47,-25-173-47,25-26 0,-50-24 15,25-1-15,0 51 16,-25-51 0,49 25-16,-24-49 15,-25 0-15,25 24 16,-25-24-16,25-75 16,0 74-16,0 1 15,0 0-15,0-1 16,0 75-16,-1-99 15,1 75-15,-25-26 16,25 1-16,-25-26 16,0-49-16,0 50 15,50-1-15,-50-24 16,25 25-16,-25-1 16,25-49-16,-25 25 15,0-1-15,50 126 47,-50-176-47,0 1 0,0 0 31,-75 25 157,0-50-173,-24 0-15,-1 0 16,-24 0 0,74 0-16,0 25 15,25-25-15,0 0 16,0 0 109,25 25-109,-25-25-16,0 0 15,1 0-15,-1 25 16,-50 0-16,25-25 15,0 25 1,25-25 0,-24 24-1,24-24 32,25 25-16,-25-25-15,0 0 0,0 0 31,-25 25-47,25-25 15,0 0 1,-24 0 15,24 0-15,-25 0-1,-25 25 1,50-25-16,-25 25 16,26-25-16,-26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39.0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3337 7521 0,'25'0'78,"0"0"-62,24 0 0,51 0-16,-25 25 15,24-25-15,1 0 16,-25 0-16,-25 25 16,-26-25-16,1 0 15,0 0-15,0 0 16,0 0-1,25 0-15,-25 0 16,25 0 0,-26 0-16,26 0 0,0 0 15,0 0 1,-25 0-16,25 0 16,-1 0-16,26 0 15,0 0-15,24 49 16,-24-49-16,0 0 15,-1 0-15,1 0 16,0 0-16,-50 0 16,25 0-1,-25 0 1,-1 0 0,1 0-1,0 0 1,0 0-1,0 0-15,0 0 16,0 0 0,0 0-16,0 0 31,-25 25 94,-25-25-109,-25 0-1,-25 0-15,50 25 16,-49-25-16,-1 0 15,-25 25-15,26-25 16,-51 50-16,75-50 16,-49 0-16,-1 25 15,-24-25-15,74 50 16,0-50-16,-25 0 16,1 0-16,-26 0 15,-49 0-15,24 0 16,0 0-16,-74 0 15,25 0-15,-75 0 16,50 0-16,49 0 16,1 0-16,49 0 15,26 0-15,24 0 16,25 0-16,0 0 31,0 0-31,0 0 16,0 0-1,0 0 1,0 0 15,100 0 141,199 0-156,-50 0-16,-25 0 15,50 0-15,-149 0 16,0 0-16,-26 0 16,26 0-1,-50 25-15,0-25 16,-1 0-16,1 24 16,0-24-16,0 0 15,25 0-15,24 0 16,1 0-16,-1 0 15,-24 0-15,25 0 16,-1 0-16,-24 0 16,0 0-16,-1 0 15,-24 0-15,0 0 16,0 0-16,-25 0 16,24 0-16,1 0 15,0 0-15,0 0 16,0 0-1,-25 0-15,24 0 16,-24 0 0,0 0-1,0 0 1,-50 0 109,-99 0-125,-26 0 16,26-49-16,-1 49 15,-49-25-15,0 0 16,-1 0-16,-49 25 15,50-50-15,-25 25 16,99 0-16,-49 25 16,99-25-16,-25 25 15,25 0-15,1 0 16,24 0 0,0 0-16,-25 0 15,25-24 1,0 24-1,0 0-15,0 0 16,0 0-16,-24 0 16,-1 0-1,100 0 126,-1 0-125,51 0-1,99 0-15,-74 0 0,24 0 16,25 24-16,-99-24 15,0 0-15,25 0 16,-26 0-16,26 0 16,-1 0-16,1 0 15,-25 0-15,-1 0 16,26 0 0,-50 0-16,0 0 15,-25 0-15,49 0 16,-24 0-1,25 0-15,-1 0 16,1 0 0,0 0-16,0 0 15,-26-24 1,-73 24 171,-1 0-171,-50 0-16,0-25 16,50 25-16,-74-25 15,-1 0-15,-74 0 16,-1 0-16,-74 25 16,50 0-16,-25-25 15,-224-25 1,298 50-1,-24 0-15,99 0 16,1-25-16,-1 25 16,0 0-16,50 0 15,1 0-15,-1 0 16,0 0 0,99 0 171,126 0-171,-26 25-16,50 25 15,0 0-15,-25-25 16,1 25-16,-1 49 16,-25-49-16,-24-25 15,-76 0 1,-24-25-16,0 0 15,-25 25-15,0-25 16,24 0-16,-24 0 16,25 25-16,-25-25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03:27:51.6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16460 10509 0,'-50'0'47,"50"25"-32,-49 0-15,49 25 16,-100 24-16,25 26 15,-24-75-15,-1 50 16,-24-26-16,-26 51 16,1 0-16,74-51 15,0 26-15,26-50 16,24 25-16,0-25 16,0 25-1,0-50-15,-25 49 16,25 26-16,0-75 15,0 50 1,25 0 109,75 49-125,124 1 16,-24-25-16,-51-26 15,75 26-15,-99-50 16,0 0-16,-26 25 16,-49-50 62,0 25-78,0-25 15,25 24-15,0-24 16,-26 0-16,1 25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18.0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2963 4059 0,'-49'0'125,"-1"0"-94,25 0-31,-25 0 15,25 0 1,-25 25 0,-24 0-1,49 0-15,-25 0 16,0-25-16,25 25 16,0 0-1,25 0 1,-25-25-16,25 25 15,0 24-15,0 1 16,0 25 0,0-25-16,0 24 0,25 1 15,0 0-15,25 0 16,-25-1 0,25 1-16,0 0 15,-50-25-15,24 24 16,1-24-16,0-25 15,-25 0-15,0 25 16,0-1 0,0-24-1,0 0 1,0 0 0,0 0-1,0 0 1,0 0-16,-25-25 15,-24 50-15,-26-1 16,50-24-16,-50 0 16,0 0-16,26 0 15,-1-25-15,25 0 16,0 0-16,25 25 16,0 0 187,0 25-188,25-25-15,0 24 16,-25-24-16,50 25 16,-25 0-16,-25 0 15,0-25-15,24 24 16,1 1-16,0 25 15,25-25-15,0 24 16,0 26-16,-25-50 16,0 0-16,24 24 15,1 1-15,-25-50 16,25 0-16,-25 25 16,0-50-1,0 0-15,-1 25 16,26-25-16,-25 24 15,25-24-15,-25 0 16,74 25-16,-49-25 16,25 25-16,25-25 15,-51 25-15,-24-25 16,25 0-16,-25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30.4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4532 2540 0,'25'25'47,"50"-25"-47,-1 0 15,26 0-15,-50 0 16,0 0-16,24 0 15,-49 0-15,0 0 16,0 0-16,0 0 16,25 0-16,-25 0 15,-25 25-15,25-25 16,0 0-16,-1 0 16,1 0-1,0 0 1,0 0 31,0 0-47,0 0 15,25 0 1,-25 0 0,0 0-1,-1 0-15,1 0 16,25 0-16,0 0 15,25 0-15,-1 0 16,-24 0-16,25 0 16,-25 0-1,-25 0 1,24 0 0,-24 0-1,25 0 1,-25 0-1,25 0 1,-25 0 0,0 0 15,-1 0-31,1 0 16,25 0-16,-25 0 15,25 0 1,-25 0-1,0 0 1,0 0 15,0 0-31,24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35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12650 5554 0,'-25'0'125,"0"0"-110,-24 0 1,24 0-1,0 0-15,-25 0 16,25 0 0,0 0-1,0 0-15,0 0 16,25 24-16,-25-24 16,1 50-16,-1 0 15,25 0 1,0-25-16,0 0 15,0 0-15,0-1 16,0 1 0,0 0-1,0 0 1,25-25-16,24 25 16,1-25-16,0 0 15,-25 0-15,25 0 16,-1 0-16,-24 0 15,25 50-15,-25-50 16,0 50 0,0-25-1,-25 0-15,0-1 16,0 26 0,0 0-1,0-25 1,0 25-16,0 24 15,-25-24-15,25-25 16,-50 50-16,25-25 16,0-50-16,25 25 15,-49-1-15,24-24 16,0 0-16,-25 25 16,-25-25-16,25 0 15,1 0 1,24 0-1,0 0-15,0 0 16,0 0 0,0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35.8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13845 5852 0,'0'25'46,"-24"0"-46,24 50 16,-25-50-16,25 25 16,0-25-16,0 49 15,0-49-15,0 25 16,0 0-16,0 0 16,0-1-16,0 1 15,0-25 1,0 25-16,25 0 15,-1-1-15,1 1 0,25-25 16,-25 50 0,75-25-16,-75-1 0,24-49 15,1 25-15,-50 0 16,50-25-16,-25 0 16,25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36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15489 5653 0,'0'0'0,"25"0"16,0 0-16,0 0 16,25 0-16,-26 0 15,1 0-15,0 0 16,0 0-16,0 25 16,75 0-16,-51 50 15,1-26-15,0 1 16,-25 25-1,50 25-15,-26-1 16,-49-74-16,50 25 16,-50-25-16,25 25 15,0-1-15,-25-24 16,0 0-16,25 25 16,-25 0-16,0 0 15,0-25-15,0-1 16,0 1-16,0 0 15,0 0 17,0 0-17,-25 0-15,25 0 16,-25-25 31,25 50-32,-25-50 1,0 25-16,25-1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39.2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14642 6599 0,'25'-24'16,"0"24"-1,75-25-15,-50 25 16,-1 0-1,1 0-15,75-50 16,-51 50-16,1-25 16,-25 0-16,-25 25 15,0 0-15,0 0 16,0 0-16,24 0 16,-24 0-1,0 0-15,-50 0 172,0 0-156,-24 0-16,24 25 15,0-25 1,-150 0 0,76 25-16,49 0 15,25-25 1,-25 25-1,25-25 1,0 0 0,1 0-16,-26 25 15,0-25 1,25 0 0,50 0 93,149 0-109,1 0 16,24 0-16,-50 0 15,-49 0-15,-1 0 16,-49 0-16,-25 0 15,-50 0 329,-25 0-344,26 0 16,-26 0-16,25 0 15,-25 0-15,25 0 16,-50 24-16,51-24 16,-26 0-16,25 0 15,-25 0-15,25 0 16,-25 0-16,0 0 16,1 0-16,24 0 15,-50 0 1,50 50-16,50-50 172,75 0-157,-1 0-15,1 0 16,0 0-16,-26 0 16,-24 0-16,-25 0 15,0 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40.9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14593 5056 0,'-25'0'47,"0"0"47,-25 0-79,25 0-15,-25 0 16,50 24 31,-25-24-47,-24 0 31,24 0-31,-25 0 47,50 25-47,-25-25 16,25 25-16,-25 0 15,0-25-15,0 25 16,25 0-16,0 0 16,0 0-1,-25 0-15,25 0 16,0-1-16,0 26 15,0-25 1,0 0-16,0 0 16,0 0-16,0 0 15,0 0 1,25 0 0,-25-1-1,25 1-15,0 25 16,0-50-1,0 25 1,0-25 0,0 0-1,49 25-15,26 0 0,-75-25 16,74 25-16,-49-25 16,-25 0-1,50 0-15,-50 0 16,25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42.5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15140 4557 0,'0'25'47,"0"50"-47,0 0 16,0 0-16,0-26 15,0 1-15,-25 25 16,25-25-16,0-1 16,-24 1-16,24 0 15,0-25 1,0 50-16,0-50 15,0-1-15,0 1 16,0 0-16,0 0 16,24-75 187,1 1-188,0-1 1,25 25-16,-50 0 0,25 25 16,0-50-16,0 25 15,0 0-15,-25 0 32,25 25 14,0 0-46,-1 0 16,1 0-16,-25-24 16,25-1-1,25 25 79,0 0-78,-50 25-1,0 24-15,50 1 16,-50-25 0,25 0-1,-25 0-15,0 0 16,0 0-1,24 49 1,1 1 0,-25-50-1,0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43.3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17207 6176 0,'50'0'62,"-25"0"-46,25 0-16,-25 0 16,0 0-16,24 0 15,26 25 1,0 0 0,-25-25-16,24 0 15,-49 0-15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44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17357 6799 0,'0'-25'31,"49"25"-31,26 0 16,0-25-16,24-25 15,-49 50-15,0 0 16,25 0-16,-50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03:27:52.8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17929 10285 0,'0'0'0,"50"0"16,25 25-1,-25-25-15,24 75 16,1-75-16,0 24 15,-25 26-15,-25-50 16,24 25-16,26 0 16,0 0-16,24 25 15,76 0-15,-51 24 16,26 1-16,49-50 16,0 25-16,-25-25 15,-99-1 1,-50 1-16,0-25 172,-25 100-172,0 0 15,-75 24-15,-49 26 16,-1 24-16,1 0 16,24-49-16,-24 74 15,49-100-15,-25 1 16,25-25-16,51-50 15,-1 0-15,25 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46.0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18652 6101 0,'49'-49'141,"1"24"-141,25 25 16,-50-50-16,0 50 15,0 0 32,-1 50-31,-24-25-1,25 49-15,-25-49 16,0 50-16,0-25 16,0 0-16,0-1 15,0-24 1,0 0 15,0 0-31,0 0 16,-25 0-1,-24 0 1,-1 0-16,25 0 16,0-25-16,0 0 15,-25 0 1,50 24-1,-25-24-15,-24 0 32,24 0-32,50 0 140,49 0-124,51 0-16,-50 0 16,-26 0-16,-24 25 15,25 0-15,0-25 16,0 25-1,-25 0 1,0-25 0,-1 0-16,1 0 47,50 25-47,-75 0 15,25-25 1,-25 25-16,25-25 15,-25 25-15,25-25 16,0 49-16,0 1 16,24 0-16,-49 0 15,0 0-15,0 24 16,0 1-16,0 0 16,0-25-16,0-1 15,0-24 1,0 25-16,0 25 15,0-25-15,-25-1 16,1 1-16,-26 0 16,25 0-16,0 0 0,-25-25 15,25 24-15,-25-24 16,1 0-16,-1 0 31,0 0-15,25 0-16,0-25 15,0 0-15,-25 0 16,26 0 0,-1 0-1,0 0 1,0 0 31,0 0-32,0 0 17,0 0-17,0 0 1,0 0 0,0 0-16,-24 0 15,-26-25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52.6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18403 8467 0,'0'25'47,"49"-25"0,26 0-47,-25 0 16,49 0-16,-24 0 15,0 0-15,-50 0 16,25 0 0,-1 0-16,1 0 15,-25 0-15,50 0 16,-25 0-16,-25 0 15,-1 0-15,1 0 16,0 0-16,25 0 31,0 0-31,0 0 16,-25 0-16,24 0 16,-24 0-16,50 0 15,-50 0-15,25 0 16,-25 0 31,24 0-32,-24 0-15,25 0 16,-25 0-16,0 0 16,0 0-16,0 0 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1:59.2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2665 10534 0,'-25'0'125,"0"0"-109,0 0 15,25 25-31,-25 0 16,0 0-1,0 0-15,0-1 16,0 1-16,0 0 15,0 0-15,-49 25 16,24 0 0,50-25-16,-25 0 15,-50-1-15,50 26 16,1-25-16,-1 0 16,0-25-16,-25 50 15,25-25 1,25 0-16,0 0 15,-25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2:01.7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3013 10683 0,'0'25'250,"-25"0"-219,0 0-15,0 0-16,1-25 15,-1 25 1,0 0 0,25 0-1,-25-25 17,0 25-1,0-1-16,0 1 1,0-25 0,0 25-16,25 0 15,-49 0-15,-1 0 16,25 0 15,0 0-31,25 0 16,-25 25-1,0-26 1,0 1 0,25 0-16,-25 0 15,0 25 1,0-50-16,25 25 16,-24 25-16,-1-25 15,25-1 1,-25 1-16,25 0 15,-50 0 1,50 25 0,-25-25-1,25 25 1,-50-25 0,50-1-1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2:04.6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2665 13423 0,'-25'0'47,"0"0"-47,-25 0 15,50 49 1,-25-24-16,25 50 16,-25 0-16,0-25 15,0-1-15,0 1 16,-24 25-16,24-50 16,25 0-1,-25 0-15,0 24 31,0-24-15,25 25 15,0 25-15,-25-25-16,0-1 16,0-24-16,25 0 15,-25 0 1,25 0-16,0 0 31,-25-25 110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2:05.5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3038 13672 0,'0'25'47,"0"24"-31,-50-24-16,50 0 16,-50 25-16,26 0 15,-1-25-15,0 0 16,0-1-1,0 1-15,0 0 16,0 0 0,0 0-1,-25 25-15,26-25 16,-26 25-16,0-1 16,25-24-1,0 25 1,0 0-1,25 0 1,-25-50-16,25 25 16,-25-1-16,25 1 31,0 0 78,0 0-77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2:08.2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5603 10858 0,'25'0'187,"0"0"-171,0 0-16,24 0 16,51-25-16,-50 25 15,25-25-15,-1 25 16,26 0-16,-1-25 16,51 0-16,-26 25 15,26 0-15,-51 0 16,-24 0-16,0 0 15,-25 0-15,-25 0 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2:09.4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7695 12900 0,'50'0'16,"-26"0"15,26 0-15,0 0-16,25 0 16,-25 0-16,-1 0 15,26 0-15,0-25 16,24 0-16,-24 25 15,25-25-15,24 0 16,-99 0-16,0 25 16,0 0-1,0-25-15,0 25 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2:18.9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3511 17681 0,'25'0'157,"0"0"-142,25 0 1,-25 0-1,24 0 1,-24 0-16,0 0 31,0 0-15,0 25-16,0 0 16,25-25-16,0 0 15,-25 0 1,24 25-1,1-25 1,-25 24 0,0-24-1,0 0 1,25 0-16,-25 0 16,24 0 15,-24 0-16,25 25 48,-25-25-47,50 25-16,-1-25 15,-49 0-15,25 0 16,-25 0-16,0 0 15,0 0-15,0 0 16,0 0 15,24 0 1,1 0-17,-25 0-15,75 0 16,-26 0-16,1 0 15,0 0-15,-50 0 16,0 0-16,0 0 47,-1 0-31,26 0-1,0 0 1,-25 0-1,25 0 1,-25 0 0,0 0-1,-1 0-15,1 0 16,0 0 0,0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31.1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9712 4358 0,'0'0'0,"25"-25"16,-50 50 124,0 0-124,0-25-16,-25 50 16,0-50-16,1 25 15,-26 25-15,50-50 16,-50 25-16,25-1 15,-24 26-15,-1-50 16,50 0 0,0 25 31,0-25-1,25 25-30,-25 0 0,25 0 15,-24-25-15,24 25-16,0 25 15,0 24-15,0-24 16,0 0-16,0 0 15,0 24-15,0-49 16,0 50-16,0-25 16,0 0-16,0-25 15,24 49-15,1-24 16,0-25-16,0 0 16,0-25 30,0 0-30,0 0-16,25 0 16,-1 0-1,-24 0 1,0 0-16,25-25 16,0-25-1,0 0 1,-25 1-16,24 24 15,-49-25-15,25 50 16,0-50-16,0 0 16,0-24-16,25-1 15,-25 25-15,0 0 16,-25 25-16,24-24 16,26-26-16,-25 0 15,-25 0-15,50 26 16,-25-1-16,-25-25 15,0 25-15,0 0 16,25 50 0,-25-24 31,25-26 15,-25 25-62,0-50 31,0 0-31,0 51 16,0-26-16,0 0 16,0 0-1,0 100 95,0 25-95,0 24-15,0-24 16,0 0-16,0-1 15,0-49-15,0 50 16,0 0-16,0-26 16,0 26-16,0-25 15,0 0-15,0 0 16,0 24-16,0-24 16,0 25-16,0-50 15,0 25-15,0-26 16,25 51-1,-25-50-15,0 0 16,24 25 0,-24 0-16,50-26 0,-50 1 31,0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03:26:16.3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2366 9413 0,'-25'0'63,"-25"0"-48,25 0-15,-25 0 16,0-49-16,1 49 16,24 0-16,0 0 15,-25 0 1,0 0 0,25 0-16,-49-25 15,-1 25-15,-25-25 16,1 0-16,49 25 15,-25 0-15,75-25 16,-25 25-16,25 25 250,0 0-250,0 74 16,0 1-16,0 49 15,0-49-15,0 0 16,0-1-16,0-74 16,0 25-16,0-25 15,0 0-15,0 0 16,0 0 218,75-25-218,-25 0-16,25 0 15,-51 0-15,1 0 16,25 0-16,0 0 16,-25 0-1,0 0 110,0 0-109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32.43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10434 4557 0,'0'-24'31,"50"24"-16,-50 49 1,25 1-16,0 0 16,-25 25-16,0-25 15,24 74 1,-24-24-16,25-26 16,-25 1-16,25 0 15,-25-50-15,0 49 16,25-49-16,-25 25 15,25 0-15,0-25 16,0 25-16,-25-26 16,0 1-1,25 0 1,0 0 15,0-25-15,-1 0-16,1 0 15,0 0-15,25-25 16,-25 25-16,0-25 16,25-24-16,-25-26 15,24 0-15,-49 25 16,25 25-16,0-24 16,-25-1-16,0 0 15,0-25-15,0 26 16,0 24-1,0 0-15,0 0 16,0-25-16,0 25 16,0 0-16,-25-49 15,0 74-15,25-50 16,0 25 0,-25 0-16,-24 0 15,49 0-15,-25 0 16,25 0-16,-50-25 15,25 26-15,0-1 16,0 0-16,0 0 16,0 25-16,1-25 15,-1 0 1,-25 25 0,25 0-1,-25 0-15,25-25 16,-25 25 31,26 0-32,-1 0-15,-25 0 16,25 25 0,0 0-16,0-25 15,0 25 1,0-25-1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34.37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12053 4358 0,'49'0'0,"-24"25"15,0 25-15,-25-25 16,50 25-16,-25-1 15,-25 26-15,0 0 16,25-50-16,25 99 16,-50-74-16,0 25 15,0-25-15,0-1 16,0 51-16,0-75 16,0 50-16,0-50 15,0-1 1,0 1-16,0 50 15,0-50-15,0 25 16,0-25 0,-25 0-16,25-1 15,49-123 110,51-1-125,-75 50 16,0 1-16,0 24 16,0 0-16,0 0 15,-1 0 1,1 0 93,25 25-78,-25 75-15,0-25-16,-25-1 16,0-24-16,0 0 15,50 25-15,-50-25 16,25 0-16,-25 0 16,0 0-1,25 0 1,0-25-1,24 0 1,1 0 0,0-25-1,-25 0-15,0-25 16,49-50-16,-74 75 16,25-24-16,-25-26 15,0 50 1,0-25-16,0-24 0,0 24 15,0-25-15,0 50 16,0-50-16,0 26 16,0 24-16,0-25 15,0 25 1,0 0 0,0 0-1,-49 25 32,49-25-47,-25 25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36.22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13323 4084 0,'0'0'0,"24"0"16,1 0-16,-25 25 15,25 25-15,0-25 16,0 25-16,-25 0 16,0-26-16,0 26 15,25-25-15,25 75 16,-50-26-16,0-49 16,0 25-16,0 0 15,0 0-15,0 49 16,0-24-16,0 25 15,0-26-15,0-24 16,0 25 0,0 0-16,0-26 15,0 1-15,0 25 16,0-50-16,0 25 16,0-1-1,25 1-15,-25-25 0,0 0 16,25 25-16,-25-25 15,0 0 1,0 0-16,24-1 16,-24 1 62,0-50-63,0-24-15,0-26 16,0 25-16,0 25 16,0-25-16,0-49 15,50-1 1,-50 50-16,25 1 16,0-26-16,-25 25 0,0-25 15,25 51 1,-25-51-16,25 0 15,25 25-15,-25 1 16,-25 24 0,0 0-16,24 25 93,1 0-93,0 25 16,50 99-16,-50-49 16,0 24-16,-25-24 15,0 0-15,0-25 16,0 24-16,0-24 16,0 0-16,0-25 15,50 25-15,-50-25 16,0 24-1,0-24-15,0 50 16,0-50 0,0 0 62,25-50-31,-25 0-32,0-25 1,0 25-16,49-25 0,-49 26 16,0-51-16,0 25 15,0-25-15,0 26 16,0-1-1,0 0-15,0 25 16,0 0 0,0 0-16,0 0 78,25 25-47,0 25-31,-25 25 16,0 0-16,0 25 15,25-51-15,-25 51 16,0-50 0,25 0-16,-25 50 0,0-50 15,0-1-15,0 1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36.70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14319 4582 0,'0'0'0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37.85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14543 4259 0,'0'49'46,"0"26"-46,0 75 16,0-51-16,0 1 16,0 24-16,25 1 15,-25-75 1,0-25-16,0 24 16,49 1-16,-49 25 15,0 0-15,0-1 16,0-49-16,0 50 15,0-50-15,0 25 16,25-26-16,-25 1 16,0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39.12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14991 5280 0,'25'0'0,"25"0"16,-25 0 15,24 0-15,-24-25-1,0 25 1,0-25-16,50-25 16,-50 0-16,0 0 15,-25 1-15,0 24 16,0-25-16,0 0 16,0-25-16,25 51 31,-25-1-31,0 0 15,-25 0 1,-50 25 0,25 0-16,-25 0 15,1 0-15,-1 0 16,50 0 0,0 0 30,25 25-30,0 25-16,0-1 16,0 1-1,0-25-15,0 50 0,0-50 16,0 24 0,0-24-16,0 25 15,0-25-15,0 25 16,0 0-1,0 24-15,25-24 16,0-25-16,-25 50 16,25-1-16,-25-24 15,25 25-15,0-75 16,-25 75-16,25-1 16,-25-49-1,0 0 16,24 0-31,1 0 79,0-25-79,0 0 15,0 0-15,50 0 16,-50 0-1,-25-25-15,50 25 16,-1 0-16,1 0 16,-25-25-16,25 25 15,-25-25-15,-25 0 94,-25 0-78,-50-24-16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40.04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16560 5080 0,'50'0'0,"-25"0"16,-1 0-16,26 0 15,0 0-15,0 0 16,-25 0 0,25 0-16,24 0 15,1 0-15,25 0 16,-1 0-16,-24 0 16,24 0-16,-49 0 15,0 0-15,0 0 16,-25 0-16,0-24 15,0 24 48,-1 0 62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41.66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19324 4607 0,'25'0'32,"0"0"-32,0 0 31,24 0-16,-24-25-15,75-24 16,-75-1-16,25 25 16,-1-75-16,-24 100 15,-25-25-15,25 0 16,-25 1 0,0-1-1,0 0 16,-25 0 16,0 25-15,-24-25-32,24 25 62,-25 0-46,0 0-1,25 0 1,-25 0-16,26 0 16,-51 50-16,50-50 15,25 25-15,-50-25 16,50 25-16,-50-1 15,50 1 17,0 25-32,-49-25 0,49 25 15,0 0-15,0 24 16,0-49 0,0 25-16,0 25 0,0-50 15,0 0 1,0 24-16,0-24 15,0 50-15,0-50 16,0 25-16,24 0 16,-24 24-16,0-49 15,0 25-15,75 0 16,-50 0 0,-25-26-16,25 1 15,25 0-15,-50 25 16,50-25-16,-26 25 15,1-50-15,0 25 16,25 0 0,-50-1-16,25-24 15,0 25-15,25-25 16,-25 0 0,24 0-1,-24 0-15,0 0 0,0 0 16,0 0-16,0 0 15,0 0-15,25 0 16,-1-49 0,-49 24 15,0 0-15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43.25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20071 4732 0,'50'0'47,"-25"0"-32,24 0-15,1 50 16,-25-1-16,25 1 15,-25 0-15,0 0 16,25 25-16,-50-26 16,0-24-1,0 25-15,25-25 0,-1 50 16,-24-1 0,0-49-16,0 50 15,25-75-15,-25 25 16,0 25-16,0-1 15,0-24 1,0 0-16,0 0 16,0 0-1,0-50 95,0 0-110,0-49 15,0 24-15,0 0 16,0 0-16,25 25 16,0-49-16,0-26 15,0 50-15,0-49 16,0-1-16,0 0 15,-25 75-15,0-49 16,0-1 0,0 25-16,0 25 15,0 0 17,0 0 108,-25 25-140,25 25 16,0 0-1,0 25-15,0 0 16,0 0-16,0 24 16,0 1-16,0-25 15,0 25-15,0-50 16,0 24-16,0 26 16,0-50-16,0 0 15,0 25-15,0-25 16,0-1-1,25 26 1,24-25 0,-24 0-16,0 0 15,0-25-15,25 0 16,-25 0-16,0 0 16,0 0-1,0 0 1,-1 0-1,1 0 1,0-25 15,25 0-15,0 0 0,-50 0-1,25 25 16,0-25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43.74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21540 4732 0,'25'0'16,"0"50"-1,-25 24 1,25-49-16,-25 25 15,0 25-15,0-25 16,0 24-16,0-49 16,0 50-1,0-50-15,0 0 16,0 0 0,0 24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03:26:18.6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6350 9214 0,'25'0'109,"0"0"-109,74 0 16,-49 0-16,-25 0 16,0 0-16,0 0 15,0 0 110,0 25-47,-25 25-78,0 25 16,0-26-16,0 1 16,0 25-16,0-25 15,0-25-15,0-1 16,0 51-16,0-50 16,0 25-1,0 0-15,0 0 16,0 24-1,0-49 1,0 25-16,0 25 16,0-50-1,0 24 1,0-24 0,0 25-1,0-25 1,0 25 31,0-25-16,0 24 0,0-24 172,-50-25-187,-25 0-16,1 0 16,-1 0-16,25 0 15,0 0-15,25 0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44.35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21366 4059 0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45.29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21889 4084 0,'25'0'0,"0"0"16,-25 25-16,25 0 15,-1 75-15,26 24 16,-50-49-16,0 25 15,0 24-15,0 50 16,0-24-16,0-1 16,0-49-16,0-1 15,0 1-15,0-50 16,0-25-16,0 25 16,0-26-16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4T08:49:45.71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21640 5155 0,'0'-25'47,"25"25"0,49 0-47,1 0 16,75 0-16,-51-25 15,26 25-15,-1-25 16,-49 25-16,-50 0 16,0 0-1,0 0-15,24-24 32,-24 24 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03:28:25.0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3088 10509 0,'0'0'0,"50"25"0,-1-25 15,-24 0-15,0 0 188,0 25-172,25-25-16,25 0 15,24 0-15,26 0 16,99 0-16,-100 0 15,51 0-15,-76 0 16,-49 0-16,-25 0 16,0 0-1,25 0 95,24 0-95,-24 0-15,0 0 16,75 0-16,24 0 16,-25 0-16,-24 0 15,0 0-15,-26 0 16,1 0-16,-25 0 15,0 0 1,-25 0-16,0 0 31,-1 0-15,1 0 0,25 0 46,-25 0-46,50 0-16,-1 0 15,1 0-15,50 0 16,-1 0-16,-24 0 16,-1 0-16,-74 0 15,-249 0 454,0 0-469,-75-50 16,25 25-16,50 25 15,-25 0-15,100-25 16,24 0-1,26 25-15,49 0 0,25 0 16,-50 0-16,50 0 16,-24 0-1,24 0 48,-25 0-48,0 0-15,-99 0 16,49 0-16,-25 0 16,-49 0-16,-25 0 15,25 0-15,-26 0 16,26 0-16,75 0 16,49 0-16,25 0 15,0 0-15,0 0 16,75 0 749,0 0-765,49 0 16,1 0-16,-1 0 16,-24 0-1,-25-25-15,-25 25 0,25 0 32,-25 0-17,-1-24 16,26 24-31,25 0 16,25 0-16,-1 0 16,51 0-16,-26 0 15,-24 0-15,-26 0 16,1 0-16,-25 0 16,25 0-16,-50 0 15,-1 0-15,1 0 16,25 0 15,0 0-15,25 0-1,-26 0 1,-24 0-16,25 0 16,-25 0 15,75 0 188,99 0-219,25 0 15,100 0-15,-25 0 16,-26 0-16,-48 0 15,-126 0-15,-24 0 16,-25 0-16,0-25 203,-26 25-187,-48 0 234,-126 0-235,75 0-15,-24 0 16,49 0-16,-25 0 16,25 0-16,1 0 15,24 0-15,-50 0 16,0 0-16,1 0 16,-26 0-16,50 0 15,-49 0-15,-76 0 16,101 0-16,24 0 15,25 0-15,0 0 16,0 0 0,-50 0 15,-24 0-31,-1 0 16,-24 0-16,-125 0 15,25 0-15,99 0 16,-24 0-1,49 0-15,25 0 16,50 0-16,0 0 78,1 0-15,-26 0-48,25 25 1,-75-25-16,-24 24 16,99-24-16,-25 0 15,25 0-15,0 0 31,0 0 1,-24 0-17,-1 0-15,50 25 16,-75-25 0,25 25-16,0-25 15,1 0-15,-1 0 16,25 25-16,0-25 31,0 0 0,-25 0-31,25 0 16,-49 0-16,24 0 16,25 0-16,0 0 15,0 0 1,0 0-1,0 0-15,-49 0 16,-1 0-16,0 0 16,-24 0-16,74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03:30:06.5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6948 10011 0,'25'-50'16,"-1"50"-16,1 0 15,0 0 1,0 0-16,25-25 15,25 25-15,24 0 16,26-25-16,-51 1 16,1 24-16,25 0 15,-1 0-15,-24 0 16,0 0-16,49 0 16,26 0-16,-76 0 15,26 0-15,-50 0 16,99 0-16,-99 0 15,0-25-15,-25 25 16,49 0 0,26 0-1,25 0-15,-26-25 16,100 25-16,-49-50 16,49 25-16,-50 0 15,-124 25-15,175 0 16,-176-25-1,1 25-15,0 0 63,0 0-32,0 0-15,0 25 62,-25 0-62,0 0-1,-75 25-15,50-50 16,0 25-16,-24 0 15,-1-1-15,-25 1 16,50-25-16,-49 75 16,24-50-16,-75 0 15,51 25-15,49-50 16,-25 25-16,-75-1 16,51-24-16,24 0 15,25 50 1,-75-25-16,26-25 15,24 25-15,-50 25 16,75-50-16,-74 0 16,49 25-16,0 0 15,25-25-15,0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03:50:52.1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10608 9463 0,'25'0'0,"0"0"47,25 0-31,25 0-16,-1 0 15,1 0-15,49 0 16,-24 0-16,0 0 16,-1 0-16,1 0 15,-25 0 1,49 0-16,-24 0 15,-26 0-15,-24 0 16,25 0-16,25 0 16,49 0-16,-74 0 15,49 0-15,-24 0 16,-1 0-16,1 0 16,-50 0-16,0 0 15,24 0-15,1 0 16,25-25-16,49 0 15,-24 0-15,24 25 16,0-24-16,1 24 16,49-25-16,-74 25 15,-51 0-15,1 0 16,0 0-16,-1 0 16,-24 0-16,0 0 15,50 0-15,-1-50 16,51 25-16,-51 25 15,1-25-15,24 25 16,-49-25-16,50-25 16,-76 50-16,1 0 15,0 0-15,-25 0 16,50 0 0,-26 0-16,51 0 15,0 0-15,49 0 16,-25 0-16,26 0 15,-1 0-15,1 0 16,-26 0-16,-24 0 16,49 0-16,-49 0 15,74 0-15,-99 0 16,0 0-16,-26 0 16,-24 0-16,25 0 15,-25 0-15,25-25 16,0 25-1,-1 0-15,26 0 16,-50 0 0,50 0-16,-25 0 15,24 0-15,1 0 16,-25 0-16,124 0 16,-49 0-16,49 0 15,-25 50-15,-24-25 16,-1 0-1,-24 25-15,-50-50 0,24 25 16,-49-25-16,0 0 47,0 25-31,75-25-16,-1 25 15,-74-25-15,50 0 16,-25 24-16,0-24 15,-26 0-15,26 25 16,-25-25 31,0 0 156,-25 50-203,-25-50 16,0 25-16,-74 0 15,24 25-15,0-50 16,25 50-16,-24-26 16,49-24-16,-25 25 15,25-25-15,-25 25 16,1-25-16,24 0 15,0 0-15,-25 0 16,-25 0-16,0 50 16,26-50-1,-51 25-15,0-25 16,-49 0-16,-25 0 16,-125 0-16,25 0 15,0 0-15,100 0 16,-25 0-16,99 0 15,-74 0-15,74 0 16,25 0-16,26 0 16,24 0-1,-25 0 1,25 0 15,224 0 94,75-25-125,25 0 16,-25 0-16,-25-49 15,50 49-15,-25 25 16,-75 0-16,-25 0 16,-49-25-16,49 0 15,-74 25-15,49 0 16,-49 0-16,74-50 16,-50 50-1,51-25-15,74 0 16,-50 25-16,50 0 15,-75 0-15,25 0 16,-24 0-16,-51 0 16,-24 0-16,24 0 15,-99 0-15,50 0 16,-25 0 0,0 0-16,-1 0 15,-24 0-15,25 0 16,-25 0-16,25 0 15,-25 0 1,25 0 0,-1 0-1,1 0-15,50 0 16,-26 0-16,26 25 16,-50-25-16,49 0 15,1 0 1,0 0-16,-26 25 0,1 0 15,-25-25 1,-25 0-16,0 0 0,0 0 16,49 0-1,1 0 1,0 0 0,-25 50-16,-26-50 15,26 0-15,25 0 16,0 25-1,-1-25-15,-24 0 16,25 25-16,-25-25 16,-25 0-1,24 24-15,-24-24 16,0 0-16,25 0 16,0 25-16,-25-25 15,0 0 1,-1 0-16,1 0 0,0 0 15,25 0-15,25 0 16,24 0-16,51 0 16,99 0-16,75 0 15,-51 0-15,1 0 16,-25 0-16,-74 0 16,-76 0-16,-24 0 15,-50 0 1,0 0-1,0 0-15,0 0 110,24 0-110,26 0 15,-50 0-15,25 0 16,0 0-16,-25 0 16,-1 0 15,51 0-31,25-25 16,-1 25-16,26 0 15,-25-24-15,-76 24 16,51-50-16,-50 50 31,0 0-31,25 0 16,24 0-16,-24-25 15,-25 25-15,-100 0 203,1 0-203,-76 25 16,51-25-16,-26 25 16,-124 0-16,50-1 15,-50 26-15,0-25 16,0 0-16,25 0 16,0 25-16,99-50 15,26 0-15,-26 0 16,-24 0-16,-51 0 15,-73 0 1,-1 0-16,0 0 0,50 0 16,49 25-16,51 0 15,74-25-15,-25 0 16,-49 25-16,24-25 16,0 0-16,-49 0 15,-50 0-15,0 0 16,-50 0-1,-25 0-15,0 0 16,25 0-16,0 0 16,25 0-16,49 0 15,-49 0-15,50 0 16,49 0-16,1 0 16,49 0-16,0 0 15,1 0 1,-26 0-16,25 0 0,-24 0 15,24 0-15,0 0 16,-49 0-16,49 0 16,0 0-16,1 0 15,-51 24-15,100-24 16,-24 25-16,-1-25 16,0 0-16,-25 0 15,25 25-15,-24-25 16,-26 0-16,-74 0 15,24 0-15,-99 0 16,25 0 0,25 0-16,25 0 0,49 0 15,-248 0 48,323 0-63,0 0 0,-25 0 15,-24 0-15,24 0 16,0 0-16,26 0 16,-51 0-16,25-25 15,1 25-15,-1 0 16,50 0-16,0 0 16,0 0-1,0 0 1,0 0-16,-24 0 15,24 0-15,-50 0 16,50-25-16,-25 25 16,0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5T05:30:00.9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22586 2366 0,'75'50'31,"-25"-25"-31,-26 0 16,-24 25 0,25-1-16,-25 1 15,0 0-15,0 50 16,0-1-16,0 75 16,0-49-16,0 24 15,-124 399 16,124-448-31,0 24 0,-25-74 16,25 0-16,0-25 172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1DB44-A50C-4718-87B5-F23B0C3803C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7AF0C-9CFC-4432-BFC5-8BAB9A4D4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B8ED7-BC87-0949-91D5-062BB680D0D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2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01-02-2023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1FB51-C688-4956-B01F-48D5D1684A4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805B-71A0-4DD1-9DD1-160AB12FFE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8" y="0"/>
            <a:ext cx="10784417" cy="1049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5385" y="1314450"/>
            <a:ext cx="5674783" cy="4908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314450"/>
            <a:ext cx="5676900" cy="4908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E276F-1C09-44F2-BA0F-F8588526394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346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45" name="Rectangle 9"/>
          <p:cNvSpPr>
            <a:spLocks noChangeArrowheads="1"/>
          </p:cNvSpPr>
          <p:nvPr userDrawn="1"/>
        </p:nvSpPr>
        <p:spPr bwMode="auto">
          <a:xfrm>
            <a:off x="508001" y="3282434"/>
            <a:ext cx="184731" cy="36933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  <a:noFill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9152" y="2693989"/>
            <a:ext cx="8883649" cy="2994025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556685" y="1"/>
            <a:ext cx="662516" cy="17764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43" name="Rectangle 7"/>
          <p:cNvSpPr>
            <a:spLocks noChangeArrowheads="1"/>
          </p:cNvSpPr>
          <p:nvPr/>
        </p:nvSpPr>
        <p:spPr bwMode="auto">
          <a:xfrm>
            <a:off x="406400" y="228600"/>
            <a:ext cx="1137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44" name="Rectangle 8"/>
          <p:cNvSpPr>
            <a:spLocks noChangeArrowheads="1"/>
          </p:cNvSpPr>
          <p:nvPr userDrawn="1"/>
        </p:nvSpPr>
        <p:spPr bwMode="auto">
          <a:xfrm>
            <a:off x="9347200" y="6443663"/>
            <a:ext cx="1966384" cy="3810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42" name="Rectangle 6"/>
          <p:cNvSpPr>
            <a:spLocks noChangeArrowheads="1"/>
          </p:cNvSpPr>
          <p:nvPr/>
        </p:nvSpPr>
        <p:spPr bwMode="auto">
          <a:xfrm>
            <a:off x="406400" y="6553200"/>
            <a:ext cx="1137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ndationsBook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888"/>
            <a:ext cx="12192000" cy="6143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01-02-2023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12192000" cy="6210670"/>
          </a:xfrm>
          <a:prstGeom prst="rect">
            <a:avLst/>
          </a:prstGeom>
          <a:blipFill dpi="0"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12192000" cy="64633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 smtClean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 smtClean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 smtClean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 smtClean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17784"/>
            <a:ext cx="837504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11338013" y="103922"/>
            <a:ext cx="615449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5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69.emf"/><Relationship Id="rId18" Type="http://schemas.openxmlformats.org/officeDocument/2006/relationships/customXml" Target="../ink/ink47.xml"/><Relationship Id="rId26" Type="http://schemas.openxmlformats.org/officeDocument/2006/relationships/image" Target="../media/image75.emf"/><Relationship Id="rId3" Type="http://schemas.openxmlformats.org/officeDocument/2006/relationships/image" Target="../media/image65.emf"/><Relationship Id="rId21" Type="http://schemas.openxmlformats.org/officeDocument/2006/relationships/image" Target="../media/image73.emf"/><Relationship Id="rId7" Type="http://schemas.openxmlformats.org/officeDocument/2006/relationships/image" Target="../media/image67.emf"/><Relationship Id="rId12" Type="http://schemas.openxmlformats.org/officeDocument/2006/relationships/customXml" Target="../ink/ink44.xml"/><Relationship Id="rId17" Type="http://schemas.openxmlformats.org/officeDocument/2006/relationships/image" Target="../media/image71.emf"/><Relationship Id="rId25" Type="http://schemas.openxmlformats.org/officeDocument/2006/relationships/customXml" Target="../ink/ink51.xml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2.emf"/><Relationship Id="rId24" Type="http://schemas.openxmlformats.org/officeDocument/2006/relationships/customXml" Target="../ink/ink50.xml"/><Relationship Id="rId5" Type="http://schemas.openxmlformats.org/officeDocument/2006/relationships/image" Target="../media/image66.emf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28" Type="http://schemas.openxmlformats.org/officeDocument/2006/relationships/image" Target="../media/image76.emf"/><Relationship Id="rId10" Type="http://schemas.openxmlformats.org/officeDocument/2006/relationships/customXml" Target="../ink/ink43.xml"/><Relationship Id="rId19" Type="http://schemas.openxmlformats.org/officeDocument/2006/relationships/image" Target="../media/image72.emf"/><Relationship Id="rId4" Type="http://schemas.openxmlformats.org/officeDocument/2006/relationships/customXml" Target="../ink/ink40.xml"/><Relationship Id="rId9" Type="http://schemas.openxmlformats.org/officeDocument/2006/relationships/image" Target="../media/image68.emf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customXml" Target="../ink/ink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emf"/><Relationship Id="rId7" Type="http://schemas.openxmlformats.org/officeDocument/2006/relationships/image" Target="../media/image6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10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10.emf"/><Relationship Id="rId7" Type="http://schemas.openxmlformats.org/officeDocument/2006/relationships/image" Target="../media/image10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10.emf"/><Relationship Id="rId4" Type="http://schemas.openxmlformats.org/officeDocument/2006/relationships/customXml" Target="../ink/ink5.xml"/><Relationship Id="rId9" Type="http://schemas.openxmlformats.org/officeDocument/2006/relationships/image" Target="../media/image11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7.emf"/><Relationship Id="rId18" Type="http://schemas.openxmlformats.org/officeDocument/2006/relationships/customXml" Target="../ink/ink17.xml"/><Relationship Id="rId3" Type="http://schemas.openxmlformats.org/officeDocument/2006/relationships/image" Target="../media/image711.emf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customXml" Target="../ink/ink14.xml"/><Relationship Id="rId17" Type="http://schemas.openxmlformats.org/officeDocument/2006/relationships/image" Target="../media/image19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customXml" Target="../ink/ink13.xml"/><Relationship Id="rId19" Type="http://schemas.openxmlformats.org/officeDocument/2006/relationships/image" Target="../media/image20.emf"/><Relationship Id="rId4" Type="http://schemas.openxmlformats.org/officeDocument/2006/relationships/customXml" Target="../ink/ink10.xml"/><Relationship Id="rId9" Type="http://schemas.openxmlformats.org/officeDocument/2006/relationships/image" Target="../media/image15.emf"/><Relationship Id="rId14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emf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40.emf"/><Relationship Id="rId21" Type="http://schemas.openxmlformats.org/officeDocument/2006/relationships/image" Target="../media/image31.emf"/><Relationship Id="rId34" Type="http://schemas.openxmlformats.org/officeDocument/2006/relationships/customXml" Target="../ink/ink35.xml"/><Relationship Id="rId7" Type="http://schemas.openxmlformats.org/officeDocument/2006/relationships/image" Target="../media/image24.emf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35.emf"/><Relationship Id="rId41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6.emf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9.emf"/><Relationship Id="rId40" Type="http://schemas.openxmlformats.org/officeDocument/2006/relationships/customXml" Target="../ink/ink38.xml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customXml" Target="../ink/ink23.xml"/><Relationship Id="rId19" Type="http://schemas.openxmlformats.org/officeDocument/2006/relationships/image" Target="../media/image30.emf"/><Relationship Id="rId31" Type="http://schemas.openxmlformats.org/officeDocument/2006/relationships/image" Target="../media/image36.emf"/><Relationship Id="rId4" Type="http://schemas.openxmlformats.org/officeDocument/2006/relationships/customXml" Target="../ink/ink20.xml"/><Relationship Id="rId9" Type="http://schemas.openxmlformats.org/officeDocument/2006/relationships/image" Target="../media/image25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4.emf"/><Relationship Id="rId30" Type="http://schemas.openxmlformats.org/officeDocument/2006/relationships/customXml" Target="../ink/ink33.xml"/><Relationship Id="rId35" Type="http://schemas.openxmlformats.org/officeDocument/2006/relationships/image" Target="../media/image38.emf"/><Relationship Id="rId8" Type="http://schemas.openxmlformats.org/officeDocument/2006/relationships/customXml" Target="../ink/ink22.xml"/><Relationship Id="rId3" Type="http://schemas.openxmlformats.org/officeDocument/2006/relationships/image" Target="../media/image22.emf"/><Relationship Id="rId12" Type="http://schemas.openxmlformats.org/officeDocument/2006/relationships/customXml" Target="../ink/ink24.xml"/><Relationship Id="rId17" Type="http://schemas.openxmlformats.org/officeDocument/2006/relationships/image" Target="../media/image29.emf"/><Relationship Id="rId25" Type="http://schemas.openxmlformats.org/officeDocument/2006/relationships/image" Target="../media/image33.emf"/><Relationship Id="rId33" Type="http://schemas.openxmlformats.org/officeDocument/2006/relationships/image" Target="../media/image37.emf"/><Relationship Id="rId38" Type="http://schemas.openxmlformats.org/officeDocument/2006/relationships/customXml" Target="../ink/ink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10005"/>
            <a:ext cx="9144000" cy="369277"/>
          </a:xfrm>
        </p:spPr>
        <p:txBody>
          <a:bodyPr/>
          <a:lstStyle/>
          <a:p>
            <a:pPr algn="ctr"/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MCA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989" y="1543052"/>
            <a:ext cx="7886700" cy="357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54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Programming–</a:t>
            </a:r>
            <a:r>
              <a:rPr lang="en-US" sz="2954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21MCA3041</a:t>
            </a:r>
            <a:endParaRPr lang="en-US" sz="2954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954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Delegates, Events, Exception Handling </a:t>
            </a:r>
            <a:r>
              <a:rPr lang="en-US" sz="2954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and </a:t>
            </a:r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ADO.NET</a:t>
            </a:r>
          </a:p>
          <a:p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Programming</a:t>
            </a:r>
          </a:p>
          <a:p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Handling By</a:t>
            </a:r>
          </a:p>
          <a:p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585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Nirupama</a:t>
            </a:r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Asst. Prof. Dept. of MCA</a:t>
            </a:r>
          </a:p>
          <a:p>
            <a:endParaRPr lang="en-US" sz="258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90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4739"/>
            <a:ext cx="10972800" cy="51414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//find out the number of digits in a given number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i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do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++count;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/ 10;  </a:t>
            </a:r>
          </a:p>
          <a:p>
            <a:pPr marL="0" indent="0">
              <a:buNone/>
            </a:pPr>
            <a:r>
              <a:rPr lang="en-US" dirty="0"/>
              <a:t>} while (</a:t>
            </a:r>
            <a:r>
              <a:rPr lang="en-US" dirty="0" err="1"/>
              <a:t>i</a:t>
            </a:r>
            <a:r>
              <a:rPr lang="en-US" dirty="0"/>
              <a:t> &gt; 0);  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("Number {0} contains {1} digits.", n, count);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219E8B-FDF4-439E-BB60-F51A35A25E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245400" y="1398600"/>
              <a:ext cx="385560" cy="574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9200" y="1335240"/>
                <a:ext cx="4176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720240" y="1577880"/>
              <a:ext cx="287280" cy="457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4400" y="1514520"/>
                <a:ext cx="31896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4339080" y="1568880"/>
              <a:ext cx="385560" cy="439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2880" y="1505520"/>
                <a:ext cx="4176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796280" y="1470240"/>
              <a:ext cx="331920" cy="636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0080" y="1406880"/>
                <a:ext cx="3639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5154840" y="164952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39000" y="15861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235480" y="1533240"/>
              <a:ext cx="36000" cy="493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19640" y="1469520"/>
                <a:ext cx="676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5378760" y="1703520"/>
              <a:ext cx="224640" cy="439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62920" y="1639800"/>
                <a:ext cx="2563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5961600" y="1820160"/>
              <a:ext cx="394560" cy="9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45760" y="1756440"/>
                <a:ext cx="4266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6903000" y="1506240"/>
              <a:ext cx="286920" cy="5112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86800" y="1442880"/>
                <a:ext cx="3189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7225560" y="1640520"/>
              <a:ext cx="394920" cy="403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9720" y="1577160"/>
                <a:ext cx="4266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7754400" y="1703520"/>
              <a:ext cx="27360" cy="224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8560" y="1639800"/>
                <a:ext cx="590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7691760" y="146124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5920" y="139788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7880040" y="1470240"/>
              <a:ext cx="54000" cy="538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64200" y="1406880"/>
                <a:ext cx="8568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/>
              <p14:cNvContentPartPr/>
              <p14:nvPr/>
            </p14:nvContentPartPr>
            <p14:xfrm>
              <a:off x="7790400" y="1820160"/>
              <a:ext cx="322920" cy="360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74560" y="1756440"/>
                <a:ext cx="354600" cy="1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3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5082"/>
            <a:ext cx="10972800" cy="51310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//For loop with break and continue statements 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20; ++</a:t>
            </a:r>
            <a:r>
              <a:rPr lang="en-US" dirty="0" err="1"/>
              <a:t>i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 == 10)  </a:t>
            </a:r>
          </a:p>
          <a:p>
            <a:pPr marL="0" indent="0">
              <a:buNone/>
            </a:pPr>
            <a:r>
              <a:rPr lang="en-US" dirty="0"/>
              <a:t>       break;  </a:t>
            </a:r>
          </a:p>
          <a:p>
            <a:pPr marL="0" indent="0">
              <a:buNone/>
            </a:pPr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 == 5)  </a:t>
            </a:r>
          </a:p>
          <a:p>
            <a:pPr marL="0" indent="0">
              <a:buNone/>
            </a:pPr>
            <a:r>
              <a:rPr lang="en-US" dirty="0"/>
              <a:t>       continue;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foreach</a:t>
            </a:r>
            <a:r>
              <a:rPr lang="en-US" dirty="0"/>
              <a:t> loop  </a:t>
            </a:r>
          </a:p>
          <a:p>
            <a:pPr marL="0" indent="0">
              <a:buNone/>
            </a:pPr>
            <a:r>
              <a:rPr lang="en-US" dirty="0"/>
              <a:t>string[] a = { "Chirag", "</a:t>
            </a:r>
            <a:r>
              <a:rPr lang="en-US" dirty="0" err="1"/>
              <a:t>Bhargav</a:t>
            </a:r>
            <a:r>
              <a:rPr lang="en-US" dirty="0"/>
              <a:t>", "</a:t>
            </a:r>
            <a:r>
              <a:rPr lang="en-US" dirty="0" err="1"/>
              <a:t>Tejas</a:t>
            </a:r>
            <a:r>
              <a:rPr lang="en-US" dirty="0"/>
              <a:t>" };  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(string b in a)  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(b);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367D5F-88F1-44B1-8AB4-F036CD1786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3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8115"/>
            <a:ext cx="10972800" cy="651156"/>
          </a:xfrm>
        </p:spPr>
        <p:txBody>
          <a:bodyPr/>
          <a:lstStyle/>
          <a:p>
            <a:r>
              <a:rPr lang="en-US" b="1" dirty="0"/>
              <a:t>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9233"/>
            <a:ext cx="11238411" cy="620677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data_type</a:t>
            </a:r>
            <a:r>
              <a:rPr lang="en-US" dirty="0"/>
              <a:t> </a:t>
            </a:r>
            <a:r>
              <a:rPr lang="en-US" dirty="0" err="1"/>
              <a:t>var_name</a:t>
            </a:r>
            <a:r>
              <a:rPr lang="en-US" dirty="0"/>
              <a:t> in </a:t>
            </a:r>
            <a:r>
              <a:rPr lang="en-US" dirty="0" err="1"/>
              <a:t>collection_variable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// statements to be executed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It is necessary to enclose the statements of </a:t>
            </a:r>
            <a:r>
              <a:rPr lang="en-US" dirty="0" err="1"/>
              <a:t>foreach</a:t>
            </a:r>
            <a:r>
              <a:rPr lang="en-US" dirty="0"/>
              <a:t> loop in curly braces {}.</a:t>
            </a:r>
          </a:p>
          <a:p>
            <a:r>
              <a:rPr lang="en-US" dirty="0"/>
              <a:t>  Instead of declaring and initializing a loop counter variable, you declare a variable that is the same type as the base type of the array, followed by a colon, which is then followed by the array name.</a:t>
            </a:r>
          </a:p>
          <a:p>
            <a:r>
              <a:rPr lang="en-US" dirty="0"/>
              <a:t>    In the loop body, you can use the loop variable you created rather than using an indexed array element.</a:t>
            </a:r>
          </a:p>
          <a:p>
            <a:pPr marL="0" indent="0">
              <a:buNone/>
            </a:pPr>
            <a:r>
              <a:rPr lang="en-US" dirty="0"/>
              <a:t>string[] cars = {"Volvo", "BMW", "Ford", "Mazda"};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(string </a:t>
            </a:r>
            <a:r>
              <a:rPr lang="en-US" dirty="0" err="1"/>
              <a:t>i</a:t>
            </a:r>
            <a:r>
              <a:rPr lang="en-US" dirty="0"/>
              <a:t> in cars)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CF1D05-13F3-4B04-A260-EA6BB33433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2012"/>
            <a:ext cx="10972800" cy="785626"/>
          </a:xfrm>
        </p:spPr>
        <p:txBody>
          <a:bodyPr/>
          <a:lstStyle/>
          <a:p>
            <a:r>
              <a:rPr lang="en-US" b="1" dirty="0"/>
              <a:t>Understanding of ADO </a:t>
            </a:r>
            <a:r>
              <a:rPr lang="en-US" b="1" dirty="0" err="1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7813"/>
            <a:ext cx="10972800" cy="5135238"/>
          </a:xfrm>
        </p:spPr>
        <p:txBody>
          <a:bodyPr/>
          <a:lstStyle/>
          <a:p>
            <a:r>
              <a:rPr lang="en-US" dirty="0"/>
              <a:t>ADO </a:t>
            </a:r>
            <a:r>
              <a:rPr lang="en-US" dirty="0" err="1"/>
              <a:t>.Net</a:t>
            </a:r>
            <a:r>
              <a:rPr lang="en-US" dirty="0"/>
              <a:t> is the data access and manipulation protocol used by C#</a:t>
            </a:r>
          </a:p>
          <a:p>
            <a:r>
              <a:rPr lang="en-US" dirty="0"/>
              <a:t>It is a disconnected architecture </a:t>
            </a:r>
            <a:endParaRPr lang="en-US" dirty="0" smtClean="0"/>
          </a:p>
          <a:p>
            <a:r>
              <a:rPr lang="en-IN" dirty="0"/>
              <a:t>ADO.NET leverages the power of XML to provide disconnected access to data. ADO.NET is made of a set of classes that are used for connecting to a database, providing access to relational data, XML, and application data, and retrieving results</a:t>
            </a:r>
            <a:r>
              <a:rPr lang="en-IN" dirty="0" smtClean="0"/>
              <a:t>.</a:t>
            </a:r>
          </a:p>
          <a:p>
            <a:r>
              <a:rPr lang="en-IN" dirty="0"/>
              <a:t>Disconnected architecture refers to the mode of architecture in Ado.net where the connectivity between the database and application is not maintained for the full time.</a:t>
            </a:r>
            <a:endParaRPr lang="en-US" dirty="0"/>
          </a:p>
          <a:p>
            <a:r>
              <a:rPr lang="en-US" dirty="0"/>
              <a:t>ADO </a:t>
            </a:r>
            <a:r>
              <a:rPr lang="en-US" dirty="0" err="1"/>
              <a:t>.Net</a:t>
            </a:r>
            <a:r>
              <a:rPr lang="en-US" dirty="0"/>
              <a:t> provides set of components to create distributed applications </a:t>
            </a:r>
          </a:p>
          <a:p>
            <a:r>
              <a:rPr lang="en-US" dirty="0"/>
              <a:t>ADO </a:t>
            </a:r>
            <a:r>
              <a:rPr lang="en-US" dirty="0" err="1"/>
              <a:t>.Net</a:t>
            </a:r>
            <a:r>
              <a:rPr lang="en-US" dirty="0"/>
              <a:t> classes found in System.Data.dll</a:t>
            </a:r>
          </a:p>
          <a:p>
            <a:r>
              <a:rPr lang="en-US" dirty="0" smtClean="0"/>
              <a:t>LINQ </a:t>
            </a:r>
            <a:r>
              <a:rPr lang="en-US" dirty="0"/>
              <a:t>to </a:t>
            </a:r>
            <a:r>
              <a:rPr lang="en-US" dirty="0" err="1"/>
              <a:t>DataSet</a:t>
            </a:r>
            <a:r>
              <a:rPr lang="en-US" dirty="0"/>
              <a:t>- </a:t>
            </a:r>
            <a:r>
              <a:rPr lang="en-US" dirty="0"/>
              <a:t>LINQ to SQL- </a:t>
            </a:r>
          </a:p>
          <a:p>
            <a:r>
              <a:rPr lang="en-US" dirty="0" smtClean="0"/>
              <a:t>Connection, </a:t>
            </a:r>
            <a:r>
              <a:rPr lang="en-US" dirty="0" err="1" smtClean="0"/>
              <a:t>dataadapter</a:t>
            </a:r>
            <a:r>
              <a:rPr lang="en-US" dirty="0" smtClean="0"/>
              <a:t> </a:t>
            </a:r>
            <a:r>
              <a:rPr lang="en-US" dirty="0"/>
              <a:t>object </a:t>
            </a:r>
          </a:p>
          <a:p>
            <a:r>
              <a:rPr lang="en-US" dirty="0" smtClean="0"/>
              <a:t>Dataset </a:t>
            </a:r>
            <a:r>
              <a:rPr lang="en-US" dirty="0"/>
              <a:t>object</a:t>
            </a:r>
          </a:p>
          <a:p>
            <a:r>
              <a:rPr lang="en-US" dirty="0" err="1"/>
              <a:t>Datatable</a:t>
            </a:r>
            <a:r>
              <a:rPr lang="en-US" dirty="0"/>
              <a:t> object</a:t>
            </a:r>
          </a:p>
          <a:p>
            <a:r>
              <a:rPr lang="en-IN" dirty="0"/>
              <a:t>A </a:t>
            </a:r>
            <a:r>
              <a:rPr lang="en-IN" dirty="0" err="1"/>
              <a:t>DataAdapter</a:t>
            </a:r>
            <a:r>
              <a:rPr lang="en-IN" dirty="0"/>
              <a:t> is used to retrieve data from a data source and populate tables within a </a:t>
            </a:r>
            <a:r>
              <a:rPr lang="en-IN" dirty="0" err="1"/>
              <a:t>DataSet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470751-E3F5-45C8-9890-C1FA77863A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0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27463"/>
            <a:ext cx="10972800" cy="5198701"/>
          </a:xfrm>
        </p:spPr>
        <p:txBody>
          <a:bodyPr/>
          <a:lstStyle/>
          <a:p>
            <a:r>
              <a:rPr lang="en-IN" smtClean="0"/>
              <a:t>Use the CommandText method to assign a SQL statement to the command and then execute the SQL by calling the ExecuteNonQuery method.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1E3A5-7E61-4E25-BEDC-98E48AF603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11" y="1583713"/>
            <a:ext cx="721069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7452"/>
            <a:ext cx="10972800" cy="700186"/>
          </a:xfrm>
        </p:spPr>
        <p:txBody>
          <a:bodyPr/>
          <a:lstStyle/>
          <a:p>
            <a:r>
              <a:rPr lang="en-US" b="1" dirty="0" smtClean="0"/>
              <a:t>Describing the architecture of ADO </a:t>
            </a:r>
            <a:r>
              <a:rPr lang="en-US" b="1" dirty="0" err="1" smtClean="0"/>
              <a:t>.Net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634" y="1279525"/>
            <a:ext cx="9129931" cy="48466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669B1-20F2-4D6B-A9C5-A3E82764E8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989"/>
            <a:ext cx="10972800" cy="482507"/>
          </a:xfrm>
        </p:spPr>
        <p:txBody>
          <a:bodyPr/>
          <a:lstStyle/>
          <a:p>
            <a:r>
              <a:rPr lang="en-US" sz="2800" b="1" dirty="0" smtClean="0"/>
              <a:t>Object of Data Provider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3496"/>
            <a:ext cx="10972800" cy="5864504"/>
          </a:xfrm>
        </p:spPr>
        <p:txBody>
          <a:bodyPr/>
          <a:lstStyle/>
          <a:p>
            <a:r>
              <a:rPr lang="en-US" dirty="0" smtClean="0"/>
              <a:t>Connection </a:t>
            </a:r>
          </a:p>
          <a:p>
            <a:r>
              <a:rPr lang="en-US" dirty="0" smtClean="0"/>
              <a:t>Command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ataReader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DataAdapter</a:t>
            </a:r>
            <a:endParaRPr lang="en-US" dirty="0" smtClean="0"/>
          </a:p>
          <a:p>
            <a:pPr marL="0" indent="0">
              <a:buNone/>
            </a:pPr>
            <a:r>
              <a:rPr lang="en-US" sz="2200" b="1" dirty="0" smtClean="0"/>
              <a:t>Data Provider in ADO </a:t>
            </a:r>
            <a:r>
              <a:rPr lang="en-US" sz="2200" b="1" dirty="0" err="1" smtClean="0"/>
              <a:t>.Net</a:t>
            </a:r>
            <a:endParaRPr lang="en-US" sz="2200" b="1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Framewor</a:t>
            </a:r>
            <a:r>
              <a:rPr lang="en-US" dirty="0" smtClean="0"/>
              <a:t> Data Provider for SQL server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Framewor</a:t>
            </a:r>
            <a:r>
              <a:rPr lang="en-US" dirty="0" smtClean="0"/>
              <a:t> Data Provider for OLE DB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Framewor</a:t>
            </a:r>
            <a:r>
              <a:rPr lang="en-US" dirty="0" smtClean="0"/>
              <a:t> Data Provider for ODBC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Framewor</a:t>
            </a:r>
            <a:r>
              <a:rPr lang="en-US" dirty="0" smtClean="0"/>
              <a:t> Data Provider for Oracle</a:t>
            </a:r>
          </a:p>
          <a:p>
            <a:pPr marL="0" indent="0">
              <a:buNone/>
            </a:pPr>
            <a:r>
              <a:rPr lang="en-US" sz="2200" b="1" dirty="0" smtClean="0"/>
              <a:t>Components of Data set</a:t>
            </a:r>
          </a:p>
          <a:p>
            <a:r>
              <a:rPr lang="en-US" dirty="0" smtClean="0"/>
              <a:t>Data Table</a:t>
            </a:r>
          </a:p>
          <a:p>
            <a:r>
              <a:rPr lang="en-US" dirty="0" smtClean="0"/>
              <a:t>Data View</a:t>
            </a:r>
          </a:p>
          <a:p>
            <a:r>
              <a:rPr lang="en-US" dirty="0" smtClean="0"/>
              <a:t>Data Column</a:t>
            </a:r>
          </a:p>
          <a:p>
            <a:r>
              <a:rPr lang="en-US" dirty="0" smtClean="0"/>
              <a:t>Data Row</a:t>
            </a:r>
          </a:p>
          <a:p>
            <a:r>
              <a:rPr lang="en-US" dirty="0" smtClean="0"/>
              <a:t>Data Relation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5A4467-E400-4E6B-ACB8-D1E7EA37EB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6206"/>
            <a:ext cx="10972800" cy="751432"/>
          </a:xfrm>
        </p:spPr>
        <p:txBody>
          <a:bodyPr/>
          <a:lstStyle/>
          <a:p>
            <a:r>
              <a:rPr lang="en-US" b="1" dirty="0"/>
              <a:t>Creating connection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Source=C:\Users\Sai\Documents\Lab2.sdf</a:t>
            </a:r>
          </a:p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>
                <a:solidFill>
                  <a:srgbClr val="FF0000"/>
                </a:solidFill>
              </a:rPr>
              <a:t>connetionString</a:t>
            </a:r>
            <a:r>
              <a:rPr lang="en-US" dirty="0">
                <a:solidFill>
                  <a:srgbClr val="FF0000"/>
                </a:solidFill>
              </a:rPr>
              <a:t>="Data Source=</a:t>
            </a:r>
            <a:r>
              <a:rPr lang="en-US" dirty="0" err="1">
                <a:solidFill>
                  <a:srgbClr val="FF0000"/>
                </a:solidFill>
              </a:rPr>
              <a:t>ServerName;Initial</a:t>
            </a:r>
            <a:r>
              <a:rPr lang="en-US" dirty="0">
                <a:solidFill>
                  <a:srgbClr val="FF0000"/>
                </a:solidFill>
              </a:rPr>
              <a:t> Catalog=</a:t>
            </a:r>
            <a:r>
              <a:rPr lang="en-US" dirty="0" err="1">
                <a:solidFill>
                  <a:srgbClr val="FF0000"/>
                </a:solidFill>
              </a:rPr>
              <a:t>Databasename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User ID=</a:t>
            </a:r>
            <a:r>
              <a:rPr lang="en-US" dirty="0" err="1">
                <a:solidFill>
                  <a:srgbClr val="FF0000"/>
                </a:solidFill>
              </a:rPr>
              <a:t>UserName;Password</a:t>
            </a:r>
            <a:r>
              <a:rPr lang="en-US" dirty="0">
                <a:solidFill>
                  <a:srgbClr val="FF0000"/>
                </a:solidFill>
              </a:rPr>
              <a:t>=Password“</a:t>
            </a:r>
          </a:p>
          <a:p>
            <a:pPr marL="0" indent="0">
              <a:buNone/>
            </a:pPr>
            <a:r>
              <a:rPr lang="en-US" dirty="0"/>
              <a:t>Data Source=.\</a:t>
            </a:r>
            <a:r>
              <a:rPr lang="en-US" dirty="0" err="1"/>
              <a:t>SQLEXPRESS;AttachDbFilename</a:t>
            </a:r>
            <a:r>
              <a:rPr lang="en-US" dirty="0"/>
              <a:t>=C:\Users\Sai\Documents\Lab1.mdf;Integrated Security=</a:t>
            </a:r>
            <a:r>
              <a:rPr lang="en-US" dirty="0" err="1"/>
              <a:t>True;Connect</a:t>
            </a:r>
            <a:r>
              <a:rPr lang="en-US" dirty="0"/>
              <a:t> Timeout=30;User Instance=True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48C92-9556-4908-BC24-5DA4680D2B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5211"/>
            <a:ext cx="10972800" cy="5250953"/>
          </a:xfrm>
        </p:spPr>
        <p:txBody>
          <a:bodyPr/>
          <a:lstStyle/>
          <a:p>
            <a:r>
              <a:rPr lang="en-US" b="1" dirty="0"/>
              <a:t>Creating a command object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SqlDataAdapter</a:t>
            </a:r>
            <a:r>
              <a:rPr lang="en-US" dirty="0">
                <a:solidFill>
                  <a:srgbClr val="FF0000"/>
                </a:solidFill>
              </a:rPr>
              <a:t> SDA = new </a:t>
            </a:r>
            <a:r>
              <a:rPr lang="en-US" dirty="0" err="1">
                <a:solidFill>
                  <a:srgbClr val="FF0000"/>
                </a:solidFill>
              </a:rPr>
              <a:t>SqlDataAdapter</a:t>
            </a:r>
            <a:r>
              <a:rPr lang="en-US" dirty="0">
                <a:solidFill>
                  <a:srgbClr val="FF0000"/>
                </a:solidFill>
              </a:rPr>
              <a:t>("insert into Course(</a:t>
            </a:r>
            <a:r>
              <a:rPr lang="en-US" dirty="0" err="1">
                <a:solidFill>
                  <a:srgbClr val="FF0000"/>
                </a:solidFill>
              </a:rPr>
              <a:t>course_id,course_name</a:t>
            </a:r>
            <a:r>
              <a:rPr lang="en-US" dirty="0">
                <a:solidFill>
                  <a:srgbClr val="FF0000"/>
                </a:solidFill>
              </a:rPr>
              <a:t>) values ('" +</a:t>
            </a:r>
            <a:r>
              <a:rPr lang="en-US" dirty="0" err="1">
                <a:solidFill>
                  <a:srgbClr val="FF0000"/>
                </a:solidFill>
              </a:rPr>
              <a:t>textBoxcid.Text</a:t>
            </a:r>
            <a:r>
              <a:rPr lang="en-US" dirty="0">
                <a:solidFill>
                  <a:srgbClr val="FF0000"/>
                </a:solidFill>
              </a:rPr>
              <a:t> + "','" + </a:t>
            </a:r>
            <a:r>
              <a:rPr lang="en-US" dirty="0" err="1">
                <a:solidFill>
                  <a:srgbClr val="FF0000"/>
                </a:solidFill>
              </a:rPr>
              <a:t>textBoxcn.Text</a:t>
            </a:r>
            <a:r>
              <a:rPr lang="en-US" dirty="0">
                <a:solidFill>
                  <a:srgbClr val="FF0000"/>
                </a:solidFill>
              </a:rPr>
              <a:t> + "')", con);</a:t>
            </a:r>
          </a:p>
          <a:p>
            <a:r>
              <a:rPr lang="en-US" b="1" dirty="0"/>
              <a:t>Working with Data Adapter</a:t>
            </a:r>
          </a:p>
          <a:p>
            <a:pPr marL="0" indent="0">
              <a:buNone/>
            </a:pPr>
            <a:r>
              <a:rPr lang="en-US" dirty="0"/>
              <a:t>The Data Adapter is the interface between the Data Set and the database itself</a:t>
            </a:r>
          </a:p>
          <a:p>
            <a:pPr marL="0" indent="0">
              <a:buNone/>
            </a:pPr>
            <a:r>
              <a:rPr lang="en-US" dirty="0"/>
              <a:t>Means data adapter is responsible for reading data from database </a:t>
            </a:r>
          </a:p>
          <a:p>
            <a:pPr marL="0" indent="0">
              <a:buNone/>
            </a:pPr>
            <a:r>
              <a:rPr lang="en-US" dirty="0"/>
              <a:t>. OLE DB Data Adapter </a:t>
            </a:r>
          </a:p>
          <a:p>
            <a:pPr marL="0" indent="0">
              <a:buNone/>
            </a:pPr>
            <a:r>
              <a:rPr lang="en-US" dirty="0"/>
              <a:t>. ODBC Data Adapter </a:t>
            </a:r>
          </a:p>
          <a:p>
            <a:pPr marL="0" indent="0">
              <a:buNone/>
            </a:pPr>
            <a:r>
              <a:rPr lang="en-US" dirty="0"/>
              <a:t>. SQL Data Adapter </a:t>
            </a:r>
          </a:p>
          <a:p>
            <a:pPr marL="0" indent="0">
              <a:buNone/>
            </a:pPr>
            <a:r>
              <a:rPr lang="en-US" dirty="0"/>
              <a:t>. Oracle Data Adapter </a:t>
            </a:r>
          </a:p>
          <a:p>
            <a:r>
              <a:rPr lang="en-US" b="1" dirty="0"/>
              <a:t>Creating dataset from data adapter</a:t>
            </a:r>
          </a:p>
          <a:p>
            <a:r>
              <a:rPr lang="en-US" b="1" dirty="0"/>
              <a:t>Updating with data adapter </a:t>
            </a:r>
          </a:p>
          <a:p>
            <a:r>
              <a:rPr lang="en-US" b="1" dirty="0"/>
              <a:t>Creating data view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C5F73A-E0F7-4266-878E-97913C2BC9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7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62" y="1420019"/>
            <a:ext cx="6315075" cy="42005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C075D5-CB77-4B30-86F3-3EC501F07E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034"/>
            <a:ext cx="10972800" cy="616979"/>
          </a:xfrm>
        </p:spPr>
        <p:txBody>
          <a:bodyPr/>
          <a:lstStyle/>
          <a:p>
            <a:r>
              <a:rPr lang="en-US" b="1" dirty="0" smtClean="0"/>
              <a:t>Delegates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0013"/>
            <a:ext cx="10972800" cy="4756151"/>
          </a:xfrm>
        </p:spPr>
        <p:txBody>
          <a:bodyPr/>
          <a:lstStyle/>
          <a:p>
            <a:r>
              <a:rPr lang="en-US" dirty="0" smtClean="0"/>
              <a:t>Delegates is a special type of object that contains the details of a method rather than data</a:t>
            </a:r>
          </a:p>
          <a:p>
            <a:r>
              <a:rPr lang="en-US" dirty="0" smtClean="0"/>
              <a:t>Delegate is a class type object which is used to invoke a method that has been encapsulated into it at the time of its creation</a:t>
            </a:r>
          </a:p>
          <a:p>
            <a:r>
              <a:rPr lang="en-US" dirty="0" smtClean="0"/>
              <a:t>Delegates can be used to hold the reference to a method of any class</a:t>
            </a:r>
          </a:p>
          <a:p>
            <a:pPr marL="0" indent="0">
              <a:buNone/>
            </a:pPr>
            <a:r>
              <a:rPr lang="en-US" b="1" dirty="0" smtClean="0"/>
              <a:t>Creating and using delegates</a:t>
            </a:r>
          </a:p>
          <a:p>
            <a:r>
              <a:rPr lang="en-US" dirty="0" smtClean="0"/>
              <a:t>Declaring delegate</a:t>
            </a:r>
          </a:p>
          <a:p>
            <a:r>
              <a:rPr lang="en-US" dirty="0" smtClean="0"/>
              <a:t>Defining delegate method</a:t>
            </a:r>
          </a:p>
          <a:p>
            <a:r>
              <a:rPr lang="en-US" dirty="0" smtClean="0"/>
              <a:t>Creating delegate object</a:t>
            </a:r>
          </a:p>
          <a:p>
            <a:r>
              <a:rPr lang="en-US" dirty="0" smtClean="0"/>
              <a:t>Invoking delegate object</a:t>
            </a:r>
          </a:p>
          <a:p>
            <a:r>
              <a:rPr lang="en-US" b="1" dirty="0" smtClean="0"/>
              <a:t>Declaring delegate 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[access modifier] </a:t>
            </a:r>
            <a:r>
              <a:rPr lang="en-US" dirty="0">
                <a:solidFill>
                  <a:srgbClr val="FF0000"/>
                </a:solidFill>
              </a:rPr>
              <a:t>delegate </a:t>
            </a:r>
            <a:r>
              <a:rPr lang="en-US" dirty="0" smtClean="0">
                <a:solidFill>
                  <a:srgbClr val="FF0000"/>
                </a:solidFill>
              </a:rPr>
              <a:t>return-type delegate-name (parameters-list);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public delegate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MyDelegate</a:t>
            </a:r>
            <a:r>
              <a:rPr lang="en-US" dirty="0">
                <a:solidFill>
                  <a:srgbClr val="00B050"/>
                </a:solidFill>
              </a:rPr>
              <a:t> (string s);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B16B1B-755C-423E-91D9-5B6EE4B4AD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62120" y="5253480"/>
              <a:ext cx="7781760" cy="206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5190120"/>
                <a:ext cx="7813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450400" y="3783240"/>
              <a:ext cx="475560" cy="609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4560" y="3719880"/>
                <a:ext cx="5072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6454440" y="3702600"/>
              <a:ext cx="690840" cy="771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8600" y="3639240"/>
                <a:ext cx="722520" cy="8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8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901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6141"/>
            <a:ext cx="10972800" cy="540002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Defining delegate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static void </a:t>
            </a:r>
            <a:r>
              <a:rPr lang="en-US" dirty="0" err="1">
                <a:solidFill>
                  <a:srgbClr val="FF0000"/>
                </a:solidFill>
              </a:rPr>
              <a:t>MethodA</a:t>
            </a:r>
            <a:r>
              <a:rPr lang="en-US" dirty="0">
                <a:solidFill>
                  <a:srgbClr val="FF0000"/>
                </a:solidFill>
              </a:rPr>
              <a:t>(string message)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Console.WriteLine</a:t>
            </a:r>
            <a:r>
              <a:rPr lang="en-US" dirty="0">
                <a:solidFill>
                  <a:srgbClr val="FF0000"/>
                </a:solidFill>
              </a:rPr>
              <a:t>("Called </a:t>
            </a:r>
            <a:r>
              <a:rPr lang="en-US" dirty="0" err="1">
                <a:solidFill>
                  <a:srgbClr val="FF0000"/>
                </a:solidFill>
              </a:rPr>
              <a:t>ClassA.MethodA</a:t>
            </a:r>
            <a:r>
              <a:rPr lang="en-US" dirty="0">
                <a:solidFill>
                  <a:srgbClr val="FF0000"/>
                </a:solidFill>
              </a:rPr>
              <a:t>() with parameter: " + message);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Creating delegate object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delegate-name Object-name = new delegate-name(expression)</a:t>
            </a:r>
          </a:p>
          <a:p>
            <a:pPr marL="0" indent="0">
              <a:buNone/>
            </a:pPr>
            <a:r>
              <a:rPr lang="en-US" b="1" dirty="0" smtClean="0"/>
              <a:t>Invoking Delegate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Delegate-object(arguments-list)</a:t>
            </a:r>
          </a:p>
          <a:p>
            <a:pPr marL="0" indent="0">
              <a:buNone/>
            </a:pPr>
            <a:r>
              <a:rPr lang="en-US" sz="2400" b="1" dirty="0" err="1" smtClean="0"/>
              <a:t>Multicaste</a:t>
            </a:r>
            <a:r>
              <a:rPr lang="en-US" sz="2400" b="1" dirty="0" smtClean="0"/>
              <a:t> Delegates </a:t>
            </a:r>
          </a:p>
          <a:p>
            <a:r>
              <a:rPr lang="en-US" dirty="0" smtClean="0"/>
              <a:t>So far we have seen delegate object that have created to hold reference of single method</a:t>
            </a:r>
          </a:p>
          <a:p>
            <a:r>
              <a:rPr lang="en-US" dirty="0" smtClean="0"/>
              <a:t>We can also invoke multiple delegate that is known as </a:t>
            </a:r>
            <a:r>
              <a:rPr lang="en-US" dirty="0" err="1" smtClean="0"/>
              <a:t>multicaste</a:t>
            </a:r>
            <a:r>
              <a:rPr lang="en-US" dirty="0" smtClean="0"/>
              <a:t> delegate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685BB6-1F1E-47E1-B307-A87619D623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1331259"/>
            <a:ext cx="7624482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034"/>
            <a:ext cx="10972800" cy="664603"/>
          </a:xfrm>
        </p:spPr>
        <p:txBody>
          <a:bodyPr/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158"/>
            <a:ext cx="10972800" cy="4525963"/>
          </a:xfrm>
        </p:spPr>
        <p:txBody>
          <a:bodyPr/>
          <a:lstStyle/>
          <a:p>
            <a:r>
              <a:rPr lang="en-IN" b="1" dirty="0"/>
              <a:t>Events</a:t>
            </a:r>
            <a:r>
              <a:rPr lang="en-IN" dirty="0"/>
              <a:t> are user actions such as key press, clicks, mouse movements, etc., or some occurrence such as system generated notifications. </a:t>
            </a:r>
            <a:endParaRPr lang="en-IN" dirty="0" smtClean="0"/>
          </a:p>
          <a:p>
            <a:r>
              <a:rPr lang="en-IN" dirty="0" smtClean="0"/>
              <a:t>Applications </a:t>
            </a:r>
            <a:r>
              <a:rPr lang="en-IN" dirty="0"/>
              <a:t>need to respond to events when they occur. For example, interrupts. Events are used for inter-process communication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events are declared and raised in a class and associated with the event handlers using delegates within the same class or some other </a:t>
            </a:r>
            <a:r>
              <a:rPr lang="en-US" dirty="0" smtClean="0"/>
              <a:t>class</a:t>
            </a:r>
          </a:p>
          <a:p>
            <a:r>
              <a:rPr lang="en-US" dirty="0"/>
              <a:t>An event is a notification sent by an object to signal the occurrence of an action. Events in .NET follow the observer design pattern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 of event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access modifier event-type event-name;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Class-</a:t>
            </a:r>
            <a:r>
              <a:rPr lang="en-US" dirty="0" err="1" smtClean="0">
                <a:solidFill>
                  <a:srgbClr val="FF0000"/>
                </a:solidFill>
              </a:rPr>
              <a:t>object.event</a:t>
            </a:r>
            <a:r>
              <a:rPr lang="en-US" dirty="0" smtClean="0">
                <a:solidFill>
                  <a:srgbClr val="FF0000"/>
                </a:solidFill>
              </a:rPr>
              <a:t>-name += new class-object .delegate-name(method-name);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Class-</a:t>
            </a:r>
            <a:r>
              <a:rPr lang="en-US" dirty="0" err="1">
                <a:solidFill>
                  <a:srgbClr val="FF0000"/>
                </a:solidFill>
              </a:rPr>
              <a:t>object.event</a:t>
            </a:r>
            <a:r>
              <a:rPr lang="en-US" dirty="0">
                <a:solidFill>
                  <a:srgbClr val="FF0000"/>
                </a:solidFill>
              </a:rPr>
              <a:t>-name </a:t>
            </a:r>
            <a:r>
              <a:rPr lang="en-US" dirty="0" smtClean="0">
                <a:solidFill>
                  <a:srgbClr val="FF0000"/>
                </a:solidFill>
              </a:rPr>
              <a:t>-= </a:t>
            </a:r>
            <a:r>
              <a:rPr lang="en-US" dirty="0">
                <a:solidFill>
                  <a:srgbClr val="FF0000"/>
                </a:solidFill>
              </a:rPr>
              <a:t>new class-object .delegate-name(method-name);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this.MyEvent</a:t>
            </a:r>
            <a:r>
              <a:rPr lang="en-US" dirty="0">
                <a:solidFill>
                  <a:srgbClr val="FF0000"/>
                </a:solidFill>
              </a:rPr>
              <a:t> += new </a:t>
            </a:r>
            <a:r>
              <a:rPr lang="en-US" dirty="0" err="1">
                <a:solidFill>
                  <a:srgbClr val="FF0000"/>
                </a:solidFill>
              </a:rPr>
              <a:t>MyDel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this.WelcomeUser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1E880-7671-4661-A5A6-C21B297A6C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19840" y="3335040"/>
              <a:ext cx="332280" cy="314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000" y="3271680"/>
                <a:ext cx="363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259000" y="3317040"/>
              <a:ext cx="144000" cy="439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3160" y="3253680"/>
                <a:ext cx="17568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744120" y="3729600"/>
              <a:ext cx="1595880" cy="72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80" y="3665880"/>
                <a:ext cx="16279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2501280" y="3496320"/>
              <a:ext cx="1156680" cy="233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440" y="3432960"/>
                <a:ext cx="1188360" cy="3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8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6482"/>
            <a:ext cx="10972800" cy="651156"/>
          </a:xfrm>
        </p:spPr>
        <p:txBody>
          <a:bodyPr/>
          <a:lstStyle/>
          <a:p>
            <a:r>
              <a:rPr lang="en-US" b="1" dirty="0" smtClean="0"/>
              <a:t>Exception handling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exception is a problem that arises during the execution of a program. A C# exception is a response to an exceptional circumstance that arises while a program is running, such as an attempt to divide by zero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Exceptions provide a way to transfer control from one part of a program to another. C# exception handling is built upon four keywords: try, catch, finally, and throw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 </a:t>
            </a:r>
            <a:r>
              <a:rPr lang="en-US" b="1" dirty="0"/>
              <a:t>−</a:t>
            </a:r>
            <a:r>
              <a:rPr lang="en-US" dirty="0"/>
              <a:t> A try block identifies a block of code for which particular exceptions is activated. It is followed by one or more catch blocks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catch −</a:t>
            </a:r>
            <a:r>
              <a:rPr lang="en-US" dirty="0"/>
              <a:t> A program catches an exception with an exception handler at the place in a program where you want to handle the problem. The catch keyword indicates the catching of an exception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finally −</a:t>
            </a:r>
            <a:r>
              <a:rPr lang="en-US" dirty="0" smtClean="0"/>
              <a:t> The finally block is used to execute a given set of statements, whether an exception is thrown or not thrown. For example, if you open a file, it must be closed whether an exception is raised or not.</a:t>
            </a:r>
          </a:p>
          <a:p>
            <a:pPr marL="0" indent="0">
              <a:buNone/>
            </a:pPr>
            <a:r>
              <a:rPr lang="en-US" b="1" dirty="0" smtClean="0"/>
              <a:t>throw </a:t>
            </a:r>
            <a:r>
              <a:rPr lang="en-US" b="1" dirty="0"/>
              <a:t>−</a:t>
            </a:r>
            <a:r>
              <a:rPr lang="en-US" dirty="0"/>
              <a:t> A program throws an exception when a problem shows up. This is done using a throw keyword.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564DD-1872-4E00-A4FC-D17292BDCA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818880" y="3290040"/>
              <a:ext cx="6042600" cy="296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040" y="3226680"/>
                <a:ext cx="6074280" cy="4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5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368"/>
            <a:ext cx="10972800" cy="590843"/>
          </a:xfrm>
        </p:spPr>
        <p:txBody>
          <a:bodyPr/>
          <a:lstStyle/>
          <a:p>
            <a:r>
              <a:rPr lang="en-US" b="1" dirty="0" smtClean="0"/>
              <a:t>Control flow statement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3211"/>
            <a:ext cx="10972800" cy="57747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&gt; 0)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number {0} is positive", 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//if-then-else selection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&gt; 0)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number {0} is positive", 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else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number {0} is not positive", 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//</a:t>
            </a:r>
            <a:r>
              <a:rPr lang="en-US" dirty="0" err="1"/>
              <a:t>multicase</a:t>
            </a:r>
            <a:r>
              <a:rPr lang="en-US" dirty="0"/>
              <a:t> selection  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== 0)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number is zero");  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 err="1"/>
              <a:t>i</a:t>
            </a:r>
            <a:r>
              <a:rPr lang="en-US" dirty="0"/>
              <a:t> &gt; 0)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number {0} is positive", 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else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number {0} is negative",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172E8-4A4B-402E-A24A-FD86A1C867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130960" y="851760"/>
              <a:ext cx="63000" cy="663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5120" y="788400"/>
                <a:ext cx="9468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7853040" y="753120"/>
              <a:ext cx="816120" cy="618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7200" y="689760"/>
                <a:ext cx="84780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8211600" y="1990440"/>
              <a:ext cx="63360" cy="6188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5760" y="1926720"/>
                <a:ext cx="9504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8265600" y="1864800"/>
              <a:ext cx="699480" cy="825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49760" y="1801440"/>
                <a:ext cx="7311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8328240" y="3415680"/>
              <a:ext cx="63000" cy="4129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12400" y="3352320"/>
                <a:ext cx="9468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8319240" y="3209400"/>
              <a:ext cx="681840" cy="574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3400" y="3146040"/>
                <a:ext cx="71352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8444880" y="1058040"/>
              <a:ext cx="9360" cy="2782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29040" y="994320"/>
                <a:ext cx="410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8471520" y="2097720"/>
              <a:ext cx="242640" cy="42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55680" y="2034360"/>
                <a:ext cx="2743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8480520" y="3460680"/>
              <a:ext cx="242640" cy="278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64680" y="3396960"/>
                <a:ext cx="2743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8659800" y="977400"/>
              <a:ext cx="879120" cy="2528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43960" y="913680"/>
                <a:ext cx="910800" cy="26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5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162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90844"/>
            <a:ext cx="10972800" cy="61306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switch (strVal1)  </a:t>
            </a:r>
          </a:p>
          <a:p>
            <a:pPr marL="0" indent="0">
              <a:buNone/>
            </a:pPr>
            <a:r>
              <a:rPr lang="en-US" dirty="0"/>
              <a:t>{  </a:t>
            </a:r>
            <a:r>
              <a:rPr lang="en-US" dirty="0" smtClean="0"/>
              <a:t> </a:t>
            </a:r>
            <a:r>
              <a:rPr lang="en-US" dirty="0"/>
              <a:t>case "reason1":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goto</a:t>
            </a:r>
            <a:r>
              <a:rPr lang="en-US" dirty="0"/>
              <a:t> case "reason2"; // this is a jump to mimic fall-through  </a:t>
            </a:r>
          </a:p>
          <a:p>
            <a:pPr marL="0" indent="0">
              <a:buNone/>
            </a:pPr>
            <a:r>
              <a:rPr lang="en-US" dirty="0"/>
              <a:t>    case "reason2":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intOption</a:t>
            </a:r>
            <a:r>
              <a:rPr lang="en-US" dirty="0"/>
              <a:t> = 2;  </a:t>
            </a:r>
          </a:p>
          <a:p>
            <a:pPr marL="0" indent="0">
              <a:buNone/>
            </a:pPr>
            <a:r>
              <a:rPr lang="en-US" dirty="0"/>
              <a:t>        break;  </a:t>
            </a:r>
          </a:p>
          <a:p>
            <a:pPr marL="0" indent="0">
              <a:buNone/>
            </a:pPr>
            <a:r>
              <a:rPr lang="en-US" dirty="0"/>
              <a:t>    case "reason 3":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intOption</a:t>
            </a:r>
            <a:r>
              <a:rPr lang="en-US" dirty="0"/>
              <a:t> = 3;  </a:t>
            </a:r>
          </a:p>
          <a:p>
            <a:pPr marL="0" indent="0">
              <a:buNone/>
            </a:pPr>
            <a:r>
              <a:rPr lang="en-US" dirty="0"/>
              <a:t>        break;  </a:t>
            </a:r>
          </a:p>
          <a:p>
            <a:pPr marL="0" indent="0">
              <a:buNone/>
            </a:pPr>
            <a:r>
              <a:rPr lang="en-US" dirty="0"/>
              <a:t>    case "reason 4":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intOption</a:t>
            </a:r>
            <a:r>
              <a:rPr lang="en-US" dirty="0"/>
              <a:t> = 4;  </a:t>
            </a:r>
          </a:p>
          <a:p>
            <a:pPr marL="0" indent="0">
              <a:buNone/>
            </a:pPr>
            <a:r>
              <a:rPr lang="en-US" dirty="0"/>
              <a:t>        break;  </a:t>
            </a:r>
          </a:p>
          <a:p>
            <a:pPr marL="0" indent="0">
              <a:buNone/>
            </a:pPr>
            <a:r>
              <a:rPr lang="en-US" dirty="0" smtClean="0"/>
              <a:t>default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intOption</a:t>
            </a:r>
            <a:r>
              <a:rPr lang="en-US" dirty="0"/>
              <a:t> = 9;  </a:t>
            </a:r>
          </a:p>
          <a:p>
            <a:pPr marL="0" indent="0">
              <a:buNone/>
            </a:pPr>
            <a:r>
              <a:rPr lang="en-US" dirty="0"/>
              <a:t>        break;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7E54FE-0386-4EED-B31B-7535C55513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79760" y="2653560"/>
              <a:ext cx="1175040" cy="179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920" y="2590200"/>
                <a:ext cx="1206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815760" y="1461240"/>
              <a:ext cx="466560" cy="1031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920" y="1397880"/>
                <a:ext cx="49824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1631520" y="914400"/>
              <a:ext cx="717480" cy="1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5680" y="851040"/>
                <a:ext cx="7491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374720" y="1999440"/>
              <a:ext cx="206640" cy="385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8880" y="1935720"/>
                <a:ext cx="2383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4966560" y="2106720"/>
              <a:ext cx="179640" cy="3769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0720" y="2043360"/>
                <a:ext cx="2113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576040" y="2035080"/>
              <a:ext cx="278280" cy="430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60200" y="1971720"/>
                <a:ext cx="3099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5271120" y="2322000"/>
              <a:ext cx="385920" cy="72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5280" y="2258640"/>
                <a:ext cx="4176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5091840" y="1820160"/>
              <a:ext cx="251640" cy="251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6000" y="1756440"/>
                <a:ext cx="2833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5432760" y="1640520"/>
              <a:ext cx="206280" cy="332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6560" y="1577160"/>
                <a:ext cx="2383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6194520" y="2223360"/>
              <a:ext cx="188640" cy="18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78680" y="2160000"/>
                <a:ext cx="220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6248520" y="2411640"/>
              <a:ext cx="179640" cy="36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2680" y="2348280"/>
                <a:ext cx="211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6678720" y="2151720"/>
              <a:ext cx="331920" cy="735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62880" y="2088360"/>
                <a:ext cx="36360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6625080" y="3048120"/>
              <a:ext cx="538200" cy="9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08880" y="2984760"/>
                <a:ext cx="570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717120" y="3792240"/>
              <a:ext cx="242640" cy="2246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1280" y="3728880"/>
                <a:ext cx="2743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797760" y="3845880"/>
              <a:ext cx="287280" cy="3589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1920" y="3782520"/>
                <a:ext cx="3189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779760" y="4832280"/>
              <a:ext cx="180000" cy="3409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3920" y="4768560"/>
                <a:ext cx="2116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878400" y="4921920"/>
              <a:ext cx="215640" cy="313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2560" y="4858200"/>
                <a:ext cx="2473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2017080" y="3872880"/>
              <a:ext cx="493560" cy="36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01240" y="3809520"/>
                <a:ext cx="525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2770200" y="4590000"/>
              <a:ext cx="367920" cy="54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54360" y="4526640"/>
                <a:ext cx="399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1263960" y="6365160"/>
              <a:ext cx="735480" cy="540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48120" y="6301440"/>
                <a:ext cx="767160" cy="1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1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87507"/>
            <a:ext cx="10972800" cy="52386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//find out the number of digits in a given number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123;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i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//while loop may execute zero times  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&gt; 0)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++count;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/ 10;  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("Number {0} contains {1} digits.", n, count);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1DEFD3-6C57-480C-A9A2-84077223FE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851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1281</Words>
  <Application>Microsoft Office PowerPoint</Application>
  <PresentationFormat>Widescreen</PresentationFormat>
  <Paragraphs>210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Lucida Sans</vt:lpstr>
      <vt:lpstr>Times New Roman</vt:lpstr>
      <vt:lpstr>Wingdings</vt:lpstr>
      <vt:lpstr>1_Office Theme</vt:lpstr>
      <vt:lpstr>Department of MCA </vt:lpstr>
      <vt:lpstr>Delegates </vt:lpstr>
      <vt:lpstr>PowerPoint Presentation</vt:lpstr>
      <vt:lpstr>PowerPoint Presentation</vt:lpstr>
      <vt:lpstr>Event</vt:lpstr>
      <vt:lpstr>Exception handling </vt:lpstr>
      <vt:lpstr>Control flow statement </vt:lpstr>
      <vt:lpstr>PowerPoint Presentation</vt:lpstr>
      <vt:lpstr>PowerPoint Presentation</vt:lpstr>
      <vt:lpstr>PowerPoint Presentation</vt:lpstr>
      <vt:lpstr>PowerPoint Presentation</vt:lpstr>
      <vt:lpstr>For each </vt:lpstr>
      <vt:lpstr>Understanding of ADO .Net</vt:lpstr>
      <vt:lpstr>PowerPoint Presentation</vt:lpstr>
      <vt:lpstr>Describing the architecture of ADO .Net</vt:lpstr>
      <vt:lpstr>Object of Data Provider </vt:lpstr>
      <vt:lpstr>Creating connection strings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MCA</dc:title>
  <dc:creator>Sai</dc:creator>
  <cp:lastModifiedBy>Windows User</cp:lastModifiedBy>
  <cp:revision>54</cp:revision>
  <dcterms:created xsi:type="dcterms:W3CDTF">2020-10-12T03:28:23Z</dcterms:created>
  <dcterms:modified xsi:type="dcterms:W3CDTF">2023-02-01T03:40:44Z</dcterms:modified>
</cp:coreProperties>
</file>