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6" r:id="rId6"/>
    <p:sldId id="265" r:id="rId7"/>
    <p:sldId id="268" r:id="rId8"/>
    <p:sldId id="267" r:id="rId9"/>
    <p:sldId id="262" r:id="rId10"/>
    <p:sldId id="26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13.50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12526 2366 0,'-25'0'141,"0"50"-126,25-25 1,-25 0-1,0-25-15,0 25 16,25 0-16,-25-1 16,25 1-1,-25-25-15,25 50 16,0-25 0,-25 25-16,1-25 15,24 0 1,-25 0-16,25-1 15,0 26 1,0-25-16,-25 75 0,25-26 16,0-24-1,0 0-15,-50 25 16,50-25-16,0 49 16,0-49-16,0 25 15,0-1-15,0-24 16,0-25-16,0 0 15,0 0-15,0 50 16,0-26 0,25-24-1,25 25 1,-50 0 0,25-50-16,-25 25 15,0 0 1,0 0-16,24-25 15,1 25 95,0-25-95,0 0 17,0 0-1,0 0-15,25 24-1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24.79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17581 3213 0,'25'25'15,"0"-25"1,-25 49-1,49 1-15,-49-25 16,0 0-16,0 0 16,0 0-1,0 0 1,0 0 0,0 25-16,0-1 31,0-24-31,0 50 15,0-50 1,0 25-16,0-25 16,0-1-1,0 1 1,0 0 0,0 0-1,25 0 1,0 0 15,0-25 0,0 0-15,0 0 0,0 0-1,25 0 1,-25 0-1,-25-25 1,24-25-16,-24 25 16,25-24-16,-25 24 15,0 0 1,0 0-16,0 0 16,0 0 30,0 0-30,0 0 0,25 0 77,0 25-77,0 50-16,0-25 16,0 0-16,0 0 15,0 25-15,0-25 16,-1-1-16,-24 1 16,25 0-16,0-25 15,-25 25 1,50-25-1,-25 0 17,25 0-17,-25 0 1,0 0 15,24 0-15,-24-25-16,0-25 15,25 1-15,-50 24 16,25-25-16,0-50 16,0 100-1,-25-49-15,0 24 16,0-50 0,0 50-16,0-25 15,0 25-15,0 0 16,0 0-16,-25 1 15,25-26-15,0 25 16,-25 25 0,25-25-16,-25 0 15,0 0-15,25 0 16,-25 25-16,0-25 16,0 0-16,0 1 15,1 24 1,-1-25-16,0 0 31,0 25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27.30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20021 2540 0,'0'50'15,"0"25"-15,0-25 16,0 24-16,0 1 16,0 0-16,0 0 15,0-1-15,0 1 16,0 25-16,25-26 15,0-24 1,-25 50-16,25 74 0,50-25 16,-75-24-16,24 24 15,-24-49 1,25 0-16,50 74 16,-50-25-16,0-49 15,-25-50-15,0-25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28.47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20171 2316 0,'24'0'15,"26"0"1,-25 0 0,25 0-1,-25 0 17,25 0-1,-25 0 31,0 0-46,-1 25 0,1 25-16,-25-25 15,25-25-15,-25 50 16,0-25-16,0 0 15,0-1 1,0 1-16,0 0 16,50 25-16,-50-25 15,0 25 1,0 0 0,0-26-16,0 26 15,0 0 1,0 25-16,0-50 15,0 0-15,-25 24 16,-25 1-16,25-25 16,1 0-16,-1 0 15,0 25 1,-50-50 0,75 25-1,-25-25 1,0 0-1,0 0-15,0 0 16,-24 0 0,24 49-16,-25-49 15,25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30.23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20768 3761 0,'0'0'0,"25"0"0,0 0 15,25 0 1,-25 0 0,0 0-16,0 0 15,24 0-15,1-25 16,-25 25-16,0-25 16,50-25-16,-50 25 15,49-99-15,-74 74 16,0 25-16,0-25 15,0-25-15,0 26 16,0-1-16,0 25 16,0-50-16,0 50 15,0-25-15,0 1 16,-25 49-16,25-25 16,0 0-16,-25 25 15,25-25 1,-49 25 15,-1 0 141,50 25-172,0 0 16,0 25-16,0-26 15,0 26 1,0-25-1,0 0 1,0 0 31,25-25 31,0 0-78,49 0 0,-49 0 16,25 0-1,0 0-15,-25 0 16,25-50 0,24 25-16,-49 0 15,0 25 126,25 25-126,-25 50 1,0 0 0,0-50-16,-25 49 15,0 1-15,25-25 0,-25 25 16,24-1-16,-24 1 16,0-25-1,0-25-15,0 0 172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31.27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21764 3686 0,'50'-50'15,"-25"25"1,0 25-16,0-50 16,25 50-16,-25-49 15,-1 24-15,-24 0 16,25 25-16,-25-50 15,25 25-15,0-50 16,0 26-16,-25 24 16,0 0-16,25-25 15,-25-25-15,0 25 16,0 1 0,0 24-16,0-25 46,-25 25-14,-25 25-1,25 0-15,0 0-16,1 0 15,-1 0 16,25 50-15,0 0 0,0 24-16,0-24 15,0 0-15,0 0 16,-25 0-16,25-1 16,0 1-16,0 0 15,0 0-15,0-25 16,0 0-16,0 24 15,0 1 1,0 0-16,0-25 16,50 0-16,-50 0 15,24 0-15,26 24 16,-25-24-16,-25 0 16,50-25-16,-25 25 15,0 0 16,0-25-31,0 25 16,-1-25 0,1 0 15,0 0-15,0 0-16,0 0 15,0 0 1,-25-25 15,0 0-15,25 25-16,-25-25 15,25-25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33.37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22910 2789 0,'0'0'0,"-25"0"15,0 0-15,0 0 16,0 0 0,0 0-16,0 0 15,0 0 16,1 0-15,-1 0 15,0 25-15,25 0 15,0 0-15,0 25-16,0-25 15,-25 25-15,25-25 16,0-1-16,0 26 16,0 0-1,0 0-15,0-25 16,0 0-16,0 0 16,0-1 15,0 1-16,0 0-15,50 0 16,-50 0-16,49-25 16,-24 25-16,50 0 15,-50-25-15,0 0 16,0 0-16,0 0 16,0 0-1,0 0 1,-1 0-1,1 0 17,0 0-1,0 0-15,25 50-16,0 24 15,-50-49 1,25 50-16,-25-50 15,0 25-15,0-25 16,0 74 0,0-49-1,0-25 1,0 0-16,0 25 16,-50-25-1,-25-1 1,25 1-16,25 0 15,1-25-15,-1 0 16,-25 25 0,0 0 15,25-25 31,0 0-46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36.19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23557 3437 0,'0'-25'94,"0"0"-94,0-50 15,0 50-15,25-24 16,-25-26-1,0 25-15,25 25 16,-25-25-16,0 1 16,0 24-1,0 0-15,0 0 16,0 0 0,-25 25 46,0 0-46,0 0-16,0 0 15,1 75 1,24-50-16,0 24 16,0-24-16,0 50 15,0 0 1,0-25-16,0 49 15,0 26-15,0-26 16,0-24-16,0 0 16,24 49-16,1-74 15,0-25-15,50 75 16,-50-51-16,25-24 16,-1 25-16,-24-25 15,0 0 1,0-25-16,25 0 15,-25 0 1,0 0-16,0 0 16,24-75-16,-24 50 15,0-49-15,-25 24 16,0 0-16,25-25 16,-25 1-16,25-26 15,-25 50-15,0 0 16,0 25-16,0-24 15,0-26 1,0 25-16,0 0 16,0 25-16,0 0 15,0 1 1,0 98 93,0 1-109,0-50 16,0 50-16,0-1 16,25-24-16,-25 25 15,0-25-15,0-1 16,0 1-16,0-25 15,0 25-15,0-25 16,-25-50 93,25-50-93,0 25-16,-25 1 16,25-51-1,0 25-15,0 1 16,0 49-16,0-50 16,0 0-16,0 1 15,0-1 1,0 25-16,75 0 15,-25-49-15,-25 99 16,-25-25-16,49-25 16,-24 50-16,0-25 15,0 25 17,25 0-17,0 25-15,0 25 16,-1 24-16,26 51 15,-50-50-15,-25 49 16,50-24-16,-50-75 16,0 74-16,25-24 15,-25 0-15,0-1 16,0-24-16,0 0 16,0-25-16,0 0 15,0 25-15,0-25 16,0-1-1,25 26 17,49-100-1,-49 50-31,25-49 16,-50-26-16,25 50 15,-25-25-15,0 0 16,25-24-16,-25-1 15,0 0-15,0-24 16,0 49 0,0-25-16,0-24 0,0 24 15,0 25-15,0 0 16,0 0 0,0 1-16,-50-26 15,25 25 1,25 25-16,0 0 15,0-24 1,-25 49 0,25-25-16,-25 25 15,25 25 63,0 74-62,0 51-16,0 24 16,0 0-16,0 25 15,0 1-15,0-76 16,0-24-16,0 24 16,0-74-16,0 25 15,0-1-15,0-49 16,0 25-16,0-25 15,0 25-15,0-25 16,0 0 15,25 0-31,0-25 16,0 0-16,25 0 31,-25 0-15,0 0-1,-25-25-15,0 0 16,24 25-16,-24-25 16,25 0-16,-25 0 31,25 0 0,-25 0-31,25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36.77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24728 3586 0,'25'-25'15,"49"25"-15,1 0 16,-25 0-16,24 0 15,-24 0-15,0 0 16,0 0-16,49-24 16,-24 24-16,-25-25 15,0 25 1,0-25-16,-50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39.62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25674 3462 0,'25'0'16,"-50"0"62,-25 25-62,0 0-16,25 0 15,1-25-15,-1 24 16,25 26-16,0 0 16,0 0-16,0-25 15,0 25-15,0-26 16,0 1-1,0 25 1,25-25-16,-1 0 16,1 0-1,0-25 1,0 25 15,0-25-31,0 25 16,0-25-1,25 0 1,-1 0 0,-24 0-16,0 0 15,0-75-15,25-25 16,-50 51-16,25-26 16,-25 25-16,0 25 15,0-50-15,0 51 16,0-1-1,0 0-15,0 0 16,0 0 0,-25 0-16,25 75 109,0 49-93,0 1-16,25-50 15,0 25-15,0 24 16,0-74-16,-1 0 16,-24 25-16,25-25 15,0 0 1,25-25 15,-25 0-15,0 0-1,0 0-15,0-75 0,24 0 16,-49 25-16,50-49 16,-25 49-16,0-50 15,0 26-15,0-1 16,0-25-16,-25-24 15,0 49-15,0-49 16,25 49 0,-25 50-16,0-25 15,0 0-15,0 25 16,0 1-16,0-1 16,-25 0-16,25 0 15,0-25-15,0 25 31,0 0-15,-25 0 0,25 125 62,0 74-78,0 1 15,0-51-15,0-24 16,0 74-16,0-49 16,0-1-16,0 1 15,0-51-15,0-49 16,0 25-16,0 0 16,25 24-16,-25-24 31,0-25-31,0 0 0,25-25 15,-25 25 1,25 0 0,-1-25-1,26 25 1,-25-25 0,0 0 30,0 0-30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0.28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26197 3238 0,'0'0'0,"25"0"0,0 0 15,24 0-15,-24 0 16,25 0-16,25 0 16,-25 25-16,-1-25 15,26 0 1,-50 0-16,0 24 15,0-24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15.99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13148 2939 0,'25'0'78,"0"0"-63,0 0 1,-25 25 31,0 0-31,0 0-16,0-1 15,0 126 16,0-125-31,0 25 16,0-26-16,0 26 16,25 0-16,-25 0 15,0-25 1,0 25 0,0-25-1,0 24 1,0-24-1,0 25 1,0-25-16,0 25 16,0-25-1,0 0-15,0-1 16,0 1 0,0 25 15,25-25 0,0-25 188,0-50-219,-25 25 15,24-24-15,1 24 16,-25-25-16,0 0 16,25 0-1,-25 25 1,25 0 0,-25 1 15,0-1-31,25 0 15,0-25 1,0 50 93,25 0-109,24 25 16,-49 25-16,25 49 16,-25-74-16,0 25 15,0 25-15,25 24 16,-50-74-16,0 50 16,0-50-16,24 25 15,-24-26-15,0 1 16,25 0-1,-25 0-15,25-25 94,-25-50-78,50-24-1,-50-101-15,0 76 0,0 24 16,50-74-16,-50 24 16,25 25-16,0-24 15,-25 49-15,0 50 16,25-24-16,-25 24 16,0-25-1,0 25 63,0-25-62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1.10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27193 3512 0,'25'49'31,"-25"1"-31,0 25 16,0 0-16,0-50 15,0-1-15,0 26 16,0 0-16,0-25 15,0 25 1,0-25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1.63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27168 2964 0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3.68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27517 3312 0,'25'25'31,"-25"0"-16,-25 0 1,25 0-16,-25 0 16,25 0-1,0 0-15,-25 0 16,0 0 0,25-1-1,0 26 1,0-25-16,0 25 15,0-25 1,0 25-16,0-25 16,0 24-1,25-24-15,0 25 16,-25 0 0,25-50-16,0 25 15,-1-25 32,1 0-31,25 0-1,-25 0-15,0 0 16,0 0 0,0 0-16,0-25 15,-25 0-15,0 0 16,0-25-1,0 0 1,0 26 0,0-26-1,0 25 1,0-25 0,0 25-16,0-25 15,-50 1-15,50-1 31,-25 25-31,0 0 16,25 0-16,-25 0 16,25 0-1,-50 0 1,25 0 15,25 0-15,-24 25 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4.63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27890 3238 0,'25'0'16,"0"25"0,25-1-16,-50 1 0,0 50 15,25 25 1,49 24-16,-74-49 0,0 25 16,25-26-16,-25 1 15,25 0-15,-25-26 16,0 1-16,0 0 15,0-75 79,0 0-78,0 0-16,0-24 15,-25-1-15,25 0 16,0-25 0,0 25-16,0-49 0,0-1 15,0 1-15,0 49 16,0 25-16,0-50 16,0 50-16,0-25 15,0 26-15,0-51 16,25 50-1,0 0 1,0 0-16,25 25 31,0 25-15,-25 0-16,-1 50 16,51-26-16,-50 26 15,0-25-15,0 25 16,-25-1-1,75-24-15,-75 0 16,0 25-16,0-25 16,0-1-16,0 26 15,0-50-15,0 0 16,24 0 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5.67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30256 2690 0,'0'50'31,"0"-1"-15,0 1-16,0 0 16,0 50-16,0 24 15,0 1-15,0-26 16,-25 26-16,25-26 16,-25 1-16,25-25 15,0 24-15,0-74 16,0 50-16,0 0 15,0-50-15,0 24 16,-25-49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6.23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30231 2740 0,'25'0'16,"0"0"0,25-25-16,-1 25 15,1-25-15,0 0 16,25-25-16,99 25 15,-49 0-15,-51 0 16,-49 1 0,50-1-16,0 0 15,-51 25-15,51 0 16,-50 0 0,0 0 15,0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7.14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30580 3512 0,'25'0'63,"74"0"-48,1 0-15,-26 0 16,1 0-16,-25 0 15,-25 0-15,0 0 16,0 0-16,-25-25 31,25 25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7.63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31152 3611 0,'0'50'15,"0"0"-15,0-25 16,-25 49-16,25-49 16,0 25-16,0-25 15,0 0 16,0 0-15,0 0-16,25 0 16,25 24-1,0-49 1,-25 0-16,50 0 16,-51 0-16,51 0 15,-50 0-15,25 0 16,0-24-16,-50-26 15,0 0 1,0 25-16,0 0 16,0 0-16,0-25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49.13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31252 3387 0,'25'0'172,"0"0"-125,0 0-32,0 0 1,-1 0 15,1 0-15,0 25 15,0-25-15,-25 25-16,25 0 31,0 0-31,-25 0 16,0 0-1,0 24 1,0-24 0,0 0-16,0 0 15,0 0 1,0 25 15,0-25-15,0 24-1,25-24-15,-25 0 16,0 25-16,0-25 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50.87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31825 3711 0,'0'50'78,"0"-25"-62,0 24-16,0 1 16,0-25-1,0 50-15,0-50 16,0 0-16,25-25 15,-25 24-15,0 1 16,25 0 31,-1-25 0,1 0-47,0 0 15,25 0 1,-25-25-16,-25 0 16,50-24-16,-50 24 15,0-25-15,25 0 16,-25 0-16,25 25 16,-25-24-1,0 24-15,0 0 31,0 0-15,0 0 15,0 0-15,0 0 0,0 0-1,0 75 95,0-25-95,0 25 1,24 0-1,1-50 17,-25 25-17,25-25 32,0 0-47,0 0 16,25 0-16,-25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16.76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14418 3586 0,'25'0'32,"-25"25"-17,0 25 1,0 0-16,0-25 15,0 0-15,0 0 16,0 24-16,0-24 16,0 50-16,0-25 15,-25 0-15,25 24 16,-25-74-16,0 25 16,25 0-16,-24 0 15,-1-25 63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52.10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32572 3437 0,'25'50'15,"-25"-25"-15,0 24 16,25 1-16,-25 0 16,0 0-16,24 0 15,-24-25-15,0 49 16,0-49-16,0 25 15,0-25-15,0 50 16,0-26 0,0-24 46,-49-50-15,-1 0-31,25-74-16,25-1 15,0-74-15,0 74 16,0 1-16,0-1 16,0 25-16,0-24 15,0 24-15,0 0 16,0 1-16,0 49 15,25 25-15,-25-25 16,0 0 0,25 25 31,25 0-47,-1 0 15,-24 25-15,0 0 16,0 25-16,25-26 15,-50 26 1,25-50-16,-25 75 16,50-25-1,-26-25-15,-24 0 16,0-1-16,25 26 16,-25-25-1,25 0-15,0 0 16,-25 25-1,25 0-15,0 24 16,0-24-16,-25-25 16,25 0-16,0 50 15,0-50-15,-25 24 16,25-49-16,-25 25 16,24 0-16,-24 0 15,0 0-15,25-25 16,-25 25-1,25 0-15,-25-50 141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8:09.64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7919 3263 0,'124'0'31,"51"49"-15,-26-24-16,-49 25 16,-75-50-16,49 0 15,-49 25-15,0 0 16,0-25 15,0 0 63,0 0-94,0 25 15,0-25 17,-1 0-17,1 0-15,25 0 16,-25 0 0,50 0-1,0 0-15,-1 0 0,1 0 16,25-25-1,-100 0-15,74 25 0,-24-25 16,-25 25 0,0-25-16,25 25 15,24 0-15,-24-50 16,0 50 0,0-25-1,-25 25-15,24 0 16,1 0-1,25 0-15,-25 0 16,24 0-16,1 0 16,0 0-1,-50 0-15,0 0 0,25 0 16,-26 0 0,1 0-1,0 0 1,25 0-16,-25 0 15,50 0-15,24 0 16,-49 0-16,0 0 16,-25 0-16,49 0 15,-24 0-15,-25 0 16,0 0-16,25 0 16,-25 0-16,49 0 15,-49 0 1,0 0-16,0 0 15,50 0-15,-50 0 16,25 0 0,-26 0-16,26 0 15,-25 0 1,25 0 0,-25 0 15,0 0-16,0 0 1,0 0 15,24 0 16,-24 0 0,-50 0 78,-49 0-125,24 0 16,0 0-16,-25 0 15,1 0-15,-26 0 16,-49 0-16,49 50 16,-49-25-16,49-25 15,-49 0-15,74 0 16,0 25-16,25-25 15,1 0-15,-1 25 16,25 0 0,-25-25-1,25 0 1,-50 0 0,51 0-16,-51 0 0,0 0 15,-49 0 1,-1 0-16,50 0 0,-24 0 15,24 0-15,50 25 16,-49 0 0,49 0 31,25 0 15,0 24-46,49-24-16,76-25 15,-25 0 1,74 0-16,-50 0 0,1 0 16,-50 0-16,74 0 15,-99 0 1,-25 0-1,0 0 1,0 0-16,-1 0 16,51 0-16,-25 0 15,0 0-15,24 0 16,1 0-16,-50-25 16,25 25-1,-25 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4:22.3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21266 8069 0,'25'25'31,"-25"24"-16,0 26-15,25-25 16,0-50-16,-25 50 16,0 24-1,0-24-15,0 0 16,0 25-16,25-25 16,-25 49-16,25-24 15,-25 0-15,50 49 16,-50-24-16,0-51 15,0 26 1,24-25-16,-24 25 16,25-1-16,-25-24 15,0 0-15,25 0 16,-25-25 0,25 24-1,0-24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4:25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21291 7944 0,'75'0'78,"0"0"-78,24 0 15,-24 0-15,-25-25 16,24 25-16,-74-25 16,50 25-16,-25 0 15,25-25-15,0 25 16,49-24-16,-24-1 16,0 0-16,49 25 15,26 0-15,-26 0 16,-24 0-16,24-25 15,1 25-15,24 0 16,-49-50-16,49 50 16,-74 0-16,0 0 15,49-25-15,-49 25 16,0 0-16,-1 0 16,51 0-1,-26 0-15,76 0 16,-76 0-16,26 0 15,49 0-15,-74 0 16,-1 0-16,1 0 16,-25 0-16,-26-25 15,-24 25-15,0 0 16,25 0-16,0 0 16,0 0-16,-25 0 15,49 0 1,26 0-16,0 0 15,99 0-15,-75 0 16,26 0-16,-76 0 16,26 0-16,-25 0 15,-26 0-15,26 0 16,25 0-16,-50 0 16,-1 0-16,-24 0 15,25 0-15,0-50 16,-25 50-1,0 0 1,0 0 78,0 0-79,-1 0-15,-24 50 16,75 50-16,-50-50 16,0 49-16,0-24 15,0 49-15,0-24 16,0 49-16,-25 1 16,24-75-16,-24-1 15,25 26-15,-25-50 16,25 0-16,-25 24 15,0-24-15,0 0 16,0 0-16,0-25 16,25 74-16,0-74 15,-25 0-15,0 0 16,0 0 0,0 0-1,0 0 1,0-1 31,0 1 15,0 0-15,0 0-47,-50-25 16,-49 0-16,49 0 15,-50 0-15,1 50 16,-1-50-16,-74 0 16,49 25-16,1-25 15,24 0-15,0 0 16,-24 25-16,49 0 15,50-25-15,-49 0 16,24 0-16,0 0 16,0 0-16,0 0 15,-49 0-15,49 0 16,-50 0 0,51 0-16,-1 0 15,-25 0-15,25 0 16,0 0-16,-24 0 15,24 25-15,0-25 16,25 24-16,-49-24 16,-1 0-16,25 25 15,-25-25-15,1 0 16,-1 0-16,25 0 16,0 50-16,25-50 15,-24 0-15,-1 0 16,0 25-16,0-25 15,0 0-15,25 0 16,-74 0-16,49 0 16,-25 0-16,1 0 15,-1 0-15,0 0 16,50 0-16,-24 0 16,-1 0-16,0 0 15,0 0-15,-25 0 16,1 25-16,24-25 15,0 0 1,-74 50-16,74-50 0,-25 25 16,0-25-16,1 0 15,-26 0 1,25 0-16,-24 0 16,49 0-16,0 0 15,-25 0-15,26 0 16,24 0-16,0 0 15,0 0-15,0 0 16,0 25 0,-25-25-1,25 0 1,-24 25 0,24-25-1,0 0 16,0 0-15,0 0 0,-25 24-16,25-24 15,-24 0-15,24 0 32,-25 0-1,25 25-16,-25-25 1,25 25-16,-25-25 16,1 25-16,-1-25 15,25 25 1,0-25 234,25-25-234,0 0-16,0-25 15,0 1 1,0 24-16,0 0 15,0-25 1,0 25 0,0 0-1,0 0 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4:31.2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27019 7571 0,'0'0'0,"49"-25"16,26 0-16,-50 25 15,25 0-15,0-25 16,-1 25-1,-24 0 1,25 0-16,0 0 16,-25 0-16,25 0 15,-25 0 1,49-25-16,-24 25 16,0 0-16,-25-25 15,25 25-15,-26 0 31,26-25 1,-25 25-1,25 0 0,-25 0 0,25 0 1,-25 0-1,49-25-15,-49 25-1,0 0 1,0 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4:33.2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19648 12128 0,'0'25'47,"0"-1"-47,49-24 31,-24 0-15,-25 25 0,50 25-1,0 25-15,50 99 0,-1-24 16,-49 24-16,74 75 16,-74-100-16,25 1 15,-75-51-15,0-24 16,0 25-1,0-50-15,25-26 16,-25 1-16,0 25 16,0-25-16,0 25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4:36.6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19673 12153 0,'24'0'16,"1"0"15,25 0-31,0-25 16,0 25 0,0-25-16,49 0 15,51 0-15,24-50 16,25 25-16,-25 1 15,1-1-15,-26 25 16,25-50-16,26 50 16,-51-49-16,-99 74 15,-25-25-15,50 0 16,49 25-16,-99 0 16,50-50-16,-26 25 15,1 25-15,25 0 16,0 0-1,-26 0-15,26 0 16,25-25-16,-26 25 16,51-50-16,24 26 15,51-1-15,-101 25 16,76 0-16,-1 0 16,-75 0-16,-49-25 15,-25 25-15,25 0 16,-50-25-16,25 25 15,25 0-15,49-25 16,76 0-16,-26 25 16,100-25-16,-50-25 15,50 25-15,0 1 16,0 24-16,-99 0 16,-76 0-16,26 0 15,-25-25-15,-25 25 16,-1 0-16,-24 0 15,0-25-15,25 25 16,0 0-16,24-25 16,-49 25-16,50 0 15,-25 0-15,25-25 16,-26 25-16,26 0 16,25 0-1,-26-25-15,1 0 16,0 0-16,74 25 15,-49-25-15,-1 25 16,51-25-16,-26-24 16,51 24-16,-26 25 15,0 0-15,76-25 16,-51 0-16,50-25 16,-25 25-16,-74 0 15,-1 25-15,26 0 16,49-74-16,-50 74 15,1-25-15,24 0 16,0-25-16,-24 0 16,-51 25-16,125-25 15,-124 26-15,-25 24 16,-50-25-16,0 25 16,0 0 171,-1 49-171,-24-24-16,0 25 15,25 50-15,-25-1 16,0-24-16,0 0 16,25-50-16,-25 24 15,0-24-15,0 50 16,50 0-16,-50-25 15,25 24-15,0-24 16,25 50-16,-50-50 16,25 49-16,-25-74 15,24 25-15,-24-25 16,25 74-16,-25-74 16,0 25-1,0 0-15,25-50 16,-25 25-1,0 25-15,0-26 16,25-24 15,-25 50 1,-25-25-17,0-25-15,-24 25 16,-1 0-1,0 0-15,-99 0 16,49 0-16,-74 24 16,124-49-16,-75 25 15,1 0-15,49 0 16,0-25-16,1 25 16,-26-25-16,75 25 15,-50 0-15,-49 0 16,24 0-16,26 0 15,-76-25-15,75 25 16,-49-25-16,-25 24 16,49 26-16,25-50 15,1 0-15,49 0 16,-100 25-16,100-25 16,-49 25-16,24-25 15,-25 50 1,25-50-16,-24 25 15,-76 0-15,50 24 16,-24 1-16,-75-25 16,74 0-16,-24 0 15,-25-25-15,74 25 16,-49-25-16,49 25 16,-50 0-16,51 0 15,24-25-15,0 0 16,1 24-16,-1-24 15,0 25-15,-24-25 16,24 0-16,0 0 16,1 0-16,-1 0 15,0 0-15,-24 50 16,-1-25-16,25-25 16,-24 25-16,49-25 15,-50 0-15,26 0 16,-1 0-16,25 50 15,-25-25 1,50-25-16,-24 0 16,24 0-16,0 0 0,-25 25 15,0-25 1,-49 0-16,-1 49 16,0-24-16,-24-25 15,-1 0-15,26 0 16,-26 0-16,26 0 15,-1 25-15,0 25 16,-24-50-16,-1 25 16,51-25-16,-26 25 15,-49 0-15,49-25 16,0 0-16,51 25 16,-26-1-16,0-24 15,1 0-15,49 25 16,-50-25-16,-25 0 15,51 50-15,-26-25 16,25-25-16,-25 0 16,26 25-16,-51-25 15,-25 50-15,76-50 16,-26 0-16,50 25 16,-50-25-16,50 0 15,-24 0-15,-26 0 16,0 25-16,25-25 15,-24 0 1,24 49-16,25-49 16,-25 0-16,-25 0 15,26 0-15,-1 0 16,0 0-16,25 0 16,-25 0-16,25 0 15,1 0 1,-1 0 15,-25 25-31,0-25 16,25 0-1,25 25-15,-50-25 16,25 0 15,1 0-15,24 25-16,-25-25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5:42.5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4084 15066 0,'0'25'172,"0"0"-156,0 0-16,0 0 15,0 0 1,0 0 0,0-1-1,0 26 1,0-25 15,0 0-15,0 0-16,0 0 31,0 0-15,0 0-16,0 0 93,0-1-93,0 1 16,0 25 15,0-25-31,0 0 16,0 0-16,0 0 15,0 0 1,0 0-16,0-1 16,0 1 140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5:44.5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4283 14867 0,'75'75'0,"24"-1"16,-74 1-16,25-50 15,-25 0-15,25 0 16,-25-25 31,0 0-32,0 0-15,-1 0 16,26 0-16,-25 0 16,50 0-16,-25 0 15,24 0-15,-24 0 16,50 0-16,-50 25 15,-1-25-15,-24 0 16,0 0 0,0 0-16,0 0 15,0 0 32,0 0-16,0 0-31,0 0 32,24 25-17,-24 24-15,25 1 16,-50-25-16,0 25 16,0 0-1,25 24-15,-25-24 16,25 0-16,-25 25 15,0-50-15,0 49 16,0-49-16,0 75 16,0-26-16,0 1 15,0 0-15,0 0 16,0-1-16,0 1 16,0-50-16,0 0 15,0 0-15,-25 0 110,0-25-95,-50 0 1,1 0-16,-51 0 15,1-25-15,49 0 16,-25 25-16,26 0 16,24-25-1,-50-25-15,26 50 16,49 0-16,-25-25 16,-25 0-16,25 0 15,25 25-15,1 0 16,-1-24 218,0 24-218,-50-25-16,0 25 15,26-50-15,24 50 32,0 0-32,0 0 15,0-50 235,25 25-250,0-50 16,0 26-16,0-26 16,0 0-1,0 0-15,0-24 16,0-26-16,0 51 15,0-26-15,0 50 16,0 0-16,0 26 16,0-26-16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5:45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6898 14942 0,'0'25'16,"0"-1"-16,0 1 15,0 0-15,25 50 16,-25 25-16,50 49 16,-50-25-16,0 1 15,0-50-15,0 24 16,0-24-16,0-50 16,0 25-16,0-25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17.39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14294 3088 0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5:48.1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6923 14892 0,'74'0'47,"1"0"-32,-50 0-15,75 0 16,-26 0-16,26 0 16,-25 0-16,24 0 15,51 0-15,-76 0 16,26 0-16,0 0 16,-1 0-16,-74 0 15,0 0-15,0 0 16,0-25-16,0 25 15,49 0 1,-24 0 0,50 0-16,-50 0 15,74 0-15,-74 0 16,50 0-16,24 0 16,-24 0-16,-50 0 15,-1-25-15,-24 25 16,0 0 93,0 0-78,0 0-31,0 0 16,74 75-16,-74-1 16,25-24-1,-50 0-15,25 0 16,-25-25-16,25 25 16,-25 24-16,0-49 15,25 50-15,-25 0 16,25-51-16,-25 51 15,25 0-15,-25 74 16,25-49-16,-1 24 16,1-74-1,-25-25-15,25 25 0,0 0 16,-50-25 78,0-25-79,-49 0-15,-1 0 16,50 0-16,-50 0 16,1 0-16,-51 0 15,26 0-15,-1 0 16,-50 0-16,76 0 15,-26 0-15,50 0 16,25 0-16,-24 0 16,-1 0-16,25 0 15,0 0 1,-50 25 0,50-25-16,-49 0 0,-1 0 15,0 0-15,1 0 16,-1 0-16,50 0 15,-25 0-15,25 0 16,-49 0-16,24 0 16,25 0-16,0 0 15,0 0-15,0 0 32,0 0-32,0 0 31,-24 0-16,24 0-15,-25 0 16,25 0-16,-50 0 16,25 0-1,1 0-15,-51 0 16,25 0-16,1 0 16,49 0-16,-50 0 15,0 0-15,26 24 16,24-24-16,0 25 15,0-25-15,0 0 16,0 0 62,0 0-15,0 0 15,0 0-63,0 0 17,1 0-1,-1-25 16,25 1 47,0-1-94,0 0 15,25 25-15,-25-50 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6:13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11330 11530 0,'50'-25'16,"0"25"0,0 0-16,0 0 15,-25 0 1,-1 0-1,1 0-15,0-25 16,0 25 0,25-25-1,-25 0-15,25 25 32,-25-24-32,-1 24 31,1 0-31,0 0 31,25 0-15,-25 0-16,25 0 15,-25 0 1,0 0-16,-1 0 16,1 0-1,0 0-15,0 0 16,0 0-1,0 0 1,0 0 0,0-25 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6:32.4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10135 14045 0,'0'0'0,"50"0"16,-25 0-1,25 0 1,-25 0 0,24 0-1,1 0 1,0 0 0,-25 0-16,50 0 15,24 0-15,51 50 16,24-25-16,-50-25 15,51 50-15,24-50 16,-75 49-16,-24-49 16,-75 25-16,25-25 15,-25 0 1,0 25-16,24-25 16,-24 25-16,25-25 15,-25 0 1,0 0-1,0 0-15,-25 25 16,50-25 0,-26 0-16,76 0 15,49 0-15,51 0 16,-26 0-16,-25 0 16,1 0-16,-26 0 15,26 0-15,-51 0 16,1 0-16,-50 0 15,-25 0-15,0 0 16,24 0-16,1 0 16,-25 0-1,0 0 17,0 0-17,0 0 1,0 0-1,24 0 1,1 0-16,0 0 16,50 0-16,74 0 15,-74 0-15,-26 0 16,-24 0-16,25 0 16,-50 0-1,0 0 1,0 0-1,24 0 1,1 0 0,25 0-16,-25-25 15,-1 25 1,-49-25-16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8:0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10235 3611 0,'-25'-25'125,"-25"25"-125,0 0 16,25 0-16,0 0 16,-24 0-16,24 0 31,0 0-16,0 0 1,-25 0 15,25 25-15,0 0-16,0 0 16,25 0-1,-49 25 1,49-25-1,0 24-15,-25-49 16,25 25-16,0 0 16,0 0-1,0 25 1,0-25-16,0 0 16,0 0-1,0 0-15,25-25 172,-1 0-156,-24-25-1,25-25-15,0 50 16,0-50-16,-25 25 16,25 0-16,0-25 15,0 1-15,0-1 16,0 0-16,24 0 15,-49-24-15,50 24 16,-25 0-16,0 25 16,0-50-1,0 1-15,0 24 0,25-25 16,-25-25 0,-1 51-16,1-1 15,-25 0-15,0 0 16,0 0-16,25 26 15,0-1-15,-25-25 16,0 25 0,0 0-16,0 0 15,25 25 1,-25 50 125,0-25-141,0 50 15,0-1-15,0 26 16,0-50-16,-25 24 15,25-49-15,0 0 16,0 25-16,0 0 16,0-25-1,0 24 1,0-24 0,0 25-16,0-25 15,0 25-15,0-25 16,0 0-1,0 0-15,0 0 32,0-1-32,0 1 31,0 0-15,25 0-1,0-25 16,0 0 48,0 0-64,0 0 16,24 0-31,26-25 16,-25 0-16,-50-24 16,25-1-16,0 25 15,-25 0-15,0 0 16,0 0-16,0 0 16,0 0-1,50 25 63,-26 0-62,1 25-16,0 50 16,0-50-16,0 25 15,25 49-15,-50-74 16,25 75-16,0-75 15,-25 0-15,0 24 16,25-49 0,-1 0 31,26 0-47,0 0 15,0-49-15,0-26 16,49-75-16,-74 76 15,0-1-15,-25-50 16,25 51-16,-25-1 16,25-25-16,-25 51 15,0-26-15,0 50 16,0-25-16,0 25 16,0 0-16,0 50 109,0 25-109,0 0 16,0 0-16,0-25 15,0 24-15,25-24 16,-25 25-16,25 0 15,0 0-15,-25 24 16,25 1 0,-25-25-16,0-25 15,24 50-15,1-26 16,0-24 0,-25 0-1,25 0-15,-25 0 16,25 0-1,-25 25 17,-25-25-32,0 0 15,-49-25-15,24 49 16,-25-24-16,0-25 16,50 0-16,-24 0 15,-1 0 1,0 0-16,25 0 15,0 0 1,0 0-16,0 0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8:09.53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10832 2889 0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8:10.29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11804 2789 0,'0'0'0,"0"25"0,0 25 15,24 50-15,1-1 16,25 1 0,-50-25-16,25 24 15,-25 51-15,25-51 16,-25 51-16,0-100 16,50 49-16,-50 26 15,25-51-15,-25-24 16,0 25-16,0-25 15,0-1-15,0 1 16,0-25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8:11.17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11928 3512 0,'25'-50'16,"25"-25"0,-25 50-1,-25 0-15,0 0 16,25-24 0,-25 24-1,24 0 1,1 25-1,-25-25-15,25 25 16,0 0 62,0 0-62,0 0-1,25 0 1,-50 50 0,0-25-16,0 24 15,0-24-15,0 25 16,0-25-16,0 0 16,0 25-16,0 0 15,0 24-15,0-24 16,0-25-1,0 25-15,0-25 16,0 0 0,0-1-1,-25-24 1,25 25 0,-25-25 30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8:56.55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2490 4732 0,'25'0'141,"0"0"-125,0 0 15,0 0-15,0 0-1,0 0-15,49 0 16,26 0-16,-50 0 15,24 0-15,-24 0 16,0 0 0,-25 0-16,25 0 15,0 0-15,-1 0 16,1 0 0,0 0-16,25 0 15,-50 0 1,-1 0-16,26 0 15,0 0 1,-25 0-16,25 0 16,-25 0-16,0 0 15,-1 0-15,1 0 16,0 0-16,0 0 16,0 0-16,0 0 15,25 0-15,-25 0 16,0 0-16,0 0 15,-1 0 1,1 0 0,0 0-16,0 0 15,0 0 1,0 0-16,0 0 16,0 25-1,0-25 1,0 0-16,-1 0 15,1 0-15,0 0 16,50 0-16,-50 0 16,25 25-16,-1-25 15,1 0-15,75 0 16,-26 0-16,51 0 16,24 0-16,25 0 15,-24 0-15,-76 0 16,-49 0-16,-25 0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08.66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19971 2316 0,'0'25'31,"0"25"-31,50 25 16,-50-50-16,25 49 15,-25 26-15,0 24 16,0-24-16,0 0 16,0-1-1,0 26-15,0 24 16,0-49-16,0-1 0,0-24 16,0 50-16,0-26 15,0 100 1,0-24-16,0 49 15,0 25-15,25-25 16,-25-25-16,25 0 16,50-24-16,-75-101 15,24-49-15,-24 0 16,0 0-16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10.66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20146 2441 0,'49'-25'62,"1"25"-62,50-25 16,49-25-16,26 25 16,-1 0-16,-25 1 15,1-1-15,-26 0 16,1-25-16,-51 50 16,26-25-16,-50 0 15,0 25-15,49-25 16,-74 25-16,125 0 15,24-25-15,25 25 16,-25 0-16,100 0 16,-49 0-16,-1 0 15,50 0-15,-75 0 16,0 0-16,-99 0 16,-76 0-16,26 0 15,-25 0 16,25 0-31,0 0 16,99 0-16,26 0 16,24 0-16,-75 0 15,-24 0 1,-25 0-16,-51 0 16,1 0 30,25 0-30,-50 25-16,25 0 16,-25 50-16,0-25 15,0-1-15,0 26 16,0 25-16,0 49 16,0 50-16,0-74 15,0-1-15,0 100 16,0-99-16,0 99 15,0-50-15,0 1 16,0-26-16,50 1 16,-50-51-16,0-24 15,0 24-15,25-49 16,-25-25-16,0 0 125,0 0-109,-75 0-16,-25 25 15,26 24-15,-51-24 16,1 50-16,-26-25 15,1-1-15,99-24 16,0-25-16,-49 25 16,-1 0-1,25-50-15,1 24 16,24 26-16,-25-50 16,-24 50-16,-1-50 0,-124 50 15,50-25-15,-51-25 16,-49 25-16,-24 0 15,-1-25-15,50 0 16,50 0-16,24 0 16,-49 0-1,125 0-15,-51 0 0,75 0 16,-24 0-16,49 0 16,25 0-1,-25 0-15,1 0 16,-26 0-16,50 0 15,-50 0-15,-24 0 16,49 0-16,0 0 16,-75-25-16,51 25 15,49 0-15,-25-25 16,0 25 0,25-25-16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19.32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14991 3462 0,'0'0'0,"0"25"16,0 0-1,0 0-15,0-1 32,0 1-17,0 0 1,0 0-1,0 0 1,0 0-16,-25 50 16,25-50-16,0 24 15,-25-24 1,25 0 0,0 0-1,0 0 16,0-100 110,0 25-125,0-24-1,0-1-15,0 0 16,0 1-16,0 24 16,0-25-16,75 0 15,-75 26-15,25-1 16,0 25-1,-25 0 1,25 25 31,-25-25-47,24 25 16,26 0 15,0 0-16,-25 0-15,0 0 16,50 0 0,-75 25-1,49 25-15,-24 0 0,0-26 16,-25 51-16,75 0 16,-75-50-16,0 0 15,0 25-15,0-26 16,25 26-1,-25-25-15,0 0 16,0 0-16,0 0 31,0 0-31,0 0 16,0 0 0,0 24-1,0-24 1,0 25-1,50-25 1,-50 0 0,0 0-16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11.67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21391 2341 0,'-25'0'16,"0"0"-16,25 50 15,0-25-15,0 75 16,0-26 0,0 26-16,25-1 15,-25 51-15,0 49 16,0 25-16,0-25 15,0-24-15,0-51 16,0 26-16,0-26 16,0 50-16,0-49 15,0-50-15,0 24 16,0-49-16,0 25 16,0 0-16,0-26 15,25 26-15,0-25 16,0-25-16,-1-25 47,1 0-47,-25-25 31,0 0-31,0 0 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12.93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22960 2167 0,'49'0'0,"-49"25"16,25 25-16,-25-1 15,25 26-15,-25-25 16,0 50-16,0-26 16,0 51-16,0-1 15,0 75-15,25 75 16,25 0-16,-25 25 15,0-25-15,0-25 16,24 25 0,-24-125-16,0 1 15,0-26-15,-25-49 16,0-50-16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14.12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19971 3561 0,'25'-24'15,"125"24"1,74 0-16,224 0 16,175 0-16,-51-100 15,26 25-15,-100 0 16,25-24-16,-199 74 15,-150 0-15,-25 0 16,-49 25-16,-25-50 16,-1 50-16,-49 0 15,0 0-15,25-25 16,0 25-16,74 0 16,-74 0-1,0-24-15,25 24 16,-1 0-16,-24-50 15,25 50-15,0 0 16,-26 0-16,-24 0 16,0 0 62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15.08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20295 4433 0,'150'0'31,"173"0"-31,225 0 15,149 0-15,-24 0 16,-1 0-16,-49 0 16,-225 0-16,-99 0 15,-175 0-15,-49 0 16,0 0-16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16.16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18901 3038 0,'0'0'0,"124"-74"16,-74 49-16,-25 25 16,0 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16.99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18004 3312 0,'25'0'15,"0"0"-15,99 0 16,1 0-1,-25 0-15,74-25 0,-25-24 16,26 24 0,24-25-16,-174 25 15,25 0-15,-26 25 16,26-50-16,-25 50 16,0 0 30,0 0-14,0 0-17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18.45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16684 3238 0,'0'0'0,"0"74"16,0 1-16,25 25 15,25 24-15,-25-74 16,-25 0-16,0 49 16,25-24-16,-25 0 15,0-50-15,0 0 16,0 0 62,50-75-47,-50-75-31,0 51 16,0-26-16,0 0 16,0-24-16,25 74 15,-25-25-15,24 1 16,-24 49-16,0-25 15,0 25-15,0 0 32,0 0-32,0 0 15,0-25 1,25 26 0,-25-51-16,25 25 15,0 25-15,-25 0 16,50 0-1,-25 25 64,0 0-79,25 0 15,-50 25 1,0 0-16,0 25 15,0 0-15,0 0 16,0-26-16,0 1 16,0 25-16,-25-25 15,-75 25-15,75-50 16,-25 25-16,-24-25 16,24 0-16,25 25 15,0-25-15,0 0 16,-25 0-1,1 25 17,73 24 46,1 1-63,25-50-15,0 50 16,74 25-16,-49-75 16,0 25-16,49 49 15,-74-49-15,75 25 16,-100-25-16,-1-25 16,1 25-16,25-25 93,25 50-77,-25-25 15,-25-1-15,24 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29:20.34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20171 1046 0,'-25'25'110,"-25"0"-110,25 0 15,0-25-15,0 25 16,25 0 0,-25 0-1,25 0 1,-50 24-16,50-24 15,-24 0-15,-1-25 0,25 25 16,0 0 0,-25 0-16,25 0 15,-25 0-15,25 25 16,0-26-16,0 1 16,0 25-16,-25-25 15,25 25 1,0-25-16,0 0 15,0 0 1,0-1-16,0 1 31,0 25-31,25-50 16,0 25-16,0 0 16,0-25-1,-25 25-15,24-25 16,1 0-1,0 0-15,0 0 16,0 0 0,0 0-16,0 0 15,0 0 1,25 0-16,-26 0 16,26 0-16,0 0 46,-50-25 1,25 25-31,0 0 31,25-50-47,-25 50 15,0 0 1,-1-25-16,1 0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34:28.1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2739 5578 0,'0'-24'31,"25"24"-31,0 0 16,25 0 0,0-25-16,-25 25 15,49-25 1,26-25-16,-50 50 15,49-25-15,-49 25 16,-25 0-16,50 0 16,-26-25-16,26 25 15,0 0-15,-50 0 16,49 0-16,1 0 16,0 0-16,0 0 15,-50 0 1,74 0-16,1 0 15,49 0-15,-24 0 16,49 0-16,-74 0 16,49 0-16,-74 50 15,-1-50-15,-24 0 16,0 0-16,25 25 16,-50-25-1,0 0-15,-1 0 16,1 0-16,-25 25 15,25-25 1,0 0 0,0 0-1,0 25 1,0-25 46,-75 0 188,-25 0-250,1 0 16,24 0-16,-25 0 16,-25 0-1,26 0-15,-26 0 16,50 0-16,1 0 16,24 0-16,-25 0 15,25 0-15,-25 0 16,-49 0-1,24 0-15,-50 0 16,1 0-16,-150 0 16,-50 0-16,100 0 15,-75 0-15,0 0 16,100 0-16,100 0 16,24 0-16,50 0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2:20.2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10857 9787 0,'25'0'31,"0"0"-31,0 25 16,0-25-1,-25 50-15,50 74 16,-25-99-16,-25 50 15,24-1-15,-24 26 16,25 0-16,-25-26 16,0-24-16,25 0 15,-25-25 1,0 0 46,0 0-15,25-25-15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20.58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16385 3437 0,'0'-25'16,"-24"25"0,-1 0-1,-25 0 1,25 0 0,0 0-1,0 0 1,0 25-16,25 0 31,-25 25 0,0-1-15,25-24 0,0 0-16,-24 25 15,24 0 1,0-25-16,0 25 15,0-26-15,0 51 16,0-50 0,0 0-16,0 0 15,0 0 1,0 0-16,0 0 31,0-1-15,24-24-16,1 0 15,0 25 1,-25 0 0,75-25 31,-25 0-32,0-50 1,-1 26-16,1-51 15,-50 25 1,50-25-16,-25 26 16,-25 24-16,0-50 15,0 25-15,0 0 16,0 25-16,0-49 16,0 24-16,0 0 15,0 0-15,0 25 16,0-24-16,0-1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2:22.1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10982 9637 0,'25'0'94,"74"-24"-79,26-1-15,24 0 16,-49 0-16,149 0 16,-75 0-16,25 0 15,25-25-15,25 25 16,-74 1-16,24-1 16,-149 25-16,49-25 15,-49 0-15,0 25 16,0-25-16,-25 25 125,0 0-110,0 0-15,-1 0 16,51 0-16,-75 25 16,25-25-16,0 75 15,0-26-15,0 26 16,0 25 0,0-1-16,-1-24 15,-24-50-15,25 25 16,-25-25-16,0 24 15,25-24-15,-25 25 16,0-25-16,0 0 16,0 0-16,0 0 109,0 0-109,0 0 16,-50-1-1,1 1-15,-1 0 16,25 0-16,-25 0 16,-49 0-16,24 50 15,0-26-15,-24-24 16,24 0-16,0 0 15,0-25 1,1 0-16,-1 25 16,-50-25-16,51 0 15,-1 0-15,0 0 16,1 0-16,-1 0 16,25 0-16,25 0 15,-25 0-15,26 0 16,-26 0 78,25 0-79,-50 0 1,-99 0-16,74 0 15,-49-50-15,74 50 16,-25-25-16,1 25 16,49 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2:23.8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14244 11904 0,'0'74'78,"0"1"-62,0 25-16,25-51 16,0 51-16,0 0 15,49 49-15,-49 0 16,-25-99-16,0 50 15,50-50-15,0 99 16,-50-99-16,0 0 16,0-1-16,0-24 15,0 0-15,0 50 16,75 74-16,-51-49 16,1-25-16,0 24 15,0-49-15,-25-25 16,25-25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2:26.5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14119 11854 0,'25'0'78,"25"0"-78,25-25 15,-25 25-15,24-25 16,76-25-16,74 25 16,50 0-16,0 0 15,99-49-15,250 49 16,124 25-16,-199 0 15,-150 0-15,-99 0 16,-100 0-16,-74 0 16,-26-25-16,-49 25 15,0 0-15,0 0 16,-1 0 0,51 0-16,-50 0 15,74-25-15,1-25 16,-1 50-16,76-50 15,74 26-15,-1-26 16,26 25-16,-25-25 16,50 0-16,-50 25 15,0-24-15,25-1 16,-150 25-16,0 25 16,1-25-16,-26 0 15,26 25-15,-51-50 16,51 50-16,-26-25 15,26 0 1,-26 25-16,51-25 16,-76 25-16,51 0 15,-51 0-15,1 0 16,-26 0-16,-49 0 16,25 0-16,0-24 15,-25 24 110,0 0-109,-25 49-16,0 26 15,0-25-15,0 99 16,0 26-16,0-76 16,0 1-16,0 24 15,0 51-15,0-26 16,0 0 0,25 101-16,0-151 15,49 75-15,-24-24 16,0-26-16,-25-74 15,50 50-15,-75-75 16,24 24-16,1-49 16,0 50-16,0-25 15,-75-25 95,-99 0-95,24 0-15,-149-50 16,-24 25-16,-151-99 16,151 99-16,73 25 15,-48 0-15,48 0 16,101 0-16,24 0 15,-24 0-15,74 0 16,0 0 0,0 0-16,26 0 15,-51 0-15,0 0 16,-25 0-16,1 0 16,24 0-16,-24 0 15,-1 0-15,-74 0 16,74 0-16,0 0 15,1 0-15,-1 25 16,1-25-16,-1 25 16,25-25-16,-49 25 15,49-25-15,-49 25 16,-1-25-16,25 0 16,-74 49-16,75-49 15,-76 50-15,26-50 16,49 25-16,-49-25 15,-50 0-15,24 50 16,1-25-16,49-25 16,1 0-16,-25 0 15,24 0-15,0 25 16,26 0-16,-51 0 16,101-25-16,-51 24 15,25-24-15,1 0 16,24 0-16,-25 25 15,0-25 1,1 0-16,24 0 16,-50 0-16,1 0 15,-26 0-15,75 0 16,25 0-16,-24 0 16,24 0-16,0 0 15,0 0 1,0 0-16,-25 0 15,25 0 1,-49 0-16,-26 0 16,-49 0-16,49 0 15,-74 0-15,74 0 16,1 0-16,49 0 16,0 0-16,25 0 15,0 25 48,0-25-48,0 0 1,-25 25 0,26-25-1,-26 0-15,-50 25 16,1-25-16,49 0 15,-25 0-15,25 0 16,25 0 0,0 25-1,1-25 142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06.3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22835 6749 0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07.6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23333 6998 0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15.9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23209 7596 0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25.12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23532 7023 0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27.29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24080 6774 0,'25'25'94,"-25"0"-94,0 24 15,0 26 1,0-25-16,0 0 0,0-25 15,0 24 1,0 26-16,0-50 16,0 0-16,0 25 15,0-25-15,0 0 32,0-75 155,0-25-171,0 0-1,0 50-15,0-24 0,0-1 16,0 0-16,0 0 16,0 25-16,0 0 15,0 0 16,0 1-31,25 24 16,0 0 93,50 0-93,-26 24-16,1 51 16,0-25-16,0 74 15,-50-49-15,50-25 16,-1 50-16,-24 24 16,-25-49-16,25-75 15,-25 25-15,0 25 16,25-50-16,-25 24 15,0 1 1,25-74 93,-25-26-109,0 25 16,0-25-16,25-49 16,-25 49-16,0 0 15,50-24-15,-50 49 16,0-25-16,0-24 16,25 24-16,-25 50 15,0-25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29.28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24927 7297 0,'25'0'31,"25"0"1,-26-25-17,1-25-15,-25 0 16,0 25 0,50-74-16,-50 49 15,0 25 1,0 0-16,0 0 15,0 0 1,0 0 0,-50 25 109,50 25-110,0 0 1,0 0-16,0 0 16,0 50-16,0-50 15,0 24-15,0-24 16,0 25-16,0 0 15,0 0-15,0-25 16,0 24-16,0-24 16,0 0-16,0 25 31,0-25-15,25 0-16,0 25 15,0-50 16,0 25-31,0-25 32,0 0-17,25 0 1,-26 0-16,26-25 0,-50 0 16,50 25-16,-25-25 15,0 0-15,0 0 16,0-25-1,-25 0 1,50-24-16,-50 24 16,0 0-16,0 0 15,0-24-15,0-26 16,0 50 0,0-25-16,0 1 0,0 49 15,0-50-15,0 0 16,0 51-1,0-1-15,-25 0 16,25 0-16,-25 25 16,25-25-1,-25 25 48,25 100-48,0-51-15,0 26 16,0 25-16,0-26 16,0 1-16,0-25 15,0 25-15,0-26 16,0 1 0,0 0-16,0 0 15,0-25-15,0 25 16,0 24-16,0-49 15,0 0-15,0 25 16,25-25-16,-25 0 16,25-25-16,0 0 93,-1 0-77,1 0 0,25 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29.95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25425 6898 0,'25'0'16,"25"0"0,-25 0-1,24 0 17,-24 0-17,25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21.10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16460 2914 0,'0'0'0,"-25"0"16,25 25 124,0 50-124,0 49-16,0-49 16,50 199-1,-50-249 1,0 49-16,0-49 16,25 50-16,-25-50 15,0 25-15,50 74 16,-50-74-1,25-25-15,-25 0 125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31.25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26197 6898 0,'25'-25'109,"-25"-24"-93,0-26 0,0 50-16,0-25 15,0 0-15,0 1 16,0 24 0,0 0-16,0 0 15,0 50 141,0 25-140,50 74-16,-50-24 16,0-1-16,0 76 15,24-76-15,1-49 16,-25 99 0,25-24-16,0-25 15,-25-1-15,25-24 16,-25 0-16,0-1 15,25 1-15,-25-25 16,25 24-16,-25-24 31,0-25 94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31.80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26097 7620 0,'50'0'31,"-25"0"-15,0 0-1,0 0 1,0 0-1,24 0-15,-24 0 16,25 0 0,-25 0-16,0-24 15,0-1-15,0 25 16,0-25-16,0 25 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33.10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26844 7596 0,'0'0'0,"25"0"16,0 0-1,25-25 1,-50 0-16,0 0 16,0-25-16,0 25 15,25-25-15,-25 25 16,0-24-16,0-26 16,0 25-16,0 0 15,0 25-15,0-74 16,0 74-16,0 0 15,0 0 1,0 0 0,-25 0 15,25 0 0,-25 25 63,0 0-78,0 0-1,0 0 1,0 0-1,1 0-15,24 25 16,0 0-16,-25 0 16,25 25-1,0-25-15,0 0 16,0 24 0,0-24-16,0 0 109,25-25-93,-1 0-16,26 0 15,0-25 1,-25-24-16,25 49 0,-25-25 47,0 0-16,-1 25 0,1 25-15,0 0-16,-25-1 15,25 1-15,0 0 16,0 0-16,-25 25 16,25 0-16,0 0 15,-25-25-15,0-1 16,0 26-16,0-25 16,0 0-16,0 25 15,0 0-15,0-1 16,0 1-16,0-25 15,0 25-15,0-25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34.30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27965 7322 0,'0'-25'0,"-25"25"31,0 0-15,0 0 0,0 0-16,0 25 15,0 0 1,25-1-16,-24 26 0,-1 0 16,25-25-16,-50 25 15,0 24 1,25 1-16,25-50 15,-25-25 1,25 75-16,-25-50 16,0 24-16,25-24 15,0 0-15,0 0 16,0 0-16,0 0 16,0 0-1,50-25 63,-25-25-62,25-25-16,-25-25 16,0 26-16,0-26 15,0 0-15,-25 50 16,49 0-16,-49 1 15,0-1-15,25 0 125,0 25-109,0 0-16,0 25 16,0-25-16,-25 25 15,25-1-15,0 1 16,0 25-16,-25-25 16,25 0-16,-1 0 15,-24 0 1,25 0-1,0-25 32,0 0-47,0 0 16,0 0 0,25-25-1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37.80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28587 7521 0,'0'25'0,"-24"74"15,-1-49-15,25 50 16,-25-26-16,0-24 15,0 50-15,0-50 16,25-25 0,0-1-1,-25-24 32,-25 0-31,50-49-1,0-26-15,-25-25 16,25 26-16,0-1 16,0 0-16,0-24 15,0 49-15,0 25 16,0-25-16,0 25 78,25 25-62,25 0-1,-25 0 1,25 25-16,-25 0 16,0 0-16,0 50 15,-25-26-15,24-24 16,1 25-16,-25-25 15,25 50-15,-25-50 16,0 24-16,0-24 16,0 0-16,0 0 15,0 0 1,25-50 93,0-25-93,0 25-16,25 1 16,-50-1-1,25 25-15,24 0 16,-24 0-1,0 0-15,25 0 16,-25 25-16,0 24 16,0 51-16,-25-75 15,0 0-15,0 25 16,0-26-16,0 1 16,0 0-16,25 0 15,-25 0 1,0 0 62,74-50-62,-49-50-1,0-24-15,-25 24 16,0 0-16,0 1 15,0 24-15,0 0 16,0 0-16,0 25 16,0 0-16,0 1 15,0 98 63,0 1-78,0 25 16,0-26-16,0 1 16,0-25-16,25 24 15,-25-24-15,25 0 16,0 0 0,0-25-16,-25 0 15,25-25 1,0 25-16,24-1 15,-24-24 1,50 0-16,0 0 16,-25 0-16,-1 0 15,-24 0-15,25 0 32,-25 0-32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39.23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30480 7521 0,'0'25'15,"-25"124"1,25 50-1,-75-24-15,50-76 16,-49 150-16,-1-149 0,50-25 16,0-50-16,25-1 15,-25 26-15,100-50 141,99 0-125,-99-50-16,0 50 15,49-74 1,-99 49-16,50 0 0,-50 0 15,-25 0 1,50 0 0,-50 0-16,25-25 15,-1 1-15,-24-1 16,0 25-16,0 0 16,0 0-16,0 0 15,0 100 63,0 25-78,0-1 16,0 1-16,0 49 16,0-24-1,0-26-15,0 1 16,0-25-16,0-1 15,0-24-15,0 25 16,0 24-16,0-49 16,0 0-16,0 0 15,0-25-15,0 0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39.66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31526 8791 0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40.80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32323 7994 0,'-25'25'47,"-25"50"-47,25-51 15,-25 26-15,25 0 16,1-25-16,-1 25 16,25 24-16,-25 1 15,0 25-15,0-1 16,25-49-16,-25 25 15,25-50-15,-25 25 16,25-1-16,0-24 16,0 0-1,0 0 1,0 0-16,0 0 31,0 0 0,25-25-15,0 25 0,25-25-1,0 0 1,-26 0 0,1 0-16,25 0 15,0 0-15,0 0 16,0-50-16,-1 25 15,1-25-15,-25 25 16,-25 0-16,25 25 16,0-24-16,0-26 15,-25 25 1,25 0-16,-25 0 16,0-50-16,0 50 15,0-74-15,0 24 16,0-25-16,0 1 15,0 24-15,0 0 16,0 51-16,0-1 16,-25-25-16,25 25 15,-25 0 17,0 25-17,0 0 16,0 0-31,0 0 16,0 0-16,0 0 16,1 0-1,-1 0 1,0 0-16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43.24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11878 5753 0,'0'50'47,"-25"49"-47,-24 26 15,24-1-15,0-74 16,25-25-16,0 0 16,0 25-16,0-25 15,0-1-15,0 26 16,50 25-16,24 74 15,-74-74-15,25 0 16,25-1-16,-25 1 16,-25-50-16,25 25 15,0-25-15,-25 0 16,25 24-16,-25 1 16,0 0-1,0 0-15,0-25 16,0 50-16,0-51 15,-100 1-15,50 25 16,0-50-16,1 0 16,24 0-16,0 0 15,0 25-15,0 0 141,25 50-141,50-26 16,24 51-16,1 0 15,-25-1-15,0 51 16,0-1-16,-26 50 15,-24 1-15,0 24 16,0 25-16,0-125 16,0-24-16,0-1 15,-24 51-15,-26 24 16,25-74-16,-25 49 16,50-49-16,-25 49 15,0 75-15,0-49 16,25 24-16,0-25 15,0-49-15,0-51 16,0 1-16,0-25 16,25 0-16,0-50 15,25 25 1,-25-1 0,0-24-16,0 0 15,24 0-15,-24 0 16,25 0-16,0 0 15,0 0-15,0 0 16,-26 0-16,26 0 16,-25 0-16,25 0 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44:46.81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23906 8293 0,'0'0'0,"25"0"16,25-25-1,-26 25-15,76 0 16,74 0-16,-49 0 16,-1 0-16,26 0 15,49 0-15,-74 0 16,-26 0-16,-24 0 16,-25 0-16,-1 0 15,-24 0-15,25-25 16,50-25-1,-50 50-15,24 0 16,1-25-16,0 25 16,-50 0-16,74 0 15,-74 0-15,25 0 16,0-25-16,-25 25 16,0 0-1,-1 0 1,1 0-16,0 0 15,25 0-15,0 0 16,0 0-16,24 0 16,1 0-16,0 50 15,24-25-15,-24 0 16,50 25-16,-51-50 16,-24 25-16,0 0 15,0-1-15,0 1 16,-26 0-16,51-25 15,50 50-15,-26-25 16,51 0-16,-1-25 16,-124 0-16,25 0 218,-25 25-202,24 25-16,76 24 16,-25-24-16,-1 25 15,-24-25-15,25-50 16,74 49-16,-25-24 16,1 0-16,-51-25 15,-24 0-15,0 0 16,-50 0-16,24 0 15,-24 0 1,50 0-16,-25-25 16,-25 0-16,49-49 15,-49 49 1,0 0-16,0 25 31,0 0-15,0-25-1,0 25 17,0 0 15,0 25 109,0-25-47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21.93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16809 3512 0,'0'49'31,"0"26"-15,0-25-16,0 25 16,0-50-16,0-1 15,0 1-15,0 0 16,0 25-16,0-25 16,0 0-16,0 0 15,0 0-15,0 0 16,0-1-1,0 1 1,25 0 0,-25 25-1,50-50 1,-1 0 31,-24 0-32,0 0 1,0-50 0,0 25-1,0 25-15,-25-49 16,50-51-16,-50 0 16,25 51-1,-25-26-15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52:30.5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1145 5902 0,'-24'0'250,"-1"0"-219,0 0-15,0 25-16,25 0 16,-25 0-1,25 0-15,-25 0 16,25 0 0,-25 24-16,0-24 15,25 0-15,0 25 16,0 0-16,-50-25 15,50 0-15,0 0 16,-24-1-16,-1 51 16,25-25-16,-25-25 15,0 25-15,25-25 32,0-1-1,0 1-31,0 0 31,0 0-31,0 0 16,0 0 15,0 0-31,0 25 16,0-25-1,25-1-15,49 101 16,1-50-16,0-26 15,-25 1-15,-25 0 16,24 0-16,1-25 16,-50 0-1,25-25-15,0 25 16,0-25 0,0 0-1,0 0 1,0 0 15,0 0-31,-25-25 31,24 0-15,1 0 15,0 25-15,0-25-1,25 25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52:33.2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1569 6525 0,'0'0'0,"0"50"0,25-1 16,0 1-1,-25-25 1,0 25-16,0 0 16,0-1-1,0 26-15,0-50 16,0 0-1,25 25-15,-25-25 16,0 0 0,0-1-1,0 1 1,24 0-16,1 25 31,0-25-31,0-25 16,-25 25-16,25 0 15,-25 0-15,25-25 16,0 0-16,0 0 16,0 0-16,0 0 15,-1 0 1,1 0 0,0 0-1,0 0 16,-25-25-15,25-25-16,-25 25 16,0-50-1,0 26-15,0-1 16,0 0-16,0 25 16,0-50-1,0 50-15,0 1 16,0-1-16,0-50 15,0 50 1,0-25-16,0 25 16,0-24-16,0 24 15,0 0 1,0 50 125,25 24-141,-25-24 15,0 0-15,0 25 16,25 25-16,-25-50 15,0 24-15,0-24 16,0 50-16,0-50 16,25 0-16,-25 0 15,0 0 1,25 0-16,0-25 31,-1 49-15,1-49-1,0 0-15,0 0 16,0 0 0,0 0-1,25 0-15,-25 0 0,24 0 16,-24 0 0,75 0-16,-100-25 0,50 1 31,0-1-31,-50 0 15,25 0-15,-25 0 16,0 0-16,24-25 16,-24 25-1,0-24-15,0 24 16,0-25-16,0 25 16,0-50-16,0 25 15,0 26 1,0-26-16,0 0 0,-24 50 15,24-25 1,-50-25-16,25 0 16,0 1-1,0 24 1,25 0-16,-25 25 16,25-25-1,-25 25 32,0 0-31,0 0-16,0 0 31,25 25-15,-24 0-16,24 0 15,0 24 1,0-24-16,0 25 15,0-25 1,0 0 0,0 0-1,24-25-15,1 50 16,0-50-16,-25 49 16,25-49-16,0 25 15,25 50 1,0-25-1,-25-25-15,0 0 16,49-25-16,-24 25 16,-25-1-16,50 1 15,-50-25 1,-1 25 0,26 0-16,-50 0 31,50-25-31,-25 25 31,-25 0-15,25 0 15,-25 0-15,25 0-1,0-25-15,-25 24 16,0 1-1,0 0 17,0 0-17,-25 0 1,25 0-16,0 0 16,-25 0-16,0 0 15,25 0 1,-25-25-16,25 25 15,-25-1 1,0-24 47,0 0-17,0 0-30,-24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3:17:24.44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1245 9413 0,'-75'50'109,"26"-25"-109,-1 25 16,-25 0-16,0-1 15,-24 26-15,49-25 16,-50 0-16,75-25 15,1 0-15,-1 0 16,0-1-16,25 1 31,-25 25-31,-25 0 16,50-25 0,0 50-16,0-51 15,0 26-15,0-25 16,0 25-16,-50 0 15,50 0-15,0 24 16,0-49-16,0 50 16,0-25-16,0-1 15,0-24-15,0 50 16,25-25 0,-25 0-16,25-50 15,25 74-15,-25-49 16,49 100-16,1-50 15,-25-1-15,0-74 16,-25 0 62,0 0-62,-1 0-16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3:17:25.37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1917 9712 0,'0'-25'15,"-24"25"1,24 25-16,0 25 16,0 0-16,-25 25 15,25 49-15,-25 75 16,-25-24-16,50-126 16,-25 26-16,25-25 15,-25 25-15,25 24 16,0-24-16,0 0 15,-25-1-15,0-49 16,25 0-16,0 0 47,0 0-31,25 0 15,0 0-31,0-25 15,25 50 1,0-50-16,-1 0 16,-24 0-16,25 0 15,-25 24 1,25-24 0,-25 0 15,0 0-16,24 0 1,26 0-16,-50 0 16,75 0-16,-26 0 15,-49 0-15,0 0 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3:17:26.11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3212 10036 0,'0'25'47,"0"74"-31,0 26-16,0-1 16,0 51-16,0-1 15,0-49-15,0 74 16,0-100-16,0 51 15,0-51-15,0-24 16,0-50 0,0 25-16,0-25 15,0 0-15,0 0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3:17:28.08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3187 10559 0,'25'-25'109,"-25"0"-93,25 0-16,25-25 15,-50 1-15,50 24 16,-50-25-16,0 25 15,50-75-15,-25 51 16,-1 24 0,-24-25-16,25 50 15,-25-50 1,25 50 0,0 0 15,25 0-31,-25 0 15,-25-25 1,25 25 0,0 0 15,0 0 16,-1 0-32,-24 25 1,0 0 0,50 0-16,-50 25 15,0-1-15,0 1 16,0 50-16,0-75 16,0 74-16,0-24 15,0 0-15,0-50 16,0 24-16,0-24 15,0 25-15,0-25 16,0 0-16,0 0 16,0 0-16,0 25 15,0-1 1,-25-24-16,0 25 16,1-50-16,-1 25 15,25 0-15,-25 0 16,0-25-16,0 25 15,0 0 17,-25 0 46,25-25-16,-24 0-15,24 0-31,25-25-16,-50 25 15,0 0-15,25 0 32,0-25-17,50 25 188,75 0-187,-50 0-16,24 25 16,-24 0-16,0-1 15,0-24-15,-1 25 16,1 25-16,-25-50 16,-25 25-16,50 25 15,0-25-15,-25 25 16,0-50-16,-25 24 15,25 1 1,-1 0 0,1-25-1,-25 25-15,50 0 16,-25-25-16,0 25 16,0 0-16,25 0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3:17:33.88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4482 10559 0,'25'-50'187,"0"25"-156,25 25-31,-25-50 16,50 25-16,-1 1 16,-49-26-16,25 25 15,25-25-15,-75 25 16,49 0 0,-49 0 46,25 25-31,0-25-15,0 1 0,-25-1-1,25 0 63,0 0-46,0 25-32,-25-25 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3:18:03.49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1569 13522 0,'-25'0'204,"25"-25"-173,0-25-31,0 26 15,25-51-15,-25 50 16,25-25-16,-25-74 16,50 24-16,-26 50 15,1-49-15,0 24 16,0-25-16,0 51 16,0-1-16,-25 25 15,0 0 1,25 0-1,0-25 173,0-24-172,-25 49-16,0-50 15,0 50-15,25-25 16,-25 25-1,24 0-15,-24 0 16,25 1-16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3:18:04.59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1668 11978 0,'25'0'109,"-25"-25"-109,25 25 16,0 0 15,0 0-31,0 0 31,0 0 0,0 0 16,0 0-31,0 0 31,24 0-32,-24 0 1,0 0-16,0 0 16,0 0-1,0 0-15,-25 25 16,50 0-16,-50 25 15,0 0-15,0 0 16,0 24-16,25-49 16,-25 25-16,0 25 15,0-25-15,0-1 16,24-24 0,-24 0 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3:19:32.13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20245 6500 0,'0'50'94,"0"-25"-78,0 24-1,0-24-15,0 50 16,0-25-16,0-25 15,0 0-15,0-1 16,0 1 0,0 0-1,0 0-15,0 0 16,0 0 0,0 0 15,0-50 234,0 0-233,0 0-17,0 0-15,0 0 16,0 0 0,0-24-1,0 24-15,0 0 16,0 0-1,0 0 1,0 0 47,0-25 108,0 25-92,25 25 61,0 25-124,-25 0-1,0 0-15,0 0 16,0 25 0,0-25-1,0 25 1,0-26-16,0 26 16,0-25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09T04:17:22.39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17133 3287 0,'0'-24'32,"-25"24"-17,0 0 32,0 0-16,-25 0 16,25 0-31,-25 0-1,1 24-15,49 1 79,0 0-79,0 0 15,0 0 48,-25 25-32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3:23:56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20171 6176 0,'0'-25'188,"0"-25"-173,0 26 1</inkml:trace>
  <inkml:trace contextRef="#ctx0" brushRef="#br0" timeOffset="1832.12">20569 6077 0,'0'-25'47,"-25"25"-31,0 0 15,0 0-31,0 0 16,1 25-1,-26-1 1,50 1 15,0 0-31,-25 0 16,25 0 0,0 0-1,0 25 16,25-25-15,-25 0-16,25-1 31,0-24 63,24 0-94,1-24 16,-25-1 15,0 0-15,-25 0-16,25 0 15,-25-25 1,25 25-16,-25 0 15,0 0 1,25 25-16,-25-49 16,0 24-1,0 0-15,25 0 16,-25 0-16,0 0 16,0 0-1,0 0-15,0 0 16,0 0-1,0 1-15,0-1 16,0-25 0,0 25-1,0 0 1,0 0-16,0 0 16,0 0-1,0 0 126,-25 50-126,25 0 1,0 50-16,0-50 16,-25 50-16,25-26 15,0 1-15,-25-25 16,25 50-16,0-50 16,0 25-16,0-26 15,0 26-15,0 0 16,0-25-16,0 0 15,0 0 1,25-25 109,0 0-125,0 0 16,-1 0-1,1 0 17</inkml:trace>
  <inkml:trace contextRef="#ctx0" brushRef="#br0" timeOffset="4336.83">20943 6251 0,'0'-75'125,"24"25"-110,-24 25-15,25 1 16,-25-26-16,0 0 16,0 0-16,25 25 15,-25-25-15,0 25 16,0-24-1,0 24-15,0 0 16,0 0 0,0 0-1,0-25 1,0 25-16,0 0 16,0 1-1,0-1-15,0 0 16,0 0-1,0 0 1,0 75 109,0 0-109,0-1-1,0-24-15,0 50 0,0-25 16,0 0 0,0 24-16,0-49 0,0 0 15,0 0-15,0 25 16,0 0-16,0-1 15,0 1 1,0-25-16,50 25 16,-50-25-1,0 0 1,0 0 0,0 0-1,25-25-15,0 49 16,0-24-1,0-25 79,0 0-78,-1 0-1,1 0 1,-25-50-16,25 26 16,-25-51-16,25 50 15,-25 0-15,25 0 16,-25 0-16,0 0 16,0 0-16,0 1 15,0-1-15,0 0 16,0 0-16,0-50 15,0 25 1,0 25-16,0 0 31,0 1-15,0-1-16,0-50 31,0 50-15,0 0-1,-25 0 1,25-25 31,0 26 31,0-26 16,0 100 62,0-26-156,0 26 16,0-25-16,0 25 15,0 25-15,0-26 16,0-24-16,0 0 16,0 0-16,0 25 15,0-25 1,0 0-1,0 25-15,25-25 16,-25 24 0,0-24-1,0 25 17,25-25 30,0 0-46,0 0 15,25 0-15</inkml:trace>
  <inkml:trace contextRef="#ctx0" brushRef="#br0" timeOffset="15356.35">14667 8168 0</inkml:trace>
  <inkml:trace contextRef="#ctx0" brushRef="#br0" timeOffset="17681.82">14991 8143 0,'-25'0'32,"0"0"30,25 25-31,0 0-15,0 0 0,0 0-16,0 0 15,-25 0 1,25 0 0,0 0-16,0-1 15,0 1-15,0 0 16,0 0-1,0 0 1,0 0 0,0 0-1,0 0 1,0 0 0,0 0-16,0 0 15,25-25 110,0-25-78,0 0-31,0-25-1,0-25-15,-25 25 16,50 1-16,-26 24 16,-24-25-16,25 0 31,-25 25-16,25 0 1,-25 0 0,0 0 62,0 1-63,0-1 1,0 0-16,0 0 31,0 0-31,0 0 16,0 0 0,0 0 30,0 100 173,0 0-203,0-50-16,0-1 15,0 26-15,0-25 16,0 25-16,0-25 16,0 50-16,0-26 15,0-24-15,0 0 16,0 25-16,0-25 16,25 0 30,0 0-30,0 0 0,-25 0-1,25-25 63,0-25-62</inkml:trace>
  <inkml:trace contextRef="#ctx0" brushRef="#br0" timeOffset="20026.61">15340 8492 0,'25'0'16,"-1"0"-1,1 0 1,25-25 0,-50 0 62,0 0-63,0-25-15,0 26 16,0-26-16,0 25 16,0-50-16,0 50 15,0-25-15,0 1 16,0-1-16,0 25 16,0 0-16,0 0 15,0 0 1,0 0-16,0 0 15,0 1 48,0 73 93,0 26-140,0 0-16,0-1 15,0-49-15,0 25 16,0-25-16,0 0 16,0 0-16,0 0 15,0 0 1,0 0-16,25-1 16,-25 1 15,25 0-31,0 0 62,-25 0-46,25-25 0,0 50-1,0-50 16,-1 0 63,1 0-47,-25-50-31,0 25-1,0-25 1,0 1-16,0-1 16,0 0-16,0 0 15,0 0 1,0 25-16,0 1 15,0-1-15,0 0 16,0 0 0,0 0-1,0 0-15,0 0 16,0 0 0,0 0-1,0 0 95,0 1-110,0-1 31,0-25-16,0 25 1,0 0 31,0 0-31,0 0-1,0 50 126,0 25-126,0 25-15,0-50 16,0 24-16,0 1 16,0 0-16,0 0 15,0 0-15,0-26 16,0 1-16,0 25 16,0-25-16,0 0 15,0 0 1,0 25-16,0-25 15,25 24 1,-25-24 15,25 25 1,0-25 14,0 0-46,0-25 32,25 0-17,-25 0 1,-1 0 15,1 0-15,0 0-1,0-25-15,0 25 16,-25-25 15</inkml:trace>
  <inkml:trace contextRef="#ctx0" brushRef="#br0" timeOffset="55298.24">6051 5504 0,'25'0'94,"0"0"-94,0 0 15,0 74-15,25 51 16,-26-25 0,-24-26-16,0-24 15,0 50-15,0 74 16,25 25-16,-25 75 15,0-25-15,75 100 16,-50-25-16,-25-26 16,0 1-16,25 0 15,-25-25-15,0-75 16,0-74-16,0-51 16,0-24-16,0 0 15,0 0-15,0 24 16,0-49-16,0 0 15,0 25-15,0 25 16,0-1-16,0-24 16,0-25 31</inkml:trace>
  <inkml:trace contextRef="#ctx0" brushRef="#br0" timeOffset="58954.61">6176 5529 0,'25'-25'78,"-1"25"-78,51 0 15,50 0-15,74 0 16,75 0-16,50 0 16,124 0-16,224 0 15,-249 0-15,-74 0 16,0 0-1,-26 0-15,-98 0 16,-76 0-16,-74-25 16,-50 25-1,0-25 63,-1 25 1,1 0-64,0 25 1,0 0-16,-25 49 15,25 1-15,0 50 16,25 124 0,-50-125-16,25 75 15,0 50-15,-1-74 16,26 49-16,-25-75 16,0 1-16,0-51 15,-25 1-15,50-25 16,-50-1-16,0 1 15,25-25-15,-25 25 16,0 49-16,25-24 16,-25-1-16,49-24 15,-49 25-15,25-1 16,-25-49-16,0 25 16,0-1-1,0 1-15,25-25 0,-25 0 16,0 24-16,50-24 15,-50 0 1,0 50-16,25-75 16,-25 24-16,25-24 15,0 50 48,-25-50-48,0 25-15,25-25 16,-25-1-16,0 1 16,24 25-16,-24-25 15,25 50 1,0-50-16,-25 0 16,0-1-16,-74 26 218,-1-50-218,50 25 16,-25-25-16,0 0 16,-24 0-16,-1 0 15,0 0-15,-99 0 16,-25 0-16,-1 25 15,1-25-15,25 50 16,-25-25-16,49 0 16,51-25-16,24 25 15,50-25-15,-25 0 16,25 0-16,-24 0 16,24 0-16,0 0 15,0 0-15,-25 0 16,-50 0-16,26 0 15,-1 0-15,-25 0 16,1 0-16,-1 0 16,1 0-16,24 0 15,-25 0-15,1 0 16,-1 0-16,1 49 16,49-49-16,-25 25 15,25-25 1,25 0-1,0 0 1,-24 0-16,-1 0 16,25 0-1,0 0-15,0 0 16,0 0 0,0 0-1,-25 0 1,26 0-1,-1 0 17,-25 25-32,0-25 31,25 0-31,-25 0 16,1 0-1,24 0-15,0 0 16,0 0-1,0 0 1,0 0 0,0 0-1,-25 0 1,25 0 0,1 0 30,-1 0 48,0 0 16,-25 0-95,25 0 1,0 0-1,0 0 1,0 0 0,25-25-16,-25 0 31,1 25-15,-1-24 30,0 24 1,0-25-31,0 0 15,-25 25-15,25-25 140,25 0-78,0 0-62,0 0-1,0 0-15,0 0 16,0 0 15,0 0-31,0-49 16,0 24-16,0 0 16,0 25-1,0 0-15</inkml:trace>
  <inkml:trace contextRef="#ctx0" brushRef="#br0" timeOffset="72964.95">7022 5877 0,'0'25'109,"0"0"-93,0 0 0,0 0-1,0 25-15,0-25 16,0 74-16,25-74 15,-25 50-15,0-25 16,0-25-16,0 49 16,0-49-16,0 0 15,0 0-15,25 0 32</inkml:trace>
  <inkml:trace contextRef="#ctx0" brushRef="#br0" timeOffset="74842.81">7047 6101 0,'0'-24'78,"25"-1"-62,0 0-1,0 25 1,50-50-16,-26 25 16,1 0-16,25 0 15,-25 0-15,-50 0 16,50 25-16,-26 0 16,1-25-16,0 25 15,0-24 1,0 24 46,0 0-46,0 0 0,0 0-1,-25 24-15,25-24 16,-25 25-1,0 0-15,0 25 16,0-25-16,0 25 16,0-25-1,0 25 1,0-26 0,-25-24-1,25 25 16,-50-25-31,50 25 16,-50 0 0,0-25-16,1 0 15,49 25 1,-50 0-16,25-25 16,-50 25-16,50-25 15,-25 25-15,26-25 16,73 0 234,1 0-235,-25 0-15,-25 25 16,25-25 0,0 0-1,-25 25 1,25-25-16,-25 24 16,25-24-16,24 25 31,-24 0 0,-25 0-15,25-25-16,-25 25 15,25-25-15,-25 25 16,25-25 0,-25 50 46,-25-25-46,0 0 15,0-25-31,25 24 16,-25-24-16,1 0 15,-1 0 48,0 0 15,0 0-47,-25 0 0</inkml:trace>
  <inkml:trace contextRef="#ctx0" brushRef="#br0" timeOffset="77136.84">7994 6276 0,'24'-50'16,"-24"25"31,0 0-47,-24 25 15,-1 0 17,0 0-17,0 0 1,0 0-16,0 0 15,0 0 1,-25 0 15,50 25 16,0 25-47,0-25 16,0 25-1,0-1 1,0-24-16,25 0 16,-25 0-16,25 0 15,-25 0 1,25 0 15,0-25-15,-25 25-16,25-25 15,0 25 1,0-25 15,0 0 1,-25-25-1,24 25-31,-24-25 15,0 0 1,0 0-16,0-25 16,0 0-16,0 1 31,0 24-31,0 0 31,0 0 0,25 25 141,0 0-156,-25 50-16,0 24 16,0-49-1,0 50-15,0-25 16,0 24-16,25 1 15,-25 0-15,25-50 16,-25 49-16,0-49 16,0 50-16,0-25 15,0 0-15,0-1 16,25 1-16,-25-25 16,0 0 62,0 25-16,-25-50-31,0 0-15,0 0 15,0 0-15,0 0-16,-24 0 31,49-25-15,-25 0-1,25 0 1,0 0-16,0 0 16,-25-49-1,25-1 1,0 50-16,0 0 16,0 0-16,0 0 15,0 0-15,0 1 16,0-26-16,50 25 15,-50 0-15,25 0 16,-1-25-16,1 25 16,-25 0-1,0 1-15,25-1 32,0 25 61</inkml:trace>
  <inkml:trace contextRef="#ctx0" brushRef="#br0" timeOffset="83734.8">6948 7396 0,'25'0'46,"-25"25"-30,24 0-16,1 50 16,0-50-16,0 49 15,0 1-15,25 0 16,-25-25-16,0 49 16,-25 1-16,0-50 15,49-25-15,-49-1 16,0 26-16,0-25 31,0 0-31,0 0 0,25 0 94,0 0-94,-25 0 15</inkml:trace>
  <inkml:trace contextRef="#ctx0" brushRef="#br0" timeOffset="84902.89">7072 7322 0,'25'0'109,"0"0"-109,50 0 16,24 0-16,1 0 16,-25 0-16,-51 0 15,26 0 1</inkml:trace>
  <inkml:trace contextRef="#ctx0" brushRef="#br0" timeOffset="85709.98">7271 7645 0,'-25'0'15,"25"25"-15,0 0 16,0 0 0,25 25-1,0-50 1,0 0-1,-25 25-15,50-25 16,-25 0-16,50 0 31,-51 0-31,26 0 16,-25 0 0,0 0-16,0 0 15,0 0 32,0 0 16</inkml:trace>
  <inkml:trace contextRef="#ctx0" brushRef="#br0" timeOffset="87672.3">8666 7097 0,'0'0'0,"0"-24"47,-25 24-47,0 0 15,0 0 1,0 0 0,0 0-16,0 0 15,1 0-15,-1 0 31,25 24-31,-50 1 16,50 0-16,-25 25 16,0 0-1,0-25-15,0 25 16,0-1 0,-24 1-16,24 25 15,-25-25-15,50 0 16,0-26-1,-25 1-15,25 0 16,0 0 0,0 0-1,0 25-15,0-25 16,25-25 93,25 0-109,-25 0 16,24 0-16,-24 0 16,25-25-16,0 0 15,-50 0 1,25 25-1,-25-25-15,25 0 16,0-49 0,-25 49-16,0-25 15,24-50-15,26-24 16,-25 74-16,0-25 16,-25 25-16,0 25 15,0 1-15,25-1 110,0 74-79,-25 1-31,0 25 15,0 0-15,0 24 16,0-24-16,0 50 16,25 24-16,0-49 15,24 74-15,-49-50 16,25 26-16,0-51 16,-25 51-16,0-100 15,0-1-15,25 26 16,0-50-16,-25 0 15,25 0 1,-25 0-16,0 0 16,0 0 15,0-1-15,0 1-1,0 0 1,0 0-16,-25 0 47,0 0-32,0-25 1,0 0 0,-24 0-1,24 0-15,-25-25 16,0-25-16,25 25 15,-50-74-15,75 74 16,-74-50-16,49 0 16,0 1-16,25 49 15,-25-25 1,25 0-16,0 25 16,0-25-1,0 1-15,0 24 16,-25-25-16,25 0 15,0 0-15,0 25 16,0-24-16,0-1 16,0 0-16,0 25 15,0-50-15,0 51 16,25-1 0,0-25-1,50 25 1,-50 25-16,-1-50 15,1 50-15,0 0 16,0 0 0,0 0-16,0 0 31,0 0 78</inkml:trace>
  <inkml:trace contextRef="#ctx0" brushRef="#br0" timeOffset="89835.52">7720 9139 0,'0'25'32,"0"0"-1,25 50-16,-25-25 1,0-25-16,24-25 16,-24 25-16,0 24 15,25-24-15,-25 0 16,25 25 156</inkml:trace>
  <inkml:trace contextRef="#ctx0" brushRef="#br0" timeOffset="90603.58">7570 9189 0,'25'0'110,"25"0"-95,-25 0-15,50 0 16,-51 0 0</inkml:trace>
  <inkml:trace contextRef="#ctx0" brushRef="#br0" timeOffset="91715.65">7695 9787 0,'25'0'94,"0"0"-78,-1 0-16,26 0 15,-25 0-15,25 0 16,0-25-16,0 25 16,-50-25-16</inkml:trace>
  <inkml:trace contextRef="#ctx0" brushRef="#br0" timeOffset="91787.65">7994 9737 0</inkml:trace>
  <inkml:trace contextRef="#ctx0" brushRef="#br0" timeOffset="93240.14">8068 9388 0,'25'0'47,"-25"25"-32,0 0 1,0 25 0,25-100 218,-25 0-218,50 1-16,-25-26 15,49 25-15,-49 0 16,25 1-16,-25 24 15,0 25-15,0-25 32,25 25 46,-50 50-63,0-26 1,0 26 0,25-25-1,-25 0 1,0 0-16,0 0 47,0 0-32,0 0 1,0 0 0,24-50 109,1-50-110,-25 50 1,75-50-16,-50 26 16,0 24-1,0 0-15,25 75 63,-50-26-48,0 1 1,24 50-16,-24-50 16,0 0-16,0 0 15,0 25-15,0-26 16,0 1-1</inkml:trace>
  <inkml:trace contextRef="#ctx0" brushRef="#br0" timeOffset="94306.91">9015 9164 0,'-25'0'47,"-75"0"-31,100 25-1,-25-25-15,25 50 16,-25-25 0,0 0-1,25 0 1,-25-25-16,25 25 31,0 0 47,25-25-62,0 0 15,0 0-15,0 0-16,-25-25 15,0 0 1,0-25 0,0 25 46,25 50 47,-25 25-93,75 49-16,-75 1 16,0 0-16,25 24 15,-25-74-15,0 25 16,0-26-16,0-24 16,0 0-16,0 0 15,0 0 1,-50-25 93,25 0-93,0-25-1,25 0-15,-75-74 16,75 49-16,0-25 16</inkml:trace>
  <inkml:trace contextRef="#ctx0" brushRef="#br0" timeOffset="95884.63">7371 10883 0,'0'24'16,"75"-24"31,-1-49-47,-49-1 16,25 0-16,-25 0 15,0 0 1,0 1-16,-25-1 15,0 25 32,-50 0 47,0 25-78,25 0-1,0 0 1,0 0 15,1 0-31,-1 50 16,0 25-1,0-75 1,25 49-16,0-24 16,0 25-1,-25-50-15,25 25 16,0 25 0,-25 0-1,0-50-15,25 24 16,0 1-16,0 25 15,0-25-15,0 0 16,0 25-16,0-25 16,0 25-16,0-26 15,0 26 1,0-25-16,0 25 16,0-25-1,25-25 1,0 25-1,0-25 17,25 0-32,-1 0 15,26 0-15,0 0 16,-50 0-16,0 0 16,0 0-16,0 0 78,-25-25-16</inkml:trace>
  <inkml:trace contextRef="#ctx0" brushRef="#br0" timeOffset="96692.69">7745 10758 0,'49'-25'47,"-24"25"-31,25 0-16,-25 0 15,0 50-15,25 0 16,-25 24-16,-1 1 15,26 50-15,-25-51 16,0 51-16,-25-50 16,0-1-16,0-49 15,0-75 110,50 1-109,0-1 0,-50 25-16,25-25 15,24 0-15,-49 1 16,50-26-16,-25 25 15,-25 0 1,0 25-16,25-25 16,-25 1-1,25 49 1</inkml:trace>
  <inkml:trace contextRef="#ctx0" brushRef="#br0" timeOffset="97732.44">8417 11281 0,'25'0'16,"25"0"77,24-25-77,-49-25-16,25-24 16,-50 24-16,0 25 15,0-50-15,0 0 16,50 51-16,-50-1 31,0 0-15,-50 50 78,25 0-79,0-1 1,25 26-1,-25-25 1,25 25-16,-25 0 16,0 0-16,25-25 31,0 24-15,0-24-1,0 0 32,50-25-16,-25 0-15,0 0-16,0 0 16,25 0-16,-25 0 15,0 0-15,-1 0 16,26 0 46,-25 0-46,0 0 15,-25-25-31,25 25 31,0 0-15,0 0 0</inkml:trace>
  <inkml:trace contextRef="#ctx0" brushRef="#br0" timeOffset="-199457.51">9438 9364 0,'25'-25'157,"0"0"-126,24 0-31,1 0 31,0 25-15,0-25-16,0-25 15,24 25-15,-24 0 16,-25 25 0,0 0-16,0 0 15,0 0 1,-25-24 0,25 24-1,0 0 1,24-25-1,-24 25 1,0 0-16,0 0 0,0 0 31,0 0-15,-25-25 0</inkml:trace>
  <inkml:trace contextRef="#ctx0" brushRef="#br0" timeOffset="-198252.9">9513 7596 0,'24'0'31,"26"0"-15,-25 0-1,25-25 1,25 0-1,-1-25-15,-49 50 16,50-50-16,-25 25 16,24 0-16,-24 0 15,0 1-15,-50-1 16,25 25-16,0 0 16,0 0 93</inkml:trace>
  <inkml:trace contextRef="#ctx0" brushRef="#br0" timeOffset="-196848.03">8691 6326 0,'25'-25'62,"124"25"-46,50-50-16,-74 25 15,-26 0-15,76 0 16,-1-50-16,0 26 16,-124 24-16,0 0 31,-25 0-16</inkml:trace>
  <inkml:trace contextRef="#ctx0" brushRef="#br0" timeOffset="-182849.53">19224 8343 0,'0'0'0,"25"0"0,0 0 16,0 0 15,0 0 47,0 0-78,25 0 16,-25 0-16,24 0 15,1 0-15,0 0 16,-50 24-16,50-24 16,-25 0-16,0 0 15,-1 0 1,1 0-16,50 0 15,-50 25 1,50-25 0,-50 0-16,49 25 15,-24-25 1,0 0-16,-25 25 16,0-25-16,0 0 15,24 0-15,-24 0 16,25 0-16,-25 0 15,50 0-15,-50 0 16,24 0 0,-49 25-1,25-25-15,0 0 16,25 25 0,0-25 15,-25 0-31,49 0 15,1 25-15,-25 0 16,0-25-16,-25 0 16,24 0-16,-24 25 15,25-25 48,-25 0 62</inkml:trace>
  <inkml:trace contextRef="#ctx0" brushRef="#br0" timeOffset="-165437.3">20893 8069 0</inkml:trace>
  <inkml:trace contextRef="#ctx0" brushRef="#br0" timeOffset="-163221.14">21490 7919 0,'-25'-25'79,"1"25"-79,-1 0 31,0 0 0,0 0-15,0 0-1,0 0 1,-25 0-16,0 0 16,26 0-1,-1 0 1,0 0-1,0 0 17,25 25 61,0 0-77,0 25 0,0 0-1,0-25-15,0 0 16,25 24-16,-25-24 16,25-25-16,0 50 31,-1-50 0,1 0-15,25 0-1,-25 0 1,0 0-16,0 0 16,0 0 30,0 0-46,0 0 16,24 0 15,-24 0-31,-25-25 16,25 0 0,-25-49-1,25 49-15,-25-25 16,0 25-1,0 0-15,0 0 16,25 0-16,-25-25 16,0 1-16,0-1 15,0 25 1,0 0-16,0-25 16,0 0-16,0 1 15,0-1-15,0 0 16,0 0-16,0 25 15,0-24-15,0-1 16,0 0-16,0 25 16,0 125 140,0 24-140,0-24-16,0-26 15,-25 26-15,25-75 16,0 50-16,0-26 15,0 1 1,0-25 0,0 0-1,0 0 63,25-25-62,0 0 0,0 0-1,0 0 1,0 0-16,0 0 16,-1 0-16,1 0 15,0 0-15</inkml:trace>
  <inkml:trace contextRef="#ctx0" brushRef="#br0" timeOffset="-161205.83">21789 7994 0,'50'0'62,"25"-50"-62,-1 0 16,-24-24-1,-50 49-15,25 25 16,-25-50-16,0 25 16,25-25-1,-25 25 1,0 0-16,0 1 16,0-26-1,0 25-15,0 0 31,0 0-31,0 0 16,0 0 0,0-25-1,0 26 1,0-1 31,-25 0 0,25 0-32,-25 25 126,-25 99-125,26-24-16,24 25 15,0-50-15,-25 24 16,25-24-16,0-25 15,0 50-15,0-1 16,0-24-16,0 0 16,0 0-16,0 0 15,0-26-15,0 26 32,0-25-17,25-25 79,-1 0-94,1 0 16,0 0-16,0 0 46,0 0-46,25 0 16,-50-25 0,50-25-1,-50 26-15,49-51 16,-24 25 0,0-25-16,25-24 15,-25 49-15,-25 0 16,50-25-16,-25 26 15,-25 24-15,0 0 16,0-25 0,25 25 15,-25 0 31,0 0-62,0 0 16,0 1 15,0 73 79,0 26-95,-50 74-15,25-74 16,0 0-16,25-25 16,-25 24-16,25-49 15,-25 0-15,25 0 16,0 0-1,0 0-15,0 0 16,0 0 15,0 0-31,0-1 16,0 1 15,25 0 0,0 0-15,25-25 15,-25 0-31,0 25 32,-1-25-17,1 0 1,25 0-16,-25 0 15,0 0-15,0 0 16,0 0-16,0 0 16</inkml:trace>
  <inkml:trace contextRef="#ctx0" brushRef="#br0" timeOffset="-143473.35">1917 3138 0,'25'0'0,"0"0"32,25 0-17,-25 0 1,0 0-16,0 0 16,0 0 30,24 0-14,-24 0-32,25 0 15,-25 0-15,0 0 16,0 0-16,0 0 16,0 0-1,0 0-15,-1 0 16,1 0-16,0 0 15,25 0-15,0 0 16,-25 0-16,25 0 16,-25 0-16,-1 0 15,26 0-15,-25 0 16,0 0 0,25 25-1,-25-25 16,0 0-15,0 0 0,-1 0-1,1 0 1,0 0-16,0 0 16,0 0-1,0 0 1,0 0-1,0 0 1,0 0 0,24 0-1,-24 0-15,0 0 32,0 0-17,0 0 16,0 0 16,0 0-15,0 0-32,0 0 31,0 0-16,-1 0 17,1 0-17,0 0 1,-25 25 0,25-25-16,0 0 93,0 0-77,0 0 31,0 0-47,0 0 15,0 0 1,-1 0 0,1 0 15,0 0-15,0 0-1,-25 25 735</inkml:trace>
  <inkml:trace contextRef="#ctx0" brushRef="#br0" timeOffset="-88891.41">24329 9214 0,'25'0'78,"25"50"-78,-50 0 16,25 24-16,-25-24 16,0 50-16,0-25 15,25-26-15,-25 1 16,0-25-16,0 0 15,0 0-15</inkml:trace>
  <inkml:trace contextRef="#ctx0" brushRef="#br0" timeOffset="-86605.66">24279 9637 0,'0'-24'16,"50"24"15,25 0-15,-25 0-1,-25-50 1,0 50-16,-1-25 15,1 25 1,0 0-16,0-50 16,0 25 62,0 25-63,-25-25 1,0 0 0,0 0-1,0-24-15,0 24 16,0 0 0,0 0-16,25 50 171,-25 0-171,0 0 16,0 24 0,0 1-16,0 25 0,25-25 15,0-50 1,-25 25 0,0 0-16,0-1 31,0 1 0,0 0 32,25 0 46,-25 0-93,0-75 296,0 25-296,0-24-16,0 24 31,24 0-15,-24 0 46,25 25-46,25 0-1,-25 0 1,-25 25 0,25-25 15,-25 25-31,0 0 0,25-1 15,0 1 1,-25 0-16,0 0 16,0 25-16,0 0 15,25-25-15,-25 25 16,0-1 0,25 1-1,-25-25 1,0 0 15,24-25 63,1 0-47,0 0-32,0 0 17</inkml:trace>
  <inkml:trace contextRef="#ctx0" brushRef="#br0" timeOffset="-54047.98">14593 9314 0,'24'0'125,"1"0"-31,0 0-79,0 0 1,0 0-16,0 0 16,0 0 15,0 0 16,25 0-32,-26 0 1,51 0-16,-50 0 16,0 0 46,25 0-46,0 0-1,-1 0-15,-24 0 16,0 0 0,0 0 46,0 0-46,0 25-1,0-25 1,0 0-16,0 0 31,0 0-31,-1 0 16,1 0 0,25 0-1,-25 25 16,-25-1 110,50-24-94,-25 0-16,25 0-31,-26 0 16,26 0-16,0 0 15,25 0-15,-1 0 16,-49 0-16,50 25 16,-50-25 15,0 0 63,0 0-79,25 0 1,-26 0 0,51 0-16,-50 0 15,25 0-15,-25 0 16,25 0-16,24 50 15,26-50 1,0 0-16,-26 0 16,-24 25-16,0-25 15,49 25-15,-24 0 16,0 0-16,-50-25 16,25 0-16,-26 25 15,1-25 1,0 0-1,0 0 1,0 0 31,0 0-47,0 0 16,25 0-16,49 0 15,1 0-15,49 0 16,26 0-16,-26 0 15,-49 0-15,-26 0 16,1 0-16,-25 0 16,-25 0-16,0 0 15,0 0 17,-1 0 30,1 0-62,0 0 16,0 0-1,25 0-15,-25 0 16,50 0-16,-51 0 16,26 0-1,0 0-15,0 0 16,25 0-16,24 0 15,-49 0-15,25 0 16,-1 0-16,26 0 16,-25 0-16,-25 49 15,-26-49-15,1 0 16,0 0 0,0 0-16,25 0 15,-25 0 1,0 0-16,0 0 15,0 0 1,-1 0 0,1 0-16,25 0 15,-25 0-15,50 0 16,-1 0-16,-49 0 16,50 0-16,-50 0 15,25 0-15,49 0 16,-24 0-16,-25 0 15,0 0-15,0 0 16,-26 0-16,1 0 16,0 0 15,0 0 0,0 0 0,0 0 1,0 0-17,0 0-15,0 0 32</inkml:trace>
  <inkml:trace contextRef="#ctx0" brushRef="#br0" timeOffset="-49514.75">2889 11904 0,'0'0'0,"49"0"31,-24 0-16,25 0 1,0 49-16,-25-49 31,0 0 1,0 0 30,0 0 126,-50 0-188,0 25 15,-50-25-15,50 25 16,-50-25-16,51 25 15,-26-25-15,50 25 16,-25-25-16,-25 0 16,25 0-16,0 0 15,50 0 188,75 25-203,-26 25 16,-24-50-16,-25 0 16,50 25-16,-25-25 31,-1 0-15,26 0-16,-25 0 15,-25 0-15,0 0 16,0 0-1,0 24 110,-25 1-78,-25-25-31</inkml:trace>
  <inkml:trace contextRef="#ctx0" brushRef="#br0" timeOffset="8917.13">16012 10360 0,'0'49'78,"0"-24"-78,0 25 16,0-25 0,25 0-16,-25 25 15,25-50-15,-25 25 16,25 0-1,-25-1-15,25 1 0,-25 0 16,0 0 0,24 0-16,1 0 15,-25 25 1,25-50-16,0 25 0,-25 0 16,25-1 62,0-24-47,0 0 0,0 0 0,0-24-15,-25-1 15,25-25-31,-1 0 32,-24 25-17,0 0-15,0-25 16,0 26-1,25-1 1,-25 0 62,0 0-78,0 0 16,0 0-1,0 0 64</inkml:trace>
  <inkml:trace contextRef="#ctx0" brushRef="#br0" timeOffset="10864.38">16485 10634 0,'0'24'78,"0"26"-46,0-25-17,0 25 16,0-25-15,0 25-16,0-25 47,0 24 0,25-98 93,-25 24-108,0-25-32,0 25 15,0 0-15,0-25 16,25 25 0,-25 0-16,0 1 15,25-1 1,-25 0-16,25 25 78,-25-25-62,25 0 15,0 25 47,-1 0-78,51 0 31,-50 25 0,-25 0-15,25 0 0,0 24-1,0-24 1,-25 0 0,0 0-1,25-25-15,-25 25 16,0 0-1,25 0-15,-25 0 16,0 25 15,0-26-31,0 1 32,0 0-17,0 0 1,24-25-1,-24 25 1</inkml:trace>
  <inkml:trace contextRef="#ctx0" brushRef="#br0" timeOffset="19844.65">22611 9289 0,'-50'0'110,"0"0"-95,1 0-15,-1 0 16,-25 0-16,25 25 15,0-25-15,26 0 16</inkml:trace>
  <inkml:trace contextRef="#ctx0" brushRef="#br0" timeOffset="20810.02">22312 8940 0,'25'50'0,"-25"-25"16,0 25-1,0-25 1,0 24 0,0-24-1,0 50 1,-50-25-16,0-25 15,26 0-15,-26 0 16,25-1 0,0 1-16,0 50 15,0-25 17,25-25 139,25 0-171,0-25 16,0 0-16,25 0 16,-25 25-1,24-25 1,-24 0 0,25 0-16,-25 0 15,0 0-15,0 0 16,0 0-1,0 0 1</inkml:trace>
  <inkml:trace contextRef="#ctx0" brushRef="#br0" timeOffset="26962.71">23283 10185 0,'0'25'78,"0"25"-62,0 25-16,0 24 15,0 26-15,0-50 16,0-1-16,0 26 16,0-50-16,0-1 15,0 26-15,0-25 16,0-25 0,0 0 15,0 0 63,0-50-94,0-25 15,0 25 1,0 0-1,0 0-15,0 0 32,0 0 15,0 1-32,0-1 1,0 0-1,0 0-15,0 0 16,0 0-16,0 0 16,0 0-16,0 0 125,0 0-125,0 1 15,0-26-15,25 0 16,0 0-16,0 0 16,-25 25-1,0 1 1,25-26 93,-25 25-93,0 0-16,25 25 109,25 0-93,-1 75-1,-49-26-15,25 1 16,0-25 0,-25 25-16,25 0 15,0-50-15,-25 25 16,0 24-16,25 1 16,-25-25-1,0 0-15,0 0 78,25-25-46,0 0-17,0 0 1,0-25-1,-25 0-15,0 0 16,24-25 0,1 26-1,-25-51-15,50 25 16,-25 0 0,-25 25-16,0 0 15,25 1-15,0 24 125,0 0-125,-25 74 16,0-49-16,25 0 15,49 75-15,-74-51 16,25 26-16,25 0 16,-25-25-16,-25 24 15,0-49-15,0 25 16,25-25-16,-25 0 16,25 25-1,-25-25 1,25 0-16,-25-1 15,25 26-15,-25 0 16,0-25-16,0 0 16,25-25 109,-1 0-110,1-50-15</inkml:trace>
  <inkml:trace contextRef="#ctx0" brushRef="#br0" timeOffset="28249.49">24753 10733 0,'0'-25'141,"-25"50"-125,0 0-1,0 0 1,0 25-1,25 0-15,-25-50 16,0 24-16,0 51 16,25-50-1,0 0 1,0 0 0,0 0-1,0 25-15,0-25 31,0-1-31,0 1 16,0 0 0,0 25-16,25-25 47,0-25-32,0 0 1,0 0-1,0 0-15,0-25 16,-25 0 0,0 0-1,0 0-15,25 0 16,-25 1-16,0-1 16,24-25-16,1 50 15,-25-50 1,0 25-16,25 0 15,-25 0-15,0-25 16,0 26-16,0-26 31,25 50 94,0 0-109,0 0-16,25 0 16,-50 50-16,0-26 15,25 26-15,0-25 16,-25 0-16,24 25 15,-24-25 1,25 0-16,-25 0 16,0 0-1,25-25-15,0 74 16,0-74-16,0 25 16,-25 0-1,25-25 1,0 0-1</inkml:trace>
  <inkml:trace contextRef="#ctx0" brushRef="#br0" timeOffset="29203.46">25275 10907 0,'25'50'46,"-25"25"-30,0-50 0,0 0-1,0 0-15,0 0 32,0 0 93,-25-50-110,25-25 1,0 0-16,0 25 15,0-50-15,0 1 16,0-1-16,0 25 16,0 25-16,0-25 15,0 1 1,25-1 0,0 50-1,0-25-15,0 25 78,0 0-62,25 0 0,-25 50-16,-25 0 15,50 49-15,-26-49 16,-24 25-16,0-50 15,25-1-15,-25 26 16,0-25-16,0 0 16,25-25 62,0 25-47</inkml:trace>
  <inkml:trace contextRef="#ctx0" brushRef="#br0" timeOffset="30608.94">25898 10658 0,'0'0'0,"0"-24"31,-25 24-31,0 0 15,-49 0-15,49 0 16,-25 0-16,25 0 31,25 24-15,0 1 0,0 0-16,0 25 15,0 0-15,0-25 16,0 0-16,0 24 15,0-24 1,0 0-16,0 0 16,0 0-1,25 0 17,0-25-17,0 0 16,0 0-31,-1 0 16,26 0 0,-25-25-16,0 0 15,25 0-15,-50-25 16,0 26 0,0-26-16,0 25 31,0 0 94,25 50-110,-25 74-15,50 1 16,-26 25 0,-24-1-16,0 1 15,0-1-15,25-24 16,25 24-16,-50-24 16,0-1-16,25-24 0,0 0 15,-25-25-15,0-1 16,0-24-1,0 0 1,0 0 0,-25-25 31,-25 0-32,25 0-15,-24 0 16,-26 0-16,25-124 15,0 74-15,0-25 16,1 25-16,24-99 16,25 74-1,-25 1-15,25-1 0,0 50 16,0-25-16,0 25 16,0-49-16,0-1 15,0 25-15,0 0 16,0 0-16,25 26 15,0-1 17,0 25 61,-1 0-46,1 0-31,0 0 0</inkml:trace>
  <inkml:trace contextRef="#ctx0" brushRef="#br0" timeOffset="54923.51">19249 11779 0,'0'-25'109,"25"25"-78,0 0-15,0 0-1,0 0-15,0 0 16,25 0-16,24 25 16,-24-25-16,75 25 15,-51 0-15,26-25 16,-25 25-16,-51-25 16,26 0-16,-25 0 31,0 0-16,0 0-15,0 0 16,0 0 0,0 0-16,0 0 15,-1 0 1,1 0 0,25 0-1,-25 0 1,0 0-16,25 0 15,-25 0-15,0 0 16,0 0 0,-1 0-1</inkml:trace>
  <inkml:trace contextRef="#ctx0" brushRef="#br0" timeOffset="85214.5">17531 9762 0,'25'-25'94,"25"25"-78,-50 25 15,0 25-31,25 0 16,-25-25-1,0-1-15,0 1 16,49 25-16,-24 25 16,-25-50-16,0 25 15,0 24 1,25-49-16,-25 0 15,0 25-15,25 0 16,-25-25-16,25 24 16,-25 1-16,25-25 15,0 50-15,0-1 16,0-74-16,-25 25 16,0 50-16,25-25 15,-25-25-15,0 0 16,0 24-16,49 1 15,-49-25-15,0 0 16,0 0 0,0 0-1,25-25 1,-25 25 0,0 0-1,0 0-15,50 0 16,-50-1-16,0 1 15,25 0-15,0 0 16,-25 0-16,0 0 16,25 0-16,-25 0 31,0 0-15,25 0-16,0-25 15,-25 24 1,24-24-1,1 0 1,0 0 0,0 0-16,-25 25 15,25-25 1,0 0 0,0 0-1,0 0 48,0 25-63,0-25 15,-1 0 17,1 0 14</inkml:trace>
  <inkml:trace contextRef="#ctx0" brushRef="#br0" timeOffset="123300.61">14941 9588 0,'0'0'0,"-25"0"47,0 25 62,0-25-46,1 0-48,-26 0 1,0 0-1,25 0 1,-50 0-16,50 24 16,-24-24-16,24 0 15,-25 0-15,25 0 16,25 25-16,-25-25 16,0 0-16,0 0 15,0 0 1,1 0-1,-1 25 1,0-25 0,0 0-1,0 0 1,0 25 0</inkml:trace>
  <inkml:trace contextRef="#ctx0" brushRef="#br0" timeOffset="124962.27">10509 11779 0,'149'0'78,"-99"0"-78,25 0 15,-51 0-15,1 0 16,0 0 0,0 0 30,0 0-14,0 0-32,-25 25 15,25-25-15,-25 75 16,50-26 0,-50-24-1,0 0 1,0 0-1,0 0-15,0 0 16,0 25 0,0-25-16,0 24 15,0-24-15,-25 0 16,25 25-16,-50 0 16,50 0-16,-25-50 15,-25 50-15,25-26 16,-49 26-16,49 0 15,0-50 1,0 25-16,0 25 16,0-50-1,0 25 1,75-25 109,124 0-125,50 0 16,-24 0-16,-51-25 15,-99 0-15,25 25 16,-26-25-1</inkml:trace>
  <inkml:trace contextRef="#ctx0" brushRef="#br0" timeOffset="126020.46">11704 11953 0,'0'25'47,"25"25"-47,-25 0 16,0 25-16,0-51 15,0 26-15,0 0 16,50 0-16,-50 25 16,0-50-16,0-1 15,0 1-15,0 0 16,0 0 0</inkml:trace>
  <inkml:trace contextRef="#ctx0" brushRef="#br0" timeOffset="140376.1">14842 11455 0,'24'0'125,"1"0"-93,0 0-32,0 0 15,25 0 1,-25 25 0,0-25-16,0 0 15,0 0 1,24 0-16,-24 25 15,0-25 1,0 0 0,0 25-16,25-25 15,0 25 1,-25-25 0,24 0-1,-24 0-15,25 0 16,-25 25-1,0-25 1,0 0-16,0 25 16,0-25-16,24 0 15,-49 25 1,25-25 15,0 0-31,0 0 47,0 0-31,0 0 31,0 0 46,-25 25 48,-50-25-125,0 0-1,50 24-15,-25-24 16,0 0-1,-24 25 17,24-25-17,0 0 1,0 0 0,0 0-16,0 25 31,0-25-31,0 0 15,0 0 1,0 0-16,1 0 16,-1 0-1,0 0-15,0 0 16,0 0 0,0 0-16,0 0 15,0 0-15,-25 0 16,25 0-16,-24 0 15,24 0 1,-25 0-16,25 0 16,-25 0-1,25 0 1,-24 0-16,24 0 16,0 0-1,0 0 1,0 0 15,0 0 0,-25 0-15,0 0 15,26 0 0,-1 0 63,0 0-63,0 0-31,0 0 16,0 0 31,0 0-31,0 0 140,25-25-125,0 0-31,0 1 16,0-1-1,0 0-15,50 25 16,-50-25 0,25 0-16,0 0 15,0 25 1,-25-25-1,25 25 1,0-25 0,-1 25-1,26-25-15,0 0 16,-25 1-16,0 24 16,0 0-1,0 0-15,0 0 47,-1 0-16,1 0-15,0 0-16,0 0 31,0 0-15,0 0 31,0 0-16</inkml:trace>
  <inkml:trace contextRef="#ctx0" brushRef="#br0" timeOffset="189631.45">19025 10658 0,'50'0'15,"0"0"-15,24 0 16,1 0-16,0 0 15,-25 0-15,24 0 16,1 0-16,-25 0 16,0 0-16,-1 0 15,-24 0-15,0 0 16,0 0-16,0 0 16,0 0-1,0 0-15,0 0 16,0 0-16,24 0 15,1 0-15,25 0 16,-25 0-16,-25 0 16,49 0-16,1 0 31,-50 0-31,25 0 16,-25 0-16,49 0 15,-49 0-15,25 0 16,-25 0-16,25 0 15,-25 0 1,25 0-16,-26 0 16,1 0-16,25 0 15,-25 0-15,0 0 16,25 25-16,0-25 31,-26 0-15,51 0-1,-25 0-15,-25 0 16,0 0-16,0 0 16,0 0-16,-1 0 15,1 0 1,0 0-16,0 0 16,25 0-1,-25 0 1,25 0-1,-25 0 17,-1 0-32,1 0 15,0 0 1,25 0 15,-100 0 219,-74 25-250,99 0 0,-50 0 16,0-25-16,26 0 15,24 0-15,0 0 16,-25 0 0,25 0-1,0 25-15,0-25 47</inkml:trace>
  <inkml:trace contextRef="#ctx0" brushRef="#br0" timeOffset="192085.17">19075 10534 0,'25'0'15,"0"0"-15,0 0 16,-25 25-1,49 0 1,-49 0 0,25-25-16,-25 25 15,50-1 1,-50 1 0,25-25-16,-25 25 31</inkml:trace>
  <inkml:trace contextRef="#ctx0" brushRef="#br0" timeOffset="194081.1">18975 10708 0,'50'0'16,"-25"0"0,25 0-16,-25 25 15,0-25-15,0 25 16,-1-25 0,1 25-16,25 0 15,-25 0 1,0 0-16,0-25 0,0 49 15,0-49 1,0 0-16,-1 25 31,26-25 110,0 0-141,0 0 16,49 0-1,-24 0-15,25 0 16,-26 0-16,-49-25 15,0 25 1,25 0-16,-25 0 31,75 0 1,-1 0-32,1 0 15,-1-24-15,26 24 16,-75-25-16,-25 25 15,0 0 1,-1 0 15,1-25-15,25 25 0,0 0-16,-25 0 15,0-25-15,0 25 16,0 0-1,-1 0 1,1 0 15,0 0-31,0 0 32,0 0-17,0 0 32,0 0-16,0 0-15,0 0 15,0 0 16,-50 0 281,0 0-312,0 0 15,0 0 32</inkml:trace>
  <inkml:trace contextRef="#ctx0" brushRef="#br0" timeOffset="201251.68">18378 12626 0,'0'-25'78,"-25"25"-47,-25 0-15,0 0 0,25 0-16,0-25 15,-24 25-15,24 0 16,0 0-16,0 0 16,0 0-16,-25 0 15,25-25-15,0 25 16,-24 0-16,24 0 15,0 0-15,-25-25 16,25 25 15,25-25-31,-25 25 32,-25 0-1,25 0-16,0 0 1,-24 0 0,24 0-1,25-25-15,-25 25 16,0 0-16,0 0 16,0 0-1,0 0-15,0 0 31,0 0-31,1 0 16,-26 0 0,25 0-16,0 0 15,-25 25 1,25-25 0,-25 25 15,26 0 16,-1 0-32,0-25-15,0 0 16,-25 25 0,0 25-16,25-50 15,-24 25-15,49-1 16,-50 1-16,0 0 15,25-25-15,0 0 16,0 0 0,25 25-16,-25-25 15,0 0-15,1 25 32,-26 0-32,25 0 31,25 0 16,-25-25-47,0 25 15,25 0 1,-25-1 0,25 1 15,-25 25-31,0-25 15,25 0 1,0 0-16,0 0 16,0 0 15,0 0 0,0-1-15,0 26-16,0 0 15,0 0 1,0 0 0,25-1-16,0 1 15,0-25 1,0 0 0,25 25-1,-25-25-15,-25 0 16,25-25-16,-1 50 15,1-26-15,-25 1 16,25 0 31,0-25-47,25 50 16,-25-25-16,25-25 15,24 50-15,-49-50 16,50 25-16,0-25 15,-50 0-15,24 25 16,-24-25-16,75 49 16,-50-49-1,-1 0-15,1 0 16,-25 0-16,25 0 16,-25 0-16,25 0 15,-25 0 1,-1 0-1,1 0 1,0 0 0,25 0-1,-25 0-15,25 0 32,0 0-1,24-25-31,1 1 15,-25-1-15,-25 25 16,25-50-16,24 50 16,-24-50-16,0 50 15,-25-25 1,0 0-16,24 25 16,-49-50-1,25 50-15,0-24 16,-25-1-1,25 25-15,-25-25 16,25 0 0,0 0-1,-25 0 1,0-25 0,0 25-16,25-25 31,-25 1-31,25-1 15,-25 25 1,0 0-16,50-75 16,-50 76-1,0-1 1,0-25-16,0 25 31,0 0-15,0 0-1,0 0 79,0-25-94,-25 26 31,25-1-15,-25 0 0,0-25-1,0 25 1,0 25-16,25-25 16,-25-25-1,0 25-15,0 1 16,25-1-16,-25-25 15,-24 0-15,49 25 16,0 0 0,-25 0-1</inkml:trace>
  <inkml:trace contextRef="#ctx0" brushRef="#br0" timeOffset="205912.08">19971 12999 0,'0'0'0,"0"25"0,-25 25 46,1-25-14,-1 25-17,0-25-15,0-1 16,-25 26-16,25 0 31,0-25-15,0 0-16,25 0 15,-25-25-15,25 25 16,0 24-16,-49-24 16,49 0-16,0 0 15,-25-25 1,25 50 0,0-25-16,-25 0 15,25 0-15,0 0 16,0 0-16,0 24 15,0 1 1,0 0-16,0-25 31,0 0 16,25-25-16,0 0-31,24 0 32,-24 0-17,0 0 1,25 0-16,0 0 16,0 0-1,-1-25 1,-49 0-1,25 25 1,-25-25 0,25 0 46</inkml:trace>
  <inkml:trace contextRef="#ctx0" brushRef="#br0" timeOffset="207224.18">20320 13447 0,'25'0'16,"-25"25"-1,0 0 1,0 0-16,0 0 16,25 0-1,-25 0-15,0 0 16,25 25 0,0-25-16,-25 24 31,25-49 0,-1 25-31,1-25 16,0 0 15,25 0 0,-25 0-15,25 0-16,0 0 15,-1 0 1,1 0-16,-50-25 16,25 25-16,-25-25 15,25 1 1,-25-1-16,0 0 16,0 0-1,0 0 1,0 0-1,0-25 48,-25 50-47,-25 0-1,25-25-15,0 25 16,1-25-1,-1 25 1,25-25-16,-25 25 31,0 0-31,0 0 16,0 0 15,0 0 16,0 0-31,0 0-1,0 0 1,1 0 15,-1 0 0,0 0-31,0 0 32,0 0-17,-25 0 1</inkml:trace>
  <inkml:trace contextRef="#ctx0" brushRef="#br0" timeOffset="208842.47">21167 13821 0,'0'0'0,"0"25"16,25 0 0,-1-25 15,1 0 0,0-50-15,-25 25-1,25-50-15,-25 51 16,25-51-16,-25 25 16,0 25-16,0-50 15,0 26-15,0-1 16,0-25-16,0 50 16,0 0-1,0-25-15,-50 1 16,50 24-16,-25 0 15,0-25 1,1 25-16,-1 25 16,25-25-1,-25 0 1,0 25-16,0 0 94,-25 0-79,0 75 1,50 0 0,0-25-1,0-26-15,0 1 16,0 0-16,0 0 15,0 0 1,0 0 0,25 25-16,50-50 15,0 0-15,74 0 16,-74 0-16,-50 0 16,49 0-1,-74-25-15,25 0 16,0 0-16,0 25 15,-25-25-15,25 0 16,0 25 109,25 25-94,-50 0-15,0 25 0,0-25-1,50 0-15,-50 0 16,0-1-1,0 26 1,0-25 31,0 25-31,0-25-1,0 50 1,0-50-1,24 49-15,-24-24 16,0-25-16,25 0 16,-25 0-1,0 0-15</inkml:trace>
  <inkml:trace contextRef="#ctx0" brushRef="#br0" timeOffset="210080.89">22013 13597 0,'25'0'63,"0"0"-48,0 0 1,-25-25 0,0 0-16,25 0 15,0-25-15,-25 25 16,0 1-16,25-1 16,-25 0-16,0-25 15,25 0 1,-25 25-1,0 0 1,0 0-16,0-24 31,-25 49 16,0 0-31,0 0-1,0 0 1,0 0 0,0 0-1,-25 0 1,50 25-16,-24-25 16,24 24-1,0 1 1,0 0-16,0 25 15,0-25-15,0 0 16,0 0-16,0 25 16,0-1-16,0 1 15,0 0 1,0 0 0,24-25-1,-24 0 1,25 24-16,0-24 15,0 0 1,0 0-16,-25 0 16,25-25-16,-25 25 15,25 0-15,0 0 16,-25 0 0,25 0-1,0-1-15,-1-24 31,1 0-15,0 0 31,0 0-16,0 0-31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1T08:53:27.24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4931 14693 0,'0'0'0,"24"-25"0,1 25 15,25-25 1,-25 25-1,0-25 1,0 25-16,0 0 16,0 0-1,0 0 17,24 0-17,-24 0 1,0 0-1,0 0 17,0 0-32,0 0 31,0 0-31,0 0 16,49 0-16,-49 0 15,50 0-15,0 0 16,-25 0-1,99 0-15,0 0 16,1 0-16,24 0 16,-74 0-16,-26 0 15,-24 0-15,-25 0 16,0 0 31,0 0-16,0 0 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1T08:53:35.49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22163 2740 0,'0'25'63,"-25"-1"-47,0 1-16,0 0 15,-25 0-15,0 50 16,26-75-1,-26 50-15,25-50 32,75 99 124,-1-74-140,1 25-16,-25-25 15,0 0-15,0-25 16,0 25-1,0 0-15,0-25 16,-25 24-16,25-24 16,-1 25-16,1-25 15,-25 25-15,25-25 32,0 25-32,-25 0 15,50 0-15,0 0 16,0 25-16,-1-25 15,1 0-15,-25 24 16,0-49-16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1T08:53:36.54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22810 3014 0,'25'0'63,"0"0"-63,0 0 15,-25 24-15,0 51 16,25-25-16,-25-25 16,25 25-16,0 24 15,0 1-15,-25-50 16,24 50-16,1-50 16,-25 0-1,25-25 1,-25 24-1,25 1-15,0-25 16,0 0 0,0 0 46,0 0-62,0 0 16,-25-25-1,25 25-15,-25-49 16,0 24 0,49-50-16,-49 50 15,25-50-15,-25 26 16,0 24-16,0 0 0,0-25 16,25 25-1,-25-25-15,25 25 16,-25 0-16,25 25 15,-25-24-15,0-1 16,0 0-16,0-25 16,0 25-1,0 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1T08:53:38.93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24080 2864 0,'25'0'15,"-25"-25"48,-25 25-48,0 0-15,-25 0 16,26 0-16,-1 0 16,0 0-1,0 0-15,0 0 16,0 0-1,0 0 1,0 0 31,0 0-47,0 25 0,25 0 47,-24-25-32,24 50 1,0-25 15,0 25 1,0-26-17,0 1-15,24 0 16,1 0-16,0 0 15,0-25-15,0 25 16,25 0 0,-50 0-16,50 0 15,-1 24 1,26-49-16,-50 25 16,50 50-16,-50-75 15,25 0 1,-26 25-1,1 0 17,-25 0-1,0 0 16,0 0-32,0 0 1,-25-1-16,25 1 16,-24 0-16,-51 25 15,25-25 1,25 0-16,-50 0 16,1 25-16,49-50 62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1T08:53:40.41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24777 2989 0,'0'49'31,"0"51"-31,0-25 15,-24-25-15,-1 24 16,25 1-16,0 0 16,-25-25-16,25 49 15,-25-24-15,25 0 16,0-51-16,0 26 16,0-25-16,0-100 109,0-49-109,0 49 16,0-24-16,25 24 15,0 25-15,-25-25 16,0 1-16,0 24 15,0 0-15,0-25 16,25 50-16,-1 1 16,-24-1 31,0 0-32,0 0 16,25 25 32,25 0-47,-25 0-16,25 75 15,-25 24-15,25-24 16,-1 24-1,-24-24-15,25 50 16,-50-75-16,50 24 16,-50 1-16,25-50 15,0 50 1,0-51-16,-25 1 0,0-50 109,24 1-93,1-76-16,-25 25 16,25 1-16,0-1 15,0-25-15,-25 1 16,0-1-16,0 25 15,25-24-15,-25 24 16,50-74 0,-50 74-16,0 0 15,0 25 1,25 25-16,-25 1 16,0 73 62,0-24-63,0 0-15,0 0 16,0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1T08:53:41.74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26122 2740 0,'0'25'78,"75"-1"-78,-25 51 15,24-50-15,-24 25 16,0-50-16,25 50 16,-50-25-1,-1-1-15,26-24 32,0 25-17,-50 0 1,50-25-16,-25 0 15,0 25-15,0-25 16,0 0 0,-1 0 62,-24 25-63,0 0 1,-24 25-16,-51 49 16,0-49-16,-49 75 15,24-1-15,-25-24 16,26-50-16,24 49 16,25-24-16,1 0 15,-1-50 1,0 24-16,50-24 15,-25 0-15,25 0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1T08:54:08.41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24728 3561 0,'0'0'0,"49"0"16,-24 0-16,25 0 15,25 0-15,-25 0 16,24 0-16,1 0 15,0 0-15,24 25 16,-74-25-16,0 25 16,25-25-16,0 0 15,0 0-15,-25 0 16,49 0-16,1 0 16,25 0-16,49 0 15,-25-50-15,150 26 16,-74 24-16,49-75 15,-50 75-15,-25-25 16,-99 0-16,-50 25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1T08:54:09.500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28911 4433 0,'0'0'0,"0"25"16,50-25-1,-50 25 1,25-25-16,0 0 16,0 0-1,24 0 1,1 0 0,125 0-16,74 0 15,-50 0-15,25-50 16,-75 25-16,-49 25 15,74 0-15,1-25 16,-51 0-16,1 25 16,-100 0-16,-1 0 62,26 0-62,0 0 16,25 0-16,-50 0 15,24 0-15,-24 0 32,0 0 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1T08:55:08.06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1668 6923 0,'-24'0'31,"-1"0"-16,0 0-15,-50 0 16,50 0-16,-25 0 16,1 0-16,-1 0 15,-25 0-15,-25 0 16,75 0-16,-24 0 16,24 0-16,-25 25 15,0 25-15,25 0 16,0-1-1,0-24 17,25 0-17,0 25 1,0 0 0,25 25-16,-25-1 0,50 1 15,-25-50-15,-25 0 16,0 25-16,25-50 15,-25 49-15,0-24 16,50 100-16,-25-100 16,-25 0-16,0 24 15,25 1-15,-25 0 32,0-25-32,49 25 15,-49 0 1,0-1-16,0-24 15,25 0-15,-25 25 16,0-25 0,0 0-16,0 0 15,-25-25 32,0 25 16,25-1 15,0 26-63,50 0 1,-25 0-16,50 0 16,-75-25-16,25-25 15,0 74-15,-25-24 16,25 0-16,-25 0 16,0 0-16,0 199 46,0-200-30,0-24-16,-25 0 16,0 0-1,25 0 32,0 0 31,0 0-62,25-25-16,0 25 16,24-25-16,-24 0 15,0 0 1,50 0-1,-25 0 1,-25 0-16,24 25 16,-24-25-1,0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44A72-6CE4-4F61-873F-CABDF06B521A}" type="datetimeFigureOut">
              <a:rPr lang="en-US" smtClean="0"/>
              <a:t>08-Apr-23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64AEE-9E3D-43D1-82E4-9D9510517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B8ED7-BC87-0949-91D5-062BB680D0D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1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1FB51-C688-4956-B01F-48D5D1684A4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805B-71A0-4DD1-9DD1-160AB12FFE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8" y="0"/>
            <a:ext cx="10784417" cy="10493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5385" y="1314450"/>
            <a:ext cx="5674783" cy="4908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314450"/>
            <a:ext cx="5676900" cy="4908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E276F-1C09-44F2-BA0F-F8588526394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50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45" name="Rectangle 9"/>
          <p:cNvSpPr>
            <a:spLocks noChangeArrowheads="1"/>
          </p:cNvSpPr>
          <p:nvPr userDrawn="1"/>
        </p:nvSpPr>
        <p:spPr bwMode="auto">
          <a:xfrm>
            <a:off x="508001" y="3282434"/>
            <a:ext cx="184731" cy="36933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  <a:noFill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9152" y="2693989"/>
            <a:ext cx="8883649" cy="2994025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556685" y="1"/>
            <a:ext cx="662516" cy="17764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43" name="Rectangle 7"/>
          <p:cNvSpPr>
            <a:spLocks noChangeArrowheads="1"/>
          </p:cNvSpPr>
          <p:nvPr/>
        </p:nvSpPr>
        <p:spPr bwMode="auto">
          <a:xfrm>
            <a:off x="406400" y="228600"/>
            <a:ext cx="1137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44" name="Rectangle 8"/>
          <p:cNvSpPr>
            <a:spLocks noChangeArrowheads="1"/>
          </p:cNvSpPr>
          <p:nvPr userDrawn="1"/>
        </p:nvSpPr>
        <p:spPr bwMode="auto">
          <a:xfrm>
            <a:off x="9347200" y="6443663"/>
            <a:ext cx="1966384" cy="3810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1942" name="Rectangle 6"/>
          <p:cNvSpPr>
            <a:spLocks noChangeArrowheads="1"/>
          </p:cNvSpPr>
          <p:nvPr/>
        </p:nvSpPr>
        <p:spPr bwMode="auto">
          <a:xfrm>
            <a:off x="406400" y="6553200"/>
            <a:ext cx="1137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0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71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ndationsBook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888"/>
            <a:ext cx="12192000" cy="614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3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12192000" cy="6210670"/>
          </a:xfrm>
          <a:prstGeom prst="rect">
            <a:avLst/>
          </a:prstGeom>
          <a:blipFill dpi="0"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12192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1" y="17784"/>
            <a:ext cx="837504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11338013" y="103922"/>
            <a:ext cx="615449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7" Type="http://schemas.openxmlformats.org/officeDocument/2006/relationships/image" Target="../media/image135.emf"/><Relationship Id="rId2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5" Type="http://schemas.openxmlformats.org/officeDocument/2006/relationships/image" Target="../media/image134.emf"/><Relationship Id="rId4" Type="http://schemas.openxmlformats.org/officeDocument/2006/relationships/customXml" Target="../ink/ink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emf"/><Relationship Id="rId21" Type="http://schemas.openxmlformats.org/officeDocument/2006/relationships/customXml" Target="../ink/ink11.xml"/><Relationship Id="rId42" Type="http://schemas.openxmlformats.org/officeDocument/2006/relationships/customXml" Target="../ink/ink22.xml"/><Relationship Id="rId47" Type="http://schemas.openxmlformats.org/officeDocument/2006/relationships/image" Target="../media/image25.emf"/><Relationship Id="rId63" Type="http://schemas.openxmlformats.org/officeDocument/2006/relationships/image" Target="../media/image33.emf"/><Relationship Id="rId68" Type="http://schemas.openxmlformats.org/officeDocument/2006/relationships/customXml" Target="../ink/ink35.xml"/><Relationship Id="rId16" Type="http://schemas.openxmlformats.org/officeDocument/2006/relationships/image" Target="../media/image10.emf"/><Relationship Id="rId11" Type="http://schemas.openxmlformats.org/officeDocument/2006/relationships/customXml" Target="../ink/ink6.xml"/><Relationship Id="rId32" Type="http://schemas.openxmlformats.org/officeDocument/2006/relationships/image" Target="../media/image18.emf"/><Relationship Id="rId37" Type="http://schemas.openxmlformats.org/officeDocument/2006/relationships/customXml" Target="../ink/ink19.xml"/><Relationship Id="rId53" Type="http://schemas.openxmlformats.org/officeDocument/2006/relationships/image" Target="../media/image28.emf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1.emf"/><Relationship Id="rId5" Type="http://schemas.openxmlformats.org/officeDocument/2006/relationships/customXml" Target="../ink/ink3.xml"/><Relationship Id="rId61" Type="http://schemas.openxmlformats.org/officeDocument/2006/relationships/image" Target="../media/image32.emf"/><Relationship Id="rId82" Type="http://schemas.openxmlformats.org/officeDocument/2006/relationships/customXml" Target="../ink/ink42.xml"/><Relationship Id="rId19" Type="http://schemas.openxmlformats.org/officeDocument/2006/relationships/customXml" Target="../ink/ink10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customXml" Target="../ink/ink14.xml"/><Relationship Id="rId30" Type="http://schemas.openxmlformats.org/officeDocument/2006/relationships/image" Target="../media/image17.emf"/><Relationship Id="rId35" Type="http://schemas.openxmlformats.org/officeDocument/2006/relationships/customXml" Target="../ink/ink18.xml"/><Relationship Id="rId43" Type="http://schemas.openxmlformats.org/officeDocument/2006/relationships/image" Target="../media/image23.emf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6.emf"/><Relationship Id="rId77" Type="http://schemas.openxmlformats.org/officeDocument/2006/relationships/image" Target="../media/image40.emf"/><Relationship Id="rId8" Type="http://schemas.openxmlformats.org/officeDocument/2006/relationships/image" Target="../media/image6.emf"/><Relationship Id="rId51" Type="http://schemas.openxmlformats.org/officeDocument/2006/relationships/image" Target="../media/image27.emf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3" Type="http://schemas.openxmlformats.org/officeDocument/2006/relationships/image" Target="../media/image4.emf"/><Relationship Id="rId12" Type="http://schemas.openxmlformats.org/officeDocument/2006/relationships/image" Target="../media/image8.emf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1.emf"/><Relationship Id="rId46" Type="http://schemas.openxmlformats.org/officeDocument/2006/relationships/customXml" Target="../ink/ink24.xml"/><Relationship Id="rId59" Type="http://schemas.openxmlformats.org/officeDocument/2006/relationships/image" Target="../media/image31.emf"/><Relationship Id="rId67" Type="http://schemas.openxmlformats.org/officeDocument/2006/relationships/image" Target="../media/image35.emf"/><Relationship Id="rId20" Type="http://schemas.openxmlformats.org/officeDocument/2006/relationships/image" Target="../media/image12.emf"/><Relationship Id="rId41" Type="http://schemas.openxmlformats.org/officeDocument/2006/relationships/customXml" Target="../ink/ink21.xml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9.emf"/><Relationship Id="rId83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6.emf"/><Relationship Id="rId36" Type="http://schemas.openxmlformats.org/officeDocument/2006/relationships/image" Target="../media/image20.emf"/><Relationship Id="rId49" Type="http://schemas.openxmlformats.org/officeDocument/2006/relationships/image" Target="../media/image26.emf"/><Relationship Id="rId57" Type="http://schemas.openxmlformats.org/officeDocument/2006/relationships/image" Target="../media/image30.emf"/><Relationship Id="rId10" Type="http://schemas.openxmlformats.org/officeDocument/2006/relationships/image" Target="../media/image7.emf"/><Relationship Id="rId31" Type="http://schemas.openxmlformats.org/officeDocument/2006/relationships/customXml" Target="../ink/ink16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4.emf"/><Relationship Id="rId73" Type="http://schemas.openxmlformats.org/officeDocument/2006/relationships/image" Target="../media/image38.emf"/><Relationship Id="rId78" Type="http://schemas.openxmlformats.org/officeDocument/2006/relationships/customXml" Target="../ink/ink40.xml"/><Relationship Id="rId81" Type="http://schemas.openxmlformats.org/officeDocument/2006/relationships/image" Target="../media/image42.emf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1.emf"/><Relationship Id="rId39" Type="http://schemas.openxmlformats.org/officeDocument/2006/relationships/customXml" Target="../ink/ink20.xml"/><Relationship Id="rId34" Type="http://schemas.openxmlformats.org/officeDocument/2006/relationships/image" Target="../media/image19.emf"/><Relationship Id="rId50" Type="http://schemas.openxmlformats.org/officeDocument/2006/relationships/customXml" Target="../ink/ink26.xml"/><Relationship Id="rId55" Type="http://schemas.openxmlformats.org/officeDocument/2006/relationships/image" Target="../media/image29.emf"/><Relationship Id="rId76" Type="http://schemas.openxmlformats.org/officeDocument/2006/relationships/customXml" Target="../ink/ink39.xml"/><Relationship Id="rId7" Type="http://schemas.openxmlformats.org/officeDocument/2006/relationships/customXml" Target="../ink/ink4.xml"/><Relationship Id="rId71" Type="http://schemas.openxmlformats.org/officeDocument/2006/relationships/image" Target="../media/image37.emf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4.emf"/><Relationship Id="rId40" Type="http://schemas.openxmlformats.org/officeDocument/2006/relationships/image" Target="../media/image22.emf"/><Relationship Id="rId45" Type="http://schemas.openxmlformats.org/officeDocument/2006/relationships/image" Target="../media/image24.emf"/><Relationship Id="rId66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emf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62.emf"/><Relationship Id="rId21" Type="http://schemas.openxmlformats.org/officeDocument/2006/relationships/image" Target="../media/image53.emf"/><Relationship Id="rId34" Type="http://schemas.openxmlformats.org/officeDocument/2006/relationships/customXml" Target="../ink/ink59.xml"/><Relationship Id="rId7" Type="http://schemas.openxmlformats.org/officeDocument/2006/relationships/image" Target="../media/image46.emf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57.emf"/><Relationship Id="rId41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48.emf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61.emf"/><Relationship Id="rId40" Type="http://schemas.openxmlformats.org/officeDocument/2006/relationships/customXml" Target="../ink/ink62.xml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10" Type="http://schemas.openxmlformats.org/officeDocument/2006/relationships/customXml" Target="../ink/ink47.xml"/><Relationship Id="rId19" Type="http://schemas.openxmlformats.org/officeDocument/2006/relationships/image" Target="../media/image52.emf"/><Relationship Id="rId31" Type="http://schemas.openxmlformats.org/officeDocument/2006/relationships/image" Target="../media/image58.emf"/><Relationship Id="rId4" Type="http://schemas.openxmlformats.org/officeDocument/2006/relationships/customXml" Target="../ink/ink44.xml"/><Relationship Id="rId9" Type="http://schemas.openxmlformats.org/officeDocument/2006/relationships/image" Target="../media/image47.emf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56.emf"/><Relationship Id="rId30" Type="http://schemas.openxmlformats.org/officeDocument/2006/relationships/customXml" Target="../ink/ink57.xml"/><Relationship Id="rId35" Type="http://schemas.openxmlformats.org/officeDocument/2006/relationships/image" Target="../media/image60.emf"/><Relationship Id="rId8" Type="http://schemas.openxmlformats.org/officeDocument/2006/relationships/customXml" Target="../ink/ink46.xml"/><Relationship Id="rId3" Type="http://schemas.openxmlformats.org/officeDocument/2006/relationships/image" Target="../media/image44.emf"/><Relationship Id="rId12" Type="http://schemas.openxmlformats.org/officeDocument/2006/relationships/customXml" Target="../ink/ink48.xml"/><Relationship Id="rId17" Type="http://schemas.openxmlformats.org/officeDocument/2006/relationships/image" Target="../media/image51.emf"/><Relationship Id="rId25" Type="http://schemas.openxmlformats.org/officeDocument/2006/relationships/image" Target="../media/image55.emf"/><Relationship Id="rId33" Type="http://schemas.openxmlformats.org/officeDocument/2006/relationships/image" Target="../media/image59.emf"/><Relationship Id="rId38" Type="http://schemas.openxmlformats.org/officeDocument/2006/relationships/customXml" Target="../ink/ink6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9" Type="http://schemas.openxmlformats.org/officeDocument/2006/relationships/image" Target="../media/image64.emf"/><Relationship Id="rId21" Type="http://schemas.openxmlformats.org/officeDocument/2006/relationships/customXml" Target="../ink/ink73.xml"/><Relationship Id="rId34" Type="http://schemas.openxmlformats.org/officeDocument/2006/relationships/customXml" Target="../ink/ink80.xml"/><Relationship Id="rId42" Type="http://schemas.openxmlformats.org/officeDocument/2006/relationships/customXml" Target="../ink/ink84.xml"/><Relationship Id="rId47" Type="http://schemas.openxmlformats.org/officeDocument/2006/relationships/image" Target="../media/image83.emf"/><Relationship Id="rId50" Type="http://schemas.openxmlformats.org/officeDocument/2006/relationships/customXml" Target="../ink/ink88.xml"/><Relationship Id="rId55" Type="http://schemas.openxmlformats.org/officeDocument/2006/relationships/image" Target="../media/image87.emf"/><Relationship Id="rId7" Type="http://schemas.openxmlformats.org/officeDocument/2006/relationships/customXml" Target="../ink/ink66.xml"/><Relationship Id="rId2" Type="http://schemas.openxmlformats.org/officeDocument/2006/relationships/image" Target="../media/image4.jpeg"/><Relationship Id="rId16" Type="http://schemas.openxmlformats.org/officeDocument/2006/relationships/image" Target="../media/image69.emf"/><Relationship Id="rId29" Type="http://schemas.openxmlformats.org/officeDocument/2006/relationships/image" Target="../media/image75.emf"/><Relationship Id="rId11" Type="http://schemas.openxmlformats.org/officeDocument/2006/relationships/customXml" Target="../ink/ink68.xml"/><Relationship Id="rId24" Type="http://schemas.openxmlformats.org/officeDocument/2006/relationships/image" Target="../media/image73.emf"/><Relationship Id="rId32" Type="http://schemas.openxmlformats.org/officeDocument/2006/relationships/customXml" Target="../ink/ink79.xml"/><Relationship Id="rId37" Type="http://schemas.openxmlformats.org/officeDocument/2006/relationships/image" Target="../media/image79.emf"/><Relationship Id="rId40" Type="http://schemas.openxmlformats.org/officeDocument/2006/relationships/customXml" Target="../ink/ink83.xml"/><Relationship Id="rId45" Type="http://schemas.openxmlformats.org/officeDocument/2006/relationships/image" Target="../media/image82.emf"/><Relationship Id="rId53" Type="http://schemas.openxmlformats.org/officeDocument/2006/relationships/image" Target="../media/image86.emf"/><Relationship Id="rId5" Type="http://schemas.openxmlformats.org/officeDocument/2006/relationships/customXml" Target="../ink/ink64.xml"/><Relationship Id="rId10" Type="http://schemas.openxmlformats.org/officeDocument/2006/relationships/image" Target="../media/image66.emf"/><Relationship Id="rId19" Type="http://schemas.openxmlformats.org/officeDocument/2006/relationships/customXml" Target="../ink/ink72.xml"/><Relationship Id="rId31" Type="http://schemas.openxmlformats.org/officeDocument/2006/relationships/image" Target="../media/image76.emf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4" Type="http://schemas.openxmlformats.org/officeDocument/2006/relationships/image" Target="../media/image65.emf"/><Relationship Id="rId9" Type="http://schemas.openxmlformats.org/officeDocument/2006/relationships/customXml" Target="../ink/ink67.xml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customXml" Target="../ink/ink76.xml"/><Relationship Id="rId30" Type="http://schemas.openxmlformats.org/officeDocument/2006/relationships/customXml" Target="../ink/ink78.xml"/><Relationship Id="rId35" Type="http://schemas.openxmlformats.org/officeDocument/2006/relationships/image" Target="../media/image78.emf"/><Relationship Id="rId43" Type="http://schemas.openxmlformats.org/officeDocument/2006/relationships/image" Target="../media/image81.emf"/><Relationship Id="rId48" Type="http://schemas.openxmlformats.org/officeDocument/2006/relationships/customXml" Target="../ink/ink87.xml"/><Relationship Id="rId8" Type="http://schemas.openxmlformats.org/officeDocument/2006/relationships/image" Target="../media/image6.emf"/><Relationship Id="rId51" Type="http://schemas.openxmlformats.org/officeDocument/2006/relationships/image" Target="../media/image85.emf"/><Relationship Id="rId3" Type="http://schemas.openxmlformats.org/officeDocument/2006/relationships/customXml" Target="../ink/ink63.xml"/><Relationship Id="rId12" Type="http://schemas.openxmlformats.org/officeDocument/2006/relationships/image" Target="../media/image67.emf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image" Target="../media/image77.emf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20" Type="http://schemas.openxmlformats.org/officeDocument/2006/relationships/image" Target="../media/image71.emf"/><Relationship Id="rId41" Type="http://schemas.openxmlformats.org/officeDocument/2006/relationships/image" Target="../media/image80.emf"/><Relationship Id="rId54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8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microsoft.com/w%20infx/2006/xaml" TargetMode="External"/><Relationship Id="rId2" Type="http://schemas.openxmlformats.org/officeDocument/2006/relationships/hyperlink" Target="http://schemas.microsoft.com/win%20fx/2006/xaml/presen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132.emf"/><Relationship Id="rId3" Type="http://schemas.openxmlformats.org/officeDocument/2006/relationships/hyperlink" Target="http://schemas.microsoft.com/winfx/2006/xaml" TargetMode="External"/><Relationship Id="rId7" Type="http://schemas.openxmlformats.org/officeDocument/2006/relationships/image" Target="../media/image129.emf"/><Relationship Id="rId12" Type="http://schemas.openxmlformats.org/officeDocument/2006/relationships/customXml" Target="../ink/ink96.xml"/><Relationship Id="rId2" Type="http://schemas.openxmlformats.org/officeDocument/2006/relationships/hyperlink" Target="http://schemas.microsoft.com/winfx/2006/xaml/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131.emf"/><Relationship Id="rId5" Type="http://schemas.openxmlformats.org/officeDocument/2006/relationships/customXml" Target="../ink/ink92.xml"/><Relationship Id="rId10" Type="http://schemas.openxmlformats.org/officeDocument/2006/relationships/customXml" Target="../ink/ink95.xml"/><Relationship Id="rId4" Type="http://schemas.openxmlformats.org/officeDocument/2006/relationships/customXml" Target="../ink/ink91.xml"/><Relationship Id="rId9" Type="http://schemas.openxmlformats.org/officeDocument/2006/relationships/image" Target="../media/image1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10005"/>
            <a:ext cx="9144000" cy="369277"/>
          </a:xfrm>
        </p:spPr>
        <p:txBody>
          <a:bodyPr/>
          <a:lstStyle/>
          <a:p>
            <a:pPr algn="ctr"/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MCA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989" y="1543052"/>
            <a:ext cx="7886700" cy="304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 : 21MCA3041</a:t>
            </a:r>
          </a:p>
          <a:p>
            <a:r>
              <a:rPr lang="en-US" sz="295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Graphical User Interface with Windows 		Forms and WPF</a:t>
            </a:r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Handling By</a:t>
            </a:r>
          </a:p>
          <a:p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585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Nirupama</a:t>
            </a:r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258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Asst. Prof. Dept. of MCA</a:t>
            </a:r>
          </a:p>
          <a:p>
            <a:endParaRPr lang="en-US" sz="258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1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4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1976"/>
            <a:ext cx="10972800" cy="5104188"/>
          </a:xfrm>
        </p:spPr>
        <p:txBody>
          <a:bodyPr/>
          <a:lstStyle/>
          <a:p>
            <a:r>
              <a:rPr lang="en-US" dirty="0" err="1"/>
              <a:t>xmlns:custom</a:t>
            </a:r>
            <a:r>
              <a:rPr lang="en-US" dirty="0"/>
              <a:t>="</a:t>
            </a:r>
            <a:r>
              <a:rPr lang="en-US" dirty="0" err="1"/>
              <a:t>clr-namespace:SDKSample;assembly</a:t>
            </a:r>
            <a:r>
              <a:rPr lang="en-US" dirty="0"/>
              <a:t>=</a:t>
            </a:r>
            <a:r>
              <a:rPr lang="en-US" dirty="0" err="1"/>
              <a:t>SDKSampleLibrary</a:t>
            </a:r>
            <a:r>
              <a:rPr lang="en-US" dirty="0"/>
              <a:t>“</a:t>
            </a:r>
          </a:p>
          <a:p>
            <a:r>
              <a:rPr lang="en-US" dirty="0" err="1"/>
              <a:t>Xmlns</a:t>
            </a:r>
            <a:r>
              <a:rPr lang="en-US" dirty="0"/>
              <a:t>: </a:t>
            </a:r>
            <a:r>
              <a:rPr lang="en-US" dirty="0" err="1"/>
              <a:t>custom_prefix</a:t>
            </a:r>
            <a:r>
              <a:rPr lang="en-US" dirty="0"/>
              <a:t>=“</a:t>
            </a:r>
            <a:r>
              <a:rPr lang="en-US" dirty="0" err="1"/>
              <a:t>clr-namespace:namespace_name</a:t>
            </a:r>
            <a:r>
              <a:rPr lang="en-US" dirty="0"/>
              <a:t>; assembly= </a:t>
            </a:r>
            <a:r>
              <a:rPr lang="en-US" dirty="0" err="1"/>
              <a:t>assembly_name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XAML Property Syntax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element_name.property_name</a:t>
            </a:r>
            <a:r>
              <a:rPr lang="en-US" b="1" dirty="0"/>
              <a:t> [</a:t>
            </a:r>
            <a:r>
              <a:rPr lang="en-US" b="1" dirty="0" err="1"/>
              <a:t>attribute_name</a:t>
            </a:r>
            <a:r>
              <a:rPr lang="en-US" b="1" dirty="0"/>
              <a:t>=“value1” </a:t>
            </a:r>
            <a:r>
              <a:rPr lang="en-US" b="1" dirty="0" err="1"/>
              <a:t>attribute_name</a:t>
            </a:r>
            <a:r>
              <a:rPr lang="en-US" b="1" dirty="0"/>
              <a:t>=“value2” …. [</a:t>
            </a:r>
            <a:r>
              <a:rPr lang="en-US" b="1" dirty="0" err="1"/>
              <a:t>attribute_name</a:t>
            </a:r>
            <a:r>
              <a:rPr lang="en-US" b="1" dirty="0"/>
              <a:t>=“</a:t>
            </a:r>
            <a:r>
              <a:rPr lang="en-US" b="1" dirty="0" err="1"/>
              <a:t>valueN</a:t>
            </a:r>
            <a:r>
              <a:rPr lang="en-US" b="1" dirty="0"/>
              <a:t>” ]&gt; </a:t>
            </a:r>
            <a:r>
              <a:rPr lang="en-US" b="1" dirty="0" err="1"/>
              <a:t>property_name</a:t>
            </a:r>
            <a:r>
              <a:rPr lang="en-US" b="1" dirty="0"/>
              <a:t>&lt;/ </a:t>
            </a:r>
            <a:r>
              <a:rPr lang="en-US" b="1" dirty="0" err="1"/>
              <a:t>element_name.property_name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element_name</a:t>
            </a:r>
            <a:r>
              <a:rPr lang="en-US" b="1" dirty="0"/>
              <a:t>-</a:t>
            </a:r>
            <a:r>
              <a:rPr lang="en-US" dirty="0"/>
              <a:t> specifies the name element to which the property belongs </a:t>
            </a:r>
          </a:p>
          <a:p>
            <a:r>
              <a:rPr lang="en-US" b="1" dirty="0"/>
              <a:t>Property-name-</a:t>
            </a:r>
            <a:r>
              <a:rPr lang="en-US" dirty="0"/>
              <a:t> specifies the property name</a:t>
            </a:r>
          </a:p>
          <a:p>
            <a:r>
              <a:rPr lang="en-US" b="1" dirty="0"/>
              <a:t>attribute1_name, attribute2_name… </a:t>
            </a:r>
            <a:r>
              <a:rPr lang="en-US" b="1" dirty="0" err="1"/>
              <a:t>attributeN_name</a:t>
            </a:r>
            <a:r>
              <a:rPr lang="en-US" b="1" dirty="0"/>
              <a:t>- </a:t>
            </a:r>
            <a:r>
              <a:rPr lang="en-US" dirty="0"/>
              <a:t>specifies the name of any attribute that the property may contain </a:t>
            </a:r>
            <a:endParaRPr lang="en-US" b="1" dirty="0"/>
          </a:p>
          <a:p>
            <a:r>
              <a:rPr lang="en-US" b="1" dirty="0"/>
              <a:t>Value1, Value2, Value3… </a:t>
            </a:r>
            <a:r>
              <a:rPr lang="en-US" b="1" dirty="0" err="1"/>
              <a:t>ValueN</a:t>
            </a:r>
            <a:r>
              <a:rPr lang="en-US" b="1" dirty="0"/>
              <a:t> – </a:t>
            </a:r>
            <a:r>
              <a:rPr lang="en-US" dirty="0"/>
              <a:t>specifies the value of the attributes</a:t>
            </a:r>
            <a:endParaRPr lang="en-US" b="1" dirty="0"/>
          </a:p>
          <a:p>
            <a:r>
              <a:rPr lang="en-US" b="1" dirty="0" err="1"/>
              <a:t>Property_value</a:t>
            </a:r>
            <a:r>
              <a:rPr lang="en-US" b="1" dirty="0"/>
              <a:t>- </a:t>
            </a:r>
            <a:r>
              <a:rPr lang="en-US" dirty="0"/>
              <a:t>specifies the value of the property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DEA0F9-C63E-49BA-978B-079269F2BE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902080" y="1228320"/>
              <a:ext cx="905760" cy="72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6240" y="1164960"/>
                <a:ext cx="937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0407960" y="1568880"/>
              <a:ext cx="816120" cy="45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92120" y="1505520"/>
                <a:ext cx="847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322560" y="2492280"/>
              <a:ext cx="296280" cy="879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720" y="2428920"/>
                <a:ext cx="327960" cy="10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27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5394"/>
            <a:ext cx="10972800" cy="712244"/>
          </a:xfrm>
        </p:spPr>
        <p:txBody>
          <a:bodyPr/>
          <a:lstStyle/>
          <a:p>
            <a:r>
              <a:rPr lang="en-IN" dirty="0"/>
              <a:t>Tool box controls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1" y="1417638"/>
            <a:ext cx="7132319" cy="57799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BDEE6-2D11-43AD-93E1-547266A1FF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0526"/>
            <a:ext cx="10972800" cy="477112"/>
          </a:xfrm>
        </p:spPr>
        <p:txBody>
          <a:bodyPr/>
          <a:lstStyle/>
          <a:p>
            <a:r>
              <a:rPr lang="en-IN" dirty="0"/>
              <a:t>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Panel Control is a container control to host a group of similar child controls. One of the major uses I have found for a Panel Control is when you need to show and hide a group of controls.</a:t>
            </a:r>
          </a:p>
          <a:p>
            <a:r>
              <a:rPr lang="en-IN" dirty="0"/>
              <a:t>We can create a Panel Control using the Forms designer at design-time or using the Panel class in code at run-time.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Hkhjk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1827A8-4BF4-40F4-8135-29C3EAC297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34" y="3048680"/>
            <a:ext cx="4124325" cy="2981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3101067"/>
            <a:ext cx="4362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0394"/>
            <a:ext cx="10972800" cy="807243"/>
          </a:xfrm>
        </p:spPr>
        <p:txBody>
          <a:bodyPr/>
          <a:lstStyle/>
          <a:p>
            <a:r>
              <a:rPr lang="en-IN" dirty="0"/>
              <a:t>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CheckBox</a:t>
            </a:r>
            <a:r>
              <a:rPr lang="en-IN" dirty="0"/>
              <a:t> control allows us to select single or multiple elements from the given list or it can provide us options like yes or no, true or false, etc.</a:t>
            </a:r>
          </a:p>
          <a:p>
            <a:r>
              <a:rPr lang="en-IN" dirty="0"/>
              <a:t>K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404545-F605-4F37-8388-F88420762A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90" y="2926558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5394"/>
            <a:ext cx="10972800" cy="712244"/>
          </a:xfrm>
        </p:spPr>
        <p:txBody>
          <a:bodyPr/>
          <a:lstStyle/>
          <a:p>
            <a:r>
              <a:rPr lang="en-IN" dirty="0"/>
              <a:t>Radio Button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RadioButton</a:t>
            </a:r>
            <a:r>
              <a:rPr lang="en-IN" dirty="0"/>
              <a:t> control is used to select a single option among the group of the options.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766853-763F-465B-BFA0-962FCE442F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6" y="2643981"/>
            <a:ext cx="5394959" cy="30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8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6834"/>
            <a:ext cx="10972800" cy="378823"/>
          </a:xfrm>
        </p:spPr>
        <p:txBody>
          <a:bodyPr/>
          <a:lstStyle/>
          <a:p>
            <a:r>
              <a:rPr lang="en-IN" sz="2800" b="1" dirty="0"/>
              <a:t>Link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Hyperlinks are sometimes useful in Windows Forms programs. </a:t>
            </a:r>
            <a:r>
              <a:rPr lang="en-IN" dirty="0" err="1"/>
              <a:t>LinkLabel</a:t>
            </a:r>
            <a:r>
              <a:rPr lang="en-IN" dirty="0"/>
              <a:t> control provides hyperlinks similar to those on Web Pages. This control has some complexities and must be initialized in C# code.</a:t>
            </a:r>
          </a:p>
          <a:p>
            <a:pPr marL="0" indent="0">
              <a:buNone/>
            </a:pPr>
            <a:r>
              <a:rPr lang="en-IN" dirty="0"/>
              <a:t>private void linkLabel1_LinkClicked(object sender, </a:t>
            </a:r>
            <a:r>
              <a:rPr lang="en-IN" dirty="0" err="1"/>
              <a:t>LinkLabelLinkClickedEventArgs</a:t>
            </a:r>
            <a:r>
              <a:rPr lang="en-IN" dirty="0"/>
              <a:t> e)  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System.Diagnostics.Process.Start</a:t>
            </a:r>
            <a:r>
              <a:rPr lang="en-IN" dirty="0"/>
              <a:t>("</a:t>
            </a:r>
            <a:r>
              <a:rPr lang="en-IN" dirty="0" err="1"/>
              <a:t>IExplore</a:t>
            </a:r>
            <a:r>
              <a:rPr lang="en-IN" dirty="0"/>
              <a:t>", "http://www.google.com");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867611-05EA-46F0-AE56-638230FCE4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863182"/>
            <a:ext cx="6191250" cy="27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4583"/>
            <a:ext cx="10972800" cy="444138"/>
          </a:xfrm>
        </p:spPr>
        <p:txBody>
          <a:bodyPr/>
          <a:lstStyle/>
          <a:p>
            <a:r>
              <a:rPr lang="en-IN" sz="2800" dirty="0" err="1"/>
              <a:t>Listbox</a:t>
            </a:r>
            <a:r>
              <a:rPr lang="en-IN" sz="2800" dirty="0"/>
              <a:t>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4663"/>
            <a:ext cx="10972800" cy="4741501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ListBox</a:t>
            </a:r>
            <a:r>
              <a:rPr lang="en-IN" dirty="0"/>
              <a:t> control is used to show multiple elements in a list, from which a user can select one or more elements and the elements are generally displayed in multiple columns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E65E8-8DEA-4700-9877-30B2370DBB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272" y="2979965"/>
            <a:ext cx="3076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7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5394"/>
            <a:ext cx="10972800" cy="712244"/>
          </a:xfrm>
        </p:spPr>
        <p:txBody>
          <a:bodyPr/>
          <a:lstStyle/>
          <a:p>
            <a:r>
              <a:rPr lang="en-IN" dirty="0" err="1"/>
              <a:t>Listview</a:t>
            </a:r>
            <a:r>
              <a:rPr lang="en-IN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18B0-E189-4EF1-AF50-2003692578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string[] </a:t>
            </a:r>
            <a:r>
              <a:rPr lang="en-IN" dirty="0" err="1"/>
              <a:t>arr</a:t>
            </a:r>
            <a:r>
              <a:rPr lang="en-IN" dirty="0"/>
              <a:t> = new string[4];</a:t>
            </a:r>
          </a:p>
          <a:p>
            <a:r>
              <a:rPr lang="en-IN" dirty="0" err="1"/>
              <a:t>ListViewItem</a:t>
            </a:r>
            <a:r>
              <a:rPr lang="en-IN" dirty="0"/>
              <a:t> </a:t>
            </a:r>
            <a:r>
              <a:rPr lang="en-IN" dirty="0" err="1"/>
              <a:t>itm</a:t>
            </a:r>
            <a:r>
              <a:rPr lang="en-IN" dirty="0"/>
              <a:t>;</a:t>
            </a:r>
          </a:p>
          <a:p>
            <a:r>
              <a:rPr lang="en-IN" dirty="0"/>
              <a:t>//add items to </a:t>
            </a:r>
            <a:r>
              <a:rPr lang="en-IN" dirty="0" err="1"/>
              <a:t>ListView</a:t>
            </a:r>
            <a:endParaRPr lang="en-IN" dirty="0"/>
          </a:p>
          <a:p>
            <a:r>
              <a:rPr lang="en-IN" dirty="0" err="1"/>
              <a:t>arr</a:t>
            </a:r>
            <a:r>
              <a:rPr lang="en-IN" dirty="0"/>
              <a:t>[0] = "product_1";</a:t>
            </a:r>
          </a:p>
          <a:p>
            <a:r>
              <a:rPr lang="en-IN" dirty="0" err="1"/>
              <a:t>arr</a:t>
            </a:r>
            <a:r>
              <a:rPr lang="en-IN" dirty="0"/>
              <a:t>[1] = "100";</a:t>
            </a:r>
          </a:p>
          <a:p>
            <a:r>
              <a:rPr lang="en-IN" dirty="0" err="1"/>
              <a:t>arr</a:t>
            </a:r>
            <a:r>
              <a:rPr lang="en-IN" dirty="0"/>
              <a:t>[2] = "10";</a:t>
            </a:r>
          </a:p>
          <a:p>
            <a:r>
              <a:rPr lang="en-IN" dirty="0" err="1"/>
              <a:t>itm</a:t>
            </a:r>
            <a:r>
              <a:rPr lang="en-IN" dirty="0"/>
              <a:t> = new </a:t>
            </a:r>
            <a:r>
              <a:rPr lang="en-IN" dirty="0" err="1"/>
              <a:t>ListViewItem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r>
              <a:rPr lang="en-IN" dirty="0"/>
              <a:t>listView1.Items.Add(</a:t>
            </a:r>
            <a:r>
              <a:rPr lang="en-IN" dirty="0" err="1"/>
              <a:t>itm</a:t>
            </a:r>
            <a:r>
              <a:rPr lang="en-IN" dirty="0"/>
              <a:t>);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04" y="2803223"/>
            <a:ext cx="3877392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8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9896"/>
            <a:ext cx="10972800" cy="607741"/>
          </a:xfrm>
        </p:spPr>
        <p:txBody>
          <a:bodyPr/>
          <a:lstStyle/>
          <a:p>
            <a:r>
              <a:rPr lang="en-IN" dirty="0" err="1"/>
              <a:t>Treeview</a:t>
            </a:r>
            <a:r>
              <a:rPr lang="en-IN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TreeView</a:t>
            </a:r>
            <a:r>
              <a:rPr lang="en-IN" dirty="0"/>
              <a:t> control contains a hierarchy of </a:t>
            </a:r>
            <a:r>
              <a:rPr lang="en-IN" dirty="0" err="1"/>
              <a:t>TreeViewItem</a:t>
            </a:r>
            <a:r>
              <a:rPr lang="en-IN" dirty="0"/>
              <a:t> controls. It provides a way to display information in a hierarchical structure by using collapsible nodes .</a:t>
            </a:r>
          </a:p>
          <a:p>
            <a:r>
              <a:rPr lang="en-IN" dirty="0"/>
              <a:t> The top level in a tree view are root nodes that can be expanded or collapsed if the nodes have child nodes.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20F67-E958-4BEB-8FA7-DB6BBF7450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963" y="2844029"/>
            <a:ext cx="39719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0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1520"/>
            <a:ext cx="10972800" cy="686118"/>
          </a:xfrm>
        </p:spPr>
        <p:txBody>
          <a:bodyPr/>
          <a:lstStyle/>
          <a:p>
            <a:r>
              <a:rPr lang="en-IN" b="1" dirty="0" err="1"/>
              <a:t>DateTimePicker</a:t>
            </a:r>
            <a:r>
              <a:rPr lang="en-IN" b="1" dirty="0"/>
              <a:t> Control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DateTimePicker</a:t>
            </a:r>
            <a:r>
              <a:rPr lang="en-IN" dirty="0"/>
              <a:t> control allows you to display and collect date and time from the user with a specified format.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B7AB2-4497-4B6C-8A93-2C26BD71C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59" y="2831374"/>
            <a:ext cx="3724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6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824"/>
            <a:ext cx="10972800" cy="610814"/>
          </a:xfrm>
        </p:spPr>
        <p:txBody>
          <a:bodyPr/>
          <a:lstStyle/>
          <a:p>
            <a:r>
              <a:rPr lang="en-US" b="1" dirty="0"/>
              <a:t>New Features of WPF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 is a UI framework. Used to create interactive client </a:t>
            </a:r>
            <a:r>
              <a:rPr lang="en-US" dirty="0" err="1"/>
              <a:t>appliacations</a:t>
            </a:r>
            <a:endParaRPr lang="en-US" dirty="0"/>
          </a:p>
          <a:p>
            <a:r>
              <a:rPr lang="en-US" dirty="0"/>
              <a:t>It is used to develop various applications. WPF uses XAML language </a:t>
            </a:r>
          </a:p>
          <a:p>
            <a:pPr marL="0" indent="0">
              <a:buNone/>
            </a:pPr>
            <a:r>
              <a:rPr lang="en-US" b="1" dirty="0"/>
              <a:t>Some new features for WPF</a:t>
            </a:r>
          </a:p>
          <a:p>
            <a:r>
              <a:rPr lang="en-US" dirty="0"/>
              <a:t>New WPF control to develop business applications </a:t>
            </a:r>
          </a:p>
          <a:p>
            <a:r>
              <a:rPr lang="en-US" dirty="0"/>
              <a:t>Support for development of touch enabled application</a:t>
            </a:r>
          </a:p>
          <a:p>
            <a:r>
              <a:rPr lang="en-US" dirty="0"/>
              <a:t>Visual state manager (VSM)</a:t>
            </a:r>
          </a:p>
          <a:p>
            <a:r>
              <a:rPr lang="en-US" dirty="0"/>
              <a:t>Selection and Caret brushes </a:t>
            </a:r>
          </a:p>
          <a:p>
            <a:r>
              <a:rPr lang="en-US" dirty="0"/>
              <a:t>New WPF text rendering stack</a:t>
            </a:r>
          </a:p>
          <a:p>
            <a:r>
              <a:rPr lang="en-US" dirty="0"/>
              <a:t>Improvement in XAML browser applications (XBAPs)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87CA88-48EF-41CE-8367-337EE2C172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392720" y="851760"/>
              <a:ext cx="117000" cy="609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6880" y="788400"/>
                <a:ext cx="14868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733280" y="1031040"/>
              <a:ext cx="332280" cy="457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4717440" y="967680"/>
                <a:ext cx="36396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5154840" y="1290960"/>
              <a:ext cx="45000" cy="215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9000" y="1227600"/>
                <a:ext cx="766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5145840" y="111168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30000" y="10483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5378760" y="1129680"/>
              <a:ext cx="233640" cy="305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62920" y="1066320"/>
                <a:ext cx="2653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5800320" y="1156680"/>
              <a:ext cx="152640" cy="322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84120" y="1092960"/>
                <a:ext cx="1846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5916600" y="1049040"/>
              <a:ext cx="54360" cy="385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00760" y="985680"/>
                <a:ext cx="860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6051240" y="1264320"/>
              <a:ext cx="117000" cy="233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35400" y="1200600"/>
                <a:ext cx="1486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6069240" y="1174680"/>
              <a:ext cx="99000" cy="63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53400" y="1110960"/>
                <a:ext cx="1306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6329160" y="1067040"/>
              <a:ext cx="376920" cy="349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13320" y="1003320"/>
                <a:ext cx="4086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/>
              <p14:cNvContentPartPr/>
              <p14:nvPr/>
            </p14:nvContentPartPr>
            <p14:xfrm>
              <a:off x="7207560" y="914400"/>
              <a:ext cx="117000" cy="8074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91720" y="851040"/>
                <a:ext cx="14868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/>
              <p14:cNvContentPartPr/>
              <p14:nvPr/>
            </p14:nvContentPartPr>
            <p14:xfrm>
              <a:off x="7225560" y="833760"/>
              <a:ext cx="179640" cy="3589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09720" y="770400"/>
                <a:ext cx="21132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7476480" y="1049040"/>
              <a:ext cx="349920" cy="3142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60640" y="985680"/>
                <a:ext cx="381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/>
              <p14:cNvContentPartPr/>
              <p14:nvPr/>
            </p14:nvContentPartPr>
            <p14:xfrm>
              <a:off x="7835040" y="1040040"/>
              <a:ext cx="233640" cy="376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19200" y="976680"/>
                <a:ext cx="2653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/>
              <p14:cNvContentPartPr/>
              <p14:nvPr/>
            </p14:nvContentPartPr>
            <p14:xfrm>
              <a:off x="8148960" y="1004040"/>
              <a:ext cx="206640" cy="4935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33120" y="940680"/>
                <a:ext cx="23832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/>
              <p14:cNvContentPartPr/>
              <p14:nvPr/>
            </p14:nvContentPartPr>
            <p14:xfrm>
              <a:off x="8453880" y="986400"/>
              <a:ext cx="582840" cy="645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37680" y="922680"/>
                <a:ext cx="61488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/>
              <p14:cNvContentPartPr/>
              <p14:nvPr/>
            </p14:nvContentPartPr>
            <p14:xfrm>
              <a:off x="8902080" y="1246320"/>
              <a:ext cx="278280" cy="45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86240" y="1182600"/>
                <a:ext cx="309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/>
              <p14:cNvContentPartPr/>
              <p14:nvPr/>
            </p14:nvContentPartPr>
            <p14:xfrm>
              <a:off x="9180000" y="923400"/>
              <a:ext cx="421560" cy="6012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64160" y="860040"/>
                <a:ext cx="45324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/>
              <p14:cNvContentPartPr/>
              <p14:nvPr/>
            </p14:nvContentPartPr>
            <p14:xfrm>
              <a:off x="9430920" y="1165680"/>
              <a:ext cx="188640" cy="180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415080" y="1101960"/>
                <a:ext cx="220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/>
              <p14:cNvContentPartPr/>
              <p14:nvPr/>
            </p14:nvContentPartPr>
            <p14:xfrm>
              <a:off x="9789480" y="1264320"/>
              <a:ext cx="9360" cy="179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773640" y="1200600"/>
                <a:ext cx="410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/>
              <p14:cNvContentPartPr/>
              <p14:nvPr/>
            </p14:nvContentPartPr>
            <p14:xfrm>
              <a:off x="9780480" y="106704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64640" y="10033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/>
              <p14:cNvContentPartPr/>
              <p14:nvPr/>
            </p14:nvContentPartPr>
            <p14:xfrm>
              <a:off x="9879120" y="1183320"/>
              <a:ext cx="117000" cy="2516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63280" y="1119960"/>
                <a:ext cx="1486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/>
              <p14:cNvContentPartPr/>
              <p14:nvPr/>
            </p14:nvContentPartPr>
            <p14:xfrm>
              <a:off x="10040400" y="1120680"/>
              <a:ext cx="251280" cy="376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24560" y="1057320"/>
                <a:ext cx="2833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/>
              <p14:cNvContentPartPr/>
              <p14:nvPr/>
            </p14:nvContentPartPr>
            <p14:xfrm>
              <a:off x="10865160" y="968400"/>
              <a:ext cx="27360" cy="5022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49320" y="904680"/>
                <a:ext cx="590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/>
              <p14:cNvContentPartPr/>
              <p14:nvPr/>
            </p14:nvContentPartPr>
            <p14:xfrm>
              <a:off x="10883160" y="887760"/>
              <a:ext cx="376920" cy="990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67320" y="824040"/>
                <a:ext cx="4086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/>
              <p14:cNvContentPartPr/>
              <p14:nvPr/>
            </p14:nvContentPartPr>
            <p14:xfrm>
              <a:off x="11008800" y="1255320"/>
              <a:ext cx="188640" cy="9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92960" y="1191600"/>
                <a:ext cx="220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/>
              <p14:cNvContentPartPr/>
              <p14:nvPr/>
            </p14:nvContentPartPr>
            <p14:xfrm>
              <a:off x="11205720" y="1299960"/>
              <a:ext cx="162000" cy="161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89880" y="1236600"/>
                <a:ext cx="1936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/>
              <p14:cNvContentPartPr/>
              <p14:nvPr/>
            </p14:nvContentPartPr>
            <p14:xfrm>
              <a:off x="11250720" y="1219320"/>
              <a:ext cx="99000" cy="1976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34880" y="1155960"/>
                <a:ext cx="1306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/>
              <p14:cNvContentPartPr/>
              <p14:nvPr/>
            </p14:nvContentPartPr>
            <p14:xfrm>
              <a:off x="11457000" y="1290960"/>
              <a:ext cx="179640" cy="1886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41160" y="1227600"/>
                <a:ext cx="211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4"/>
              <p14:cNvContentPartPr/>
              <p14:nvPr/>
            </p14:nvContentPartPr>
            <p14:xfrm>
              <a:off x="11707920" y="1049040"/>
              <a:ext cx="251280" cy="4305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692080" y="985680"/>
                <a:ext cx="2829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/>
              <p14:cNvContentPartPr/>
              <p14:nvPr/>
            </p14:nvContentPartPr>
            <p14:xfrm>
              <a:off x="2850840" y="1174680"/>
              <a:ext cx="1326960" cy="1256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35000" y="1110960"/>
                <a:ext cx="1358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/>
              <p14:cNvContentPartPr/>
              <p14:nvPr/>
            </p14:nvContentPartPr>
            <p14:xfrm>
              <a:off x="7655760" y="2904840"/>
              <a:ext cx="108000" cy="5738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39920" y="2841120"/>
                <a:ext cx="13968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" name="Ink 37"/>
              <p14:cNvContentPartPr/>
              <p14:nvPr/>
            </p14:nvContentPartPr>
            <p14:xfrm>
              <a:off x="7664760" y="2743200"/>
              <a:ext cx="2116080" cy="8611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48920" y="2679840"/>
                <a:ext cx="214776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/>
              <p14:cNvContentPartPr/>
              <p14:nvPr/>
            </p14:nvContentPartPr>
            <p14:xfrm>
              <a:off x="9726840" y="2662560"/>
              <a:ext cx="421560" cy="633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11000" y="2599200"/>
                <a:ext cx="453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k 39"/>
              <p14:cNvContentPartPr/>
              <p14:nvPr/>
            </p14:nvContentPartPr>
            <p14:xfrm>
              <a:off x="7073280" y="4366080"/>
              <a:ext cx="251280" cy="6278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57440" y="4302360"/>
                <a:ext cx="28296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/>
              <p14:cNvContentPartPr/>
              <p14:nvPr/>
            </p14:nvContentPartPr>
            <p14:xfrm>
              <a:off x="7082280" y="3729600"/>
              <a:ext cx="4061160" cy="12373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66080" y="3665880"/>
                <a:ext cx="409320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/>
              <p14:cNvContentPartPr/>
              <p14:nvPr/>
            </p14:nvContentPartPr>
            <p14:xfrm>
              <a:off x="1470240" y="5423760"/>
              <a:ext cx="360" cy="2512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54400" y="5360400"/>
                <a:ext cx="320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/>
              <p14:cNvContentPartPr/>
              <p14:nvPr/>
            </p14:nvContentPartPr>
            <p14:xfrm>
              <a:off x="1470240" y="5352120"/>
              <a:ext cx="547200" cy="5742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54400" y="5288760"/>
                <a:ext cx="57888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/>
              <p14:cNvContentPartPr/>
              <p14:nvPr/>
            </p14:nvContentPartPr>
            <p14:xfrm>
              <a:off x="2483280" y="5379120"/>
              <a:ext cx="27360" cy="3679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67440" y="5315400"/>
                <a:ext cx="59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/>
              <p14:cNvContentPartPr/>
              <p14:nvPr/>
            </p14:nvContentPartPr>
            <p14:xfrm>
              <a:off x="2322000" y="5343120"/>
              <a:ext cx="1138680" cy="5202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06160" y="5279760"/>
                <a:ext cx="117036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/>
              <p14:cNvContentPartPr/>
              <p14:nvPr/>
            </p14:nvContentPartPr>
            <p14:xfrm>
              <a:off x="4078800" y="4097160"/>
              <a:ext cx="332280" cy="540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62960" y="4033440"/>
                <a:ext cx="363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/>
              <p14:cNvContentPartPr/>
              <p14:nvPr/>
            </p14:nvContentPartPr>
            <p14:xfrm>
              <a:off x="3648600" y="5056200"/>
              <a:ext cx="1703520" cy="990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32760" y="4992840"/>
                <a:ext cx="173556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14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5458"/>
            <a:ext cx="10972800" cy="591671"/>
          </a:xfrm>
        </p:spPr>
        <p:txBody>
          <a:bodyPr/>
          <a:lstStyle/>
          <a:p>
            <a:r>
              <a:rPr lang="en-US" sz="3200" b="1" dirty="0"/>
              <a:t>New WPF Controls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4707"/>
            <a:ext cx="10972800" cy="4781458"/>
          </a:xfrm>
        </p:spPr>
        <p:txBody>
          <a:bodyPr/>
          <a:lstStyle/>
          <a:p>
            <a:r>
              <a:rPr lang="en-US" b="1" dirty="0" err="1"/>
              <a:t>DataGrid</a:t>
            </a:r>
            <a:r>
              <a:rPr lang="en-US" b="1" dirty="0"/>
              <a:t>: </a:t>
            </a:r>
          </a:p>
          <a:p>
            <a:r>
              <a:rPr lang="en-US" b="1" dirty="0"/>
              <a:t>Calendar: </a:t>
            </a:r>
          </a:p>
          <a:p>
            <a:r>
              <a:rPr lang="en-US" b="1" dirty="0" err="1"/>
              <a:t>DatePicker</a:t>
            </a:r>
            <a:r>
              <a:rPr lang="en-US" b="1" dirty="0"/>
              <a:t>:</a:t>
            </a:r>
          </a:p>
          <a:p>
            <a:r>
              <a:rPr lang="en-US" b="1" dirty="0" err="1"/>
              <a:t>Spports</a:t>
            </a:r>
            <a:r>
              <a:rPr lang="en-US" b="1" dirty="0"/>
              <a:t> to develop touch enabled application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854A8-2208-4836-8202-A68610609A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505320" y="941400"/>
              <a:ext cx="699480" cy="511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480" y="878040"/>
                <a:ext cx="7311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99520" y="104004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3680" y="97668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4249440" y="1004040"/>
              <a:ext cx="81000" cy="574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3240" y="940680"/>
                <a:ext cx="11304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294080" y="1147680"/>
              <a:ext cx="117000" cy="233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8240" y="1083960"/>
                <a:ext cx="148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896400" y="1703520"/>
              <a:ext cx="1121040" cy="18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0560" y="1639800"/>
                <a:ext cx="1152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7189560" y="833760"/>
              <a:ext cx="81000" cy="1201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73720" y="770400"/>
                <a:ext cx="113040" cy="13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7189560" y="744120"/>
              <a:ext cx="1883160" cy="12556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3720" y="680760"/>
                <a:ext cx="1914840" cy="13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7682760" y="842760"/>
              <a:ext cx="54000" cy="959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6920" y="779400"/>
                <a:ext cx="85680" cy="10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8265600" y="780120"/>
              <a:ext cx="134640" cy="1094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49760" y="716760"/>
                <a:ext cx="16632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/>
              <p14:cNvContentPartPr/>
              <p14:nvPr/>
            </p14:nvContentPartPr>
            <p14:xfrm>
              <a:off x="7189560" y="1067040"/>
              <a:ext cx="1936800" cy="215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73720" y="1003320"/>
                <a:ext cx="19684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7306200" y="1595880"/>
              <a:ext cx="167688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90360" y="1532520"/>
                <a:ext cx="1708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6804360" y="1058040"/>
              <a:ext cx="81000" cy="360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8160" y="994320"/>
                <a:ext cx="1130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6481440" y="1102680"/>
              <a:ext cx="484560" cy="90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65600" y="1039320"/>
                <a:ext cx="5162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5988600" y="1013040"/>
              <a:ext cx="376560" cy="439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72400" y="949680"/>
                <a:ext cx="4086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7135920" y="376560"/>
              <a:ext cx="242280" cy="3142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20080" y="313200"/>
                <a:ext cx="273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824760" y="1945440"/>
              <a:ext cx="1112040" cy="63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8920" y="1882080"/>
                <a:ext cx="11437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3908520" y="3523320"/>
              <a:ext cx="99000" cy="2962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92680" y="3459960"/>
                <a:ext cx="1306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3953520" y="3335040"/>
              <a:ext cx="959400" cy="4485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37680" y="3271680"/>
                <a:ext cx="9910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5127840" y="4285440"/>
              <a:ext cx="170640" cy="6904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12000" y="4221720"/>
                <a:ext cx="20232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5082840" y="3917880"/>
              <a:ext cx="3774600" cy="9684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67000" y="3854160"/>
                <a:ext cx="3806280" cy="10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71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8906"/>
            <a:ext cx="10972800" cy="537882"/>
          </a:xfrm>
        </p:spPr>
        <p:txBody>
          <a:bodyPr/>
          <a:lstStyle/>
          <a:p>
            <a:r>
              <a:rPr lang="en-US" b="1" dirty="0"/>
              <a:t>WPF 4.0 architecture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28" y="1196975"/>
            <a:ext cx="8310283" cy="49291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1A4461-CDC3-40AD-9338-2B5FF6D5CA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220600" y="242964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4760" y="236592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8399880" y="251928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4040" y="24555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8355240" y="273456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9400" y="26708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8471520" y="252828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680" y="24645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8668800" y="2393640"/>
              <a:ext cx="233640" cy="358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52960" y="2330280"/>
                <a:ext cx="26532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8973720" y="2331000"/>
              <a:ext cx="251280" cy="403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57880" y="2267640"/>
                <a:ext cx="2829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9153000" y="2483280"/>
              <a:ext cx="8100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37160" y="2419920"/>
                <a:ext cx="112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9430920" y="2340000"/>
              <a:ext cx="90000" cy="6098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15080" y="2276280"/>
                <a:ext cx="12168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9394920" y="2716560"/>
              <a:ext cx="153000" cy="27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79080" y="2652840"/>
                <a:ext cx="1846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9637200" y="2474280"/>
              <a:ext cx="170640" cy="323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21360" y="2410920"/>
                <a:ext cx="20232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/>
              <p14:cNvContentPartPr/>
              <p14:nvPr/>
            </p14:nvContentPartPr>
            <p14:xfrm>
              <a:off x="9923760" y="2626920"/>
              <a:ext cx="251640" cy="260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07920" y="2563200"/>
                <a:ext cx="283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/>
              <p14:cNvContentPartPr/>
              <p14:nvPr/>
            </p14:nvContentPartPr>
            <p14:xfrm>
              <a:off x="10201680" y="2671560"/>
              <a:ext cx="502560" cy="340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85840" y="2608200"/>
                <a:ext cx="5342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/>
              <p14:cNvContentPartPr/>
              <p14:nvPr/>
            </p14:nvContentPartPr>
            <p14:xfrm>
              <a:off x="10847160" y="2707560"/>
              <a:ext cx="269280" cy="7444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31320" y="2643840"/>
                <a:ext cx="3013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/>
              <p14:cNvContentPartPr/>
              <p14:nvPr/>
            </p14:nvContentPartPr>
            <p14:xfrm>
              <a:off x="11349360" y="3164760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33520" y="310104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/>
              <p14:cNvContentPartPr/>
              <p14:nvPr/>
            </p14:nvContentPartPr>
            <p14:xfrm>
              <a:off x="11510640" y="2868840"/>
              <a:ext cx="224640" cy="3949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94800" y="2805480"/>
                <a:ext cx="2563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/>
              <p14:cNvContentPartPr/>
              <p14:nvPr/>
            </p14:nvContentPartPr>
            <p14:xfrm>
              <a:off x="4213440" y="2071080"/>
              <a:ext cx="269280" cy="2044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97600" y="2007360"/>
                <a:ext cx="300960" cy="21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/>
              <p14:cNvContentPartPr/>
              <p14:nvPr/>
            </p14:nvContentPartPr>
            <p14:xfrm>
              <a:off x="8606160" y="2931480"/>
              <a:ext cx="2044440" cy="2872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90320" y="2868120"/>
                <a:ext cx="20761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/>
              <p14:cNvContentPartPr/>
              <p14:nvPr/>
            </p14:nvContentPartPr>
            <p14:xfrm>
              <a:off x="286920" y="2124720"/>
              <a:ext cx="269280" cy="5115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1080" y="2061360"/>
                <a:ext cx="30096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/>
              <p14:cNvContentPartPr/>
              <p14:nvPr/>
            </p14:nvContentPartPr>
            <p14:xfrm>
              <a:off x="564840" y="2241360"/>
              <a:ext cx="565200" cy="4125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00" y="2178000"/>
                <a:ext cx="59688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" name="Ink 2"/>
              <p14:cNvContentPartPr/>
              <p14:nvPr/>
            </p14:nvContentPartPr>
            <p14:xfrm>
              <a:off x="161280" y="3388680"/>
              <a:ext cx="287280" cy="654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5440" y="3325320"/>
                <a:ext cx="31896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/>
              <p14:cNvContentPartPr/>
              <p14:nvPr/>
            </p14:nvContentPartPr>
            <p14:xfrm>
              <a:off x="609480" y="3487320"/>
              <a:ext cx="287280" cy="538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3640" y="3423960"/>
                <a:ext cx="3189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/>
              <p14:cNvContentPartPr/>
              <p14:nvPr/>
            </p14:nvContentPartPr>
            <p14:xfrm>
              <a:off x="1156320" y="3612960"/>
              <a:ext cx="360" cy="5832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0480" y="3549600"/>
                <a:ext cx="3204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/>
              <p14:cNvContentPartPr/>
              <p14:nvPr/>
            </p14:nvContentPartPr>
            <p14:xfrm>
              <a:off x="1147320" y="3594960"/>
              <a:ext cx="350280" cy="5832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31480" y="3531600"/>
                <a:ext cx="38196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/>
              <p14:cNvContentPartPr/>
              <p14:nvPr/>
            </p14:nvContentPartPr>
            <p14:xfrm>
              <a:off x="1613520" y="3612960"/>
              <a:ext cx="224640" cy="1886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97680" y="3549600"/>
                <a:ext cx="2563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/>
              <p14:cNvContentPartPr/>
              <p14:nvPr/>
            </p14:nvContentPartPr>
            <p14:xfrm>
              <a:off x="555840" y="4375080"/>
              <a:ext cx="143640" cy="493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0000" y="4311360"/>
                <a:ext cx="1753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/>
              <p14:cNvContentPartPr/>
              <p14:nvPr/>
            </p14:nvContentPartPr>
            <p14:xfrm>
              <a:off x="600480" y="4303080"/>
              <a:ext cx="179640" cy="2066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4640" y="4239720"/>
                <a:ext cx="211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/>
              <p14:cNvContentPartPr/>
              <p14:nvPr/>
            </p14:nvContentPartPr>
            <p14:xfrm>
              <a:off x="7288200" y="2340000"/>
              <a:ext cx="18360" cy="179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72360" y="2276280"/>
                <a:ext cx="500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/>
              <p14:cNvContentPartPr/>
              <p14:nvPr/>
            </p14:nvContentPartPr>
            <p14:xfrm>
              <a:off x="690120" y="1129680"/>
              <a:ext cx="8732160" cy="39088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0760" y="1120320"/>
                <a:ext cx="8750880" cy="39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3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337" y="1600200"/>
            <a:ext cx="7625325" cy="45259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F323E-F4AB-43A0-997F-10ED53B166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2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C62AC5-0E9F-41C2-8D67-30F31969FE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583" y="1620044"/>
            <a:ext cx="633548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0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0708"/>
            <a:ext cx="10972800" cy="646929"/>
          </a:xfrm>
        </p:spPr>
        <p:txBody>
          <a:bodyPr/>
          <a:lstStyle/>
          <a:p>
            <a:r>
              <a:rPr lang="en-IN" dirty="0"/>
              <a:t>Introduction to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7353"/>
          </a:xfrm>
        </p:spPr>
        <p:txBody>
          <a:bodyPr/>
          <a:lstStyle/>
          <a:p>
            <a:r>
              <a:rPr lang="en-US" dirty="0"/>
              <a:t>One of the first things you will encounter while working with WPF is XAML. XAML stands for </a:t>
            </a:r>
          </a:p>
          <a:p>
            <a:pPr marL="0" indent="0">
              <a:buNone/>
            </a:pPr>
            <a:r>
              <a:rPr lang="en-US" dirty="0"/>
              <a:t>Extensible Application Markup Language. It’s a simple and declarative language based on XML.</a:t>
            </a:r>
          </a:p>
          <a:p>
            <a:r>
              <a:rPr lang="en-US" dirty="0"/>
              <a:t>In XAML, it very easy to create, initialize, and set properties of objects with hierarchical relations.</a:t>
            </a:r>
          </a:p>
          <a:p>
            <a:r>
              <a:rPr lang="en-US" dirty="0"/>
              <a:t>It is mainly used for designing GUIs, however it can be used for other purposes as well, e.g., to declare workflow in Workflow Foundation.</a:t>
            </a:r>
          </a:p>
          <a:p>
            <a:pPr marL="0" indent="0">
              <a:buNone/>
            </a:pPr>
            <a:r>
              <a:rPr lang="en-US" b="1" dirty="0"/>
              <a:t>Basic Syntax</a:t>
            </a:r>
          </a:p>
          <a:p>
            <a:r>
              <a:rPr lang="en-US" dirty="0"/>
              <a:t>When you create your new WPF project, you will encounter some of the XAML code by default in </a:t>
            </a:r>
            <a:r>
              <a:rPr lang="en-US" dirty="0" err="1"/>
              <a:t>MainWindow.xaml</a:t>
            </a:r>
            <a:r>
              <a:rPr lang="en-US" dirty="0"/>
              <a:t> as shown below.</a:t>
            </a:r>
          </a:p>
          <a:p>
            <a:pPr marL="0" indent="0">
              <a:buNone/>
            </a:pPr>
            <a:r>
              <a:rPr lang="en-US" dirty="0"/>
              <a:t>&lt;Window x:Class = "</a:t>
            </a:r>
            <a:r>
              <a:rPr lang="en-US" dirty="0" err="1"/>
              <a:t>Resources.MainWindow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xmlns</a:t>
            </a:r>
            <a:r>
              <a:rPr lang="en-US" dirty="0"/>
              <a:t> = "http://schemas.microsoft.com/</a:t>
            </a:r>
            <a:r>
              <a:rPr lang="en-US" dirty="0" err="1"/>
              <a:t>winfx</a:t>
            </a:r>
            <a:r>
              <a:rPr lang="en-US" dirty="0"/>
              <a:t>/2006/</a:t>
            </a:r>
            <a:r>
              <a:rPr lang="en-US" dirty="0" err="1"/>
              <a:t>xaml</a:t>
            </a:r>
            <a:r>
              <a:rPr lang="en-US" dirty="0"/>
              <a:t>/presentation"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xmlns:x</a:t>
            </a:r>
            <a:r>
              <a:rPr lang="en-US" dirty="0"/>
              <a:t> = "http://schemas.microsoft.com/</a:t>
            </a:r>
            <a:r>
              <a:rPr lang="en-US" dirty="0" err="1"/>
              <a:t>winfx</a:t>
            </a:r>
            <a:r>
              <a:rPr lang="en-US" dirty="0"/>
              <a:t>/2006/</a:t>
            </a:r>
            <a:r>
              <a:rPr lang="en-US" dirty="0" err="1"/>
              <a:t>xaml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Title = "</a:t>
            </a:r>
            <a:r>
              <a:rPr lang="en-US" dirty="0" err="1"/>
              <a:t>MainWindow</a:t>
            </a:r>
            <a:r>
              <a:rPr lang="en-US" dirty="0"/>
              <a:t>" Height = "350" Width = "525"&gt; 	</a:t>
            </a:r>
          </a:p>
          <a:p>
            <a:pPr marL="0" indent="0">
              <a:buNone/>
            </a:pPr>
            <a:r>
              <a:rPr lang="en-US" dirty="0"/>
              <a:t>   &lt;Grid&gt; &lt;/Grid&gt; &lt;/Window&gt;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3C034E-9727-4166-B7FE-6C58B7F797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3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5073"/>
              </p:ext>
            </p:extLst>
          </p:nvPr>
        </p:nvGraphicFramePr>
        <p:xfrm>
          <a:off x="838197" y="920970"/>
          <a:ext cx="10080814" cy="5435384"/>
        </p:xfrm>
        <a:graphic>
          <a:graphicData uri="http://schemas.openxmlformats.org/drawingml/2006/table">
            <a:tbl>
              <a:tblPr/>
              <a:tblGrid>
                <a:gridCol w="5040407">
                  <a:extLst>
                    <a:ext uri="{9D8B030D-6E8A-4147-A177-3AD203B41FA5}">
                      <a16:colId xmlns:a16="http://schemas.microsoft.com/office/drawing/2014/main" val="1966025859"/>
                    </a:ext>
                  </a:extLst>
                </a:gridCol>
                <a:gridCol w="5040407">
                  <a:extLst>
                    <a:ext uri="{9D8B030D-6E8A-4147-A177-3AD203B41FA5}">
                      <a16:colId xmlns:a16="http://schemas.microsoft.com/office/drawing/2014/main" val="2075962007"/>
                    </a:ext>
                  </a:extLst>
                </a:gridCol>
              </a:tblGrid>
              <a:tr h="55900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Information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53526"/>
                  </a:ext>
                </a:extLst>
              </a:tr>
              <a:tr h="55900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&lt;Window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It is the opening object element or container of the root.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303453"/>
                  </a:ext>
                </a:extLst>
              </a:tr>
              <a:tr h="880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x:Class = "Resources.MainWindow"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It is a partial class declaration which connects the markup to the partial class code defined behind.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648752"/>
                  </a:ext>
                </a:extLst>
              </a:tr>
              <a:tr h="880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xmlns = </a:t>
                      </a:r>
                      <a:r>
                        <a:rPr lang="en-IN" b="0" u="none" strike="noStrike">
                          <a:solidFill>
                            <a:srgbClr val="313131"/>
                          </a:solidFill>
                          <a:effectLst/>
                          <a:hlinkClick r:id="rId2"/>
                        </a:rPr>
                        <a:t>"http://schemas.microsoft.com/win fx/2006/xaml/presentation"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Maps the default XAML namespace for WPF client/framework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96330"/>
                  </a:ext>
                </a:extLst>
              </a:tr>
              <a:tr h="55900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xmlns:x = </a:t>
                      </a:r>
                      <a:r>
                        <a:rPr lang="en-IN" b="0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"http://schemas.microsoft.com/w infx/2006/xaml"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XAML namespace for XAML language which maps it to x: prefix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936295"/>
                  </a:ext>
                </a:extLst>
              </a:tr>
              <a:tr h="55900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End of object element of the root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966912"/>
                  </a:ext>
                </a:extLst>
              </a:tr>
              <a:tr h="88012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&lt;Grid&gt;</a:t>
                      </a:r>
                    </a:p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&lt;/Grid&gt;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It is starting and closing tags of an empty grid object.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739785"/>
                  </a:ext>
                </a:extLst>
              </a:tr>
              <a:tr h="55900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&lt;/Window&gt;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Closing the object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80478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862E5-60D2-4563-A768-944FC432B1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1946561" y="0"/>
            <a:ext cx="161520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1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8564"/>
            <a:ext cx="10972800" cy="751449"/>
          </a:xfrm>
        </p:spPr>
        <p:txBody>
          <a:bodyPr/>
          <a:lstStyle/>
          <a:p>
            <a:r>
              <a:rPr lang="en-US" b="1" dirty="0"/>
              <a:t>Namespaces and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0013"/>
            <a:ext cx="10972800" cy="4756152"/>
          </a:xfrm>
        </p:spPr>
        <p:txBody>
          <a:bodyPr/>
          <a:lstStyle/>
          <a:p>
            <a:r>
              <a:rPr lang="en-US" dirty="0"/>
              <a:t>A XAML namespace is really an extension of the concept of an XML namespace.</a:t>
            </a:r>
          </a:p>
          <a:p>
            <a:pPr algn="just"/>
            <a:r>
              <a:rPr lang="en-US" dirty="0"/>
              <a:t>The primary concept that is added to the XAML definition of the XML namespace is that a XAML namespace implies both a scope of uniqueness for the markup usages, and also influences how markup entities are potentially backed by specific CLR namespaces and referenced assemblies</a:t>
            </a:r>
          </a:p>
          <a:p>
            <a:pPr algn="just"/>
            <a:r>
              <a:rPr lang="en-US" dirty="0"/>
              <a:t>You can define XAML namespace using </a:t>
            </a:r>
            <a:r>
              <a:rPr lang="en-US" dirty="0" err="1"/>
              <a:t>xmlns</a:t>
            </a:r>
            <a:r>
              <a:rPr lang="en-US" dirty="0"/>
              <a:t> attribute </a:t>
            </a:r>
          </a:p>
          <a:p>
            <a:pPr algn="just"/>
            <a:r>
              <a:rPr lang="en-US" b="1" dirty="0" err="1"/>
              <a:t>xmlns</a:t>
            </a:r>
            <a:r>
              <a:rPr lang="en-US" b="1" dirty="0"/>
              <a:t>=</a:t>
            </a:r>
            <a:r>
              <a:rPr lang="en-US" b="1" dirty="0">
                <a:hlinkClick r:id="rId2"/>
              </a:rPr>
              <a:t>http://schemas.microsoft.com/winfx/2006/xaml/presentation</a:t>
            </a:r>
            <a:endParaRPr lang="en-US" dirty="0"/>
          </a:p>
          <a:p>
            <a:pPr algn="just"/>
            <a:r>
              <a:rPr lang="en-US" dirty="0"/>
              <a:t>The second declaration maps a separate XAML namespace, mapping it (typically) to the x: prefix.</a:t>
            </a:r>
          </a:p>
          <a:p>
            <a:pPr algn="just"/>
            <a:r>
              <a:rPr lang="en-US" b="1" dirty="0" err="1"/>
              <a:t>xmlns:x</a:t>
            </a:r>
            <a:r>
              <a:rPr lang="en-US" b="1" dirty="0"/>
              <a:t>=</a:t>
            </a:r>
            <a:r>
              <a:rPr lang="en-US" b="1" dirty="0">
                <a:hlinkClick r:id="rId3"/>
              </a:rPr>
              <a:t>http://schemas.microsoft.com/winfx/2006/xaml</a:t>
            </a:r>
            <a:endParaRPr lang="en-US" dirty="0"/>
          </a:p>
          <a:p>
            <a:pPr algn="just"/>
            <a:r>
              <a:rPr lang="en-US" dirty="0"/>
              <a:t>You can also create your own namespaces and use it in XAML file by adding an XAML adding root elements of these files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DA0AB-67D0-45B0-9C03-E14C8F0690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08-Apr-23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805B-71A0-4DD1-9DD1-160AB12FFE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775160" y="5262480"/>
              <a:ext cx="618840" cy="27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758960" y="5198760"/>
                <a:ext cx="6508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7880040" y="986400"/>
              <a:ext cx="260280" cy="304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7864200" y="922680"/>
                <a:ext cx="2919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8211600" y="1031040"/>
              <a:ext cx="206640" cy="260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5760" y="967680"/>
                <a:ext cx="238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8543520" y="1022040"/>
              <a:ext cx="206280" cy="341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7320" y="958680"/>
                <a:ext cx="2383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8884080" y="905760"/>
              <a:ext cx="287280" cy="493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8240" y="842040"/>
                <a:ext cx="31896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9323280" y="986400"/>
              <a:ext cx="331920" cy="511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7440" y="922680"/>
                <a:ext cx="363960" cy="6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3690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1149</Words>
  <Application>Microsoft Office PowerPoint</Application>
  <PresentationFormat>Widescreen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Lucida Sans</vt:lpstr>
      <vt:lpstr>Times New Roman</vt:lpstr>
      <vt:lpstr>Wingdings</vt:lpstr>
      <vt:lpstr>1_Office Theme</vt:lpstr>
      <vt:lpstr>Department of MCA </vt:lpstr>
      <vt:lpstr>New Features of WPF</vt:lpstr>
      <vt:lpstr>New WPF Controls </vt:lpstr>
      <vt:lpstr>WPF 4.0 architecture </vt:lpstr>
      <vt:lpstr>PowerPoint Presentation</vt:lpstr>
      <vt:lpstr>PowerPoint Presentation</vt:lpstr>
      <vt:lpstr>Introduction to XAML</vt:lpstr>
      <vt:lpstr>PowerPoint Presentation</vt:lpstr>
      <vt:lpstr>Namespaces and XAML</vt:lpstr>
      <vt:lpstr>PowerPoint Presentation</vt:lpstr>
      <vt:lpstr>Tool box controls</vt:lpstr>
      <vt:lpstr>Panel</vt:lpstr>
      <vt:lpstr>Checkbox</vt:lpstr>
      <vt:lpstr>Radio Button </vt:lpstr>
      <vt:lpstr>Link label</vt:lpstr>
      <vt:lpstr>Listbox control </vt:lpstr>
      <vt:lpstr>Listview </vt:lpstr>
      <vt:lpstr>Treeview Control</vt:lpstr>
      <vt:lpstr>DateTimePicker Control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MCA</dc:title>
  <dc:creator>Sai</dc:creator>
  <cp:lastModifiedBy>Sayan Halder</cp:lastModifiedBy>
  <cp:revision>42</cp:revision>
  <dcterms:created xsi:type="dcterms:W3CDTF">2020-11-07T06:21:31Z</dcterms:created>
  <dcterms:modified xsi:type="dcterms:W3CDTF">2023-04-08T00:56:16Z</dcterms:modified>
</cp:coreProperties>
</file>