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334"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07/14/2022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07/14/2022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4" name="Date Placeholder 3"/>
          <p:cNvSpPr>
            <a:spLocks noGrp="1"/>
          </p:cNvSpPr>
          <p:nvPr>
            <p:ph type="dt" sz="half" idx="11"/>
          </p:nvPr>
        </p:nvSpPr>
        <p:spPr/>
        <p:txBody>
          <a:bodyPr/>
          <a:lstStyle/>
          <a:p>
            <a:r>
              <a:rPr lang="en-GB" smtClean="0"/>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b="1" dirty="0" smtClean="0"/>
              <a:t>Software specification</a:t>
            </a:r>
            <a:r>
              <a:rPr lang="en-GB" dirty="0" smtClean="0"/>
              <a:t>, where customers and engineers define the software that is to be produced and the constraints on its operation.</a:t>
            </a:r>
          </a:p>
          <a:p>
            <a:r>
              <a:rPr lang="en-GB" b="1" dirty="0" smtClean="0"/>
              <a:t>Software development</a:t>
            </a:r>
            <a:r>
              <a:rPr lang="en-GB" dirty="0" smtClean="0"/>
              <a:t>, where the software is designed and programmed.</a:t>
            </a:r>
          </a:p>
          <a:p>
            <a:r>
              <a:rPr lang="en-GB" b="1" dirty="0" smtClean="0"/>
              <a:t>Software validation</a:t>
            </a:r>
            <a:r>
              <a:rPr lang="en-GB" dirty="0" smtClean="0"/>
              <a:t>, where the software is checked to ensure that it is what the customer requires.</a:t>
            </a:r>
          </a:p>
          <a:p>
            <a:r>
              <a:rPr lang="en-GB" b="1" dirty="0" smtClean="0"/>
              <a:t>Software evolution</a:t>
            </a:r>
            <a:r>
              <a:rPr lang="en-GB" dirty="0" smtClean="0"/>
              <a:t>,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amount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2234</TotalTime>
  <Words>3970</Words>
  <Application>Microsoft Office PowerPoint</Application>
  <PresentationFormat>On-screen Show (4:3)</PresentationFormat>
  <Paragraphs>447</Paragraphs>
  <Slides>57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ＭＳ Ｐゴシック</vt:lpstr>
      <vt:lpstr>Arial</vt:lpstr>
      <vt:lpstr>Calibri</vt:lpstr>
      <vt:lpstr>Times New Roman</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SHREYA V GOWDA</cp:lastModifiedBy>
  <cp:revision>30</cp:revision>
  <dcterms:created xsi:type="dcterms:W3CDTF">2009-12-29T10:39:27Z</dcterms:created>
  <dcterms:modified xsi:type="dcterms:W3CDTF">2022-07-14T04:58:26Z</dcterms:modified>
</cp:coreProperties>
</file>