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7"/>
  </p:notesMasterIdLst>
  <p:handoutMasterIdLst>
    <p:handoutMasterId r:id="rId48"/>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63" r:id="rId27"/>
    <p:sldId id="306" r:id="rId28"/>
    <p:sldId id="307" r:id="rId29"/>
    <p:sldId id="283" r:id="rId30"/>
    <p:sldId id="295" r:id="rId31"/>
    <p:sldId id="318" r:id="rId32"/>
    <p:sldId id="287" r:id="rId33"/>
    <p:sldId id="309" r:id="rId34"/>
    <p:sldId id="331" r:id="rId35"/>
    <p:sldId id="332" r:id="rId36"/>
    <p:sldId id="313" r:id="rId37"/>
    <p:sldId id="293" r:id="rId38"/>
    <p:sldId id="294" r:id="rId39"/>
    <p:sldId id="310" r:id="rId40"/>
    <p:sldId id="311" r:id="rId41"/>
    <p:sldId id="314" r:id="rId42"/>
    <p:sldId id="321" r:id="rId43"/>
    <p:sldId id="288" r:id="rId44"/>
    <p:sldId id="312" r:id="rId45"/>
    <p:sldId id="267" r:id="rId4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06/03/2021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06/03/2021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smtClean="0"/>
              <a:t>important </a:t>
            </a:r>
            <a:r>
              <a:rPr lang="en-GB" dirty="0" smtClean="0"/>
              <a:t>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1576</TotalTime>
  <Words>3304</Words>
  <Application>Microsoft Office PowerPoint</Application>
  <PresentationFormat>On-screen Show (4:3)</PresentationFormat>
  <Paragraphs>354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ＭＳ Ｐゴシック</vt: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SHREYA V GOWDA</cp:lastModifiedBy>
  <cp:revision>43</cp:revision>
  <dcterms:created xsi:type="dcterms:W3CDTF">2010-01-06T20:28:26Z</dcterms:created>
  <dcterms:modified xsi:type="dcterms:W3CDTF">2021-06-02T18:52:41Z</dcterms:modified>
</cp:coreProperties>
</file>