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9"/>
  </p:notesMasterIdLst>
  <p:handoutMasterIdLst>
    <p:handoutMasterId r:id="rId90"/>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33" r:id="rId33"/>
    <p:sldId id="304" r:id="rId34"/>
    <p:sldId id="270" r:id="rId35"/>
    <p:sldId id="340" r:id="rId36"/>
    <p:sldId id="335" r:id="rId37"/>
    <p:sldId id="336" r:id="rId38"/>
    <p:sldId id="345" r:id="rId39"/>
    <p:sldId id="383" r:id="rId40"/>
    <p:sldId id="384" r:id="rId41"/>
    <p:sldId id="385" r:id="rId42"/>
    <p:sldId id="386" r:id="rId43"/>
    <p:sldId id="387" r:id="rId44"/>
    <p:sldId id="346" r:id="rId45"/>
    <p:sldId id="398" r:id="rId46"/>
    <p:sldId id="395" r:id="rId47"/>
    <p:sldId id="396" r:id="rId48"/>
    <p:sldId id="397" r:id="rId49"/>
    <p:sldId id="358"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88" r:id="rId64"/>
    <p:sldId id="389" r:id="rId65"/>
    <p:sldId id="390" r:id="rId66"/>
    <p:sldId id="391" r:id="rId67"/>
    <p:sldId id="392" r:id="rId68"/>
    <p:sldId id="393" r:id="rId69"/>
    <p:sldId id="394" r:id="rId70"/>
    <p:sldId id="356" r:id="rId71"/>
    <p:sldId id="295" r:id="rId72"/>
    <p:sldId id="296" r:id="rId73"/>
    <p:sldId id="297" r:id="rId74"/>
    <p:sldId id="298" r:id="rId75"/>
    <p:sldId id="299" r:id="rId76"/>
    <p:sldId id="355" r:id="rId77"/>
    <p:sldId id="347" r:id="rId78"/>
    <p:sldId id="348" r:id="rId79"/>
    <p:sldId id="274" r:id="rId80"/>
    <p:sldId id="399" r:id="rId81"/>
    <p:sldId id="349" r:id="rId82"/>
    <p:sldId id="350" r:id="rId83"/>
    <p:sldId id="275" r:id="rId84"/>
    <p:sldId id="352" r:id="rId85"/>
    <p:sldId id="354" r:id="rId86"/>
    <p:sldId id="400" r:id="rId87"/>
    <p:sldId id="309" r:id="rId8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08/10/2022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08/10/2022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80914514"/>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a:t>
                      </a:r>
                      <a:r>
                        <a:rPr lang="en-GB" sz="1800" b="0" kern="1200" dirty="0" smtClean="0"/>
                        <a:t>08.30–17.30</a:t>
                      </a:r>
                      <a:r>
                        <a:rPr lang="en-GB" sz="1800" b="0" kern="1200" dirty="0" smtClean="0"/>
                        <a:t>).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done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9"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1"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4615</TotalTime>
  <Words>5800</Words>
  <Application>Microsoft Office PowerPoint</Application>
  <PresentationFormat>On-screen Show (4:3)</PresentationFormat>
  <Paragraphs>696</Paragraphs>
  <Slides>87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5"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SHREYA V GOWDA</cp:lastModifiedBy>
  <cp:revision>35</cp:revision>
  <cp:lastPrinted>2010-01-11T10:54:43Z</cp:lastPrinted>
  <dcterms:created xsi:type="dcterms:W3CDTF">2010-01-08T19:43:52Z</dcterms:created>
  <dcterms:modified xsi:type="dcterms:W3CDTF">2022-08-10T17:27:26Z</dcterms:modified>
</cp:coreProperties>
</file>