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Instabook Inc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351C75"/>
                </a:solidFill>
                <a:latin typeface="Amatic SC"/>
                <a:ea typeface="Amatic SC"/>
                <a:cs typeface="Amatic SC"/>
                <a:sym typeface="Amatic SC"/>
              </a:rPr>
              <a:t>One stop platform for bibliophiles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603800" y="4250600"/>
            <a:ext cx="2464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 Design Project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Anirudh Pillai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Madhuri Upadrasta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: customer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PRIMARY AND FOREIGN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</a:t>
            </a:r>
            <a:r>
              <a:rPr b="1" lang="en"/>
              <a:t>PRIMARY KEY:-</a:t>
            </a:r>
            <a:r>
              <a:rPr lang="en"/>
              <a:t> Email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  <a:r>
              <a:rPr b="1" lang="en"/>
              <a:t>FOREIGN KEY:-</a:t>
            </a:r>
            <a:r>
              <a:rPr lang="en"/>
              <a:t> None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54425"/>
            <a:ext cx="85206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Table: orders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PRIMARY KEY AND FOREIGN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</a:t>
            </a:r>
            <a:r>
              <a:rPr b="1" lang="en"/>
              <a:t>PRIMARY KEY:- None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  <a:r>
              <a:rPr b="1" lang="en"/>
              <a:t>FOREIGN KEY:- Email, ISBN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25" y="3473500"/>
            <a:ext cx="7635049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: employee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NO PRIMARY KEY OR FOREIGN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table contains information about project members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50" y="3582250"/>
            <a:ext cx="7340375" cy="10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Queries to perform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92850"/>
            <a:ext cx="8520600" cy="150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2395150"/>
            <a:ext cx="8520600" cy="217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Local Bookstore based in Sacramento, California that recently moved its business to the cloud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Carefully curated collection from independent booksellers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If you don’t have a local bookstore or if you need a specific title (like a textbook) and are unable to find it anywhere, InstaBook is the right place to go!!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the database do?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93850"/>
            <a:ext cx="8520600" cy="394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Allow customers to place orders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View the orders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Allow employee to access specific information at any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this database help?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82500" y="1216875"/>
            <a:ext cx="8520600" cy="37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It will reduce the risk of errors that are susceptible while using a paper-based system.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Improve efficiency by reducing time taken for processing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-Allow the employees or staff members to quickly and easily generate the report of activities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-Eliminate paper work completely to keep track of orders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Allow customers to place and view their orders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business rules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customer can place many orders, One order can be placed by one customer only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category can have many books, One book can have only one category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book can have many orders, One order can have many books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this work?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00" y="1323575"/>
            <a:ext cx="6626499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these tables have?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02900"/>
            <a:ext cx="8520600" cy="38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i="1" lang="en">
                <a:solidFill>
                  <a:srgbClr val="980000"/>
                </a:solidFill>
              </a:rPr>
              <a:t>Customer Information</a:t>
            </a:r>
            <a:r>
              <a:rPr lang="en"/>
              <a:t>: related to customer (including items such as name, address and email ID, phone number, card type)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en">
                <a:solidFill>
                  <a:srgbClr val="980000"/>
                </a:solidFill>
              </a:rPr>
              <a:t>Book Information</a:t>
            </a:r>
            <a:r>
              <a:rPr lang="en"/>
              <a:t>:  related to books in store (including Author name, ISBN ,Price, Category, Edition, Publisher Stock quantity)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en">
                <a:solidFill>
                  <a:srgbClr val="980000"/>
                </a:solidFill>
              </a:rPr>
              <a:t>Order Information</a:t>
            </a:r>
            <a:r>
              <a:rPr lang="en"/>
              <a:t>: related to order placed (including Order_id, Order_date and total price)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en">
                <a:solidFill>
                  <a:srgbClr val="980000"/>
                </a:solidFill>
              </a:rPr>
              <a:t>Employee Information</a:t>
            </a:r>
            <a:r>
              <a:rPr i="1" lang="en"/>
              <a:t>:</a:t>
            </a:r>
            <a:r>
              <a:rPr lang="en"/>
              <a:t> related to employee data (including Name, Employee id and Employee Email ID)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en">
                <a:solidFill>
                  <a:srgbClr val="980000"/>
                </a:solidFill>
              </a:rPr>
              <a:t>Category Information</a:t>
            </a:r>
            <a:r>
              <a:rPr lang="en"/>
              <a:t>: related to different categories of books (including Category ID and Category Name)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: book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PRIMARY AND FOREIGN KEYS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  <a:r>
              <a:rPr b="1" lang="en"/>
              <a:t>PRIMARY KEY:-</a:t>
            </a:r>
            <a:r>
              <a:rPr lang="en"/>
              <a:t> ISBN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  <a:r>
              <a:rPr b="1" lang="en"/>
              <a:t>FOREIGN KEY:-</a:t>
            </a:r>
            <a:r>
              <a:rPr lang="en"/>
              <a:t> category_id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3475"/>
            <a:ext cx="846754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: category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PRIMARY KEY AND FOREIGN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  <a:r>
              <a:rPr b="1" lang="en"/>
              <a:t>PRIMARY KEY</a:t>
            </a:r>
            <a:r>
              <a:rPr lang="en"/>
              <a:t>:- Category_id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  <a:r>
              <a:rPr b="1" lang="en"/>
              <a:t>FOREIGN KEY</a:t>
            </a:r>
            <a:r>
              <a:rPr lang="en"/>
              <a:t>:- NONE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788" y="1185906"/>
            <a:ext cx="2689511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