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9" r:id="rId5"/>
    <p:sldId id="258" r:id="rId6"/>
    <p:sldId id="268" r:id="rId7"/>
    <p:sldId id="259" r:id="rId8"/>
    <p:sldId id="260" r:id="rId9"/>
    <p:sldId id="261" r:id="rId10"/>
    <p:sldId id="262" r:id="rId11"/>
    <p:sldId id="263" r:id="rId12"/>
    <p:sldId id="264" r:id="rId13"/>
    <p:sldId id="265" r:id="rId14"/>
    <p:sldId id="266"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RUDH PILLAI" initials="AP" lastIdx="3" clrIdx="0">
    <p:extLst>
      <p:ext uri="{19B8F6BF-5375-455C-9EA6-DF929625EA0E}">
        <p15:presenceInfo xmlns:p15="http://schemas.microsoft.com/office/powerpoint/2012/main" userId="2101f8d8179f6f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9T11:52:41.509" idx="1">
    <p:pos x="2571" y="1457"/>
    <p:text>Corrected TYPO</p:text>
    <p:extLst>
      <p:ext uri="{C676402C-5697-4E1C-873F-D02D1690AC5C}">
        <p15:threadingInfo xmlns:p15="http://schemas.microsoft.com/office/powerpoint/2012/main" timeZoneBias="240"/>
      </p:ext>
    </p:extLst>
  </p:cm>
  <p:cm authorId="1" dt="2016-04-19T11:53:13.378" idx="2">
    <p:pos x="2707" y="3675"/>
    <p:text>Continent is both table and one of the attribute in table which tells continent name based on country.</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4-19T11:55:00.789" idx="3">
    <p:pos x="1668" y="1799"/>
    <p:text>South Africa has rating on 109 I connected it with ratings instead of country</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9C6C41-E685-4E8E-B7CB-FF98F97DB37F}"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E7942-0D2A-4735-8A26-1AA1EBA19D71}" type="slidenum">
              <a:rPr lang="en-US" smtClean="0"/>
              <a:t>‹#›</a:t>
            </a:fld>
            <a:endParaRPr lang="en-US"/>
          </a:p>
        </p:txBody>
      </p:sp>
    </p:spTree>
    <p:extLst>
      <p:ext uri="{BB962C8B-B14F-4D97-AF65-F5344CB8AC3E}">
        <p14:creationId xmlns:p14="http://schemas.microsoft.com/office/powerpoint/2010/main" val="297232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9C6C41-E685-4E8E-B7CB-FF98F97DB37F}"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E7942-0D2A-4735-8A26-1AA1EBA19D71}" type="slidenum">
              <a:rPr lang="en-US" smtClean="0"/>
              <a:t>‹#›</a:t>
            </a:fld>
            <a:endParaRPr lang="en-US"/>
          </a:p>
        </p:txBody>
      </p:sp>
    </p:spTree>
    <p:extLst>
      <p:ext uri="{BB962C8B-B14F-4D97-AF65-F5344CB8AC3E}">
        <p14:creationId xmlns:p14="http://schemas.microsoft.com/office/powerpoint/2010/main" val="246496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9C6C41-E685-4E8E-B7CB-FF98F97DB37F}"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E7942-0D2A-4735-8A26-1AA1EBA19D71}" type="slidenum">
              <a:rPr lang="en-US" smtClean="0"/>
              <a:t>‹#›</a:t>
            </a:fld>
            <a:endParaRPr lang="en-US"/>
          </a:p>
        </p:txBody>
      </p:sp>
    </p:spTree>
    <p:extLst>
      <p:ext uri="{BB962C8B-B14F-4D97-AF65-F5344CB8AC3E}">
        <p14:creationId xmlns:p14="http://schemas.microsoft.com/office/powerpoint/2010/main" val="212535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9C6C41-E685-4E8E-B7CB-FF98F97DB37F}"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E7942-0D2A-4735-8A26-1AA1EBA19D71}" type="slidenum">
              <a:rPr lang="en-US" smtClean="0"/>
              <a:t>‹#›</a:t>
            </a:fld>
            <a:endParaRPr lang="en-US"/>
          </a:p>
        </p:txBody>
      </p:sp>
    </p:spTree>
    <p:extLst>
      <p:ext uri="{BB962C8B-B14F-4D97-AF65-F5344CB8AC3E}">
        <p14:creationId xmlns:p14="http://schemas.microsoft.com/office/powerpoint/2010/main" val="252427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C6C41-E685-4E8E-B7CB-FF98F97DB37F}"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E7942-0D2A-4735-8A26-1AA1EBA19D71}" type="slidenum">
              <a:rPr lang="en-US" smtClean="0"/>
              <a:t>‹#›</a:t>
            </a:fld>
            <a:endParaRPr lang="en-US"/>
          </a:p>
        </p:txBody>
      </p:sp>
    </p:spTree>
    <p:extLst>
      <p:ext uri="{BB962C8B-B14F-4D97-AF65-F5344CB8AC3E}">
        <p14:creationId xmlns:p14="http://schemas.microsoft.com/office/powerpoint/2010/main" val="252257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9C6C41-E685-4E8E-B7CB-FF98F97DB37F}"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E7942-0D2A-4735-8A26-1AA1EBA19D71}" type="slidenum">
              <a:rPr lang="en-US" smtClean="0"/>
              <a:t>‹#›</a:t>
            </a:fld>
            <a:endParaRPr lang="en-US"/>
          </a:p>
        </p:txBody>
      </p:sp>
    </p:spTree>
    <p:extLst>
      <p:ext uri="{BB962C8B-B14F-4D97-AF65-F5344CB8AC3E}">
        <p14:creationId xmlns:p14="http://schemas.microsoft.com/office/powerpoint/2010/main" val="259560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9C6C41-E685-4E8E-B7CB-FF98F97DB37F}" type="datetimeFigureOut">
              <a:rPr lang="en-US" smtClean="0"/>
              <a:t>4/19/2016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EE7942-0D2A-4735-8A26-1AA1EBA19D71}" type="slidenum">
              <a:rPr lang="en-US" smtClean="0"/>
              <a:t>‹#›</a:t>
            </a:fld>
            <a:endParaRPr lang="en-US"/>
          </a:p>
        </p:txBody>
      </p:sp>
    </p:spTree>
    <p:extLst>
      <p:ext uri="{BB962C8B-B14F-4D97-AF65-F5344CB8AC3E}">
        <p14:creationId xmlns:p14="http://schemas.microsoft.com/office/powerpoint/2010/main" val="90304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9C6C41-E685-4E8E-B7CB-FF98F97DB37F}" type="datetimeFigureOut">
              <a:rPr lang="en-US" smtClean="0"/>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EE7942-0D2A-4735-8A26-1AA1EBA19D71}" type="slidenum">
              <a:rPr lang="en-US" smtClean="0"/>
              <a:t>‹#›</a:t>
            </a:fld>
            <a:endParaRPr lang="en-US"/>
          </a:p>
        </p:txBody>
      </p:sp>
    </p:spTree>
    <p:extLst>
      <p:ext uri="{BB962C8B-B14F-4D97-AF65-F5344CB8AC3E}">
        <p14:creationId xmlns:p14="http://schemas.microsoft.com/office/powerpoint/2010/main" val="77387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C6C41-E685-4E8E-B7CB-FF98F97DB37F}" type="datetimeFigureOut">
              <a:rPr lang="en-US" smtClean="0"/>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EE7942-0D2A-4735-8A26-1AA1EBA19D71}" type="slidenum">
              <a:rPr lang="en-US" smtClean="0"/>
              <a:t>‹#›</a:t>
            </a:fld>
            <a:endParaRPr lang="en-US"/>
          </a:p>
        </p:txBody>
      </p:sp>
    </p:spTree>
    <p:extLst>
      <p:ext uri="{BB962C8B-B14F-4D97-AF65-F5344CB8AC3E}">
        <p14:creationId xmlns:p14="http://schemas.microsoft.com/office/powerpoint/2010/main" val="241426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9C6C41-E685-4E8E-B7CB-FF98F97DB37F}"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E7942-0D2A-4735-8A26-1AA1EBA19D71}" type="slidenum">
              <a:rPr lang="en-US" smtClean="0"/>
              <a:t>‹#›</a:t>
            </a:fld>
            <a:endParaRPr lang="en-US"/>
          </a:p>
        </p:txBody>
      </p:sp>
    </p:spTree>
    <p:extLst>
      <p:ext uri="{BB962C8B-B14F-4D97-AF65-F5344CB8AC3E}">
        <p14:creationId xmlns:p14="http://schemas.microsoft.com/office/powerpoint/2010/main" val="2477643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9C6C41-E685-4E8E-B7CB-FF98F97DB37F}"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E7942-0D2A-4735-8A26-1AA1EBA19D71}" type="slidenum">
              <a:rPr lang="en-US" smtClean="0"/>
              <a:t>‹#›</a:t>
            </a:fld>
            <a:endParaRPr lang="en-US"/>
          </a:p>
        </p:txBody>
      </p:sp>
    </p:spTree>
    <p:extLst>
      <p:ext uri="{BB962C8B-B14F-4D97-AF65-F5344CB8AC3E}">
        <p14:creationId xmlns:p14="http://schemas.microsoft.com/office/powerpoint/2010/main" val="556699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C6C41-E685-4E8E-B7CB-FF98F97DB37F}" type="datetimeFigureOut">
              <a:rPr lang="en-US" smtClean="0"/>
              <a:t>4/19/2016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E7942-0D2A-4735-8A26-1AA1EBA19D71}" type="slidenum">
              <a:rPr lang="en-US" smtClean="0"/>
              <a:t>‹#›</a:t>
            </a:fld>
            <a:endParaRPr lang="en-US"/>
          </a:p>
        </p:txBody>
      </p:sp>
    </p:spTree>
    <p:extLst>
      <p:ext uri="{BB962C8B-B14F-4D97-AF65-F5344CB8AC3E}">
        <p14:creationId xmlns:p14="http://schemas.microsoft.com/office/powerpoint/2010/main" val="4125500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Assignment V</a:t>
            </a:r>
            <a:r>
              <a:rPr lang="en-US" dirty="0"/>
              <a:t/>
            </a:r>
            <a:br>
              <a:rPr lang="en-US" dirty="0"/>
            </a:br>
            <a:r>
              <a:rPr lang="en-US" b="1" dirty="0"/>
              <a:t>DATABASE DESIGN Z511</a:t>
            </a:r>
            <a:r>
              <a:rPr lang="en-US" dirty="0"/>
              <a:t/>
            </a:r>
            <a:br>
              <a:rPr lang="en-US" dirty="0"/>
            </a:b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endParaRPr lang="en-US" dirty="0"/>
          </a:p>
          <a:p>
            <a:endParaRPr lang="en-US" dirty="0" smtClean="0"/>
          </a:p>
          <a:p>
            <a:r>
              <a:rPr lang="en-US" dirty="0" smtClean="0"/>
              <a:t>FNU ANIRUDH</a:t>
            </a:r>
            <a:endParaRPr lang="en-US" dirty="0"/>
          </a:p>
        </p:txBody>
      </p:sp>
    </p:spTree>
    <p:extLst>
      <p:ext uri="{BB962C8B-B14F-4D97-AF65-F5344CB8AC3E}">
        <p14:creationId xmlns:p14="http://schemas.microsoft.com/office/powerpoint/2010/main" val="2728938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4. List Name of all </a:t>
            </a:r>
            <a:r>
              <a:rPr lang="en-US" sz="2000" b="1" dirty="0" err="1" smtClean="0"/>
              <a:t>Batsman,their</a:t>
            </a:r>
            <a:r>
              <a:rPr lang="en-US" sz="2000" b="1" dirty="0" smtClean="0"/>
              <a:t> style and country whose name lies between ‘C’ and ‘O’</a:t>
            </a:r>
            <a:endParaRPr lang="en-US" sz="2000" b="1" dirty="0"/>
          </a:p>
        </p:txBody>
      </p:sp>
      <p:sp>
        <p:nvSpPr>
          <p:cNvPr id="3" name="Content Placeholder 2"/>
          <p:cNvSpPr>
            <a:spLocks noGrp="1"/>
          </p:cNvSpPr>
          <p:nvPr>
            <p:ph idx="1"/>
          </p:nvPr>
        </p:nvSpPr>
        <p:spPr/>
        <p:txBody>
          <a:bodyPr>
            <a:normAutofit/>
          </a:bodyPr>
          <a:lstStyle/>
          <a:p>
            <a:pPr marL="0" indent="0">
              <a:buNone/>
            </a:pPr>
            <a:r>
              <a:rPr lang="en-US" sz="1600" dirty="0"/>
              <a:t>SELECT </a:t>
            </a:r>
            <a:r>
              <a:rPr lang="en-US" sz="1600" dirty="0" err="1"/>
              <a:t>Name,Type,n.Country</a:t>
            </a:r>
            <a:r>
              <a:rPr lang="en-US" sz="1600" dirty="0"/>
              <a:t> FROM Batsman</a:t>
            </a:r>
          </a:p>
          <a:p>
            <a:pPr marL="0" indent="0">
              <a:buNone/>
            </a:pPr>
            <a:r>
              <a:rPr lang="en-US" sz="1600" dirty="0"/>
              <a:t>INNER JOIN Nations n</a:t>
            </a:r>
          </a:p>
          <a:p>
            <a:pPr marL="0" indent="0">
              <a:buNone/>
            </a:pPr>
            <a:r>
              <a:rPr lang="en-US" sz="1600" dirty="0"/>
              <a:t>USING (Ratings)</a:t>
            </a:r>
          </a:p>
          <a:p>
            <a:pPr marL="0" indent="0">
              <a:buNone/>
            </a:pPr>
            <a:r>
              <a:rPr lang="en-US" sz="1600" dirty="0"/>
              <a:t>WHERE Name BETWEEN 'C' AND 'O';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093" y="1420232"/>
            <a:ext cx="6065950" cy="3655676"/>
          </a:xfrm>
          <a:prstGeom prst="rect">
            <a:avLst/>
          </a:prstGeom>
        </p:spPr>
      </p:pic>
    </p:spTree>
    <p:extLst>
      <p:ext uri="{BB962C8B-B14F-4D97-AF65-F5344CB8AC3E}">
        <p14:creationId xmlns:p14="http://schemas.microsoft.com/office/powerpoint/2010/main" val="975481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5. Right Outer Join Continent with Nations to display Countries, Capitals, Continents with their statistics</a:t>
            </a:r>
            <a:endParaRPr lang="en-US" sz="2000"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1600" b="1" dirty="0" smtClean="0"/>
              <a:t>(This Query works only in MYSQL</a:t>
            </a:r>
          </a:p>
          <a:p>
            <a:pPr marL="0" indent="0">
              <a:buNone/>
            </a:pPr>
            <a:r>
              <a:rPr lang="en-US" sz="1600" b="1" dirty="0" smtClean="0"/>
              <a:t>and fetches same result as query</a:t>
            </a:r>
          </a:p>
          <a:p>
            <a:pPr marL="0" indent="0">
              <a:buNone/>
            </a:pPr>
            <a:r>
              <a:rPr lang="en-US" sz="1600" b="1" dirty="0" smtClean="0"/>
              <a:t>Below)</a:t>
            </a:r>
          </a:p>
          <a:p>
            <a:pPr marL="0" indent="0">
              <a:buNone/>
            </a:pPr>
            <a:r>
              <a:rPr lang="en-US" sz="1600" dirty="0" smtClean="0"/>
              <a:t>SELECT </a:t>
            </a:r>
            <a:r>
              <a:rPr lang="en-US" sz="1600" dirty="0"/>
              <a:t>*FROM Nations</a:t>
            </a:r>
          </a:p>
          <a:p>
            <a:pPr marL="0" indent="0">
              <a:buNone/>
            </a:pPr>
            <a:r>
              <a:rPr lang="en-US" sz="1600" dirty="0"/>
              <a:t>RIGHT OUTER JOIN Continent</a:t>
            </a:r>
          </a:p>
          <a:p>
            <a:pPr marL="0" indent="0">
              <a:buNone/>
            </a:pPr>
            <a:r>
              <a:rPr lang="en-US" sz="1600" dirty="0"/>
              <a:t>USING (Country)</a:t>
            </a:r>
          </a:p>
          <a:p>
            <a:pPr marL="0" indent="0">
              <a:buNone/>
            </a:pPr>
            <a:r>
              <a:rPr lang="en-US" sz="1600" dirty="0"/>
              <a:t>ORDER BY Rank</a:t>
            </a:r>
            <a:r>
              <a:rPr lang="en-US" sz="1600" dirty="0" smtClean="0"/>
              <a:t>;</a:t>
            </a:r>
          </a:p>
          <a:p>
            <a:pPr marL="0" indent="0">
              <a:buNone/>
            </a:pPr>
            <a:endParaRPr lang="en-US" sz="1600" dirty="0" smtClean="0"/>
          </a:p>
          <a:p>
            <a:pPr marL="0" indent="0">
              <a:buNone/>
            </a:pPr>
            <a:r>
              <a:rPr lang="en-US" sz="1600" b="1" dirty="0" smtClean="0"/>
              <a:t>(POST GRE SQL QUERY)</a:t>
            </a:r>
            <a:endParaRPr lang="en-US" sz="1600" b="1" dirty="0"/>
          </a:p>
          <a:p>
            <a:pPr marL="0" indent="0">
              <a:buNone/>
            </a:pPr>
            <a:r>
              <a:rPr lang="en-US" sz="1600" dirty="0"/>
              <a:t>SELECT </a:t>
            </a:r>
            <a:r>
              <a:rPr lang="en-US" sz="1600" dirty="0" err="1"/>
              <a:t>Country,c.Capital,c.Continent</a:t>
            </a:r>
            <a:r>
              <a:rPr lang="en-US" sz="1600" dirty="0" smtClean="0"/>
              <a:t>,</a:t>
            </a:r>
          </a:p>
          <a:p>
            <a:pPr marL="0" indent="0">
              <a:buNone/>
            </a:pPr>
            <a:r>
              <a:rPr lang="en-US" sz="1600" dirty="0" err="1" smtClean="0"/>
              <a:t>rank,matches,points,ratings</a:t>
            </a:r>
            <a:r>
              <a:rPr lang="en-US" sz="1600" dirty="0" smtClean="0"/>
              <a:t> </a:t>
            </a:r>
            <a:r>
              <a:rPr lang="en-US" sz="1600" dirty="0"/>
              <a:t>FROM Nations</a:t>
            </a:r>
          </a:p>
          <a:p>
            <a:pPr marL="0" indent="0">
              <a:buNone/>
            </a:pPr>
            <a:r>
              <a:rPr lang="en-US" sz="1600" dirty="0"/>
              <a:t>RIGHT OUTER JOIN Continent c</a:t>
            </a:r>
          </a:p>
          <a:p>
            <a:pPr marL="0" indent="0">
              <a:buNone/>
            </a:pPr>
            <a:r>
              <a:rPr lang="en-US" sz="1600" dirty="0"/>
              <a:t>USING (Country)</a:t>
            </a:r>
          </a:p>
          <a:p>
            <a:pPr marL="0" indent="0">
              <a:buNone/>
            </a:pPr>
            <a:r>
              <a:rPr lang="en-US" sz="1600" dirty="0"/>
              <a:t>ORDER BY Rank;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454" y="1993050"/>
            <a:ext cx="7103772" cy="3835534"/>
          </a:xfrm>
          <a:prstGeom prst="rect">
            <a:avLst/>
          </a:prstGeom>
        </p:spPr>
      </p:pic>
    </p:spTree>
    <p:extLst>
      <p:ext uri="{BB962C8B-B14F-4D97-AF65-F5344CB8AC3E}">
        <p14:creationId xmlns:p14="http://schemas.microsoft.com/office/powerpoint/2010/main" val="3948967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6.  List All the Players from Batsman and Bowler who are Left Handed</a:t>
            </a:r>
            <a:endParaRPr lang="en-US" sz="2000" b="1" dirty="0"/>
          </a:p>
        </p:txBody>
      </p:sp>
      <p:sp>
        <p:nvSpPr>
          <p:cNvPr id="3" name="Content Placeholder 2"/>
          <p:cNvSpPr>
            <a:spLocks noGrp="1"/>
          </p:cNvSpPr>
          <p:nvPr>
            <p:ph idx="1"/>
          </p:nvPr>
        </p:nvSpPr>
        <p:spPr/>
        <p:txBody>
          <a:bodyPr>
            <a:normAutofit/>
          </a:bodyPr>
          <a:lstStyle/>
          <a:p>
            <a:pPr marL="0" indent="0">
              <a:buNone/>
            </a:pPr>
            <a:r>
              <a:rPr lang="en-US" sz="1600" dirty="0"/>
              <a:t>SELECT *FROM Bowler</a:t>
            </a:r>
          </a:p>
          <a:p>
            <a:pPr marL="0" indent="0">
              <a:buNone/>
            </a:pPr>
            <a:r>
              <a:rPr lang="en-US" sz="1600" dirty="0"/>
              <a:t>WHERE Type LIKE 'Left%'</a:t>
            </a:r>
          </a:p>
          <a:p>
            <a:pPr marL="0" indent="0">
              <a:buNone/>
            </a:pPr>
            <a:r>
              <a:rPr lang="en-US" sz="1600" dirty="0"/>
              <a:t>UNION</a:t>
            </a:r>
          </a:p>
          <a:p>
            <a:pPr marL="0" indent="0">
              <a:buNone/>
            </a:pPr>
            <a:r>
              <a:rPr lang="en-US" sz="1600" dirty="0"/>
              <a:t>SELECT *FROM Batsman</a:t>
            </a:r>
          </a:p>
          <a:p>
            <a:pPr marL="0" indent="0">
              <a:buNone/>
            </a:pPr>
            <a:r>
              <a:rPr lang="en-US" sz="1600" dirty="0"/>
              <a:t>WHERE Type LIKE 'Left%'</a:t>
            </a:r>
          </a:p>
          <a:p>
            <a:pPr marL="0" indent="0">
              <a:buNone/>
            </a:pPr>
            <a:r>
              <a:rPr lang="en-US" sz="1600" dirty="0"/>
              <a:t>ORDER BY Name;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051" y="1825625"/>
            <a:ext cx="8139447" cy="3577375"/>
          </a:xfrm>
          <a:prstGeom prst="rect">
            <a:avLst/>
          </a:prstGeom>
        </p:spPr>
      </p:pic>
    </p:spTree>
    <p:extLst>
      <p:ext uri="{BB962C8B-B14F-4D97-AF65-F5344CB8AC3E}">
        <p14:creationId xmlns:p14="http://schemas.microsoft.com/office/powerpoint/2010/main" val="3067959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7. List Distinct Batting and Bowling Style </a:t>
            </a:r>
            <a:endParaRPr lang="en-US" sz="2000" b="1" dirty="0"/>
          </a:p>
        </p:txBody>
      </p:sp>
      <p:sp>
        <p:nvSpPr>
          <p:cNvPr id="3" name="Content Placeholder 2"/>
          <p:cNvSpPr>
            <a:spLocks noGrp="1"/>
          </p:cNvSpPr>
          <p:nvPr>
            <p:ph idx="1"/>
          </p:nvPr>
        </p:nvSpPr>
        <p:spPr/>
        <p:txBody>
          <a:bodyPr>
            <a:normAutofit/>
          </a:bodyPr>
          <a:lstStyle/>
          <a:p>
            <a:pPr marL="0" indent="0">
              <a:buNone/>
            </a:pPr>
            <a:r>
              <a:rPr lang="en-US" sz="1600" dirty="0"/>
              <a:t>SELECT Distinct Type AS "Distinct Style" FROM Batsman</a:t>
            </a:r>
          </a:p>
          <a:p>
            <a:pPr marL="0" indent="0">
              <a:buNone/>
            </a:pPr>
            <a:r>
              <a:rPr lang="en-US" sz="1600" dirty="0"/>
              <a:t>UNION</a:t>
            </a:r>
          </a:p>
          <a:p>
            <a:pPr marL="0" indent="0">
              <a:buNone/>
            </a:pPr>
            <a:r>
              <a:rPr lang="en-US" sz="1600" dirty="0"/>
              <a:t>SELECT Distinct Type FROM Bowler</a:t>
            </a:r>
            <a:r>
              <a:rPr lang="en-US" sz="1600" dirty="0" smtClean="0"/>
              <a:t>;</a:t>
            </a:r>
          </a:p>
          <a:p>
            <a:pPr marL="0" indent="0">
              <a:buNone/>
            </a:pPr>
            <a:endParaRPr lang="en-US" sz="16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825625"/>
            <a:ext cx="5664428" cy="4085778"/>
          </a:xfrm>
          <a:prstGeom prst="rect">
            <a:avLst/>
          </a:prstGeom>
        </p:spPr>
      </p:pic>
    </p:spTree>
    <p:extLst>
      <p:ext uri="{BB962C8B-B14F-4D97-AF65-F5344CB8AC3E}">
        <p14:creationId xmlns:p14="http://schemas.microsoft.com/office/powerpoint/2010/main" val="3696507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8. Count the total number of cricket playing nation in each continent in descending order</a:t>
            </a:r>
            <a:endParaRPr lang="en-US" sz="2000" b="1" dirty="0"/>
          </a:p>
        </p:txBody>
      </p:sp>
      <p:sp>
        <p:nvSpPr>
          <p:cNvPr id="3" name="Content Placeholder 2"/>
          <p:cNvSpPr>
            <a:spLocks noGrp="1"/>
          </p:cNvSpPr>
          <p:nvPr>
            <p:ph idx="1"/>
          </p:nvPr>
        </p:nvSpPr>
        <p:spPr/>
        <p:txBody>
          <a:bodyPr>
            <a:normAutofit/>
          </a:bodyPr>
          <a:lstStyle/>
          <a:p>
            <a:pPr marL="0" indent="0">
              <a:buNone/>
            </a:pPr>
            <a:r>
              <a:rPr lang="en-US" sz="1600" dirty="0"/>
              <a:t>SELECT </a:t>
            </a:r>
            <a:r>
              <a:rPr lang="en-US" sz="1600" dirty="0" err="1"/>
              <a:t>c.Continent</a:t>
            </a:r>
            <a:r>
              <a:rPr lang="en-US" sz="1600" dirty="0"/>
              <a:t>, count(*) FROM Nations</a:t>
            </a:r>
          </a:p>
          <a:p>
            <a:pPr marL="0" indent="0">
              <a:buNone/>
            </a:pPr>
            <a:r>
              <a:rPr lang="en-US" sz="1600" dirty="0"/>
              <a:t>RIGHT OUTER JOIN Continent c</a:t>
            </a:r>
          </a:p>
          <a:p>
            <a:pPr marL="0" indent="0">
              <a:buNone/>
            </a:pPr>
            <a:r>
              <a:rPr lang="en-US" sz="1600" dirty="0"/>
              <a:t>USING (Country) GROUP BY </a:t>
            </a:r>
            <a:r>
              <a:rPr lang="en-US" sz="1600" dirty="0" err="1"/>
              <a:t>c.Continent</a:t>
            </a:r>
            <a:endParaRPr lang="en-US" sz="1600" dirty="0"/>
          </a:p>
          <a:p>
            <a:pPr marL="0" indent="0">
              <a:buNone/>
            </a:pPr>
            <a:r>
              <a:rPr lang="en-US" sz="1600" dirty="0"/>
              <a:t>ORDER BY count DESC;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122" y="1825625"/>
            <a:ext cx="6993228" cy="3889543"/>
          </a:xfrm>
          <a:prstGeom prst="rect">
            <a:avLst/>
          </a:prstGeom>
        </p:spPr>
      </p:pic>
    </p:spTree>
    <p:extLst>
      <p:ext uri="{BB962C8B-B14F-4D97-AF65-F5344CB8AC3E}">
        <p14:creationId xmlns:p14="http://schemas.microsoft.com/office/powerpoint/2010/main" val="2093655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9.  List of team whose ratings are greater than average rating</a:t>
            </a:r>
            <a:endParaRPr lang="en-US" sz="2000" b="1" dirty="0"/>
          </a:p>
        </p:txBody>
      </p:sp>
      <p:sp>
        <p:nvSpPr>
          <p:cNvPr id="3" name="Content Placeholder 2"/>
          <p:cNvSpPr>
            <a:spLocks noGrp="1"/>
          </p:cNvSpPr>
          <p:nvPr>
            <p:ph idx="1"/>
          </p:nvPr>
        </p:nvSpPr>
        <p:spPr/>
        <p:txBody>
          <a:bodyPr>
            <a:normAutofit/>
          </a:bodyPr>
          <a:lstStyle/>
          <a:p>
            <a:pPr marL="0" indent="0">
              <a:buNone/>
            </a:pPr>
            <a:r>
              <a:rPr lang="en-US" sz="1600" dirty="0"/>
              <a:t>SELECT *FROM Nations</a:t>
            </a:r>
          </a:p>
          <a:p>
            <a:pPr marL="0" indent="0">
              <a:buNone/>
            </a:pPr>
            <a:r>
              <a:rPr lang="en-US" sz="1600" dirty="0"/>
              <a:t>WHERE Ratings &gt;(SELECT AVG(Ratings) FROM Nations);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5037" y="1659117"/>
            <a:ext cx="6168980" cy="4265165"/>
          </a:xfrm>
          <a:prstGeom prst="rect">
            <a:avLst/>
          </a:prstGeom>
        </p:spPr>
      </p:pic>
    </p:spTree>
    <p:extLst>
      <p:ext uri="{BB962C8B-B14F-4D97-AF65-F5344CB8AC3E}">
        <p14:creationId xmlns:p14="http://schemas.microsoft.com/office/powerpoint/2010/main" val="2840928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10.  Nth Maximum in Batsman Table</a:t>
            </a:r>
            <a:endParaRPr lang="en-US" sz="2000" b="1" dirty="0"/>
          </a:p>
        </p:txBody>
      </p:sp>
      <p:sp>
        <p:nvSpPr>
          <p:cNvPr id="3" name="Content Placeholder 2"/>
          <p:cNvSpPr>
            <a:spLocks noGrp="1"/>
          </p:cNvSpPr>
          <p:nvPr>
            <p:ph idx="1"/>
          </p:nvPr>
        </p:nvSpPr>
        <p:spPr/>
        <p:txBody>
          <a:bodyPr>
            <a:normAutofit/>
          </a:bodyPr>
          <a:lstStyle/>
          <a:p>
            <a:pPr marL="0" indent="0">
              <a:buNone/>
            </a:pPr>
            <a:r>
              <a:rPr lang="en-US" sz="1600" dirty="0"/>
              <a:t>SELECT * FROM Batsman b</a:t>
            </a:r>
          </a:p>
          <a:p>
            <a:pPr marL="0" indent="0">
              <a:buNone/>
            </a:pPr>
            <a:r>
              <a:rPr lang="en-US" sz="1600" dirty="0"/>
              <a:t>WHERE (5-1)= (select count(distinct(</a:t>
            </a:r>
            <a:r>
              <a:rPr lang="en-US" sz="1600" dirty="0" err="1"/>
              <a:t>c.Ratings</a:t>
            </a:r>
            <a:r>
              <a:rPr lang="en-US" sz="1600" dirty="0"/>
              <a:t>))</a:t>
            </a:r>
          </a:p>
          <a:p>
            <a:pPr marL="0" indent="0">
              <a:buNone/>
            </a:pPr>
            <a:r>
              <a:rPr lang="en-US" sz="1600" dirty="0"/>
              <a:t>FROM Batsman c</a:t>
            </a:r>
          </a:p>
          <a:p>
            <a:pPr marL="0" indent="0">
              <a:buNone/>
            </a:pPr>
            <a:r>
              <a:rPr lang="en-US" sz="1600" dirty="0"/>
              <a:t>WHERE </a:t>
            </a:r>
            <a:r>
              <a:rPr lang="en-US" sz="1600" dirty="0" err="1"/>
              <a:t>c.Ratings</a:t>
            </a:r>
            <a:r>
              <a:rPr lang="en-US" sz="1600" dirty="0"/>
              <a:t>&gt;</a:t>
            </a:r>
            <a:r>
              <a:rPr lang="en-US" sz="1600" dirty="0" err="1"/>
              <a:t>b.Ratings</a:t>
            </a:r>
            <a:r>
              <a:rPr lang="en-US" sz="1600" dirty="0" smtClean="0"/>
              <a:t>);</a:t>
            </a:r>
          </a:p>
          <a:p>
            <a:pPr marL="0" indent="0">
              <a:buNone/>
            </a:pPr>
            <a:endParaRPr lang="en-US" sz="1600" dirty="0"/>
          </a:p>
          <a:p>
            <a:pPr marL="0" indent="0">
              <a:buNone/>
            </a:pPr>
            <a:r>
              <a:rPr lang="en-US" sz="1600" dirty="0"/>
              <a:t>SELECT * FROM Batsman b</a:t>
            </a:r>
          </a:p>
          <a:p>
            <a:pPr marL="0" indent="0">
              <a:buNone/>
            </a:pPr>
            <a:r>
              <a:rPr lang="en-US" sz="1600" dirty="0"/>
              <a:t>WHERE (3-1)= (select count(distinct(</a:t>
            </a:r>
            <a:r>
              <a:rPr lang="en-US" sz="1600" dirty="0" err="1"/>
              <a:t>c.Ratings</a:t>
            </a:r>
            <a:r>
              <a:rPr lang="en-US" sz="1600" dirty="0"/>
              <a:t>))</a:t>
            </a:r>
          </a:p>
          <a:p>
            <a:pPr marL="0" indent="0">
              <a:buNone/>
            </a:pPr>
            <a:r>
              <a:rPr lang="en-US" sz="1600" dirty="0"/>
              <a:t>FROM Batsman c</a:t>
            </a:r>
          </a:p>
          <a:p>
            <a:pPr marL="0" indent="0">
              <a:buNone/>
            </a:pPr>
            <a:r>
              <a:rPr lang="en-US" sz="1600" dirty="0"/>
              <a:t>WHERE </a:t>
            </a:r>
            <a:r>
              <a:rPr lang="en-US" sz="1600" dirty="0" err="1"/>
              <a:t>c.Ratings</a:t>
            </a:r>
            <a:r>
              <a:rPr lang="en-US" sz="1600" dirty="0"/>
              <a:t>&gt;</a:t>
            </a:r>
            <a:r>
              <a:rPr lang="en-US" sz="1600" dirty="0" err="1"/>
              <a:t>b.Ratings</a:t>
            </a:r>
            <a:r>
              <a:rPr lang="en-US" sz="1600" dirty="0" smtClean="0"/>
              <a:t>);</a:t>
            </a:r>
          </a:p>
          <a:p>
            <a:pPr marL="0" indent="0">
              <a:buNone/>
            </a:pPr>
            <a:endParaRPr lang="en-US" sz="1600" dirty="0" smtClean="0"/>
          </a:p>
          <a:p>
            <a:pPr marL="0" indent="0">
              <a:buNone/>
            </a:pPr>
            <a:r>
              <a:rPr lang="en-US" sz="1600" b="1" dirty="0" smtClean="0"/>
              <a:t>Note:- </a:t>
            </a:r>
            <a:r>
              <a:rPr lang="en-US" sz="1600" dirty="0" smtClean="0"/>
              <a:t>In this query we can find nth maximum </a:t>
            </a:r>
          </a:p>
          <a:p>
            <a:pPr marL="0" indent="0">
              <a:buNone/>
            </a:pPr>
            <a:r>
              <a:rPr lang="en-US" sz="1600" dirty="0" smtClean="0"/>
              <a:t>just by changing n value under where clause.</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700" y="1027906"/>
            <a:ext cx="6537100" cy="20859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700" y="3835400"/>
            <a:ext cx="6537100" cy="2476500"/>
          </a:xfrm>
          <a:prstGeom prst="rect">
            <a:avLst/>
          </a:prstGeom>
        </p:spPr>
      </p:pic>
    </p:spTree>
    <p:extLst>
      <p:ext uri="{BB962C8B-B14F-4D97-AF65-F5344CB8AC3E}">
        <p14:creationId xmlns:p14="http://schemas.microsoft.com/office/powerpoint/2010/main" val="347364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Description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Aim of this project is to design Cricket database with ranking of teams, top 10 batsman, bowlers and different continents where teams come from and then perform information retrieval and find patterns or perform data analysis. </a:t>
            </a:r>
          </a:p>
          <a:p>
            <a:endParaRPr lang="en-US" dirty="0"/>
          </a:p>
          <a:p>
            <a:r>
              <a:rPr lang="en-US" dirty="0" smtClean="0"/>
              <a:t>My </a:t>
            </a:r>
            <a:r>
              <a:rPr lang="en-US" dirty="0"/>
              <a:t>Database contains list of nations that play </a:t>
            </a:r>
            <a:r>
              <a:rPr lang="en-US" dirty="0" smtClean="0"/>
              <a:t>cricket, their </a:t>
            </a:r>
            <a:r>
              <a:rPr lang="en-US" dirty="0"/>
              <a:t>ranking, </a:t>
            </a:r>
            <a:r>
              <a:rPr lang="en-US" dirty="0" smtClean="0"/>
              <a:t>matches played, total </a:t>
            </a:r>
            <a:r>
              <a:rPr lang="en-US" dirty="0"/>
              <a:t>points and </a:t>
            </a:r>
            <a:r>
              <a:rPr lang="en-US" dirty="0" smtClean="0"/>
              <a:t>ratings (Ratings</a:t>
            </a:r>
            <a:r>
              <a:rPr lang="en-US" smtClean="0"/>
              <a:t>= Points/Matches), </a:t>
            </a:r>
            <a:r>
              <a:rPr lang="en-US" dirty="0"/>
              <a:t>list of Top 10 Batsman and Bowlers with their team ratings and style of playing. My database also contains capitals of </a:t>
            </a:r>
            <a:r>
              <a:rPr lang="en-US" dirty="0" smtClean="0"/>
              <a:t>countries and continent they are part of.</a:t>
            </a:r>
            <a:endParaRPr lang="en-US" dirty="0"/>
          </a:p>
          <a:p>
            <a:pPr marL="0" indent="0">
              <a:buNone/>
            </a:pPr>
            <a:endParaRPr lang="en-US" dirty="0"/>
          </a:p>
        </p:txBody>
      </p:sp>
    </p:spTree>
    <p:extLst>
      <p:ext uri="{BB962C8B-B14F-4D97-AF65-F5344CB8AC3E}">
        <p14:creationId xmlns:p14="http://schemas.microsoft.com/office/powerpoint/2010/main" val="3552194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BUSINESS RULE</a:t>
            </a:r>
            <a:endParaRPr lang="en-US" sz="3600" b="1" dirty="0"/>
          </a:p>
        </p:txBody>
      </p:sp>
      <p:sp>
        <p:nvSpPr>
          <p:cNvPr id="3" name="Content Placeholder 2"/>
          <p:cNvSpPr>
            <a:spLocks noGrp="1"/>
          </p:cNvSpPr>
          <p:nvPr>
            <p:ph idx="1"/>
          </p:nvPr>
        </p:nvSpPr>
        <p:spPr/>
        <p:txBody>
          <a:bodyPr>
            <a:normAutofit/>
          </a:bodyPr>
          <a:lstStyle/>
          <a:p>
            <a:r>
              <a:rPr lang="en-US" sz="3200" dirty="0" smtClean="0"/>
              <a:t>One country can have many batsman. One batsman can only be from one country.</a:t>
            </a:r>
          </a:p>
          <a:p>
            <a:r>
              <a:rPr lang="en-US" sz="3200" dirty="0" smtClean="0"/>
              <a:t>One country can have many bowlers. One bowler can only be from one country.</a:t>
            </a:r>
          </a:p>
          <a:p>
            <a:r>
              <a:rPr lang="en-US" sz="3200" dirty="0" smtClean="0"/>
              <a:t>One continent can have many countries. One country can only be part of one continent.</a:t>
            </a:r>
            <a:endParaRPr lang="en-US" sz="3200" dirty="0"/>
          </a:p>
        </p:txBody>
      </p:sp>
    </p:spTree>
    <p:extLst>
      <p:ext uri="{BB962C8B-B14F-4D97-AF65-F5344CB8AC3E}">
        <p14:creationId xmlns:p14="http://schemas.microsoft.com/office/powerpoint/2010/main" val="341027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E-R DIAGRAM</a:t>
            </a:r>
            <a:endParaRPr lang="en-US" sz="2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829" y="1669725"/>
            <a:ext cx="8680360" cy="4383345"/>
          </a:xfrm>
        </p:spPr>
      </p:pic>
    </p:spTree>
    <p:extLst>
      <p:ext uri="{BB962C8B-B14F-4D97-AF65-F5344CB8AC3E}">
        <p14:creationId xmlns:p14="http://schemas.microsoft.com/office/powerpoint/2010/main" val="2235610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TABLES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b="1" dirty="0"/>
              <a:t>Team: - </a:t>
            </a:r>
            <a:r>
              <a:rPr lang="en-US" dirty="0"/>
              <a:t>This table contains list of cricket playing nations, their ranking, number of matches played, total points and their ratings.</a:t>
            </a:r>
          </a:p>
          <a:p>
            <a:pPr lvl="0"/>
            <a:r>
              <a:rPr lang="en-US" b="1" dirty="0"/>
              <a:t>Batsman: -</a:t>
            </a:r>
            <a:r>
              <a:rPr lang="en-US" dirty="0"/>
              <a:t> This table contains list of top 10 batsman, their batting style and their team ratings.</a:t>
            </a:r>
          </a:p>
          <a:p>
            <a:pPr lvl="0"/>
            <a:r>
              <a:rPr lang="en-US" b="1" dirty="0"/>
              <a:t>Bowler: - </a:t>
            </a:r>
            <a:r>
              <a:rPr lang="en-US" dirty="0"/>
              <a:t>This table contains list of top 10 bowlers, their bowling style and their team ratings.</a:t>
            </a:r>
          </a:p>
          <a:p>
            <a:pPr lvl="0"/>
            <a:r>
              <a:rPr lang="en-US" b="1" dirty="0"/>
              <a:t>Continent: - </a:t>
            </a:r>
            <a:r>
              <a:rPr lang="en-US" dirty="0"/>
              <a:t>This table contains capitals of cricket playing nations and continent they are in.</a:t>
            </a:r>
          </a:p>
          <a:p>
            <a:endParaRPr lang="en-US" dirty="0"/>
          </a:p>
        </p:txBody>
      </p:sp>
    </p:spTree>
    <p:extLst>
      <p:ext uri="{BB962C8B-B14F-4D97-AF65-F5344CB8AC3E}">
        <p14:creationId xmlns:p14="http://schemas.microsoft.com/office/powerpoint/2010/main" val="1512970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84779633"/>
              </p:ext>
            </p:extLst>
          </p:nvPr>
        </p:nvGraphicFramePr>
        <p:xfrm>
          <a:off x="580622" y="447585"/>
          <a:ext cx="10121720" cy="5760720"/>
        </p:xfrm>
        <a:graphic>
          <a:graphicData uri="http://schemas.openxmlformats.org/drawingml/2006/table">
            <a:tbl>
              <a:tblPr firstRow="1" bandRow="1">
                <a:tableStyleId>{5C22544A-7EE6-4342-B048-85BDC9FD1C3A}</a:tableStyleId>
              </a:tblPr>
              <a:tblGrid>
                <a:gridCol w="2530430"/>
                <a:gridCol w="2530430"/>
                <a:gridCol w="2530430"/>
                <a:gridCol w="2530430"/>
              </a:tblGrid>
              <a:tr h="291274">
                <a:tc>
                  <a:txBody>
                    <a:bodyPr/>
                    <a:lstStyle/>
                    <a:p>
                      <a:pPr algn="ctr"/>
                      <a:r>
                        <a:rPr lang="en-US" dirty="0" smtClean="0"/>
                        <a:t>TABLE</a:t>
                      </a:r>
                      <a:endParaRPr lang="en-US" dirty="0"/>
                    </a:p>
                  </a:txBody>
                  <a:tcPr/>
                </a:tc>
                <a:tc>
                  <a:txBody>
                    <a:bodyPr/>
                    <a:lstStyle/>
                    <a:p>
                      <a:pPr algn="ctr"/>
                      <a:r>
                        <a:rPr lang="en-US" dirty="0" smtClean="0"/>
                        <a:t>ATTRIBUTE</a:t>
                      </a:r>
                      <a:endParaRPr lang="en-US" dirty="0"/>
                    </a:p>
                  </a:txBody>
                  <a:tcPr/>
                </a:tc>
                <a:tc>
                  <a:txBody>
                    <a:bodyPr/>
                    <a:lstStyle/>
                    <a:p>
                      <a:pPr algn="ctr"/>
                      <a:r>
                        <a:rPr lang="en-US" dirty="0" smtClean="0"/>
                        <a:t>KEY</a:t>
                      </a:r>
                      <a:endParaRPr lang="en-US" dirty="0"/>
                    </a:p>
                  </a:txBody>
                  <a:tcPr/>
                </a:tc>
                <a:tc>
                  <a:txBody>
                    <a:bodyPr/>
                    <a:lstStyle/>
                    <a:p>
                      <a:pPr algn="ctr"/>
                      <a:r>
                        <a:rPr lang="en-US" dirty="0" smtClean="0"/>
                        <a:t>REF TABLE OF FK</a:t>
                      </a:r>
                      <a:endParaRPr lang="en-US" dirty="0"/>
                    </a:p>
                  </a:txBody>
                  <a:tcPr/>
                </a:tc>
              </a:tr>
              <a:tr h="291274">
                <a:tc>
                  <a:txBody>
                    <a:bodyPr/>
                    <a:lstStyle/>
                    <a:p>
                      <a:r>
                        <a:rPr lang="en-US" b="1" dirty="0" smtClean="0"/>
                        <a:t>Nations</a:t>
                      </a:r>
                      <a:endParaRPr lang="en-US" b="1" dirty="0"/>
                    </a:p>
                  </a:txBody>
                  <a:tcPr/>
                </a:tc>
                <a:tc>
                  <a:txBody>
                    <a:bodyPr/>
                    <a:lstStyle/>
                    <a:p>
                      <a:r>
                        <a:rPr lang="en-US" dirty="0" smtClean="0"/>
                        <a:t>Country</a:t>
                      </a:r>
                      <a:endParaRPr lang="en-US" dirty="0"/>
                    </a:p>
                  </a:txBody>
                  <a:tcPr/>
                </a:tc>
                <a:tc>
                  <a:txBody>
                    <a:bodyPr/>
                    <a:lstStyle/>
                    <a:p>
                      <a:pPr algn="ctr"/>
                      <a:endParaRPr lang="en-US" dirty="0"/>
                    </a:p>
                  </a:txBody>
                  <a:tcPr/>
                </a:tc>
                <a:tc>
                  <a:txBody>
                    <a:bodyPr/>
                    <a:lstStyle/>
                    <a:p>
                      <a:pPr algn="ctr"/>
                      <a:endParaRPr lang="en-US"/>
                    </a:p>
                  </a:txBody>
                  <a:tcPr/>
                </a:tc>
              </a:tr>
              <a:tr h="291274">
                <a:tc>
                  <a:txBody>
                    <a:bodyPr/>
                    <a:lstStyle/>
                    <a:p>
                      <a:endParaRPr lang="en-US"/>
                    </a:p>
                  </a:txBody>
                  <a:tcPr/>
                </a:tc>
                <a:tc>
                  <a:txBody>
                    <a:bodyPr/>
                    <a:lstStyle/>
                    <a:p>
                      <a:r>
                        <a:rPr lang="en-US" dirty="0" smtClean="0"/>
                        <a:t>Rank</a:t>
                      </a:r>
                      <a:endParaRPr lang="en-US" dirty="0"/>
                    </a:p>
                  </a:txBody>
                  <a:tcPr/>
                </a:tc>
                <a:tc>
                  <a:txBody>
                    <a:bodyPr/>
                    <a:lstStyle/>
                    <a:p>
                      <a:pPr algn="ctr"/>
                      <a:r>
                        <a:rPr lang="en-US" dirty="0" smtClean="0"/>
                        <a:t>PK</a:t>
                      </a:r>
                      <a:endParaRPr lang="en-US" dirty="0"/>
                    </a:p>
                  </a:txBody>
                  <a:tcPr/>
                </a:tc>
                <a:tc>
                  <a:txBody>
                    <a:bodyPr/>
                    <a:lstStyle/>
                    <a:p>
                      <a:pPr algn="ctr"/>
                      <a:endParaRPr lang="en-US"/>
                    </a:p>
                  </a:txBody>
                  <a:tcPr/>
                </a:tc>
              </a:tr>
              <a:tr h="291274">
                <a:tc>
                  <a:txBody>
                    <a:bodyPr/>
                    <a:lstStyle/>
                    <a:p>
                      <a:endParaRPr lang="en-US"/>
                    </a:p>
                  </a:txBody>
                  <a:tcPr/>
                </a:tc>
                <a:tc>
                  <a:txBody>
                    <a:bodyPr/>
                    <a:lstStyle/>
                    <a:p>
                      <a:r>
                        <a:rPr lang="en-US" dirty="0" smtClean="0"/>
                        <a:t>Matches</a:t>
                      </a:r>
                      <a:endParaRPr lang="en-US" dirty="0"/>
                    </a:p>
                  </a:txBody>
                  <a:tcPr/>
                </a:tc>
                <a:tc>
                  <a:txBody>
                    <a:bodyPr/>
                    <a:lstStyle/>
                    <a:p>
                      <a:pPr algn="ctr"/>
                      <a:endParaRPr lang="en-US"/>
                    </a:p>
                  </a:txBody>
                  <a:tcPr/>
                </a:tc>
                <a:tc>
                  <a:txBody>
                    <a:bodyPr/>
                    <a:lstStyle/>
                    <a:p>
                      <a:pPr algn="ctr"/>
                      <a:endParaRPr lang="en-US"/>
                    </a:p>
                  </a:txBody>
                  <a:tcPr/>
                </a:tc>
              </a:tr>
              <a:tr h="291274">
                <a:tc>
                  <a:txBody>
                    <a:bodyPr/>
                    <a:lstStyle/>
                    <a:p>
                      <a:endParaRPr lang="en-US"/>
                    </a:p>
                  </a:txBody>
                  <a:tcPr/>
                </a:tc>
                <a:tc>
                  <a:txBody>
                    <a:bodyPr/>
                    <a:lstStyle/>
                    <a:p>
                      <a:r>
                        <a:rPr lang="en-US" dirty="0" smtClean="0"/>
                        <a:t>Points</a:t>
                      </a:r>
                      <a:endParaRPr lang="en-US" dirty="0"/>
                    </a:p>
                  </a:txBody>
                  <a:tcPr/>
                </a:tc>
                <a:tc>
                  <a:txBody>
                    <a:bodyPr/>
                    <a:lstStyle/>
                    <a:p>
                      <a:pPr algn="ctr"/>
                      <a:endParaRPr lang="en-US" dirty="0"/>
                    </a:p>
                  </a:txBody>
                  <a:tcPr/>
                </a:tc>
                <a:tc>
                  <a:txBody>
                    <a:bodyPr/>
                    <a:lstStyle/>
                    <a:p>
                      <a:pPr algn="ctr"/>
                      <a:endParaRPr lang="en-US"/>
                    </a:p>
                  </a:txBody>
                  <a:tcPr/>
                </a:tc>
              </a:tr>
              <a:tr h="291274">
                <a:tc>
                  <a:txBody>
                    <a:bodyPr/>
                    <a:lstStyle/>
                    <a:p>
                      <a:endParaRPr lang="en-US"/>
                    </a:p>
                  </a:txBody>
                  <a:tcPr/>
                </a:tc>
                <a:tc>
                  <a:txBody>
                    <a:bodyPr/>
                    <a:lstStyle/>
                    <a:p>
                      <a:r>
                        <a:rPr lang="en-US" dirty="0" smtClean="0"/>
                        <a:t>Ratings</a:t>
                      </a:r>
                      <a:r>
                        <a:rPr lang="en-US" baseline="0" dirty="0" smtClean="0"/>
                        <a:t> =(</a:t>
                      </a:r>
                      <a:r>
                        <a:rPr lang="en-US" baseline="0" dirty="0" smtClean="0"/>
                        <a:t>Points/Matches)</a:t>
                      </a:r>
                      <a:endParaRPr lang="en-US" dirty="0"/>
                    </a:p>
                  </a:txBody>
                  <a:tcPr/>
                </a:tc>
                <a:tc>
                  <a:txBody>
                    <a:bodyPr/>
                    <a:lstStyle/>
                    <a:p>
                      <a:pPr algn="ctr"/>
                      <a:endParaRPr lang="en-US"/>
                    </a:p>
                  </a:txBody>
                  <a:tcPr/>
                </a:tc>
                <a:tc>
                  <a:txBody>
                    <a:bodyPr/>
                    <a:lstStyle/>
                    <a:p>
                      <a:pPr algn="ctr"/>
                      <a:endParaRPr lang="en-US"/>
                    </a:p>
                  </a:txBody>
                  <a:tcPr/>
                </a:tc>
              </a:tr>
              <a:tr h="291274">
                <a:tc>
                  <a:txBody>
                    <a:bodyPr/>
                    <a:lstStyle/>
                    <a:p>
                      <a:r>
                        <a:rPr lang="en-US" b="1" dirty="0" smtClean="0"/>
                        <a:t>Batsman</a:t>
                      </a:r>
                      <a:endParaRPr lang="en-US" b="1" dirty="0"/>
                    </a:p>
                  </a:txBody>
                  <a:tcPr/>
                </a:tc>
                <a:tc>
                  <a:txBody>
                    <a:bodyPr/>
                    <a:lstStyle/>
                    <a:p>
                      <a:r>
                        <a:rPr lang="en-US" dirty="0" smtClean="0"/>
                        <a:t>Batsman</a:t>
                      </a:r>
                      <a:r>
                        <a:rPr lang="en-US" baseline="0" dirty="0" smtClean="0"/>
                        <a:t> </a:t>
                      </a:r>
                      <a:r>
                        <a:rPr lang="en-US" dirty="0" smtClean="0"/>
                        <a:t>Name</a:t>
                      </a:r>
                      <a:endParaRPr lang="en-US" dirty="0"/>
                    </a:p>
                  </a:txBody>
                  <a:tcPr/>
                </a:tc>
                <a:tc>
                  <a:txBody>
                    <a:bodyPr/>
                    <a:lstStyle/>
                    <a:p>
                      <a:pPr algn="ctr"/>
                      <a:r>
                        <a:rPr lang="en-US" dirty="0" smtClean="0"/>
                        <a:t>PK</a:t>
                      </a:r>
                      <a:endParaRPr lang="en-US" dirty="0"/>
                    </a:p>
                  </a:txBody>
                  <a:tcPr/>
                </a:tc>
                <a:tc>
                  <a:txBody>
                    <a:bodyPr/>
                    <a:lstStyle/>
                    <a:p>
                      <a:pPr algn="ctr"/>
                      <a:endParaRPr lang="en-US"/>
                    </a:p>
                  </a:txBody>
                  <a:tcPr/>
                </a:tc>
              </a:tr>
              <a:tr h="291274">
                <a:tc>
                  <a:txBody>
                    <a:bodyPr/>
                    <a:lstStyle/>
                    <a:p>
                      <a:endParaRPr lang="en-US"/>
                    </a:p>
                  </a:txBody>
                  <a:tcPr/>
                </a:tc>
                <a:tc>
                  <a:txBody>
                    <a:bodyPr/>
                    <a:lstStyle/>
                    <a:p>
                      <a:r>
                        <a:rPr lang="en-US" dirty="0" smtClean="0"/>
                        <a:t>Batsman</a:t>
                      </a:r>
                      <a:r>
                        <a:rPr lang="en-US" baseline="0" dirty="0" smtClean="0"/>
                        <a:t> </a:t>
                      </a:r>
                      <a:r>
                        <a:rPr lang="en-US" dirty="0" smtClean="0"/>
                        <a:t>Type</a:t>
                      </a:r>
                      <a:endParaRPr lang="en-US" dirty="0"/>
                    </a:p>
                  </a:txBody>
                  <a:tcPr/>
                </a:tc>
                <a:tc>
                  <a:txBody>
                    <a:bodyPr/>
                    <a:lstStyle/>
                    <a:p>
                      <a:pPr algn="ctr"/>
                      <a:endParaRPr lang="en-US"/>
                    </a:p>
                  </a:txBody>
                  <a:tcPr/>
                </a:tc>
                <a:tc>
                  <a:txBody>
                    <a:bodyPr/>
                    <a:lstStyle/>
                    <a:p>
                      <a:pPr algn="ctr"/>
                      <a:endParaRPr lang="en-US"/>
                    </a:p>
                  </a:txBody>
                  <a:tcPr/>
                </a:tc>
              </a:tr>
              <a:tr h="291274">
                <a:tc>
                  <a:txBody>
                    <a:bodyPr/>
                    <a:lstStyle/>
                    <a:p>
                      <a:endParaRPr lang="en-US"/>
                    </a:p>
                  </a:txBody>
                  <a:tcPr/>
                </a:tc>
                <a:tc>
                  <a:txBody>
                    <a:bodyPr/>
                    <a:lstStyle/>
                    <a:p>
                      <a:r>
                        <a:rPr lang="en-US" dirty="0" smtClean="0"/>
                        <a:t>Ratings</a:t>
                      </a:r>
                      <a:endParaRPr lang="en-US" dirty="0"/>
                    </a:p>
                  </a:txBody>
                  <a:tcPr/>
                </a:tc>
                <a:tc>
                  <a:txBody>
                    <a:bodyPr/>
                    <a:lstStyle/>
                    <a:p>
                      <a:pPr algn="ctr"/>
                      <a:r>
                        <a:rPr lang="en-US" dirty="0" smtClean="0"/>
                        <a:t>FK</a:t>
                      </a:r>
                      <a:endParaRPr lang="en-US" dirty="0"/>
                    </a:p>
                  </a:txBody>
                  <a:tcPr/>
                </a:tc>
                <a:tc>
                  <a:txBody>
                    <a:bodyPr/>
                    <a:lstStyle/>
                    <a:p>
                      <a:pPr algn="ctr"/>
                      <a:r>
                        <a:rPr lang="en-US" dirty="0" smtClean="0"/>
                        <a:t>Nations</a:t>
                      </a:r>
                      <a:endParaRPr lang="en-US" dirty="0"/>
                    </a:p>
                  </a:txBody>
                  <a:tcPr/>
                </a:tc>
              </a:tr>
              <a:tr h="291274">
                <a:tc>
                  <a:txBody>
                    <a:bodyPr/>
                    <a:lstStyle/>
                    <a:p>
                      <a:r>
                        <a:rPr lang="en-US" b="1" dirty="0" smtClean="0"/>
                        <a:t>Bowler</a:t>
                      </a:r>
                      <a:endParaRPr lang="en-US" b="1" dirty="0"/>
                    </a:p>
                  </a:txBody>
                  <a:tcPr/>
                </a:tc>
                <a:tc>
                  <a:txBody>
                    <a:bodyPr/>
                    <a:lstStyle/>
                    <a:p>
                      <a:r>
                        <a:rPr lang="en-US" dirty="0" smtClean="0"/>
                        <a:t>Bowler Name</a:t>
                      </a:r>
                      <a:endParaRPr lang="en-US" dirty="0"/>
                    </a:p>
                  </a:txBody>
                  <a:tcPr/>
                </a:tc>
                <a:tc>
                  <a:txBody>
                    <a:bodyPr/>
                    <a:lstStyle/>
                    <a:p>
                      <a:pPr algn="ctr"/>
                      <a:r>
                        <a:rPr lang="en-US" dirty="0" smtClean="0"/>
                        <a:t>PK</a:t>
                      </a:r>
                      <a:endParaRPr lang="en-US" dirty="0"/>
                    </a:p>
                  </a:txBody>
                  <a:tcPr/>
                </a:tc>
                <a:tc>
                  <a:txBody>
                    <a:bodyPr/>
                    <a:lstStyle/>
                    <a:p>
                      <a:pPr algn="ctr"/>
                      <a:endParaRPr lang="en-US"/>
                    </a:p>
                  </a:txBody>
                  <a:tcPr/>
                </a:tc>
              </a:tr>
              <a:tr h="291274">
                <a:tc>
                  <a:txBody>
                    <a:bodyPr/>
                    <a:lstStyle/>
                    <a:p>
                      <a:endParaRPr lang="en-US"/>
                    </a:p>
                  </a:txBody>
                  <a:tcPr/>
                </a:tc>
                <a:tc>
                  <a:txBody>
                    <a:bodyPr/>
                    <a:lstStyle/>
                    <a:p>
                      <a:r>
                        <a:rPr lang="en-US" dirty="0" smtClean="0"/>
                        <a:t>Bowler Type</a:t>
                      </a:r>
                      <a:endParaRPr lang="en-US" dirty="0"/>
                    </a:p>
                  </a:txBody>
                  <a:tcPr/>
                </a:tc>
                <a:tc>
                  <a:txBody>
                    <a:bodyPr/>
                    <a:lstStyle/>
                    <a:p>
                      <a:pPr algn="ctr"/>
                      <a:endParaRPr lang="en-US"/>
                    </a:p>
                  </a:txBody>
                  <a:tcPr/>
                </a:tc>
                <a:tc>
                  <a:txBody>
                    <a:bodyPr/>
                    <a:lstStyle/>
                    <a:p>
                      <a:pPr algn="ctr"/>
                      <a:endParaRPr lang="en-US"/>
                    </a:p>
                  </a:txBody>
                  <a:tcPr/>
                </a:tc>
              </a:tr>
              <a:tr h="291274">
                <a:tc>
                  <a:txBody>
                    <a:bodyPr/>
                    <a:lstStyle/>
                    <a:p>
                      <a:endParaRPr lang="en-US"/>
                    </a:p>
                  </a:txBody>
                  <a:tcPr/>
                </a:tc>
                <a:tc>
                  <a:txBody>
                    <a:bodyPr/>
                    <a:lstStyle/>
                    <a:p>
                      <a:r>
                        <a:rPr lang="en-US" dirty="0" smtClean="0"/>
                        <a:t>Ratings</a:t>
                      </a:r>
                      <a:endParaRPr lang="en-US" dirty="0"/>
                    </a:p>
                  </a:txBody>
                  <a:tcPr/>
                </a:tc>
                <a:tc>
                  <a:txBody>
                    <a:bodyPr/>
                    <a:lstStyle/>
                    <a:p>
                      <a:pPr algn="ctr"/>
                      <a:r>
                        <a:rPr lang="en-US" dirty="0" smtClean="0"/>
                        <a:t>FK</a:t>
                      </a:r>
                      <a:endParaRPr lang="en-US" dirty="0"/>
                    </a:p>
                  </a:txBody>
                  <a:tcPr/>
                </a:tc>
                <a:tc>
                  <a:txBody>
                    <a:bodyPr/>
                    <a:lstStyle/>
                    <a:p>
                      <a:pPr algn="ctr"/>
                      <a:r>
                        <a:rPr lang="en-US" dirty="0" smtClean="0"/>
                        <a:t>Nations</a:t>
                      </a:r>
                      <a:endParaRPr lang="en-US" dirty="0"/>
                    </a:p>
                  </a:txBody>
                  <a:tcPr/>
                </a:tc>
              </a:tr>
              <a:tr h="291274">
                <a:tc>
                  <a:txBody>
                    <a:bodyPr/>
                    <a:lstStyle/>
                    <a:p>
                      <a:r>
                        <a:rPr lang="en-US" b="1" dirty="0" smtClean="0"/>
                        <a:t>Continent</a:t>
                      </a:r>
                      <a:endParaRPr lang="en-US" b="1" dirty="0"/>
                    </a:p>
                  </a:txBody>
                  <a:tcPr/>
                </a:tc>
                <a:tc>
                  <a:txBody>
                    <a:bodyPr/>
                    <a:lstStyle/>
                    <a:p>
                      <a:r>
                        <a:rPr lang="en-US" dirty="0" smtClean="0"/>
                        <a:t>Country</a:t>
                      </a:r>
                      <a:endParaRPr lang="en-US" dirty="0"/>
                    </a:p>
                  </a:txBody>
                  <a:tcPr/>
                </a:tc>
                <a:tc>
                  <a:txBody>
                    <a:bodyPr/>
                    <a:lstStyle/>
                    <a:p>
                      <a:pPr algn="ctr"/>
                      <a:r>
                        <a:rPr lang="en-US" dirty="0" smtClean="0"/>
                        <a:t>FK</a:t>
                      </a:r>
                      <a:endParaRPr lang="en-US" dirty="0"/>
                    </a:p>
                  </a:txBody>
                  <a:tcPr/>
                </a:tc>
                <a:tc>
                  <a:txBody>
                    <a:bodyPr/>
                    <a:lstStyle/>
                    <a:p>
                      <a:pPr algn="ctr"/>
                      <a:r>
                        <a:rPr lang="en-US" dirty="0" smtClean="0"/>
                        <a:t>Nations</a:t>
                      </a:r>
                      <a:endParaRPr lang="en-US" dirty="0"/>
                    </a:p>
                  </a:txBody>
                  <a:tcPr/>
                </a:tc>
              </a:tr>
              <a:tr h="291274">
                <a:tc>
                  <a:txBody>
                    <a:bodyPr/>
                    <a:lstStyle/>
                    <a:p>
                      <a:endParaRPr lang="en-US"/>
                    </a:p>
                  </a:txBody>
                  <a:tcPr/>
                </a:tc>
                <a:tc>
                  <a:txBody>
                    <a:bodyPr/>
                    <a:lstStyle/>
                    <a:p>
                      <a:r>
                        <a:rPr lang="en-US" dirty="0" smtClean="0"/>
                        <a:t>Capital</a:t>
                      </a:r>
                      <a:endParaRPr lang="en-US" dirty="0"/>
                    </a:p>
                  </a:txBody>
                  <a:tcPr/>
                </a:tc>
                <a:tc>
                  <a:txBody>
                    <a:bodyPr/>
                    <a:lstStyle/>
                    <a:p>
                      <a:pPr algn="ctr"/>
                      <a:r>
                        <a:rPr lang="en-US" dirty="0" smtClean="0"/>
                        <a:t>PK</a:t>
                      </a:r>
                      <a:endParaRPr lang="en-US" dirty="0"/>
                    </a:p>
                  </a:txBody>
                  <a:tcPr/>
                </a:tc>
                <a:tc>
                  <a:txBody>
                    <a:bodyPr/>
                    <a:lstStyle/>
                    <a:p>
                      <a:pPr algn="ctr"/>
                      <a:endParaRPr lang="en-US" dirty="0"/>
                    </a:p>
                  </a:txBody>
                  <a:tcPr/>
                </a:tc>
              </a:tr>
              <a:tr h="291274">
                <a:tc>
                  <a:txBody>
                    <a:bodyPr/>
                    <a:lstStyle/>
                    <a:p>
                      <a:endParaRPr lang="en-US"/>
                    </a:p>
                  </a:txBody>
                  <a:tcPr/>
                </a:tc>
                <a:tc>
                  <a:txBody>
                    <a:bodyPr/>
                    <a:lstStyle/>
                    <a:p>
                      <a:r>
                        <a:rPr lang="en-US" dirty="0" smtClean="0"/>
                        <a:t>Continent</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1648396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1. All the Teams that have ratings less than 100 arranged in ascending order of their ratings</a:t>
            </a:r>
            <a:endParaRPr lang="en-US" sz="2000" b="1" dirty="0"/>
          </a:p>
        </p:txBody>
      </p:sp>
      <p:sp>
        <p:nvSpPr>
          <p:cNvPr id="3" name="Content Placeholder 2"/>
          <p:cNvSpPr>
            <a:spLocks noGrp="1"/>
          </p:cNvSpPr>
          <p:nvPr>
            <p:ph idx="1"/>
          </p:nvPr>
        </p:nvSpPr>
        <p:spPr/>
        <p:txBody>
          <a:bodyPr>
            <a:normAutofit/>
          </a:bodyPr>
          <a:lstStyle/>
          <a:p>
            <a:pPr marL="0" indent="0">
              <a:buNone/>
            </a:pPr>
            <a:r>
              <a:rPr lang="en-US" sz="1600" dirty="0" smtClean="0"/>
              <a:t>select *FROM Nations</a:t>
            </a:r>
          </a:p>
          <a:p>
            <a:pPr marL="0" indent="0">
              <a:buNone/>
            </a:pPr>
            <a:r>
              <a:rPr lang="en-US" sz="1600" dirty="0" smtClean="0"/>
              <a:t>WHERE Ratings&lt;100</a:t>
            </a:r>
          </a:p>
          <a:p>
            <a:pPr marL="0" indent="0">
              <a:buNone/>
            </a:pPr>
            <a:r>
              <a:rPr lang="en-US" sz="1600" dirty="0" smtClean="0"/>
              <a:t>ORDER BY Ratings ASC;</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269" y="1690688"/>
            <a:ext cx="6297769" cy="3992785"/>
          </a:xfrm>
          <a:prstGeom prst="rect">
            <a:avLst/>
          </a:prstGeom>
        </p:spPr>
      </p:pic>
    </p:spTree>
    <p:extLst>
      <p:ext uri="{BB962C8B-B14F-4D97-AF65-F5344CB8AC3E}">
        <p14:creationId xmlns:p14="http://schemas.microsoft.com/office/powerpoint/2010/main" val="2552717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2. Calculating Average Team Rating upto 2 decimal places From Table Nations</a:t>
            </a:r>
            <a:endParaRPr lang="en-US" sz="2000" b="1" dirty="0"/>
          </a:p>
        </p:txBody>
      </p:sp>
      <p:sp>
        <p:nvSpPr>
          <p:cNvPr id="3" name="Content Placeholder 2"/>
          <p:cNvSpPr>
            <a:spLocks noGrp="1"/>
          </p:cNvSpPr>
          <p:nvPr>
            <p:ph idx="1"/>
          </p:nvPr>
        </p:nvSpPr>
        <p:spPr/>
        <p:txBody>
          <a:bodyPr>
            <a:normAutofit/>
          </a:bodyPr>
          <a:lstStyle/>
          <a:p>
            <a:r>
              <a:rPr lang="en-US" sz="1600" dirty="0" smtClean="0"/>
              <a:t>SELECT ROUND(AVG(Ratings),2) AS "Average Team Rating" FROM Nations;</a:t>
            </a:r>
          </a:p>
          <a:p>
            <a:endParaRPr lang="en-US" sz="16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690" y="2253803"/>
            <a:ext cx="7698306" cy="2940397"/>
          </a:xfrm>
          <a:prstGeom prst="rect">
            <a:avLst/>
          </a:prstGeom>
        </p:spPr>
      </p:pic>
    </p:spTree>
    <p:extLst>
      <p:ext uri="{BB962C8B-B14F-4D97-AF65-F5344CB8AC3E}">
        <p14:creationId xmlns:p14="http://schemas.microsoft.com/office/powerpoint/2010/main" val="1039522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3. List All the Batsman and Bowlers with their playing style who play for South Africa</a:t>
            </a:r>
            <a:endParaRPr lang="en-US" sz="2000" b="1" dirty="0"/>
          </a:p>
        </p:txBody>
      </p:sp>
      <p:sp>
        <p:nvSpPr>
          <p:cNvPr id="3" name="Content Placeholder 2"/>
          <p:cNvSpPr>
            <a:spLocks noGrp="1"/>
          </p:cNvSpPr>
          <p:nvPr>
            <p:ph idx="1"/>
          </p:nvPr>
        </p:nvSpPr>
        <p:spPr/>
        <p:txBody>
          <a:bodyPr>
            <a:normAutofit/>
          </a:bodyPr>
          <a:lstStyle/>
          <a:p>
            <a:pPr marL="0" indent="0">
              <a:buNone/>
            </a:pPr>
            <a:r>
              <a:rPr lang="en-US" sz="1600" dirty="0"/>
              <a:t>SELECT </a:t>
            </a:r>
            <a:r>
              <a:rPr lang="en-US" sz="1600" dirty="0" err="1"/>
              <a:t>Name,Type,n.Country</a:t>
            </a:r>
            <a:r>
              <a:rPr lang="en-US" sz="1600" dirty="0"/>
              <a:t> FROM Batsman</a:t>
            </a:r>
          </a:p>
          <a:p>
            <a:pPr marL="0" indent="0">
              <a:buNone/>
            </a:pPr>
            <a:r>
              <a:rPr lang="en-US" sz="1600" dirty="0"/>
              <a:t>FULL JOIN Nations n</a:t>
            </a:r>
          </a:p>
          <a:p>
            <a:pPr marL="0" indent="0">
              <a:buNone/>
            </a:pPr>
            <a:r>
              <a:rPr lang="en-US" sz="1600" dirty="0"/>
              <a:t>USING (Ratings)</a:t>
            </a:r>
          </a:p>
          <a:p>
            <a:pPr marL="0" indent="0">
              <a:buNone/>
            </a:pPr>
            <a:r>
              <a:rPr lang="en-US" sz="1600" dirty="0"/>
              <a:t>WHERE Ratings=109</a:t>
            </a:r>
          </a:p>
          <a:p>
            <a:pPr marL="0" indent="0">
              <a:buNone/>
            </a:pPr>
            <a:r>
              <a:rPr lang="en-US" sz="1600" dirty="0"/>
              <a:t>UNION</a:t>
            </a:r>
          </a:p>
          <a:p>
            <a:pPr marL="0" indent="0">
              <a:buNone/>
            </a:pPr>
            <a:r>
              <a:rPr lang="en-US" sz="1600" dirty="0"/>
              <a:t>SELECT </a:t>
            </a:r>
            <a:r>
              <a:rPr lang="en-US" sz="1600" dirty="0" err="1"/>
              <a:t>Name,Type,n.Country</a:t>
            </a:r>
            <a:r>
              <a:rPr lang="en-US" sz="1600" dirty="0"/>
              <a:t> FROM Bowler</a:t>
            </a:r>
          </a:p>
          <a:p>
            <a:pPr marL="0" indent="0">
              <a:buNone/>
            </a:pPr>
            <a:r>
              <a:rPr lang="en-US" sz="1600" dirty="0"/>
              <a:t>FULL JOIN Nations n</a:t>
            </a:r>
          </a:p>
          <a:p>
            <a:pPr marL="0" indent="0">
              <a:buNone/>
            </a:pPr>
            <a:r>
              <a:rPr lang="en-US" sz="1600" dirty="0"/>
              <a:t>USING (Ratings)</a:t>
            </a:r>
          </a:p>
          <a:p>
            <a:pPr marL="0" indent="0">
              <a:buNone/>
            </a:pPr>
            <a:r>
              <a:rPr lang="en-US" sz="1600" dirty="0"/>
              <a:t>WHERE Ratings=109;</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668" y="1539423"/>
            <a:ext cx="6877318" cy="4359101"/>
          </a:xfrm>
          <a:prstGeom prst="rect">
            <a:avLst/>
          </a:prstGeom>
        </p:spPr>
      </p:pic>
    </p:spTree>
    <p:extLst>
      <p:ext uri="{BB962C8B-B14F-4D97-AF65-F5344CB8AC3E}">
        <p14:creationId xmlns:p14="http://schemas.microsoft.com/office/powerpoint/2010/main" val="3802002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687</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Assignment V DATABASE DESIGN Z511 </vt:lpstr>
      <vt:lpstr>Description </vt:lpstr>
      <vt:lpstr>BUSINESS RULE</vt:lpstr>
      <vt:lpstr>E-R DIAGRAM</vt:lpstr>
      <vt:lpstr>TABLES </vt:lpstr>
      <vt:lpstr>PowerPoint Presentation</vt:lpstr>
      <vt:lpstr>1. All the Teams that have ratings less than 100 arranged in ascending order of their ratings</vt:lpstr>
      <vt:lpstr>2. Calculating Average Team Rating upto 2 decimal places From Table Nations</vt:lpstr>
      <vt:lpstr>3. List All the Batsman and Bowlers with their playing style who play for South Africa</vt:lpstr>
      <vt:lpstr>4. List Name of all Batsman,their style and country whose name lies between ‘C’ and ‘O’</vt:lpstr>
      <vt:lpstr>5. Right Outer Join Continent with Nations to display Countries, Capitals, Continents with their statistics</vt:lpstr>
      <vt:lpstr>6.  List All the Players from Batsman and Bowler who are Left Handed</vt:lpstr>
      <vt:lpstr>7. List Distinct Batting and Bowling Style </vt:lpstr>
      <vt:lpstr>8. Count the total number of cricket playing nation in each continent in descending order</vt:lpstr>
      <vt:lpstr>9.  List of team whose ratings are greater than average rating</vt:lpstr>
      <vt:lpstr>10.  Nth Maximum in Batsman Table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V DATABASE DESIGN Z511 </dc:title>
  <dc:creator>ANIRUDH PILLAI</dc:creator>
  <cp:lastModifiedBy>ANIRUDH PILLAI</cp:lastModifiedBy>
  <cp:revision>47</cp:revision>
  <dcterms:created xsi:type="dcterms:W3CDTF">2016-04-10T17:54:19Z</dcterms:created>
  <dcterms:modified xsi:type="dcterms:W3CDTF">2016-04-19T15:55:35Z</dcterms:modified>
</cp:coreProperties>
</file>