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6" r:id="rId3"/>
    <p:sldId id="261" r:id="rId4"/>
    <p:sldId id="262" r:id="rId5"/>
    <p:sldId id="263" r:id="rId6"/>
    <p:sldId id="260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6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758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C336A1-7761-44D8-AF36-7B7F68BB980D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57B287F-BB2D-4A8A-B7D6-326A2D5D8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1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CD1584E-21AA-4C13-A18C-1BF469E10FF8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331E607-5679-41DC-8680-42AACF4FC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48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E607-5679-41DC-8680-42AACF4FCD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E607-5679-41DC-8680-42AACF4FCD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84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E607-5679-41DC-8680-42AACF4FCD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15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E607-5679-41DC-8680-42AACF4FCD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85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E607-5679-41DC-8680-42AACF4FCD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62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E607-5679-41DC-8680-42AACF4FCD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7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80E5-CDCF-4E2C-B63B-E6810D1B03DF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96B5-8566-4575-A511-59BB5369E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5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80E5-CDCF-4E2C-B63B-E6810D1B03DF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96B5-8566-4575-A511-59BB5369E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1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80E5-CDCF-4E2C-B63B-E6810D1B03DF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96B5-8566-4575-A511-59BB5369E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8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80E5-CDCF-4E2C-B63B-E6810D1B03DF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96B5-8566-4575-A511-59BB5369E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80E5-CDCF-4E2C-B63B-E6810D1B03DF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96B5-8566-4575-A511-59BB5369E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3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80E5-CDCF-4E2C-B63B-E6810D1B03DF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96B5-8566-4575-A511-59BB5369E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1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80E5-CDCF-4E2C-B63B-E6810D1B03DF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96B5-8566-4575-A511-59BB5369E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1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80E5-CDCF-4E2C-B63B-E6810D1B03DF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96B5-8566-4575-A511-59BB5369E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1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80E5-CDCF-4E2C-B63B-E6810D1B03DF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96B5-8566-4575-A511-59BB5369E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5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80E5-CDCF-4E2C-B63B-E6810D1B03DF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96B5-8566-4575-A511-59BB5369E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1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80E5-CDCF-4E2C-B63B-E6810D1B03DF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96B5-8566-4575-A511-59BB5369E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1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80E5-CDCF-4E2C-B63B-E6810D1B03DF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96B5-8566-4575-A511-59BB5369E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4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info.slis.indiana.edu/~dingying/S511Spring2013.html" TargetMode="External"/><Relationship Id="rId4" Type="http://schemas.openxmlformats.org/officeDocument/2006/relationships/hyperlink" Target="https://ittraining.iu.edu/lynd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23" y="223314"/>
            <a:ext cx="1122063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64129" y="478971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Dusseldorf" pitchFamily="2" charset="0"/>
              </a:rPr>
              <a:t>DATABASE  DESIGN  LAB</a:t>
            </a:r>
            <a:endParaRPr lang="en-US" sz="4000" dirty="0">
              <a:latin typeface="Dusseldorf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1175971"/>
            <a:ext cx="6988629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191000" y="1748554"/>
            <a:ext cx="2801675" cy="537446"/>
            <a:chOff x="3164456" y="1565891"/>
            <a:chExt cx="2801675" cy="53744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456" y="1565891"/>
              <a:ext cx="537446" cy="53744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701902" y="1684255"/>
              <a:ext cx="2264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VMware Fusion</a:t>
              </a:r>
              <a:endParaRPr lang="en-US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64129" y="2743200"/>
            <a:ext cx="696445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Open                                               from the application menu.</a:t>
            </a:r>
            <a:br>
              <a:rPr lang="en-US" sz="1400" dirty="0" smtClean="0"/>
            </a:b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Open                </a:t>
            </a:r>
            <a:r>
              <a:rPr lang="en-US" sz="1400" b="1" dirty="0" smtClean="0"/>
              <a:t>Finder</a:t>
            </a:r>
            <a:r>
              <a:rPr lang="en-US" sz="1400" dirty="0" smtClean="0"/>
              <a:t> from the application menu.</a:t>
            </a:r>
            <a:br>
              <a:rPr lang="en-US" sz="1400" dirty="0" smtClean="0"/>
            </a:b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Under the </a:t>
            </a:r>
            <a:r>
              <a:rPr lang="en-US" sz="1600" b="1" dirty="0" smtClean="0"/>
              <a:t>Go</a:t>
            </a:r>
            <a:r>
              <a:rPr lang="en-US" sz="1400" dirty="0" smtClean="0"/>
              <a:t> menu at the top select </a:t>
            </a:r>
            <a:r>
              <a:rPr lang="en-US" sz="1600" b="1" dirty="0" smtClean="0"/>
              <a:t>Go to Folder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In the box type the path </a:t>
            </a:r>
            <a:r>
              <a:rPr lang="en-US" sz="1600" b="1" dirty="0" smtClean="0"/>
              <a:t>/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/</a:t>
            </a:r>
            <a:r>
              <a:rPr lang="en-US" sz="1600" b="1" dirty="0" err="1" smtClean="0"/>
              <a:t>slis</a:t>
            </a:r>
            <a:r>
              <a:rPr lang="en-US" sz="1600" b="1" dirty="0" smtClean="0"/>
              <a:t>/Win7</a:t>
            </a:r>
            <a:br>
              <a:rPr lang="en-US" sz="1600" b="1" dirty="0" smtClean="0"/>
            </a:b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Double click the VMware Icon</a:t>
            </a:r>
            <a:br>
              <a:rPr lang="en-US" sz="1600" dirty="0" smtClean="0"/>
            </a:b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Click </a:t>
            </a:r>
            <a:r>
              <a:rPr lang="en-US" sz="1600" b="1" dirty="0" smtClean="0"/>
              <a:t>I copied it</a:t>
            </a:r>
            <a:r>
              <a:rPr lang="en-US" sz="1600" dirty="0"/>
              <a:t> </a:t>
            </a:r>
            <a:r>
              <a:rPr lang="en-US" sz="1600" dirty="0" smtClean="0"/>
              <a:t>when prompted</a:t>
            </a:r>
            <a:br>
              <a:rPr lang="en-US" sz="1600" dirty="0" smtClean="0"/>
            </a:b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Select the </a:t>
            </a:r>
            <a:r>
              <a:rPr lang="en-US" sz="1600" b="1" dirty="0" err="1" smtClean="0"/>
              <a:t>Slis</a:t>
            </a:r>
            <a:r>
              <a:rPr lang="en-US" sz="1600" dirty="0" smtClean="0"/>
              <a:t> user icon</a:t>
            </a:r>
            <a:br>
              <a:rPr lang="en-US" sz="1600" dirty="0" smtClean="0"/>
            </a:b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Enter password is </a:t>
            </a:r>
            <a:r>
              <a:rPr lang="en-US" sz="1600" b="1" i="1" dirty="0" err="1" smtClean="0"/>
              <a:t>slizzard</a:t>
            </a:r>
            <a:r>
              <a:rPr lang="en-US" sz="1600" b="1" i="1" dirty="0" smtClean="0"/>
              <a:t>!</a:t>
            </a:r>
            <a:r>
              <a:rPr lang="en-US" sz="1600" b="1" dirty="0" smtClean="0"/>
              <a:t> </a:t>
            </a:r>
            <a:r>
              <a:rPr lang="en-US" sz="1600" dirty="0" smtClean="0"/>
              <a:t>when prompted</a:t>
            </a:r>
            <a:endParaRPr lang="en-US" sz="1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124200"/>
            <a:ext cx="381000" cy="381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1822984"/>
            <a:ext cx="7700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you haven’t already accessed                                        in the last session!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71060" y="2653224"/>
            <a:ext cx="1713865" cy="381000"/>
            <a:chOff x="3164456" y="1565891"/>
            <a:chExt cx="2801675" cy="59593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456" y="1565891"/>
              <a:ext cx="537446" cy="53744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701902" y="1684255"/>
              <a:ext cx="2264229" cy="47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VMware Fusion</a:t>
              </a:r>
              <a:endParaRPr lang="en-US" sz="1400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781800" y="4620637"/>
            <a:ext cx="14943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If you did access it last session, use only steps 5-8 to access it now.</a:t>
            </a:r>
            <a:endParaRPr lang="en-US" sz="1600" i="1" dirty="0"/>
          </a:p>
        </p:txBody>
      </p:sp>
      <p:sp>
        <p:nvSpPr>
          <p:cNvPr id="21" name="Left Arrow 20"/>
          <p:cNvSpPr/>
          <p:nvPr/>
        </p:nvSpPr>
        <p:spPr>
          <a:xfrm>
            <a:off x="5562600" y="4686300"/>
            <a:ext cx="1066800" cy="2286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8" y="1664687"/>
            <a:ext cx="930072" cy="8370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23" y="223314"/>
            <a:ext cx="1122063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64129" y="478971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Dusseldorf" pitchFamily="2" charset="0"/>
              </a:rPr>
              <a:t>DATABASE  DESIGN  LAB</a:t>
            </a:r>
            <a:endParaRPr lang="en-US" sz="4000" dirty="0">
              <a:latin typeface="Dusseldorf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1175971"/>
            <a:ext cx="6988629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62800" y="1257848"/>
            <a:ext cx="10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Session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25262" y="1929191"/>
            <a:ext cx="6929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Microsoft Access</a:t>
            </a:r>
            <a:r>
              <a:rPr lang="en-US" sz="2400" b="1" dirty="0" smtClean="0"/>
              <a:t>: What are Query, Form &amp; Report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31233"/>
            <a:ext cx="8559140" cy="1131165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 rot="5400000">
            <a:off x="1128489" y="3760036"/>
            <a:ext cx="692942" cy="1110028"/>
          </a:xfrm>
          <a:prstGeom prst="rightBrace">
            <a:avLst>
              <a:gd name="adj1" fmla="val 3725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2054716" y="3973038"/>
            <a:ext cx="691167" cy="685800"/>
          </a:xfrm>
          <a:prstGeom prst="rightBrace">
            <a:avLst>
              <a:gd name="adj1" fmla="val 3725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312018" y="3477736"/>
            <a:ext cx="691164" cy="1676402"/>
          </a:xfrm>
          <a:prstGeom prst="rightBrace">
            <a:avLst>
              <a:gd name="adj1" fmla="val 3725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 rot="5400000">
            <a:off x="5074802" y="3487925"/>
            <a:ext cx="683163" cy="1664031"/>
          </a:xfrm>
          <a:prstGeom prst="rightBrace">
            <a:avLst>
              <a:gd name="adj1" fmla="val 3725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30467" y="4684559"/>
            <a:ext cx="74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Tools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29975" y="4684559"/>
            <a:ext cx="78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Tools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62888" y="4684559"/>
            <a:ext cx="78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</a:t>
            </a:r>
            <a:br>
              <a:rPr lang="en-US" dirty="0" smtClean="0"/>
            </a:b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21671" y="4684559"/>
            <a:ext cx="921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</a:t>
            </a:r>
            <a:br>
              <a:rPr lang="en-US" dirty="0" smtClean="0"/>
            </a:br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8" y="1664687"/>
            <a:ext cx="930072" cy="8370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23" y="223314"/>
            <a:ext cx="1122063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64129" y="478971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Dusseldorf" pitchFamily="2" charset="0"/>
              </a:rPr>
              <a:t>DATABASE  DESIGN  LAB</a:t>
            </a:r>
            <a:endParaRPr lang="en-US" sz="4000" dirty="0">
              <a:latin typeface="Dusseldorf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1175971"/>
            <a:ext cx="6988629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62800" y="1257848"/>
            <a:ext cx="10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Session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25262" y="1929191"/>
            <a:ext cx="6929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Microsoft Access</a:t>
            </a:r>
            <a:r>
              <a:rPr lang="en-US" sz="2400" b="1" dirty="0" smtClean="0"/>
              <a:t>: Query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501752"/>
            <a:ext cx="3338932" cy="2819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5754" y="3048000"/>
            <a:ext cx="5410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Fundamental part of developing </a:t>
            </a:r>
            <a:br>
              <a:rPr lang="en-US" dirty="0" smtClean="0"/>
            </a:br>
            <a:r>
              <a:rPr lang="en-US" dirty="0" smtClean="0"/>
              <a:t>a database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you ask questions of your data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Customizable Filter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Access queries can be saved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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</a:br>
            <a:endParaRPr lang="en-US" b="1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ym typeface="Wingdings"/>
              </a:rPr>
              <a:t>In Access option of visual display of the query.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9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8" y="1664687"/>
            <a:ext cx="930072" cy="8370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23" y="223314"/>
            <a:ext cx="1122063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64129" y="478971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Dusseldorf" pitchFamily="2" charset="0"/>
              </a:rPr>
              <a:t>DATABASE  DESIGN  LAB</a:t>
            </a:r>
            <a:endParaRPr lang="en-US" sz="4000" dirty="0">
              <a:latin typeface="Dusseldorf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1175971"/>
            <a:ext cx="6988629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62800" y="1257848"/>
            <a:ext cx="10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Session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25262" y="1929191"/>
            <a:ext cx="6929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Microsoft Access</a:t>
            </a:r>
            <a:r>
              <a:rPr lang="en-US" sz="2400" b="1" dirty="0" smtClean="0"/>
              <a:t>: Form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28665" y="2501752"/>
            <a:ext cx="73259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Database object that controls access to your data.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What can be seen of your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What can be entered into your data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Provides a user friendly</a:t>
            </a:r>
            <a:br>
              <a:rPr lang="en-US" dirty="0" smtClean="0"/>
            </a:br>
            <a:r>
              <a:rPr lang="en-US" dirty="0" smtClean="0"/>
              <a:t>interface.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Customizable look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Forms can be saved 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581400"/>
            <a:ext cx="4236253" cy="28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8" y="1664687"/>
            <a:ext cx="930072" cy="8370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23" y="223314"/>
            <a:ext cx="1122063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64129" y="478971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Dusseldorf" pitchFamily="2" charset="0"/>
              </a:rPr>
              <a:t>DATABASE  DESIGN  LAB</a:t>
            </a:r>
            <a:endParaRPr lang="en-US" sz="4000" dirty="0">
              <a:latin typeface="Dusseldorf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1175971"/>
            <a:ext cx="6988629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62800" y="1257848"/>
            <a:ext cx="10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Session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25262" y="1929191"/>
            <a:ext cx="6929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Microsoft Access</a:t>
            </a:r>
            <a:r>
              <a:rPr lang="en-US" sz="2400" b="1" dirty="0" smtClean="0"/>
              <a:t>: Reports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28665" y="2501752"/>
            <a:ext cx="73259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Fast way to create a professional </a:t>
            </a:r>
            <a:br>
              <a:rPr lang="en-US" dirty="0" smtClean="0"/>
            </a:br>
            <a:r>
              <a:rPr lang="en-US" dirty="0" smtClean="0"/>
              <a:t>looking report from your data.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Report results are a finished product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appropriate for printing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Customizable format including, </a:t>
            </a:r>
            <a:br>
              <a:rPr lang="en-US" dirty="0" smtClean="0"/>
            </a:br>
            <a:r>
              <a:rPr lang="en-US" dirty="0" smtClean="0"/>
              <a:t>headers, footers, colors, style, etc.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be run from a query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Allows for filtering, sorting or grouping of data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be saved and reused in whole or part.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729" y="2501752"/>
            <a:ext cx="4017946" cy="27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2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23" y="223314"/>
            <a:ext cx="1122063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64129" y="478971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Dusseldorf" pitchFamily="2" charset="0"/>
              </a:rPr>
              <a:t>DATABASE  DESIGN  LAB</a:t>
            </a:r>
            <a:endParaRPr lang="en-US" sz="4000" dirty="0">
              <a:latin typeface="Dusseldorf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1175971"/>
            <a:ext cx="6988629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62800" y="1257848"/>
            <a:ext cx="10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Session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2007483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Online tutorials at Lynda.com for more help in using Access. 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://ittraining.iu.edu/lynda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433325" y="4648200"/>
            <a:ext cx="6074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Open the exercise file in the lab section for session 2</a:t>
            </a:r>
          </a:p>
          <a:p>
            <a:r>
              <a:rPr lang="en-US" sz="2000" dirty="0" smtClean="0"/>
              <a:t>on the course website:</a:t>
            </a:r>
          </a:p>
          <a:p>
            <a:endParaRPr lang="en-US" sz="2000" dirty="0" smtClean="0"/>
          </a:p>
          <a:p>
            <a:r>
              <a:rPr lang="en-US" dirty="0">
                <a:hlinkClick r:id="rId5"/>
              </a:rPr>
              <a:t>http://info.slis.indiana.edu/~dingying/S511Spring2013.html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168</Words>
  <Application>Microsoft Office PowerPoint</Application>
  <PresentationFormat>On-screen Show (4:3)</PresentationFormat>
  <Paragraphs>61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29</cp:revision>
  <cp:lastPrinted>2013-01-16T21:44:46Z</cp:lastPrinted>
  <dcterms:created xsi:type="dcterms:W3CDTF">2013-01-10T19:35:51Z</dcterms:created>
  <dcterms:modified xsi:type="dcterms:W3CDTF">2013-01-25T00:59:01Z</dcterms:modified>
</cp:coreProperties>
</file>