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health care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441325"/>
            <a:ext cx="8520600" cy="115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274320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Data Semantics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</a:rPr>
              <a:t>ILS Z636/ INFO I590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Anirudh Pillai, Saloni Sharma, Neha Bisht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Diabetes and Bedsores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Delayed wound healing is observed in lot of diabetic patients due to a number of reasons like blood glucose levels, poor circulation, diabetic neuropathy, etc.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diabetic neuropathy they experience loss of sensation.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So, it is very important for patients to keep pressure off of a wound to aid healing.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2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" y="4762"/>
            <a:ext cx="86391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2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140"/>
            <a:ext cx="9143999" cy="4351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Measures Taken by the team Pre-Treatment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include measures like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often they took doctor ordered actions to prevent bedsores.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often did the plan include the treatment.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 often the team checked for developing bed sores.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_3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" y="171450"/>
            <a:ext cx="86391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3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069"/>
            <a:ext cx="9143999" cy="506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Treatment Care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Post treatment care in a situation such as bedsore wound healing is as important as the treatment itself.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mentioned earlier, it costs a lot to the patients.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Sometimes patients are/have to be bed-ridden for as long as 6 months or more.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_4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" y="471487"/>
            <a:ext cx="86201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t Treatment Care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4" y="0"/>
            <a:ext cx="9066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Unexpected happenings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w often Home Health care patients had to be admitted to hospital.jp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37" y="1093850"/>
            <a:ext cx="8443124" cy="38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health care is a wide range of health care services that can be given in your home for an illness or injury.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usually less expensive, more convenient, and equivalent to as much care you get as in a hospital or skilled nursing facility.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w often patient receiving home health care needed urgent unplanned care in the ER without being admitted.jp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0" y="292850"/>
            <a:ext cx="8540300" cy="45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descr="Quality of Patient Care in Each State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" y="0"/>
            <a:ext cx="9038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 you see, on an average the home health care services seem to be working okay since a lot of states have a good overall rating.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there is always room for more improvement.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example- in states like Alaska, Texas and Oregan they can definitely work on their post treatment care services.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Also, Alaska and Texas are rated the worst in health care.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DESCRIPTION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RDF Dataset from DATA.GOV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23 Key Performance Indicators for Home Health care services  measured across all the states in 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Indicators include How often services began timely check up, How often the team included treatments for the pressure or bedsores and indicators related to post treatment recovery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DISCUSS BEDSORES?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Very common in the US.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reduce overall quality of life because of pain and treatments and takes long time heal.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Expensive to treat.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BEDSORES?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Also called pressure sores, pressure ulcers or decubitus ulcers, they are skin wounds that result from prolonged pressure on the skin that's in contact with a bed or wheelchair. Esp- hips, back, elbows, ankles and heels, where bone and skin are very close in contact.</a:t>
            </a:r>
          </a:p>
        </p:txBody>
      </p:sp>
      <p:pic>
        <p:nvPicPr>
          <p:cNvPr descr="decubitus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50" y="3081900"/>
            <a:ext cx="7182075" cy="18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 of Analysis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By analyzing the data using sparql queries and tableau, we could comment on how they can improve their services, where it might most be 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Depression and Bedsores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with depression sometimes stay in bed more since they are highly demotivated. In such cases, they might develop pressure sores and they might not even realize it.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Therefore it is very important that the family/caregiver have an idea about these sores and that the home health services check for pain.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Depression and Bedsores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Query, result, visualization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see that the states where the % of times the patients were ordered a treatment were high, were also the states with high frequency for depression and bed sore checks.</a:t>
            </a:r>
          </a:p>
        </p:txBody>
      </p:sp>
      <p:pic>
        <p:nvPicPr>
          <p:cNvPr descr="q1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85750"/>
            <a:ext cx="8188101" cy="43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1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62" y="376400"/>
            <a:ext cx="8706075" cy="46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