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"/>
  </p:notesMasterIdLst>
  <p:sldIdLst>
    <p:sldId id="257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7" d="100"/>
          <a:sy n="17" d="100"/>
        </p:scale>
        <p:origin x="30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F60F2-8071-45FB-BFDB-BC56E5D2B33C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06474-296D-4AE2-8077-F2014A55E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97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15814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1pPr>
    <a:lvl2pPr marL="2457907" algn="l" defTabSz="4915814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2pPr>
    <a:lvl3pPr marL="4915814" algn="l" defTabSz="4915814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3pPr>
    <a:lvl4pPr marL="7373722" algn="l" defTabSz="4915814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4pPr>
    <a:lvl5pPr marL="9831629" algn="l" defTabSz="4915814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5pPr>
    <a:lvl6pPr marL="12289536" algn="l" defTabSz="4915814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6pPr>
    <a:lvl7pPr marL="14747443" algn="l" defTabSz="4915814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7pPr>
    <a:lvl8pPr marL="17205350" algn="l" defTabSz="4915814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8pPr>
    <a:lvl9pPr marL="19663258" algn="l" defTabSz="4915814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621B-622C-440A-94D8-50FB307FFA08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918-07B6-4261-B248-96A9A7FCC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87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AB92-DD76-4E3B-A330-7D36A9882395}" type="datetime1">
              <a:rPr lang="en-US" smtClean="0"/>
              <a:t>11/9/2024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918-07B6-4261-B248-96A9A7FCC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04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F3E8-E8D4-49E2-98C9-D46B327F4AD3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918-07B6-4261-B248-96A9A7FCC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6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EEB1-1DB4-41B8-B7D8-3E3826ADF22A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918-07B6-4261-B248-96A9A7FCC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17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49AE-DE0B-4B59-9158-F70C70486F93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918-07B6-4261-B248-96A9A7FCC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66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172-6D6F-47E2-9E41-A1D8D1BADF6B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918-07B6-4261-B248-96A9A7FCC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67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3E8D-28C2-44BA-923D-A0C9EEBB452A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918-07B6-4261-B248-96A9A7FCC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11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D3E5-AA1D-462A-A11B-14FF91943049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918-07B6-4261-B248-96A9A7FCC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11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CD2E-674E-478A-8E82-BAF580042203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918-07B6-4261-B248-96A9A7FCC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22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D22-BB9F-4E9F-A8A4-C4A1593D33F0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PID, Paper Title, Primary Author et al.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918-07B6-4261-B248-96A9A7FCC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12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5FCB-D00F-41AB-B5CE-65D402BA9B57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918-07B6-4261-B248-96A9A7FCC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51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CF03CE-1083-8500-6FF8-5B3D112AA81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155" y="892468"/>
            <a:ext cx="3830105" cy="19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804C06-9C59-F0F0-B192-3CE171AB1A5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04" y="41664899"/>
            <a:ext cx="2723078" cy="14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C1EEC0-5F6B-453C-EC57-4C0742DEA33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67" y="41664899"/>
            <a:ext cx="4811883" cy="14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338C26-608B-C276-9BAF-EA77F659CDDC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035" y="41664899"/>
            <a:ext cx="2313693" cy="14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5B9046-8C40-0DC2-0C0E-33BA46234F2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514" y="41664899"/>
            <a:ext cx="4058745" cy="1440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91BB221-5D83-17FB-A7D4-0B5AC4B05F3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63140" y="412468"/>
            <a:ext cx="29401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0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4">
            <a:extLst>
              <a:ext uri="{FF2B5EF4-FFF2-40B4-BE49-F238E27FC236}">
                <a16:creationId xmlns:a16="http://schemas.microsoft.com/office/drawing/2014/main" id="{7DFF15F4-D14A-30ED-8EBA-8D8CDB672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3737" y="4424152"/>
            <a:ext cx="1407761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IN" sz="72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Paper ID: Paper Title</a:t>
            </a:r>
          </a:p>
          <a:p>
            <a:pPr algn="ctr" defTabSz="2194719"/>
            <a:r>
              <a:rPr lang="en-US" sz="5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Author1, Author 2…… </a:t>
            </a:r>
            <a:endParaRPr lang="en-US" sz="5400" b="1" i="1" baseline="300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291319-6D3A-F355-E336-A0BA99EF95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309887" y="9012959"/>
            <a:ext cx="16891462" cy="1505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400" eaLnBrk="0" fontAlgn="base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en-US" sz="8000" b="1" i="0" dirty="0"/>
              <a:t>Title</a:t>
            </a:r>
            <a:r>
              <a:rPr lang="en-US" altLang="en-US" sz="8000" i="0" dirty="0"/>
              <a:t>:</a:t>
            </a:r>
          </a:p>
          <a:p>
            <a:pPr algn="l" defTabSz="914400" eaLnBrk="0" fontAlgn="base" hangingPunct="0">
              <a:lnSpc>
                <a:spcPct val="100000"/>
              </a:lnSpc>
              <a:spcAft>
                <a:spcPts val="600"/>
              </a:spcAft>
              <a:buFontTx/>
              <a:buChar char="•"/>
            </a:pPr>
            <a:r>
              <a:rPr lang="en-US" altLang="en-US" sz="3600" i="0" dirty="0"/>
              <a:t>Font size: </a:t>
            </a:r>
            <a:r>
              <a:rPr lang="en-US" altLang="en-US" sz="3600" b="1" i="0" dirty="0"/>
              <a:t>66 to 120 points</a:t>
            </a:r>
            <a:endParaRPr lang="en-US" altLang="en-US" sz="3600" i="0" dirty="0"/>
          </a:p>
          <a:p>
            <a:pPr algn="l" defTabSz="914400" eaLnBrk="0" fontAlgn="base" hangingPunct="0">
              <a:lnSpc>
                <a:spcPct val="100000"/>
              </a:lnSpc>
              <a:spcAft>
                <a:spcPts val="600"/>
              </a:spcAft>
              <a:buFontTx/>
              <a:buChar char="•"/>
            </a:pPr>
            <a:r>
              <a:rPr lang="en-US" altLang="en-US" sz="3600" i="0" dirty="0"/>
              <a:t>Readable from 5 to 10 feet</a:t>
            </a:r>
          </a:p>
          <a:p>
            <a:pPr algn="l" defTabSz="914400" eaLnBrk="0" fontAlgn="base" hangingPunct="0">
              <a:lnSpc>
                <a:spcPct val="100000"/>
              </a:lnSpc>
              <a:spcAft>
                <a:spcPts val="1800"/>
              </a:spcAft>
              <a:buFontTx/>
              <a:buChar char="•"/>
            </a:pPr>
            <a:r>
              <a:rPr lang="en-US" altLang="en-US" sz="3600" i="0" dirty="0"/>
              <a:t>Ensures strong visibility and attention</a:t>
            </a:r>
          </a:p>
          <a:p>
            <a:pPr algn="l" defTabSz="914400" eaLnBrk="0" fontAlgn="base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en-US" sz="4800" b="1" i="0" dirty="0"/>
              <a:t>Section Headers</a:t>
            </a:r>
            <a:r>
              <a:rPr lang="en-US" altLang="en-US" sz="4800" i="0" dirty="0"/>
              <a:t>:</a:t>
            </a:r>
          </a:p>
          <a:p>
            <a:pPr algn="l" defTabSz="914400" eaLnBrk="0" fontAlgn="base" hangingPunct="0">
              <a:lnSpc>
                <a:spcPct val="100000"/>
              </a:lnSpc>
              <a:spcAft>
                <a:spcPts val="600"/>
              </a:spcAft>
              <a:buFontTx/>
              <a:buChar char="•"/>
            </a:pPr>
            <a:r>
              <a:rPr lang="en-US" altLang="en-US" sz="3600" i="0" dirty="0"/>
              <a:t>Font size: </a:t>
            </a:r>
            <a:r>
              <a:rPr lang="en-US" altLang="en-US" sz="3600" b="1" i="0" dirty="0"/>
              <a:t>40 to 72 points</a:t>
            </a:r>
            <a:endParaRPr lang="en-US" altLang="en-US" sz="3600" i="0" dirty="0"/>
          </a:p>
          <a:p>
            <a:pPr algn="l" defTabSz="914400" eaLnBrk="0" fontAlgn="base" hangingPunct="0">
              <a:lnSpc>
                <a:spcPct val="100000"/>
              </a:lnSpc>
              <a:spcAft>
                <a:spcPts val="600"/>
              </a:spcAft>
              <a:buFontTx/>
              <a:buChar char="•"/>
            </a:pPr>
            <a:r>
              <a:rPr lang="en-US" altLang="en-US" sz="3600" i="0" dirty="0"/>
              <a:t>Visible from 4 to 6 feet</a:t>
            </a:r>
          </a:p>
          <a:p>
            <a:pPr algn="l" defTabSz="914400" eaLnBrk="0" fontAlgn="base" hangingPunct="0">
              <a:lnSpc>
                <a:spcPct val="100000"/>
              </a:lnSpc>
              <a:spcAft>
                <a:spcPts val="1800"/>
              </a:spcAft>
              <a:buFontTx/>
              <a:buChar char="•"/>
            </a:pPr>
            <a:r>
              <a:rPr lang="en-US" altLang="en-US" sz="3600" i="0" dirty="0"/>
              <a:t>Organizes content clearly</a:t>
            </a:r>
          </a:p>
          <a:p>
            <a:pPr algn="l" defTabSz="914400" eaLnBrk="0" fontAlgn="base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en-US" sz="4800" b="1" i="0" dirty="0"/>
              <a:t>Main Body Text</a:t>
            </a:r>
            <a:r>
              <a:rPr lang="en-US" altLang="en-US" sz="4800" i="0" dirty="0"/>
              <a:t>:</a:t>
            </a:r>
          </a:p>
          <a:p>
            <a:pPr algn="l" defTabSz="914400" eaLnBrk="0" fontAlgn="base" hangingPunct="0">
              <a:lnSpc>
                <a:spcPct val="100000"/>
              </a:lnSpc>
              <a:spcAft>
                <a:spcPts val="600"/>
              </a:spcAft>
              <a:buFontTx/>
              <a:buChar char="•"/>
            </a:pPr>
            <a:r>
              <a:rPr lang="en-US" altLang="en-US" sz="3600" i="0" dirty="0"/>
              <a:t>Font size: </a:t>
            </a:r>
            <a:r>
              <a:rPr lang="en-US" altLang="en-US" sz="3600" b="1" i="0" dirty="0"/>
              <a:t>28 to 45 points</a:t>
            </a:r>
            <a:endParaRPr lang="en-US" altLang="en-US" sz="3600" i="0" dirty="0"/>
          </a:p>
          <a:p>
            <a:pPr algn="l" defTabSz="914400" eaLnBrk="0" fontAlgn="base" hangingPunct="0">
              <a:lnSpc>
                <a:spcPct val="100000"/>
              </a:lnSpc>
              <a:spcAft>
                <a:spcPts val="600"/>
              </a:spcAft>
              <a:buFontTx/>
              <a:buChar char="•"/>
            </a:pPr>
            <a:r>
              <a:rPr lang="en-US" altLang="en-US" sz="3600" i="0" dirty="0"/>
              <a:t>Readable from 3 to 4 feet</a:t>
            </a:r>
          </a:p>
          <a:p>
            <a:pPr algn="l" defTabSz="914400" eaLnBrk="0" fontAlgn="base" hangingPunct="0">
              <a:lnSpc>
                <a:spcPct val="100000"/>
              </a:lnSpc>
              <a:spcAft>
                <a:spcPts val="1800"/>
              </a:spcAft>
              <a:buFontTx/>
              <a:buChar char="•"/>
            </a:pPr>
            <a:r>
              <a:rPr lang="en-US" altLang="en-US" sz="3600" i="0" dirty="0"/>
              <a:t>Provides comfortable reading without eye strain</a:t>
            </a:r>
          </a:p>
          <a:p>
            <a:pPr algn="l" defTabSz="914400" eaLnBrk="0" fontAlgn="base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en-US" sz="4800" b="1" i="0" dirty="0"/>
              <a:t>Captions/Footnotes</a:t>
            </a:r>
            <a:r>
              <a:rPr lang="en-US" altLang="en-US" sz="4800" i="0" dirty="0"/>
              <a:t>:</a:t>
            </a:r>
          </a:p>
          <a:p>
            <a:pPr algn="l" defTabSz="914400" eaLnBrk="0" fontAlgn="base" hangingPunct="0">
              <a:lnSpc>
                <a:spcPct val="100000"/>
              </a:lnSpc>
              <a:spcAft>
                <a:spcPts val="600"/>
              </a:spcAft>
              <a:buFontTx/>
              <a:buChar char="•"/>
            </a:pPr>
            <a:r>
              <a:rPr lang="en-US" altLang="en-US" sz="3600" i="0" dirty="0"/>
              <a:t>Font size: </a:t>
            </a:r>
            <a:r>
              <a:rPr lang="en-US" altLang="en-US" sz="3600" b="1" i="0" dirty="0"/>
              <a:t>20 to 25 points</a:t>
            </a:r>
            <a:endParaRPr lang="en-US" altLang="en-US" sz="3600" i="0" dirty="0"/>
          </a:p>
          <a:p>
            <a:pPr algn="l" defTabSz="914400" eaLnBrk="0" fontAlgn="base" hangingPunct="0">
              <a:lnSpc>
                <a:spcPct val="100000"/>
              </a:lnSpc>
              <a:spcAft>
                <a:spcPts val="600"/>
              </a:spcAft>
              <a:buFontTx/>
              <a:buChar char="•"/>
            </a:pPr>
            <a:r>
              <a:rPr lang="en-US" altLang="en-US" sz="3600" i="0" dirty="0"/>
              <a:t>Suitable for less prominent information</a:t>
            </a:r>
          </a:p>
          <a:p>
            <a:pPr algn="l" defTabSz="914400" eaLnBrk="0" fontAlgn="base" hangingPunct="0">
              <a:lnSpc>
                <a:spcPct val="100000"/>
              </a:lnSpc>
              <a:spcAft>
                <a:spcPts val="1800"/>
              </a:spcAft>
              <a:buFontTx/>
              <a:buChar char="•"/>
            </a:pPr>
            <a:r>
              <a:rPr lang="en-US" altLang="en-US" sz="3600" i="0" dirty="0"/>
              <a:t>Legible when viewed up close</a:t>
            </a:r>
          </a:p>
          <a:p>
            <a:pPr algn="l" defTabSz="914400" eaLnBrk="0" fontAlgn="base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b="1" i="0" dirty="0"/>
              <a:t>Font Type</a:t>
            </a:r>
            <a:r>
              <a:rPr lang="en-US" altLang="en-US" sz="2800" i="0" dirty="0"/>
              <a:t>:</a:t>
            </a:r>
          </a:p>
          <a:p>
            <a:pPr algn="l" defTabSz="914400" eaLnBrk="0" fontAlgn="base" hangingPunct="0">
              <a:lnSpc>
                <a:spcPct val="100000"/>
              </a:lnSpc>
              <a:spcAft>
                <a:spcPts val="1800"/>
              </a:spcAft>
              <a:buFontTx/>
              <a:buChar char="•"/>
            </a:pPr>
            <a:r>
              <a:rPr lang="en-US" altLang="en-US" sz="3600" i="0" dirty="0"/>
              <a:t>Use clear fonts like Arial, Helvetica, or Calibri for better readability.</a:t>
            </a:r>
          </a:p>
          <a:p>
            <a:pPr algn="l" defTabSz="914400" eaLnBrk="0" fontAlgn="base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en-US" sz="4800" b="1" i="0" dirty="0"/>
              <a:t>Contrast</a:t>
            </a:r>
            <a:r>
              <a:rPr lang="en-US" altLang="en-US" sz="4800" i="0" dirty="0"/>
              <a:t>:</a:t>
            </a:r>
          </a:p>
          <a:p>
            <a:pPr algn="l" defTabSz="914400" eaLnBrk="0" fontAlgn="base" hangingPunct="0">
              <a:lnSpc>
                <a:spcPct val="100000"/>
              </a:lnSpc>
              <a:spcAft>
                <a:spcPts val="600"/>
              </a:spcAft>
              <a:buFontTx/>
              <a:buChar char="•"/>
            </a:pPr>
            <a:r>
              <a:rPr lang="en-US" altLang="en-US" sz="3600" i="0" dirty="0"/>
              <a:t>Ensure good contrast between text and background for enhanced legibility.</a:t>
            </a:r>
          </a:p>
          <a:p>
            <a:pPr algn="l" defTabSz="914400" eaLnBrk="0" fontAlgn="base" hangingPunct="0">
              <a:lnSpc>
                <a:spcPct val="100000"/>
              </a:lnSpc>
              <a:spcAft>
                <a:spcPct val="0"/>
              </a:spcAft>
            </a:pPr>
            <a:endParaRPr lang="en-US" altLang="en-US" sz="1800" i="0" dirty="0"/>
          </a:p>
        </p:txBody>
      </p:sp>
    </p:spTree>
    <p:extLst>
      <p:ext uri="{BB962C8B-B14F-4D97-AF65-F5344CB8AC3E}">
        <p14:creationId xmlns:p14="http://schemas.microsoft.com/office/powerpoint/2010/main" val="389988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4298</TotalTime>
  <Words>123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Title: Font size: 66 to 120 points Readable from 5 to 10 feet Ensures strong visibility and attention Section Headers: Font size: 40 to 72 points Visible from 4 to 6 feet Organizes content clearly Main Body Text: Font size: 28 to 45 points Readable from 3 to 4 feet Provides comfortable reading without eye strain Captions/Footnotes: Font size: 20 to 25 points Suitable for less prominent information Legible when viewed up close Font Type: Use clear fonts like Arial, Helvetica, or Calibri for better readability. Contrast: Ensure good contrast between text and background for enhanced legibility.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Chiliveri Vinod Rajeshwar</dc:creator>
  <cp:lastModifiedBy>Chiliveri Vinod Rajeshwar</cp:lastModifiedBy>
  <cp:revision>15</cp:revision>
  <cp:lastPrinted>2024-10-18T14:41:34Z</cp:lastPrinted>
  <dcterms:created xsi:type="dcterms:W3CDTF">2024-06-03T06:38:40Z</dcterms:created>
  <dcterms:modified xsi:type="dcterms:W3CDTF">2024-11-09T07:40:28Z</dcterms:modified>
</cp:coreProperties>
</file>