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"/>
  </p:notesMasterIdLst>
  <p:handoutMasterIdLst>
    <p:handoutMasterId r:id="rId5"/>
  </p:handoutMasterIdLst>
  <p:sldIdLst>
    <p:sldId id="257" r:id="rId2"/>
    <p:sldId id="259" r:id="rId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2FCE1D8-1B3C-35C1-C23C-3FC125A047C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69B238-B9AA-B812-09E6-C12AAED6D1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97FFD4-C4FF-461F-8824-B6B0960D7C65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0EAE2D-8DB1-24C8-2CFE-AF4283E4962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D928C9-2B55-35C0-632F-FE4D8DACEB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C0532A-6EF9-4A0A-8DB5-38A3EA80B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56428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1F60F2-8071-45FB-BFDB-BC56E5D2B33C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06474-296D-4AE2-8077-F2014A55E6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979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19918-07B6-4261-B248-96A9A7FCC7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90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19918-07B6-4261-B248-96A9A7FCC7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7249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19918-07B6-4261-B248-96A9A7FCC7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128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19918-07B6-4261-B248-96A9A7FCC7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9446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19918-07B6-4261-B248-96A9A7FCC7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8021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19918-07B6-4261-B248-96A9A7FCC7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381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19918-07B6-4261-B248-96A9A7FCC7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5427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19918-07B6-4261-B248-96A9A7FCC7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076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19918-07B6-4261-B248-96A9A7FCC7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791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19918-07B6-4261-B248-96A9A7FCC7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267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19918-07B6-4261-B248-96A9A7FCC7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876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89704" y="4767263"/>
            <a:ext cx="102564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defRPr>
            </a:lvl1pPr>
          </a:lstStyle>
          <a:p>
            <a:fld id="{0D019918-07B6-4261-B248-96A9A7FCC76B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6B0F3B6-5395-C7A6-5885-85937B25734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235275" y="102393"/>
            <a:ext cx="2748181" cy="7616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3AF4E9A-D3DF-6E67-8564-3806445CCE23}"/>
              </a:ext>
            </a:extLst>
          </p:cNvPr>
          <p:cNvSpPr txBox="1"/>
          <p:nvPr userDrawn="1"/>
        </p:nvSpPr>
        <p:spPr>
          <a:xfrm>
            <a:off x="290241" y="4767263"/>
            <a:ext cx="16822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IEEE</a:t>
            </a:r>
            <a:r>
              <a:rPr lang="en-IN" sz="1000" dirty="0">
                <a:latin typeface="Bahnschrift SemiBold" panose="020B0502040204020203" pitchFamily="34" charset="0"/>
              </a:rPr>
              <a:t> </a:t>
            </a:r>
            <a:r>
              <a:rPr lang="en-IN" sz="1000" dirty="0">
                <a:solidFill>
                  <a:schemeClr val="accent2">
                    <a:lumMod val="75000"/>
                  </a:schemeClr>
                </a:solidFill>
                <a:latin typeface="Bahnschrift SemiBold" panose="020B0502040204020203" pitchFamily="34" charset="0"/>
              </a:rPr>
              <a:t>PEDES 2024</a:t>
            </a:r>
          </a:p>
        </p:txBody>
      </p:sp>
    </p:spTree>
    <p:extLst>
      <p:ext uri="{BB962C8B-B14F-4D97-AF65-F5344CB8AC3E}">
        <p14:creationId xmlns:p14="http://schemas.microsoft.com/office/powerpoint/2010/main" val="1027382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0389B-F01C-2F4F-D2A4-75BBD7979F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436A1E-EB7D-3899-2CE6-81DF3F2E6F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9882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5A1AC-AB56-3092-2EC2-D58C82959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21259"/>
            <a:ext cx="5550274" cy="994172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AA62A-DFF7-16EE-19A1-8C5E3B340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5CC741-500E-8330-8131-CB072DC51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19918-07B6-4261-B248-96A9A7FCC76B}" type="slidenum">
              <a:rPr lang="en-IN" smtClean="0"/>
              <a:t>2</a:t>
            </a:fld>
            <a:endParaRPr lang="en-I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2AF9C3E-CB99-15EA-9027-70324BED2AA8}"/>
              </a:ext>
            </a:extLst>
          </p:cNvPr>
          <p:cNvSpPr txBox="1">
            <a:spLocks/>
          </p:cNvSpPr>
          <p:nvPr/>
        </p:nvSpPr>
        <p:spPr>
          <a:xfrm>
            <a:off x="3030197" y="4739640"/>
            <a:ext cx="340176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Bahnschrift SemiBold" panose="020B0502040204020203" pitchFamily="3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PID, Paper Title, Primary Author et al.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033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4246</TotalTime>
  <Words>11</Words>
  <Application>Microsoft Office PowerPoint</Application>
  <PresentationFormat>On-screen Show (16:9)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Bahnschrift SemiBold</vt:lpstr>
      <vt:lpstr>Calibri</vt:lpstr>
      <vt:lpstr>Calibri Light</vt:lpstr>
      <vt:lpstr>Office Theme</vt:lpstr>
      <vt:lpstr>PowerPoint Presentation</vt:lpstr>
      <vt:lpstr>PowerPoint Presentation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Chiliveri Vinod Rajeshwar</dc:creator>
  <cp:lastModifiedBy>Chiliveri Vinod Rajeshwar</cp:lastModifiedBy>
  <cp:revision>14</cp:revision>
  <cp:lastPrinted>2024-10-18T14:41:34Z</cp:lastPrinted>
  <dcterms:created xsi:type="dcterms:W3CDTF">2024-06-03T06:38:40Z</dcterms:created>
  <dcterms:modified xsi:type="dcterms:W3CDTF">2024-10-21T10:32:45Z</dcterms:modified>
</cp:coreProperties>
</file>