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0"/>
  </p:normalViewPr>
  <p:slideViewPr>
    <p:cSldViewPr snapToGrid="0" snapToObjects="1">
      <p:cViewPr>
        <p:scale>
          <a:sx n="100" d="100"/>
          <a:sy n="100" d="100"/>
        </p:scale>
        <p:origin x="46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105F5-D753-0E48-B063-2765C1F2D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2CD66B-D4D4-AD44-A153-4AD171E39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2FED0-F0E6-B74F-83BB-37FE942FF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9E9B5-617B-5A46-8EF6-3AC49D70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7E6C-A7BC-5B43-8679-25B75D44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9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27DD4-DA83-A940-852A-AF391C89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E40FA-14D7-2348-9B59-D6C1EA4C4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41607-1F0B-D14E-8583-AF0FCCFD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407A4-6A11-4148-97F3-04E5A2EE1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345E-8011-7943-9647-FFB5DE8C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65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3CC5A-1C91-9249-BEC7-4B1F6F415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E4EF98-E1F3-C648-A822-08E1B5301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ADB0F-794A-AC42-A63E-564F6E48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BDBC1-7F40-1344-9243-57CC00A01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87B0-F356-7D44-B5B0-CB2EB2A2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5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01C4-9983-A840-B425-1658E36B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6AFC-A925-1746-94BB-AF6D2BB9D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E25E5-39AD-4945-A7DC-DF032D7E0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D4EE2-D357-3741-ADBC-9E373AE6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6F1CA-08C9-144C-A077-2E9913A08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83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8AE0-6E7A-EF47-920C-61C873A9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38DFE8-F7B7-C544-8909-5D53E281E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BA6E4-1154-D648-A514-1BC4598F9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23EC3-24D3-5044-B662-EB8D93F72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988F0-82DB-3F4F-A424-BEDA0769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67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B21B-B54D-CE46-8754-62F2EF6C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14B38-8C90-4841-B24C-2D933C6C3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4254E-20DF-9D47-83F1-08246D351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955FC-91D3-094A-9740-34014ECBD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70D91-43D0-8C44-8A9F-E60C251A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B4E2F-211E-6146-A471-980F28F9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50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6885-C4C8-4B47-9B0C-8C90CF734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D3A46-08BA-794F-86CD-A1958E93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8FEB5C-0338-1B45-858B-FB65B2713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00C06-5589-0344-B039-E87F6089D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2B97E9-FE21-0A4D-B429-4CFB143310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211AB-AAE0-C14C-950C-6304137C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8/24/20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C54AD-D446-974D-9825-75216ED3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E7D8A-31FD-7247-8AF0-322117F06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1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6EA28-BDFD-304F-A6B6-B78E25445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19BB42-9F47-724A-AFCC-7D8D99260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8/24/20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7BE84-4A77-634C-A0B5-C4DA3D6B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12C41F-E2E5-AD4D-9772-E5719D93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4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B07CA-F219-6147-92D0-5A5E5D75F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8/24/20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3D493-5F05-7249-8683-8BA3FFE1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85CFC-8D8E-254D-8F27-9AC5372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7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9043-44B9-364C-B318-1E6DD8E7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6214-33C5-3847-816A-C61ECEC37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04F64-46D0-0B4B-A5F5-5C1B4FF09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F023B-AC02-DA47-9110-BFF0354E9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6CAEB-F5B0-9D4F-937A-9F2A51BC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2C2543-A6B3-3B4C-9EA8-00AA66880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7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D986-19B6-F54A-AD9B-C79E51AB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4EA626-6C50-A64E-BD9F-A1056FF5A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46571-D1F5-9E45-BC42-FFCFBB020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983089-D582-1640-A807-BA4F706C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AEF4D-8755-084C-8803-BB0F3813E80F}" type="datetimeFigureOut">
              <a:rPr lang="en-US" smtClean="0"/>
              <a:t>8/24/20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5C528-66C8-754C-915D-66F74B25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8E6D7-CC84-E747-B56E-4CF28506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556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460D8-8E26-EF4C-9833-B93264DF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BF2E0-F7BF-8D4C-9156-35CE7CA13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4F33-EB2D-BC4F-A6A1-C36444876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AEF4D-8755-084C-8803-BB0F3813E80F}" type="datetimeFigureOut">
              <a:rPr lang="en-US" smtClean="0"/>
              <a:t>8/24/20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A3040-C1DB-9745-9F27-AC97A231AF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D435B-E65B-0246-BC4A-BD4C39069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35720E-8071-DF48-9979-999BA919A3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76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mond 4">
            <a:extLst>
              <a:ext uri="{FF2B5EF4-FFF2-40B4-BE49-F238E27FC236}">
                <a16:creationId xmlns:a16="http://schemas.microsoft.com/office/drawing/2014/main" id="{2E366214-E6A9-E64F-936E-743CD9211B85}"/>
              </a:ext>
            </a:extLst>
          </p:cNvPr>
          <p:cNvSpPr/>
          <p:nvPr/>
        </p:nvSpPr>
        <p:spPr>
          <a:xfrm>
            <a:off x="8645780" y="269307"/>
            <a:ext cx="2017334" cy="1258200"/>
          </a:xfrm>
          <a:prstGeom prst="diamond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Fades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&lt; 0.3 mag/d?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6DA02-5AEC-674C-995A-6CBE5382A128}"/>
              </a:ext>
            </a:extLst>
          </p:cNvPr>
          <p:cNvSpPr/>
          <p:nvPr/>
        </p:nvSpPr>
        <p:spPr>
          <a:xfrm>
            <a:off x="6195855" y="395769"/>
            <a:ext cx="2152920" cy="99167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Light curve fitting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Fit for the rise and decay rates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5921B-FB47-B94C-8FC0-C9A51DEE648A}"/>
              </a:ext>
            </a:extLst>
          </p:cNvPr>
          <p:cNvSpPr/>
          <p:nvPr/>
        </p:nvSpPr>
        <p:spPr>
          <a:xfrm>
            <a:off x="10919765" y="1183986"/>
            <a:ext cx="891859" cy="363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Reject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CA37ED-9E94-814E-9C4B-FE89BB34D058}"/>
              </a:ext>
            </a:extLst>
          </p:cNvPr>
          <p:cNvSpPr/>
          <p:nvPr/>
        </p:nvSpPr>
        <p:spPr>
          <a:xfrm>
            <a:off x="236021" y="3452337"/>
            <a:ext cx="2412644" cy="510881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Trigger forced phot</a:t>
            </a:r>
          </a:p>
        </p:txBody>
      </p:sp>
      <p:sp>
        <p:nvSpPr>
          <p:cNvPr id="11" name="Can 10">
            <a:extLst>
              <a:ext uri="{FF2B5EF4-FFF2-40B4-BE49-F238E27FC236}">
                <a16:creationId xmlns:a16="http://schemas.microsoft.com/office/drawing/2014/main" id="{A9DEE27F-DA34-5443-A7D1-17E58B33495F}"/>
              </a:ext>
            </a:extLst>
          </p:cNvPr>
          <p:cNvSpPr/>
          <p:nvPr/>
        </p:nvSpPr>
        <p:spPr>
          <a:xfrm>
            <a:off x="10737057" y="1824999"/>
            <a:ext cx="1257274" cy="842984"/>
          </a:xfrm>
          <a:prstGeom prst="can">
            <a:avLst>
              <a:gd name="adj" fmla="val 1469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Update database</a:t>
            </a:r>
          </a:p>
          <a:p>
            <a:pPr algn="ctr"/>
            <a:endParaRPr lang="en-US" sz="1600" dirty="0"/>
          </a:p>
        </p:txBody>
      </p:sp>
      <p:sp>
        <p:nvSpPr>
          <p:cNvPr id="13" name="Can 12">
            <a:extLst>
              <a:ext uri="{FF2B5EF4-FFF2-40B4-BE49-F238E27FC236}">
                <a16:creationId xmlns:a16="http://schemas.microsoft.com/office/drawing/2014/main" id="{BA6FEC56-46DF-BD41-A9A6-0E4425075684}"/>
              </a:ext>
            </a:extLst>
          </p:cNvPr>
          <p:cNvSpPr/>
          <p:nvPr/>
        </p:nvSpPr>
        <p:spPr>
          <a:xfrm>
            <a:off x="5997860" y="1942495"/>
            <a:ext cx="2152921" cy="989534"/>
          </a:xfrm>
          <a:prstGeom prst="can">
            <a:avLst>
              <a:gd name="adj" fmla="val 1469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Update database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new candidate info,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alerts light curve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8AC135-C3DF-EE43-984D-83219C2B7E18}"/>
              </a:ext>
            </a:extLst>
          </p:cNvPr>
          <p:cNvSpPr/>
          <p:nvPr/>
        </p:nvSpPr>
        <p:spPr>
          <a:xfrm>
            <a:off x="236021" y="1937469"/>
            <a:ext cx="2412644" cy="98953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Select from the </a:t>
            </a:r>
            <a:r>
              <a:rPr lang="en-US" sz="1600" b="1" dirty="0" err="1">
                <a:solidFill>
                  <a:sysClr val="windowText" lastClr="000000"/>
                </a:solidFill>
              </a:rPr>
              <a:t>db</a:t>
            </a:r>
            <a:r>
              <a:rPr lang="en-US" sz="1600" b="1" dirty="0">
                <a:solidFill>
                  <a:sysClr val="windowText" lastClr="000000"/>
                </a:solidFill>
              </a:rPr>
              <a:t> </a:t>
            </a:r>
            <a:r>
              <a:rPr lang="en-US" sz="1600" dirty="0">
                <a:solidFill>
                  <a:sysClr val="windowText" lastClr="000000"/>
                </a:solidFill>
              </a:rPr>
              <a:t>those candidates that need new forced phot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FE9764-1C25-5540-B06D-65FE8C19A0BC}"/>
              </a:ext>
            </a:extLst>
          </p:cNvPr>
          <p:cNvSpPr/>
          <p:nvPr/>
        </p:nvSpPr>
        <p:spPr>
          <a:xfrm>
            <a:off x="2830309" y="3853207"/>
            <a:ext cx="2744272" cy="63481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Light curve fitting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Fit for the rise and decay rates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2FAC6F-5344-DD4C-B2BA-E08278D075BA}"/>
              </a:ext>
            </a:extLst>
          </p:cNvPr>
          <p:cNvSpPr/>
          <p:nvPr/>
        </p:nvSpPr>
        <p:spPr>
          <a:xfrm>
            <a:off x="223143" y="4351712"/>
            <a:ext cx="2412644" cy="510881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Stack flux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AD7F76CB-1E15-CE4A-8D70-E9CC372250D2}"/>
              </a:ext>
            </a:extLst>
          </p:cNvPr>
          <p:cNvSpPr/>
          <p:nvPr/>
        </p:nvSpPr>
        <p:spPr>
          <a:xfrm>
            <a:off x="7850727" y="3675849"/>
            <a:ext cx="2143253" cy="989534"/>
          </a:xfrm>
          <a:prstGeom prst="can">
            <a:avLst>
              <a:gd name="adj" fmla="val 1469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Update </a:t>
            </a:r>
            <a:r>
              <a:rPr lang="en-US" sz="1600" dirty="0" err="1">
                <a:solidFill>
                  <a:sysClr val="windowText" lastClr="000000"/>
                </a:solidFill>
              </a:rPr>
              <a:t>db</a:t>
            </a:r>
            <a:r>
              <a:rPr lang="en-US" sz="1600" dirty="0">
                <a:solidFill>
                  <a:sysClr val="windowText" lastClr="000000"/>
                </a:solidFill>
              </a:rPr>
              <a:t> with forced phot and stacked forced phot info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214697-40DD-DD4F-958A-9B121B4C3857}"/>
              </a:ext>
            </a:extLst>
          </p:cNvPr>
          <p:cNvSpPr/>
          <p:nvPr/>
        </p:nvSpPr>
        <p:spPr>
          <a:xfrm>
            <a:off x="3526937" y="1936945"/>
            <a:ext cx="1776197" cy="991674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Auto quality check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Based on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nearby alerts</a:t>
            </a:r>
            <a:endParaRPr lang="en-US" sz="16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A95F1E1-4336-AD48-8879-169D9D6EE889}"/>
              </a:ext>
            </a:extLst>
          </p:cNvPr>
          <p:cNvCxnSpPr>
            <a:cxnSpLocks/>
            <a:stCxn id="41" idx="6"/>
            <a:endCxn id="50" idx="2"/>
          </p:cNvCxnSpPr>
          <p:nvPr/>
        </p:nvCxnSpPr>
        <p:spPr>
          <a:xfrm flipV="1">
            <a:off x="3372049" y="893708"/>
            <a:ext cx="744484" cy="10777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DC5DD7-877A-F447-84FC-531E56F75D8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8348775" y="891606"/>
            <a:ext cx="300639" cy="128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B500AB0-B0C3-ED4D-9528-DE1391CE8449}"/>
              </a:ext>
            </a:extLst>
          </p:cNvPr>
          <p:cNvCxnSpPr>
            <a:cxnSpLocks/>
          </p:cNvCxnSpPr>
          <p:nvPr/>
        </p:nvCxnSpPr>
        <p:spPr>
          <a:xfrm>
            <a:off x="11378445" y="898046"/>
            <a:ext cx="0" cy="27058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F939E4-825E-AD4B-BE78-D67874267D9F}"/>
              </a:ext>
            </a:extLst>
          </p:cNvPr>
          <p:cNvCxnSpPr>
            <a:cxnSpLocks/>
          </p:cNvCxnSpPr>
          <p:nvPr/>
        </p:nvCxnSpPr>
        <p:spPr>
          <a:xfrm flipH="1">
            <a:off x="8181151" y="2461600"/>
            <a:ext cx="1473296" cy="9528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158722-1A58-A44E-AEF9-CB8C024128E0}"/>
              </a:ext>
            </a:extLst>
          </p:cNvPr>
          <p:cNvSpPr txBox="1"/>
          <p:nvPr/>
        </p:nvSpPr>
        <p:spPr>
          <a:xfrm>
            <a:off x="10916972" y="591290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F4A03A9-4192-0148-850D-4B9B1EA65A62}"/>
              </a:ext>
            </a:extLst>
          </p:cNvPr>
          <p:cNvCxnSpPr>
            <a:cxnSpLocks/>
          </p:cNvCxnSpPr>
          <p:nvPr/>
        </p:nvCxnSpPr>
        <p:spPr>
          <a:xfrm>
            <a:off x="9657205" y="1527507"/>
            <a:ext cx="0" cy="94362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3D73CAF-5340-DC40-B8A7-8AA82DFCBEAB}"/>
              </a:ext>
            </a:extLst>
          </p:cNvPr>
          <p:cNvCxnSpPr>
            <a:cxnSpLocks/>
          </p:cNvCxnSpPr>
          <p:nvPr/>
        </p:nvCxnSpPr>
        <p:spPr>
          <a:xfrm flipH="1">
            <a:off x="2648666" y="4680985"/>
            <a:ext cx="1553779" cy="344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7B76D90-26D2-DE4E-9009-682BC8C0A5D0}"/>
              </a:ext>
            </a:extLst>
          </p:cNvPr>
          <p:cNvSpPr txBox="1"/>
          <p:nvPr/>
        </p:nvSpPr>
        <p:spPr>
          <a:xfrm>
            <a:off x="8330134" y="1815269"/>
            <a:ext cx="1068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no/</a:t>
            </a:r>
          </a:p>
          <a:p>
            <a:r>
              <a:rPr lang="en-US" sz="1600" dirty="0"/>
              <a:t>cannot tell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9C93FD3-5210-9D44-B965-C0650F940C31}"/>
              </a:ext>
            </a:extLst>
          </p:cNvPr>
          <p:cNvCxnSpPr>
            <a:cxnSpLocks/>
            <a:stCxn id="21" idx="1"/>
            <a:endCxn id="15" idx="3"/>
          </p:cNvCxnSpPr>
          <p:nvPr/>
        </p:nvCxnSpPr>
        <p:spPr>
          <a:xfrm flipH="1" flipV="1">
            <a:off x="2648665" y="2432236"/>
            <a:ext cx="878272" cy="54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B4C2A9-E5B9-E446-A350-6B310A4253B0}"/>
              </a:ext>
            </a:extLst>
          </p:cNvPr>
          <p:cNvCxnSpPr>
            <a:cxnSpLocks/>
            <a:stCxn id="15" idx="2"/>
            <a:endCxn id="8" idx="0"/>
          </p:cNvCxnSpPr>
          <p:nvPr/>
        </p:nvCxnSpPr>
        <p:spPr>
          <a:xfrm>
            <a:off x="1442343" y="2927003"/>
            <a:ext cx="0" cy="52533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71516EC-1A92-884B-93D6-C909776E0826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1423024" y="3962691"/>
            <a:ext cx="6441" cy="38902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0F8F574-0A13-9A40-99C1-F578CFEFE133}"/>
              </a:ext>
            </a:extLst>
          </p:cNvPr>
          <p:cNvCxnSpPr>
            <a:cxnSpLocks/>
          </p:cNvCxnSpPr>
          <p:nvPr/>
        </p:nvCxnSpPr>
        <p:spPr>
          <a:xfrm>
            <a:off x="4202445" y="3636321"/>
            <a:ext cx="0" cy="2269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6FF82AD-E987-4B49-B893-B6C99309B7F7}"/>
              </a:ext>
            </a:extLst>
          </p:cNvPr>
          <p:cNvCxnSpPr>
            <a:cxnSpLocks/>
          </p:cNvCxnSpPr>
          <p:nvPr/>
        </p:nvCxnSpPr>
        <p:spPr>
          <a:xfrm flipV="1">
            <a:off x="4202445" y="4485129"/>
            <a:ext cx="0" cy="19585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F908109-A618-E345-B132-473ECECF61DD}"/>
              </a:ext>
            </a:extLst>
          </p:cNvPr>
          <p:cNvCxnSpPr>
            <a:cxnSpLocks/>
          </p:cNvCxnSpPr>
          <p:nvPr/>
        </p:nvCxnSpPr>
        <p:spPr>
          <a:xfrm flipH="1">
            <a:off x="2642885" y="3646386"/>
            <a:ext cx="1559560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2723CFA-92A6-5C42-B8F5-435758A62A81}"/>
              </a:ext>
            </a:extLst>
          </p:cNvPr>
          <p:cNvCxnSpPr>
            <a:cxnSpLocks/>
            <a:stCxn id="16" idx="3"/>
            <a:endCxn id="20" idx="2"/>
          </p:cNvCxnSpPr>
          <p:nvPr/>
        </p:nvCxnSpPr>
        <p:spPr>
          <a:xfrm>
            <a:off x="5574581" y="4170616"/>
            <a:ext cx="2276146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0405410D-16C9-7B49-BD6B-237821ED0C4B}"/>
              </a:ext>
            </a:extLst>
          </p:cNvPr>
          <p:cNvSpPr/>
          <p:nvPr/>
        </p:nvSpPr>
        <p:spPr>
          <a:xfrm>
            <a:off x="7317102" y="5932611"/>
            <a:ext cx="1767238" cy="63481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Scanning</a:t>
            </a:r>
            <a:endParaRPr 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FFEEE22-EAAD-634D-A809-E325B577EC32}"/>
              </a:ext>
            </a:extLst>
          </p:cNvPr>
          <p:cNvSpPr/>
          <p:nvPr/>
        </p:nvSpPr>
        <p:spPr>
          <a:xfrm>
            <a:off x="7317102" y="5093213"/>
            <a:ext cx="1767237" cy="63481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Prioritize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for LCO follow-up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A0346CF-7720-D24E-A1C0-278D09131306}"/>
              </a:ext>
            </a:extLst>
          </p:cNvPr>
          <p:cNvCxnSpPr>
            <a:cxnSpLocks/>
            <a:stCxn id="83" idx="2"/>
            <a:endCxn id="75" idx="3"/>
          </p:cNvCxnSpPr>
          <p:nvPr/>
        </p:nvCxnSpPr>
        <p:spPr>
          <a:xfrm flipH="1">
            <a:off x="9084339" y="5403978"/>
            <a:ext cx="509022" cy="664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BB69018-C9E0-6D4B-B63E-62C2FE44B2C3}"/>
              </a:ext>
            </a:extLst>
          </p:cNvPr>
          <p:cNvCxnSpPr>
            <a:cxnSpLocks/>
            <a:endCxn id="74" idx="3"/>
          </p:cNvCxnSpPr>
          <p:nvPr/>
        </p:nvCxnSpPr>
        <p:spPr>
          <a:xfrm flipH="1" flipV="1">
            <a:off x="9084340" y="6250020"/>
            <a:ext cx="1578775" cy="16256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553F50D-FB27-7F48-81F6-0102431AA654}"/>
              </a:ext>
            </a:extLst>
          </p:cNvPr>
          <p:cNvSpPr/>
          <p:nvPr/>
        </p:nvSpPr>
        <p:spPr>
          <a:xfrm>
            <a:off x="5266519" y="5528066"/>
            <a:ext cx="1499619" cy="63481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Trigger LCO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50A88DD-D7B7-6E49-A47B-8F9202BEA1BF}"/>
              </a:ext>
            </a:extLst>
          </p:cNvPr>
          <p:cNvCxnSpPr>
            <a:cxnSpLocks/>
            <a:stCxn id="75" idx="1"/>
          </p:cNvCxnSpPr>
          <p:nvPr/>
        </p:nvCxnSpPr>
        <p:spPr>
          <a:xfrm flipH="1">
            <a:off x="7048508" y="5410622"/>
            <a:ext cx="268594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4463BAE-289D-F248-A9C0-4EEDE4E9CF37}"/>
              </a:ext>
            </a:extLst>
          </p:cNvPr>
          <p:cNvCxnSpPr>
            <a:cxnSpLocks/>
          </p:cNvCxnSpPr>
          <p:nvPr/>
        </p:nvCxnSpPr>
        <p:spPr>
          <a:xfrm flipH="1">
            <a:off x="7048508" y="6267239"/>
            <a:ext cx="243273" cy="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90A8BD4-15CC-EE45-ADA2-616DAF22510F}"/>
              </a:ext>
            </a:extLst>
          </p:cNvPr>
          <p:cNvCxnSpPr>
            <a:cxnSpLocks/>
          </p:cNvCxnSpPr>
          <p:nvPr/>
        </p:nvCxnSpPr>
        <p:spPr>
          <a:xfrm>
            <a:off x="7053147" y="5418926"/>
            <a:ext cx="0" cy="839399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04FE470A-D80F-3142-8FA1-7BA7DA8E82C4}"/>
              </a:ext>
            </a:extLst>
          </p:cNvPr>
          <p:cNvCxnSpPr>
            <a:cxnSpLocks/>
          </p:cNvCxnSpPr>
          <p:nvPr/>
        </p:nvCxnSpPr>
        <p:spPr>
          <a:xfrm flipH="1">
            <a:off x="6767535" y="5846576"/>
            <a:ext cx="293563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1" name="Graphic 90" descr="Telescope">
            <a:extLst>
              <a:ext uri="{FF2B5EF4-FFF2-40B4-BE49-F238E27FC236}">
                <a16:creationId xmlns:a16="http://schemas.microsoft.com/office/drawing/2014/main" id="{2874B837-4FA6-A54A-AC74-908AF485D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592608" y="5247961"/>
            <a:ext cx="490059" cy="56020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036B51C-A78F-B54E-ACED-D33BF48F3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086" y="-145143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1D1C1D"/>
                </a:solidFill>
                <a:effectLst/>
                <a:latin typeface="Slack-Lato"/>
              </a:rPr>
              <a:t>Add a topic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Can 49">
            <a:extLst>
              <a:ext uri="{FF2B5EF4-FFF2-40B4-BE49-F238E27FC236}">
                <a16:creationId xmlns:a16="http://schemas.microsoft.com/office/drawing/2014/main" id="{6BD8CF24-8F4E-0A46-ABFF-D682988AE26E}"/>
              </a:ext>
            </a:extLst>
          </p:cNvPr>
          <p:cNvSpPr/>
          <p:nvPr/>
        </p:nvSpPr>
        <p:spPr>
          <a:xfrm>
            <a:off x="4116533" y="398941"/>
            <a:ext cx="1535979" cy="989534"/>
          </a:xfrm>
          <a:prstGeom prst="can">
            <a:avLst>
              <a:gd name="adj" fmla="val 1469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Add candidates and alerts to the database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084E63-7799-1747-81AA-1BEF71DD043D}"/>
              </a:ext>
            </a:extLst>
          </p:cNvPr>
          <p:cNvCxnSpPr>
            <a:cxnSpLocks/>
            <a:stCxn id="50" idx="4"/>
            <a:endCxn id="6" idx="1"/>
          </p:cNvCxnSpPr>
          <p:nvPr/>
        </p:nvCxnSpPr>
        <p:spPr>
          <a:xfrm flipV="1">
            <a:off x="5652512" y="891606"/>
            <a:ext cx="543343" cy="210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6256CF2-188B-2A45-ACAC-74789893FCF7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10663114" y="898046"/>
            <a:ext cx="715331" cy="36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8C9708-9225-D64B-A559-896301798329}"/>
              </a:ext>
            </a:extLst>
          </p:cNvPr>
          <p:cNvCxnSpPr>
            <a:cxnSpLocks/>
          </p:cNvCxnSpPr>
          <p:nvPr/>
        </p:nvCxnSpPr>
        <p:spPr>
          <a:xfrm>
            <a:off x="11378445" y="1560850"/>
            <a:ext cx="0" cy="264149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700E1D55-5CB4-8F46-B85E-B3577331D155}"/>
              </a:ext>
            </a:extLst>
          </p:cNvPr>
          <p:cNvSpPr/>
          <p:nvPr/>
        </p:nvSpPr>
        <p:spPr>
          <a:xfrm>
            <a:off x="105391" y="245632"/>
            <a:ext cx="3266658" cy="1317706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Kowalski query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Alert query, select short duration candidates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B6593C-F9EE-624C-9264-30B4E07AD031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flipH="1" flipV="1">
            <a:off x="5303134" y="2432782"/>
            <a:ext cx="694726" cy="448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DCF0D4-6318-814D-BA70-51858612602D}"/>
              </a:ext>
            </a:extLst>
          </p:cNvPr>
          <p:cNvCxnSpPr>
            <a:cxnSpLocks/>
            <a:stCxn id="20" idx="4"/>
            <a:endCxn id="82" idx="1"/>
          </p:cNvCxnSpPr>
          <p:nvPr/>
        </p:nvCxnSpPr>
        <p:spPr>
          <a:xfrm flipV="1">
            <a:off x="9993980" y="4167211"/>
            <a:ext cx="257930" cy="340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96B5C218-892A-C044-97D7-2D0B958E436B}"/>
              </a:ext>
            </a:extLst>
          </p:cNvPr>
          <p:cNvSpPr/>
          <p:nvPr/>
        </p:nvSpPr>
        <p:spPr>
          <a:xfrm>
            <a:off x="10251910" y="3849802"/>
            <a:ext cx="1834094" cy="63481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CLU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Galaxy crossmatch</a:t>
            </a:r>
          </a:p>
        </p:txBody>
      </p:sp>
      <p:sp>
        <p:nvSpPr>
          <p:cNvPr id="83" name="Can 82">
            <a:extLst>
              <a:ext uri="{FF2B5EF4-FFF2-40B4-BE49-F238E27FC236}">
                <a16:creationId xmlns:a16="http://schemas.microsoft.com/office/drawing/2014/main" id="{3B13E1CE-0946-D64A-9CA0-E229F52ADBDA}"/>
              </a:ext>
            </a:extLst>
          </p:cNvPr>
          <p:cNvSpPr/>
          <p:nvPr/>
        </p:nvSpPr>
        <p:spPr>
          <a:xfrm>
            <a:off x="9593361" y="4909211"/>
            <a:ext cx="2143253" cy="989534"/>
          </a:xfrm>
          <a:prstGeom prst="can">
            <a:avLst>
              <a:gd name="adj" fmla="val 1469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Update database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with CLU galaxy crossmatch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F559F52-CC52-1048-AF55-FE3EDA1DB23D}"/>
              </a:ext>
            </a:extLst>
          </p:cNvPr>
          <p:cNvCxnSpPr>
            <a:cxnSpLocks/>
            <a:stCxn id="82" idx="2"/>
            <a:endCxn id="83" idx="1"/>
          </p:cNvCxnSpPr>
          <p:nvPr/>
        </p:nvCxnSpPr>
        <p:spPr>
          <a:xfrm flipH="1">
            <a:off x="10664988" y="4484620"/>
            <a:ext cx="503969" cy="42459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EA5241B-8846-614D-BFFC-A36DD44F8B3B}"/>
              </a:ext>
            </a:extLst>
          </p:cNvPr>
          <p:cNvCxnSpPr>
            <a:cxnSpLocks/>
          </p:cNvCxnSpPr>
          <p:nvPr/>
        </p:nvCxnSpPr>
        <p:spPr>
          <a:xfrm>
            <a:off x="10663115" y="5898745"/>
            <a:ext cx="0" cy="36753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6553906F-941F-734D-93CB-CFEDE1F27DAB}"/>
              </a:ext>
            </a:extLst>
          </p:cNvPr>
          <p:cNvSpPr/>
          <p:nvPr/>
        </p:nvSpPr>
        <p:spPr>
          <a:xfrm>
            <a:off x="2780421" y="5530721"/>
            <a:ext cx="1562213" cy="634818"/>
          </a:xfrm>
          <a:prstGeom prst="rect">
            <a:avLst/>
          </a:prstGeom>
          <a:solidFill>
            <a:schemeClr val="bg2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ysClr val="windowText" lastClr="000000"/>
                </a:solidFill>
              </a:rPr>
              <a:t>LCO data reduction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C944057-8A16-FB41-94BC-E2A76AA8050F}"/>
              </a:ext>
            </a:extLst>
          </p:cNvPr>
          <p:cNvSpPr/>
          <p:nvPr/>
        </p:nvSpPr>
        <p:spPr>
          <a:xfrm>
            <a:off x="221325" y="6039240"/>
            <a:ext cx="1960642" cy="67361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Marshal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2CD57DE8-00F4-3940-A0E8-1326B21D8440}"/>
              </a:ext>
            </a:extLst>
          </p:cNvPr>
          <p:cNvCxnSpPr>
            <a:cxnSpLocks/>
            <a:stCxn id="80" idx="1"/>
            <a:endCxn id="92" idx="3"/>
          </p:cNvCxnSpPr>
          <p:nvPr/>
        </p:nvCxnSpPr>
        <p:spPr>
          <a:xfrm flipH="1">
            <a:off x="4342634" y="5845475"/>
            <a:ext cx="923885" cy="2655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Can 102">
            <a:extLst>
              <a:ext uri="{FF2B5EF4-FFF2-40B4-BE49-F238E27FC236}">
                <a16:creationId xmlns:a16="http://schemas.microsoft.com/office/drawing/2014/main" id="{73A110FE-5BB7-AA4C-ABE5-A92F7AF1C939}"/>
              </a:ext>
            </a:extLst>
          </p:cNvPr>
          <p:cNvSpPr/>
          <p:nvPr/>
        </p:nvSpPr>
        <p:spPr>
          <a:xfrm>
            <a:off x="277988" y="5072145"/>
            <a:ext cx="2080185" cy="842069"/>
          </a:xfrm>
          <a:prstGeom prst="can">
            <a:avLst>
              <a:gd name="adj" fmla="val 14692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Update database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with LCO photometry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7E37784-5D15-6245-9CBF-FD82683614FA}"/>
              </a:ext>
            </a:extLst>
          </p:cNvPr>
          <p:cNvCxnSpPr>
            <a:cxnSpLocks/>
          </p:cNvCxnSpPr>
          <p:nvPr/>
        </p:nvCxnSpPr>
        <p:spPr>
          <a:xfrm flipH="1">
            <a:off x="2524418" y="5871379"/>
            <a:ext cx="26847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782B8DA-9EE2-314D-BDEC-8D53E2C7B4F7}"/>
              </a:ext>
            </a:extLst>
          </p:cNvPr>
          <p:cNvCxnSpPr>
            <a:cxnSpLocks/>
          </p:cNvCxnSpPr>
          <p:nvPr/>
        </p:nvCxnSpPr>
        <p:spPr>
          <a:xfrm flipH="1">
            <a:off x="2517925" y="5426877"/>
            <a:ext cx="6493" cy="94917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D58358E-0C6D-9A47-90D2-677D35C4141D}"/>
              </a:ext>
            </a:extLst>
          </p:cNvPr>
          <p:cNvCxnSpPr>
            <a:cxnSpLocks/>
            <a:endCxn id="96" idx="6"/>
          </p:cNvCxnSpPr>
          <p:nvPr/>
        </p:nvCxnSpPr>
        <p:spPr>
          <a:xfrm flipH="1">
            <a:off x="2181967" y="6376048"/>
            <a:ext cx="342452" cy="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CE595FC-2CFC-8E41-BB68-B9307E2C44DE}"/>
              </a:ext>
            </a:extLst>
          </p:cNvPr>
          <p:cNvCxnSpPr>
            <a:cxnSpLocks/>
          </p:cNvCxnSpPr>
          <p:nvPr/>
        </p:nvCxnSpPr>
        <p:spPr>
          <a:xfrm flipH="1">
            <a:off x="2346699" y="5437562"/>
            <a:ext cx="177719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iamond 64">
            <a:extLst>
              <a:ext uri="{FF2B5EF4-FFF2-40B4-BE49-F238E27FC236}">
                <a16:creationId xmlns:a16="http://schemas.microsoft.com/office/drawing/2014/main" id="{B5DB186A-33B2-264A-BF8D-446DD736BEA2}"/>
              </a:ext>
            </a:extLst>
          </p:cNvPr>
          <p:cNvSpPr/>
          <p:nvPr/>
        </p:nvSpPr>
        <p:spPr>
          <a:xfrm>
            <a:off x="5658425" y="3677033"/>
            <a:ext cx="1934366" cy="989534"/>
          </a:xfrm>
          <a:prstGeom prst="diamond">
            <a:avLst/>
          </a:prstGeom>
          <a:solidFill>
            <a:srgbClr val="FFFF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Fades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&lt; 0.3 mag/d?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60F500-FA98-A849-8BAA-4549397C8D57}"/>
              </a:ext>
            </a:extLst>
          </p:cNvPr>
          <p:cNvSpPr txBox="1"/>
          <p:nvPr/>
        </p:nvSpPr>
        <p:spPr>
          <a:xfrm>
            <a:off x="7083331" y="4347661"/>
            <a:ext cx="1068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no/</a:t>
            </a:r>
          </a:p>
          <a:p>
            <a:r>
              <a:rPr lang="en-US" sz="1600" dirty="0"/>
              <a:t>cannot tell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A22F721-6DCA-2046-9AA3-6E1CCFFB34C2}"/>
              </a:ext>
            </a:extLst>
          </p:cNvPr>
          <p:cNvCxnSpPr>
            <a:cxnSpLocks/>
          </p:cNvCxnSpPr>
          <p:nvPr/>
        </p:nvCxnSpPr>
        <p:spPr>
          <a:xfrm flipV="1">
            <a:off x="6624486" y="3331764"/>
            <a:ext cx="0" cy="35871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DFA46308-834C-1145-9135-B82FA1256C65}"/>
              </a:ext>
            </a:extLst>
          </p:cNvPr>
          <p:cNvSpPr/>
          <p:nvPr/>
        </p:nvSpPr>
        <p:spPr>
          <a:xfrm>
            <a:off x="7321696" y="3149851"/>
            <a:ext cx="891859" cy="36382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Reject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BB8D99E-FBFA-E741-9308-B338F2E4ECE8}"/>
              </a:ext>
            </a:extLst>
          </p:cNvPr>
          <p:cNvCxnSpPr>
            <a:cxnSpLocks/>
            <a:endCxn id="90" idx="1"/>
          </p:cNvCxnSpPr>
          <p:nvPr/>
        </p:nvCxnSpPr>
        <p:spPr>
          <a:xfrm>
            <a:off x="6624486" y="3331765"/>
            <a:ext cx="697210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F8E9013-D13F-FC4B-980C-93BCD6A37CB4}"/>
              </a:ext>
            </a:extLst>
          </p:cNvPr>
          <p:cNvCxnSpPr>
            <a:cxnSpLocks/>
            <a:endCxn id="90" idx="3"/>
          </p:cNvCxnSpPr>
          <p:nvPr/>
        </p:nvCxnSpPr>
        <p:spPr>
          <a:xfrm flipH="1">
            <a:off x="8213555" y="3310827"/>
            <a:ext cx="3161299" cy="20938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2570DCE-7127-E446-9268-EEBEF238319E}"/>
              </a:ext>
            </a:extLst>
          </p:cNvPr>
          <p:cNvCxnSpPr>
            <a:cxnSpLocks/>
            <a:endCxn id="11" idx="3"/>
          </p:cNvCxnSpPr>
          <p:nvPr/>
        </p:nvCxnSpPr>
        <p:spPr>
          <a:xfrm flipV="1">
            <a:off x="11365694" y="2667983"/>
            <a:ext cx="0" cy="64284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B1F4D542-7299-594E-9F3F-88654ACBF240}"/>
              </a:ext>
            </a:extLst>
          </p:cNvPr>
          <p:cNvSpPr txBox="1"/>
          <p:nvPr/>
        </p:nvSpPr>
        <p:spPr>
          <a:xfrm>
            <a:off x="6664361" y="3292234"/>
            <a:ext cx="457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3017619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134</Words>
  <Application>Microsoft Macintosh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Slack-Lato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Andreoni, Igor</dc:creator>
  <cp:lastModifiedBy>Andreoni, Igor</cp:lastModifiedBy>
  <cp:revision>22</cp:revision>
  <dcterms:created xsi:type="dcterms:W3CDTF">2020-07-14T14:46:25Z</dcterms:created>
  <dcterms:modified xsi:type="dcterms:W3CDTF">2020-08-25T01:12:28Z</dcterms:modified>
</cp:coreProperties>
</file>