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/>
    <p:restoredTop sz="94660"/>
  </p:normalViewPr>
  <p:slideViewPr>
    <p:cSldViewPr snapToGrid="0" snapToObjects="1">
      <p:cViewPr>
        <p:scale>
          <a:sx n="219" d="100"/>
          <a:sy n="219" d="100"/>
        </p:scale>
        <p:origin x="-1080" y="-4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0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3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9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6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2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5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1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EF4D-8755-084C-8803-BB0F3813E80F}" type="datetimeFigureOut">
              <a:rPr lang="en-US" smtClean="0"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2E366214-E6A9-E64F-936E-743CD9211B85}"/>
              </a:ext>
            </a:extLst>
          </p:cNvPr>
          <p:cNvSpPr/>
          <p:nvPr/>
        </p:nvSpPr>
        <p:spPr>
          <a:xfrm>
            <a:off x="8723054" y="221037"/>
            <a:ext cx="1855914" cy="1258200"/>
          </a:xfrm>
          <a:prstGeom prst="diamond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6DA02-5AEC-674C-995A-6CBE5382A128}"/>
              </a:ext>
            </a:extLst>
          </p:cNvPr>
          <p:cNvSpPr/>
          <p:nvPr/>
        </p:nvSpPr>
        <p:spPr>
          <a:xfrm>
            <a:off x="6195855" y="347499"/>
            <a:ext cx="2152920" cy="99167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Alert light curve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Finding rise and decay rates via linear fit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5921B-FB47-B94C-8FC0-C9A51DEE648A}"/>
              </a:ext>
            </a:extLst>
          </p:cNvPr>
          <p:cNvSpPr/>
          <p:nvPr/>
        </p:nvSpPr>
        <p:spPr>
          <a:xfrm>
            <a:off x="10919766" y="1135717"/>
            <a:ext cx="891859" cy="363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Reject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CA37ED-9E94-814E-9C4B-FE89BB34D058}"/>
              </a:ext>
            </a:extLst>
          </p:cNvPr>
          <p:cNvSpPr/>
          <p:nvPr/>
        </p:nvSpPr>
        <p:spPr>
          <a:xfrm>
            <a:off x="199486" y="3174145"/>
            <a:ext cx="2412644" cy="510881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Trigger forced photometry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9DEE27F-DA34-5443-A7D1-17E58B33495F}"/>
              </a:ext>
            </a:extLst>
          </p:cNvPr>
          <p:cNvSpPr/>
          <p:nvPr/>
        </p:nvSpPr>
        <p:spPr>
          <a:xfrm>
            <a:off x="10737057" y="1776729"/>
            <a:ext cx="1257274" cy="842984"/>
          </a:xfrm>
          <a:prstGeom prst="can">
            <a:avLst>
              <a:gd name="adj" fmla="val 1469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Update database</a:t>
            </a:r>
          </a:p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8AC135-C3DF-EE43-984D-83219C2B7E18}"/>
              </a:ext>
            </a:extLst>
          </p:cNvPr>
          <p:cNvSpPr/>
          <p:nvPr/>
        </p:nvSpPr>
        <p:spPr>
          <a:xfrm>
            <a:off x="286368" y="2056262"/>
            <a:ext cx="2308496" cy="76028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Select from database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those candidates that need new forced phot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E9764-1C25-5540-B06D-65FE8C19A0BC}"/>
              </a:ext>
            </a:extLst>
          </p:cNvPr>
          <p:cNvSpPr/>
          <p:nvPr/>
        </p:nvSpPr>
        <p:spPr>
          <a:xfrm>
            <a:off x="5498637" y="3683431"/>
            <a:ext cx="1782979" cy="390620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Light curve fitting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2FAC6F-5344-DD4C-B2BA-E08278D075BA}"/>
              </a:ext>
            </a:extLst>
          </p:cNvPr>
          <p:cNvSpPr/>
          <p:nvPr/>
        </p:nvSpPr>
        <p:spPr>
          <a:xfrm>
            <a:off x="199487" y="4073520"/>
            <a:ext cx="2412644" cy="510881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Stack flux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AD7F76CB-1E15-CE4A-8D70-E9CC372250D2}"/>
              </a:ext>
            </a:extLst>
          </p:cNvPr>
          <p:cNvSpPr/>
          <p:nvPr/>
        </p:nvSpPr>
        <p:spPr>
          <a:xfrm>
            <a:off x="3192412" y="3575534"/>
            <a:ext cx="1917469" cy="614142"/>
          </a:xfrm>
          <a:prstGeom prst="can">
            <a:avLst>
              <a:gd name="adj" fmla="val 941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Light curves added to the database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214697-40DD-DD4F-958A-9B121B4C3857}"/>
              </a:ext>
            </a:extLst>
          </p:cNvPr>
          <p:cNvSpPr/>
          <p:nvPr/>
        </p:nvSpPr>
        <p:spPr>
          <a:xfrm>
            <a:off x="4057577" y="1492615"/>
            <a:ext cx="3025779" cy="707905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Quality check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Based on nearby alerts (optional)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95F1E1-4336-AD48-8879-169D9D6EE889}"/>
              </a:ext>
            </a:extLst>
          </p:cNvPr>
          <p:cNvCxnSpPr>
            <a:cxnSpLocks/>
          </p:cNvCxnSpPr>
          <p:nvPr/>
        </p:nvCxnSpPr>
        <p:spPr>
          <a:xfrm>
            <a:off x="3619589" y="844951"/>
            <a:ext cx="569545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DC5DD7-877A-F447-84FC-531E56F75D8B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348776" y="843337"/>
            <a:ext cx="374279" cy="680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500AB0-B0C3-ED4D-9528-DE1391CE8449}"/>
              </a:ext>
            </a:extLst>
          </p:cNvPr>
          <p:cNvCxnSpPr>
            <a:cxnSpLocks/>
          </p:cNvCxnSpPr>
          <p:nvPr/>
        </p:nvCxnSpPr>
        <p:spPr>
          <a:xfrm>
            <a:off x="11378445" y="849776"/>
            <a:ext cx="0" cy="270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F939E4-825E-AD4B-BE78-D67874267D9F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2594864" y="2436405"/>
            <a:ext cx="7050766" cy="36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158722-1A58-A44E-AEF9-CB8C024128E0}"/>
              </a:ext>
            </a:extLst>
          </p:cNvPr>
          <p:cNvSpPr txBox="1"/>
          <p:nvPr/>
        </p:nvSpPr>
        <p:spPr>
          <a:xfrm>
            <a:off x="10872368" y="543020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4A03A9-4192-0148-850D-4B9B1EA65A62}"/>
              </a:ext>
            </a:extLst>
          </p:cNvPr>
          <p:cNvCxnSpPr>
            <a:cxnSpLocks/>
          </p:cNvCxnSpPr>
          <p:nvPr/>
        </p:nvCxnSpPr>
        <p:spPr>
          <a:xfrm>
            <a:off x="9645630" y="1467663"/>
            <a:ext cx="0" cy="98174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D73CAF-5340-DC40-B8A7-8AA82DFCBEAB}"/>
              </a:ext>
            </a:extLst>
          </p:cNvPr>
          <p:cNvCxnSpPr>
            <a:cxnSpLocks/>
          </p:cNvCxnSpPr>
          <p:nvPr/>
        </p:nvCxnSpPr>
        <p:spPr>
          <a:xfrm flipH="1" flipV="1">
            <a:off x="2621776" y="4395150"/>
            <a:ext cx="1529371" cy="58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7B76D90-26D2-DE4E-9009-682BC8C0A5D0}"/>
              </a:ext>
            </a:extLst>
          </p:cNvPr>
          <p:cNvSpPr txBox="1"/>
          <p:nvPr/>
        </p:nvSpPr>
        <p:spPr>
          <a:xfrm>
            <a:off x="8030307" y="2123114"/>
            <a:ext cx="1486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no/ambiguous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B4C2A9-E5B9-E446-A350-6B310A4253B0}"/>
              </a:ext>
            </a:extLst>
          </p:cNvPr>
          <p:cNvCxnSpPr>
            <a:cxnSpLocks/>
          </p:cNvCxnSpPr>
          <p:nvPr/>
        </p:nvCxnSpPr>
        <p:spPr>
          <a:xfrm>
            <a:off x="1405380" y="2816547"/>
            <a:ext cx="0" cy="34685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1516EC-1A92-884B-93D6-C909776E0826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>
            <a:off x="1405809" y="3685025"/>
            <a:ext cx="1" cy="38849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F8F574-0A13-9A40-99C1-F578CFEFE13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151146" y="3404878"/>
            <a:ext cx="0" cy="17065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FF82AD-E987-4B49-B893-B6C99309B7F7}"/>
              </a:ext>
            </a:extLst>
          </p:cNvPr>
          <p:cNvCxnSpPr>
            <a:cxnSpLocks/>
          </p:cNvCxnSpPr>
          <p:nvPr/>
        </p:nvCxnSpPr>
        <p:spPr>
          <a:xfrm flipV="1">
            <a:off x="4151146" y="4205188"/>
            <a:ext cx="0" cy="19585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F908109-A618-E345-B132-473ECECF61DD}"/>
              </a:ext>
            </a:extLst>
          </p:cNvPr>
          <p:cNvCxnSpPr>
            <a:cxnSpLocks/>
          </p:cNvCxnSpPr>
          <p:nvPr/>
        </p:nvCxnSpPr>
        <p:spPr>
          <a:xfrm flipH="1">
            <a:off x="2632166" y="3404878"/>
            <a:ext cx="1518981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405410D-16C9-7B49-BD6B-237821ED0C4B}"/>
              </a:ext>
            </a:extLst>
          </p:cNvPr>
          <p:cNvSpPr/>
          <p:nvPr/>
        </p:nvSpPr>
        <p:spPr>
          <a:xfrm>
            <a:off x="5883111" y="5478781"/>
            <a:ext cx="1572915" cy="481805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Daily candidate </a:t>
            </a:r>
            <a:r>
              <a:rPr lang="en-US" sz="1600" b="1" dirty="0">
                <a:solidFill>
                  <a:sysClr val="windowText" lastClr="000000"/>
                </a:solidFill>
              </a:rPr>
              <a:t>scanning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BB69018-C9E0-6D4B-B63E-62C2FE44B2C3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2263522" y="5925952"/>
            <a:ext cx="149751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553F50D-FB27-7F48-81F6-0102431AA654}"/>
              </a:ext>
            </a:extLst>
          </p:cNvPr>
          <p:cNvSpPr/>
          <p:nvPr/>
        </p:nvSpPr>
        <p:spPr>
          <a:xfrm>
            <a:off x="3751184" y="5082691"/>
            <a:ext cx="1499619" cy="44682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Trigger LCOGT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4463BAE-289D-F248-A9C0-4EEDE4E9CF37}"/>
              </a:ext>
            </a:extLst>
          </p:cNvPr>
          <p:cNvCxnSpPr>
            <a:cxnSpLocks/>
          </p:cNvCxnSpPr>
          <p:nvPr/>
        </p:nvCxnSpPr>
        <p:spPr>
          <a:xfrm flipH="1">
            <a:off x="5683173" y="5720995"/>
            <a:ext cx="18831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90A8BD4-15CC-EE45-ADA2-616DAF22510F}"/>
              </a:ext>
            </a:extLst>
          </p:cNvPr>
          <p:cNvCxnSpPr>
            <a:cxnSpLocks/>
          </p:cNvCxnSpPr>
          <p:nvPr/>
        </p:nvCxnSpPr>
        <p:spPr>
          <a:xfrm>
            <a:off x="5683172" y="5300290"/>
            <a:ext cx="9280" cy="102074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4FE470A-D80F-3142-8FA1-7BA7DA8E82C4}"/>
              </a:ext>
            </a:extLst>
          </p:cNvPr>
          <p:cNvCxnSpPr>
            <a:cxnSpLocks/>
            <a:endCxn id="80" idx="3"/>
          </p:cNvCxnSpPr>
          <p:nvPr/>
        </p:nvCxnSpPr>
        <p:spPr>
          <a:xfrm flipH="1">
            <a:off x="5250802" y="5306102"/>
            <a:ext cx="44165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n 49">
            <a:extLst>
              <a:ext uri="{FF2B5EF4-FFF2-40B4-BE49-F238E27FC236}">
                <a16:creationId xmlns:a16="http://schemas.microsoft.com/office/drawing/2014/main" id="{6BD8CF24-8F4E-0A46-ABFF-D682988AE26E}"/>
              </a:ext>
            </a:extLst>
          </p:cNvPr>
          <p:cNvSpPr/>
          <p:nvPr/>
        </p:nvSpPr>
        <p:spPr>
          <a:xfrm>
            <a:off x="4189134" y="350184"/>
            <a:ext cx="1535979" cy="989534"/>
          </a:xfrm>
          <a:prstGeom prst="can">
            <a:avLst>
              <a:gd name="adj" fmla="val 998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Candidates and alerts added to </a:t>
            </a:r>
            <a:r>
              <a:rPr lang="en-US" sz="1600" dirty="0" err="1">
                <a:solidFill>
                  <a:sysClr val="windowText" lastClr="000000"/>
                </a:solidFill>
              </a:rPr>
              <a:t>ZTFReST</a:t>
            </a:r>
            <a:r>
              <a:rPr lang="en-US" sz="1600" dirty="0">
                <a:solidFill>
                  <a:sysClr val="windowText" lastClr="000000"/>
                </a:solidFill>
              </a:rPr>
              <a:t> database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084E63-7799-1747-81AA-1BEF71DD043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28893" y="842758"/>
            <a:ext cx="466962" cy="57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256CF2-188B-2A45-ACAC-74789893FCF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0578968" y="849777"/>
            <a:ext cx="795886" cy="36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8C9708-9225-D64B-A559-896301798329}"/>
              </a:ext>
            </a:extLst>
          </p:cNvPr>
          <p:cNvCxnSpPr>
            <a:cxnSpLocks/>
          </p:cNvCxnSpPr>
          <p:nvPr/>
        </p:nvCxnSpPr>
        <p:spPr>
          <a:xfrm>
            <a:off x="11378445" y="1512581"/>
            <a:ext cx="0" cy="26414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6B5C218-892A-C044-97D7-2D0B958E436B}"/>
              </a:ext>
            </a:extLst>
          </p:cNvPr>
          <p:cNvSpPr/>
          <p:nvPr/>
        </p:nvSpPr>
        <p:spPr>
          <a:xfrm>
            <a:off x="10362475" y="4592666"/>
            <a:ext cx="1608200" cy="825959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CLU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galaxy crossmatch</a:t>
            </a:r>
          </a:p>
        </p:txBody>
      </p:sp>
      <p:sp>
        <p:nvSpPr>
          <p:cNvPr id="83" name="Can 82">
            <a:extLst>
              <a:ext uri="{FF2B5EF4-FFF2-40B4-BE49-F238E27FC236}">
                <a16:creationId xmlns:a16="http://schemas.microsoft.com/office/drawing/2014/main" id="{3B13E1CE-0946-D64A-9CA0-E229F52ADBDA}"/>
              </a:ext>
            </a:extLst>
          </p:cNvPr>
          <p:cNvSpPr/>
          <p:nvPr/>
        </p:nvSpPr>
        <p:spPr>
          <a:xfrm>
            <a:off x="9376934" y="6031619"/>
            <a:ext cx="1834094" cy="533998"/>
          </a:xfrm>
          <a:prstGeom prst="can">
            <a:avLst>
              <a:gd name="adj" fmla="val 1469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Update database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F559F52-CC52-1048-AF55-FE3EDA1DB23D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10293981" y="5650923"/>
            <a:ext cx="0" cy="38069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CD57DE8-00F4-3940-A0E8-1326B21D8440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1958003" y="5306102"/>
            <a:ext cx="1793181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7E37784-5D15-6245-9CBF-FD82683614FA}"/>
              </a:ext>
            </a:extLst>
          </p:cNvPr>
          <p:cNvCxnSpPr>
            <a:cxnSpLocks/>
          </p:cNvCxnSpPr>
          <p:nvPr/>
        </p:nvCxnSpPr>
        <p:spPr>
          <a:xfrm flipV="1">
            <a:off x="2263522" y="5300290"/>
            <a:ext cx="0" cy="61245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D58358E-0C6D-9A47-90D2-677D35C4141D}"/>
              </a:ext>
            </a:extLst>
          </p:cNvPr>
          <p:cNvCxnSpPr>
            <a:cxnSpLocks/>
          </p:cNvCxnSpPr>
          <p:nvPr/>
        </p:nvCxnSpPr>
        <p:spPr>
          <a:xfrm flipH="1">
            <a:off x="2018550" y="6317137"/>
            <a:ext cx="3673904" cy="52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C160F500-FA98-A849-8BAA-4549397C8D57}"/>
              </a:ext>
            </a:extLst>
          </p:cNvPr>
          <p:cNvSpPr txBox="1"/>
          <p:nvPr/>
        </p:nvSpPr>
        <p:spPr>
          <a:xfrm>
            <a:off x="9681786" y="3565326"/>
            <a:ext cx="1526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no/ambiguous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A22F721-6DCA-2046-9AA3-6E1CCFFB34C2}"/>
              </a:ext>
            </a:extLst>
          </p:cNvPr>
          <p:cNvCxnSpPr>
            <a:cxnSpLocks/>
          </p:cNvCxnSpPr>
          <p:nvPr/>
        </p:nvCxnSpPr>
        <p:spPr>
          <a:xfrm flipV="1">
            <a:off x="8661002" y="3022669"/>
            <a:ext cx="0" cy="23708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FA46308-834C-1145-9135-B82FA1256C65}"/>
              </a:ext>
            </a:extLst>
          </p:cNvPr>
          <p:cNvSpPr/>
          <p:nvPr/>
        </p:nvSpPr>
        <p:spPr>
          <a:xfrm>
            <a:off x="9361186" y="2840755"/>
            <a:ext cx="891859" cy="363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Reject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BB8D99E-FBFA-E741-9308-B338F2E4ECE8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8661003" y="3022668"/>
            <a:ext cx="70018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F8E9013-D13F-FC4B-980C-93BCD6A37CB4}"/>
              </a:ext>
            </a:extLst>
          </p:cNvPr>
          <p:cNvCxnSpPr>
            <a:cxnSpLocks/>
            <a:endCxn id="90" idx="3"/>
          </p:cNvCxnSpPr>
          <p:nvPr/>
        </p:nvCxnSpPr>
        <p:spPr>
          <a:xfrm flipH="1">
            <a:off x="10253044" y="3022668"/>
            <a:ext cx="112181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2570DCE-7127-E446-9268-EEBEF238319E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11365694" y="2619714"/>
            <a:ext cx="0" cy="4029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1F4D542-7299-594E-9F3F-88654ACBF240}"/>
              </a:ext>
            </a:extLst>
          </p:cNvPr>
          <p:cNvSpPr txBox="1"/>
          <p:nvPr/>
        </p:nvSpPr>
        <p:spPr>
          <a:xfrm>
            <a:off x="8797705" y="2724338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796F4-B4C2-F94A-BDC2-A99F2EE008EC}"/>
              </a:ext>
            </a:extLst>
          </p:cNvPr>
          <p:cNvSpPr txBox="1"/>
          <p:nvPr/>
        </p:nvSpPr>
        <p:spPr>
          <a:xfrm>
            <a:off x="8948691" y="513448"/>
            <a:ext cx="1413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Fades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&lt; 0.3 mag/d? </a:t>
            </a:r>
          </a:p>
          <a:p>
            <a:endParaRPr lang="en-US" sz="1600" dirty="0"/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BBCB184B-8F1B-064E-8BA8-CCD58E917D06}"/>
              </a:ext>
            </a:extLst>
          </p:cNvPr>
          <p:cNvSpPr/>
          <p:nvPr/>
        </p:nvSpPr>
        <p:spPr>
          <a:xfrm>
            <a:off x="7730139" y="3259757"/>
            <a:ext cx="1855914" cy="1258200"/>
          </a:xfrm>
          <a:prstGeom prst="diamond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5FB6E40-926A-3348-B97E-2C9721FD7623}"/>
              </a:ext>
            </a:extLst>
          </p:cNvPr>
          <p:cNvSpPr txBox="1"/>
          <p:nvPr/>
        </p:nvSpPr>
        <p:spPr>
          <a:xfrm>
            <a:off x="7955776" y="3546112"/>
            <a:ext cx="1413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Fades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&lt; 0.3 mag/d? </a:t>
            </a:r>
          </a:p>
          <a:p>
            <a:endParaRPr lang="en-US" sz="1600" dirty="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729D1BB-5CBB-A248-80F3-2D9670BF7DE2}"/>
              </a:ext>
            </a:extLst>
          </p:cNvPr>
          <p:cNvCxnSpPr>
            <a:cxnSpLocks/>
          </p:cNvCxnSpPr>
          <p:nvPr/>
        </p:nvCxnSpPr>
        <p:spPr>
          <a:xfrm>
            <a:off x="5114464" y="3803529"/>
            <a:ext cx="38417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D3ACF0D-53B0-204D-B259-94CF427B409E}"/>
              </a:ext>
            </a:extLst>
          </p:cNvPr>
          <p:cNvCxnSpPr>
            <a:cxnSpLocks/>
          </p:cNvCxnSpPr>
          <p:nvPr/>
        </p:nvCxnSpPr>
        <p:spPr>
          <a:xfrm>
            <a:off x="5114524" y="3971826"/>
            <a:ext cx="384172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61D6B2D-539D-6547-971B-4807AD64733F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7293447" y="3888857"/>
            <a:ext cx="43669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E9D0A2D-4C1F-6842-A2E2-A50A66486BC3}"/>
              </a:ext>
            </a:extLst>
          </p:cNvPr>
          <p:cNvCxnSpPr>
            <a:cxnSpLocks/>
          </p:cNvCxnSpPr>
          <p:nvPr/>
        </p:nvCxnSpPr>
        <p:spPr>
          <a:xfrm flipH="1">
            <a:off x="9586055" y="3888857"/>
            <a:ext cx="70792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A3D48F75-984E-2C44-8067-41F3EE1D919B}"/>
              </a:ext>
            </a:extLst>
          </p:cNvPr>
          <p:cNvCxnSpPr>
            <a:cxnSpLocks/>
          </p:cNvCxnSpPr>
          <p:nvPr/>
        </p:nvCxnSpPr>
        <p:spPr>
          <a:xfrm>
            <a:off x="11208486" y="4380837"/>
            <a:ext cx="0" cy="21182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6202F43-2A06-A645-A358-A4FBEBA6B6A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570466" y="2200520"/>
            <a:ext cx="0" cy="23588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25E1C97-4565-8246-B1AF-6022422931D6}"/>
              </a:ext>
            </a:extLst>
          </p:cNvPr>
          <p:cNvSpPr/>
          <p:nvPr/>
        </p:nvSpPr>
        <p:spPr>
          <a:xfrm>
            <a:off x="3761035" y="5702541"/>
            <a:ext cx="1499619" cy="446822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Check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LCOGT status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081806A-03DF-BD4D-9D61-227BE5587FAB}"/>
              </a:ext>
            </a:extLst>
          </p:cNvPr>
          <p:cNvSpPr/>
          <p:nvPr/>
        </p:nvSpPr>
        <p:spPr>
          <a:xfrm>
            <a:off x="8453532" y="4593225"/>
            <a:ext cx="1780467" cy="82596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ysClr val="windowText" lastClr="000000"/>
                </a:solidFill>
              </a:rPr>
              <a:t>Kilonova</a:t>
            </a:r>
            <a:r>
              <a:rPr lang="en-US" sz="1600" b="1" dirty="0">
                <a:solidFill>
                  <a:sysClr val="windowText" lastClr="000000"/>
                </a:solidFill>
              </a:rPr>
              <a:t> fitting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(optional)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E8729BF-0782-8744-B713-15554A0C5A9E}"/>
              </a:ext>
            </a:extLst>
          </p:cNvPr>
          <p:cNvCxnSpPr>
            <a:cxnSpLocks/>
          </p:cNvCxnSpPr>
          <p:nvPr/>
        </p:nvCxnSpPr>
        <p:spPr>
          <a:xfrm>
            <a:off x="9365886" y="4380837"/>
            <a:ext cx="0" cy="21182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FC1F6A-569B-4249-9605-2526A0DEEBAE}"/>
              </a:ext>
            </a:extLst>
          </p:cNvPr>
          <p:cNvCxnSpPr>
            <a:cxnSpLocks/>
          </p:cNvCxnSpPr>
          <p:nvPr/>
        </p:nvCxnSpPr>
        <p:spPr>
          <a:xfrm flipH="1">
            <a:off x="10293981" y="4377108"/>
            <a:ext cx="91450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5572922-3EA3-0C43-BF2E-ACB348332099}"/>
              </a:ext>
            </a:extLst>
          </p:cNvPr>
          <p:cNvCxnSpPr>
            <a:cxnSpLocks/>
          </p:cNvCxnSpPr>
          <p:nvPr/>
        </p:nvCxnSpPr>
        <p:spPr>
          <a:xfrm flipH="1">
            <a:off x="9376934" y="4377108"/>
            <a:ext cx="91450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D172C4C-E8BC-274E-B82E-3F4F3585DC07}"/>
              </a:ext>
            </a:extLst>
          </p:cNvPr>
          <p:cNvCxnSpPr>
            <a:cxnSpLocks/>
          </p:cNvCxnSpPr>
          <p:nvPr/>
        </p:nvCxnSpPr>
        <p:spPr>
          <a:xfrm flipV="1">
            <a:off x="10286236" y="3894506"/>
            <a:ext cx="371" cy="4863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AE3D1E4-8B90-9543-B895-C46F433D4A73}"/>
              </a:ext>
            </a:extLst>
          </p:cNvPr>
          <p:cNvCxnSpPr>
            <a:cxnSpLocks/>
          </p:cNvCxnSpPr>
          <p:nvPr/>
        </p:nvCxnSpPr>
        <p:spPr>
          <a:xfrm flipV="1">
            <a:off x="9371110" y="5427163"/>
            <a:ext cx="0" cy="22376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B14DCF3-5858-554B-89BD-BA91803E5175}"/>
              </a:ext>
            </a:extLst>
          </p:cNvPr>
          <p:cNvCxnSpPr>
            <a:cxnSpLocks/>
          </p:cNvCxnSpPr>
          <p:nvPr/>
        </p:nvCxnSpPr>
        <p:spPr>
          <a:xfrm flipH="1">
            <a:off x="9376935" y="5650924"/>
            <a:ext cx="917047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A70155B-7869-9E45-973F-5A3D45DA38A1}"/>
              </a:ext>
            </a:extLst>
          </p:cNvPr>
          <p:cNvCxnSpPr>
            <a:cxnSpLocks/>
          </p:cNvCxnSpPr>
          <p:nvPr/>
        </p:nvCxnSpPr>
        <p:spPr>
          <a:xfrm flipH="1">
            <a:off x="10293981" y="5650923"/>
            <a:ext cx="91450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9491A97-7DA5-D043-B15F-CC39838AE6D5}"/>
              </a:ext>
            </a:extLst>
          </p:cNvPr>
          <p:cNvCxnSpPr>
            <a:cxnSpLocks/>
          </p:cNvCxnSpPr>
          <p:nvPr/>
        </p:nvCxnSpPr>
        <p:spPr>
          <a:xfrm flipV="1">
            <a:off x="11201112" y="5416966"/>
            <a:ext cx="0" cy="23727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4D1A4608-EDB8-6F4C-A506-DE0F39B8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793" y="5590098"/>
            <a:ext cx="790252" cy="790252"/>
          </a:xfrm>
          <a:prstGeom prst="rect">
            <a:avLst/>
          </a:prstGeom>
        </p:spPr>
      </p:pic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E6946D6-CB56-984E-9CC2-8AE98FACD3EF}"/>
              </a:ext>
            </a:extLst>
          </p:cNvPr>
          <p:cNvCxnSpPr>
            <a:cxnSpLocks/>
          </p:cNvCxnSpPr>
          <p:nvPr/>
        </p:nvCxnSpPr>
        <p:spPr>
          <a:xfrm>
            <a:off x="7676105" y="4828921"/>
            <a:ext cx="10988" cy="1736696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3190671-BD01-044E-8D93-F4A8817235B8}"/>
              </a:ext>
            </a:extLst>
          </p:cNvPr>
          <p:cNvCxnSpPr>
            <a:cxnSpLocks/>
          </p:cNvCxnSpPr>
          <p:nvPr/>
        </p:nvCxnSpPr>
        <p:spPr>
          <a:xfrm>
            <a:off x="3366827" y="4833340"/>
            <a:ext cx="10988" cy="173669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41AE05C-B0EC-DF4D-AD73-BAA852CF9FC8}"/>
              </a:ext>
            </a:extLst>
          </p:cNvPr>
          <p:cNvCxnSpPr>
            <a:cxnSpLocks/>
          </p:cNvCxnSpPr>
          <p:nvPr/>
        </p:nvCxnSpPr>
        <p:spPr>
          <a:xfrm>
            <a:off x="3366827" y="4828923"/>
            <a:ext cx="4317142" cy="1"/>
          </a:xfrm>
          <a:prstGeom prst="line">
            <a:avLst/>
          </a:prstGeom>
          <a:ln w="127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2041E46-824B-4D40-86C1-C0B80C698DB8}"/>
              </a:ext>
            </a:extLst>
          </p:cNvPr>
          <p:cNvCxnSpPr>
            <a:cxnSpLocks/>
          </p:cNvCxnSpPr>
          <p:nvPr/>
        </p:nvCxnSpPr>
        <p:spPr>
          <a:xfrm>
            <a:off x="3373883" y="6553752"/>
            <a:ext cx="4317142" cy="1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6944996-D025-1B4C-8DBF-EADAFB5EDC1F}"/>
              </a:ext>
            </a:extLst>
          </p:cNvPr>
          <p:cNvSpPr/>
          <p:nvPr/>
        </p:nvSpPr>
        <p:spPr>
          <a:xfrm>
            <a:off x="2023513" y="333068"/>
            <a:ext cx="1628661" cy="99167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Kowalski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Alert query for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short-duration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sources</a:t>
            </a:r>
            <a:endParaRPr lang="en-US" sz="16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2531413-3C4F-C244-BE48-B963C8EA0DCE}"/>
              </a:ext>
            </a:extLst>
          </p:cNvPr>
          <p:cNvCxnSpPr>
            <a:cxnSpLocks/>
          </p:cNvCxnSpPr>
          <p:nvPr/>
        </p:nvCxnSpPr>
        <p:spPr>
          <a:xfrm>
            <a:off x="1592041" y="791659"/>
            <a:ext cx="426509" cy="442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EA769-F487-3140-85B1-1C3432B7E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53" y="346921"/>
            <a:ext cx="1272358" cy="822792"/>
          </a:xfrm>
          <a:prstGeom prst="rect">
            <a:avLst/>
          </a:prstGeom>
        </p:spPr>
      </p:pic>
      <p:pic>
        <p:nvPicPr>
          <p:cNvPr id="102" name="Graphic 101" descr="Telescope">
            <a:extLst>
              <a:ext uri="{FF2B5EF4-FFF2-40B4-BE49-F238E27FC236}">
                <a16:creationId xmlns:a16="http://schemas.microsoft.com/office/drawing/2014/main" id="{0295516C-4DA8-F04B-B047-F73269E83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954" y="948668"/>
            <a:ext cx="278474" cy="3183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42860B-7B5C-4846-94DB-842483A58B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22" y="4959792"/>
            <a:ext cx="1481319" cy="709364"/>
          </a:xfrm>
          <a:prstGeom prst="rect">
            <a:avLst/>
          </a:prstGeom>
        </p:spPr>
      </p:pic>
      <p:pic>
        <p:nvPicPr>
          <p:cNvPr id="104" name="Graphic 103" descr="Telescope">
            <a:extLst>
              <a:ext uri="{FF2B5EF4-FFF2-40B4-BE49-F238E27FC236}">
                <a16:creationId xmlns:a16="http://schemas.microsoft.com/office/drawing/2014/main" id="{A5C9E79E-4B73-6B44-832D-61472266B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873503" y="5401047"/>
            <a:ext cx="278474" cy="318336"/>
          </a:xfrm>
          <a:prstGeom prst="rect">
            <a:avLst/>
          </a:prstGeom>
        </p:spPr>
      </p:pic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F79E937-2DD2-F243-A371-F0AE0E5069F8}"/>
              </a:ext>
            </a:extLst>
          </p:cNvPr>
          <p:cNvCxnSpPr>
            <a:cxnSpLocks/>
          </p:cNvCxnSpPr>
          <p:nvPr/>
        </p:nvCxnSpPr>
        <p:spPr>
          <a:xfrm>
            <a:off x="1241247" y="6607888"/>
            <a:ext cx="0" cy="38156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9BF832B-B0CB-CE45-9BF0-C9D00CCBD028}"/>
              </a:ext>
            </a:extLst>
          </p:cNvPr>
          <p:cNvCxnSpPr>
            <a:cxnSpLocks/>
          </p:cNvCxnSpPr>
          <p:nvPr/>
        </p:nvCxnSpPr>
        <p:spPr>
          <a:xfrm>
            <a:off x="1241246" y="6997198"/>
            <a:ext cx="564135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6DDCE42-EA02-8D47-859A-B56BD7B8F5D0}"/>
              </a:ext>
            </a:extLst>
          </p:cNvPr>
          <p:cNvCxnSpPr>
            <a:cxnSpLocks/>
          </p:cNvCxnSpPr>
          <p:nvPr/>
        </p:nvCxnSpPr>
        <p:spPr>
          <a:xfrm>
            <a:off x="3103153" y="7196264"/>
            <a:ext cx="0" cy="1902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5F9CE76-8CEA-0143-B8A3-58CDD080B9A6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1114493" y="7716702"/>
            <a:ext cx="9419373" cy="37614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7B8C3DD-B40A-4346-933A-1E8B192C0379}"/>
              </a:ext>
            </a:extLst>
          </p:cNvPr>
          <p:cNvCxnSpPr>
            <a:cxnSpLocks/>
          </p:cNvCxnSpPr>
          <p:nvPr/>
        </p:nvCxnSpPr>
        <p:spPr>
          <a:xfrm flipV="1">
            <a:off x="1091246" y="6633234"/>
            <a:ext cx="0" cy="109008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1BEF36D-266E-CE4F-B14F-4669FD655FCC}"/>
              </a:ext>
            </a:extLst>
          </p:cNvPr>
          <p:cNvCxnSpPr>
            <a:cxnSpLocks/>
          </p:cNvCxnSpPr>
          <p:nvPr/>
        </p:nvCxnSpPr>
        <p:spPr>
          <a:xfrm>
            <a:off x="4270692" y="7196264"/>
            <a:ext cx="0" cy="1902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00FD6EB-27ED-F644-AE26-868F776CF094}"/>
              </a:ext>
            </a:extLst>
          </p:cNvPr>
          <p:cNvCxnSpPr>
            <a:cxnSpLocks/>
          </p:cNvCxnSpPr>
          <p:nvPr/>
        </p:nvCxnSpPr>
        <p:spPr>
          <a:xfrm>
            <a:off x="5522574" y="7196264"/>
            <a:ext cx="0" cy="1902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FBDF2C6-B7A3-9E4B-91DF-FF38456DBC88}"/>
              </a:ext>
            </a:extLst>
          </p:cNvPr>
          <p:cNvCxnSpPr>
            <a:cxnSpLocks/>
          </p:cNvCxnSpPr>
          <p:nvPr/>
        </p:nvCxnSpPr>
        <p:spPr>
          <a:xfrm>
            <a:off x="6882600" y="7196264"/>
            <a:ext cx="0" cy="1902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CA65EA4-0BB4-AB41-9D6A-F30C4E8A5B37}"/>
              </a:ext>
            </a:extLst>
          </p:cNvPr>
          <p:cNvCxnSpPr>
            <a:cxnSpLocks/>
          </p:cNvCxnSpPr>
          <p:nvPr/>
        </p:nvCxnSpPr>
        <p:spPr>
          <a:xfrm>
            <a:off x="8110823" y="7196264"/>
            <a:ext cx="0" cy="1902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3903E5C-6341-0A43-A33B-9EAF22BCD4CB}"/>
              </a:ext>
            </a:extLst>
          </p:cNvPr>
          <p:cNvCxnSpPr>
            <a:cxnSpLocks/>
          </p:cNvCxnSpPr>
          <p:nvPr/>
        </p:nvCxnSpPr>
        <p:spPr>
          <a:xfrm>
            <a:off x="9544639" y="7196264"/>
            <a:ext cx="0" cy="1902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92F42CA-527E-9E49-85EF-E0B7743BB00C}"/>
              </a:ext>
            </a:extLst>
          </p:cNvPr>
          <p:cNvCxnSpPr>
            <a:cxnSpLocks/>
          </p:cNvCxnSpPr>
          <p:nvPr/>
        </p:nvCxnSpPr>
        <p:spPr>
          <a:xfrm>
            <a:off x="3103153" y="7196264"/>
            <a:ext cx="7934489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8B7EC4A-4F58-7947-A270-F2F52388F791}"/>
              </a:ext>
            </a:extLst>
          </p:cNvPr>
          <p:cNvCxnSpPr>
            <a:cxnSpLocks/>
          </p:cNvCxnSpPr>
          <p:nvPr/>
        </p:nvCxnSpPr>
        <p:spPr>
          <a:xfrm flipV="1">
            <a:off x="6886886" y="6997198"/>
            <a:ext cx="185" cy="20749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Graphic 142" descr="Telescope">
            <a:extLst>
              <a:ext uri="{FF2B5EF4-FFF2-40B4-BE49-F238E27FC236}">
                <a16:creationId xmlns:a16="http://schemas.microsoft.com/office/drawing/2014/main" id="{FD18D710-2A06-274A-BF8E-F325B6FE6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896994" y="6863712"/>
            <a:ext cx="278474" cy="318336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9CB1FD1E-5D77-3445-BC2D-D2BD5D82EB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485" y="6061038"/>
            <a:ext cx="1818128" cy="538378"/>
          </a:xfrm>
          <a:prstGeom prst="rect">
            <a:avLst/>
          </a:prstGeom>
        </p:spPr>
      </p:pic>
      <p:sp>
        <p:nvSpPr>
          <p:cNvPr id="108" name="Oval 107">
            <a:extLst>
              <a:ext uri="{FF2B5EF4-FFF2-40B4-BE49-F238E27FC236}">
                <a16:creationId xmlns:a16="http://schemas.microsoft.com/office/drawing/2014/main" id="{65382E9F-1671-AA47-BF73-AEADDE307C8C}"/>
              </a:ext>
            </a:extLst>
          </p:cNvPr>
          <p:cNvSpPr/>
          <p:nvPr/>
        </p:nvSpPr>
        <p:spPr>
          <a:xfrm>
            <a:off x="2562283" y="7386509"/>
            <a:ext cx="1076672" cy="673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SEDM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39393E7-A848-604E-9A1D-77FD2A43BDCA}"/>
              </a:ext>
            </a:extLst>
          </p:cNvPr>
          <p:cNvSpPr/>
          <p:nvPr/>
        </p:nvSpPr>
        <p:spPr>
          <a:xfrm>
            <a:off x="3777044" y="7386508"/>
            <a:ext cx="987064" cy="673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P200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2953D73-743E-A041-9378-82D7B36870DD}"/>
              </a:ext>
            </a:extLst>
          </p:cNvPr>
          <p:cNvSpPr/>
          <p:nvPr/>
        </p:nvSpPr>
        <p:spPr>
          <a:xfrm>
            <a:off x="4976071" y="7386506"/>
            <a:ext cx="1076672" cy="673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Keck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669C6E6-73B2-084A-81C2-2BB9CD7978D8}"/>
              </a:ext>
            </a:extLst>
          </p:cNvPr>
          <p:cNvSpPr/>
          <p:nvPr/>
        </p:nvSpPr>
        <p:spPr>
          <a:xfrm>
            <a:off x="6256958" y="7386506"/>
            <a:ext cx="1237914" cy="66612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Gemini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490C1EB-194F-F640-A31D-9454610DB2A1}"/>
              </a:ext>
            </a:extLst>
          </p:cNvPr>
          <p:cNvSpPr/>
          <p:nvPr/>
        </p:nvSpPr>
        <p:spPr>
          <a:xfrm>
            <a:off x="7660275" y="7386504"/>
            <a:ext cx="917048" cy="67361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LT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4A9F646-9718-0A47-9923-B18CAA172136}"/>
              </a:ext>
            </a:extLst>
          </p:cNvPr>
          <p:cNvSpPr/>
          <p:nvPr/>
        </p:nvSpPr>
        <p:spPr>
          <a:xfrm>
            <a:off x="8758225" y="7379017"/>
            <a:ext cx="1590494" cy="673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GROWTH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India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6840DD7-EDE2-AB47-B5BB-59BCB10771DD}"/>
              </a:ext>
            </a:extLst>
          </p:cNvPr>
          <p:cNvSpPr/>
          <p:nvPr/>
        </p:nvSpPr>
        <p:spPr>
          <a:xfrm>
            <a:off x="10533866" y="7380769"/>
            <a:ext cx="973621" cy="67186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KPED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C43083E-CBC4-2543-9DD3-711B22D6F5D4}"/>
              </a:ext>
            </a:extLst>
          </p:cNvPr>
          <p:cNvCxnSpPr>
            <a:cxnSpLocks/>
          </p:cNvCxnSpPr>
          <p:nvPr/>
        </p:nvCxnSpPr>
        <p:spPr>
          <a:xfrm>
            <a:off x="11037642" y="7196524"/>
            <a:ext cx="0" cy="19024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CEE0495-8CA9-DE46-A629-DD344168800A}"/>
              </a:ext>
            </a:extLst>
          </p:cNvPr>
          <p:cNvCxnSpPr>
            <a:cxnSpLocks/>
          </p:cNvCxnSpPr>
          <p:nvPr/>
        </p:nvCxnSpPr>
        <p:spPr>
          <a:xfrm flipH="1">
            <a:off x="6669568" y="6317137"/>
            <a:ext cx="2704826" cy="1309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FF8739C3-B9E6-174E-8C86-947C7876E04E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6669568" y="5960586"/>
            <a:ext cx="1" cy="36964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61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960</TotalTime>
  <Words>109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Andreoni, Igor</dc:creator>
  <cp:lastModifiedBy>Andreoni, Igor</cp:lastModifiedBy>
  <cp:revision>56</cp:revision>
  <dcterms:created xsi:type="dcterms:W3CDTF">2020-07-14T14:46:25Z</dcterms:created>
  <dcterms:modified xsi:type="dcterms:W3CDTF">2021-01-05T16:36:44Z</dcterms:modified>
</cp:coreProperties>
</file>