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DCC-C6FE-4581-B1C4-CAB330573675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EF1F-3C8B-46B8-B9EB-E87D1701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5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DCC-C6FE-4581-B1C4-CAB330573675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EF1F-3C8B-46B8-B9EB-E87D1701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9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DCC-C6FE-4581-B1C4-CAB330573675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EF1F-3C8B-46B8-B9EB-E87D1701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DCC-C6FE-4581-B1C4-CAB330573675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EF1F-3C8B-46B8-B9EB-E87D1701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13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DCC-C6FE-4581-B1C4-CAB330573675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EF1F-3C8B-46B8-B9EB-E87D1701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DCC-C6FE-4581-B1C4-CAB330573675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EF1F-3C8B-46B8-B9EB-E87D1701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4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DCC-C6FE-4581-B1C4-CAB330573675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EF1F-3C8B-46B8-B9EB-E87D1701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DCC-C6FE-4581-B1C4-CAB330573675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EF1F-3C8B-46B8-B9EB-E87D1701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DCC-C6FE-4581-B1C4-CAB330573675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EF1F-3C8B-46B8-B9EB-E87D1701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13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DCC-C6FE-4581-B1C4-CAB330573675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EF1F-3C8B-46B8-B9EB-E87D1701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27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DCC-C6FE-4581-B1C4-CAB330573675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EF1F-3C8B-46B8-B9EB-E87D1701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83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0DCC-C6FE-4581-B1C4-CAB330573675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EF1F-3C8B-46B8-B9EB-E87D1701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71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Business Analytics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J. </a:t>
            </a:r>
            <a:r>
              <a:rPr lang="en-IN" dirty="0" err="1" smtClean="0"/>
              <a:t>Balaji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74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https://snacknation.com/blog/riddles-for-adults/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91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Business Analytics</vt:lpstr>
      <vt:lpstr>https://snacknation.com/blog/riddles-for-adults/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2024-01-17T03:43:06Z</dcterms:created>
  <dcterms:modified xsi:type="dcterms:W3CDTF">2024-01-17T03:44:44Z</dcterms:modified>
</cp:coreProperties>
</file>